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5146" r:id="rId4"/>
  </p:sldMasterIdLst>
  <p:notesMasterIdLst>
    <p:notesMasterId r:id="rId23"/>
  </p:notesMasterIdLst>
  <p:handoutMasterIdLst>
    <p:handoutMasterId r:id="rId24"/>
  </p:handoutMasterIdLst>
  <p:sldIdLst>
    <p:sldId id="341" r:id="rId5"/>
    <p:sldId id="363" r:id="rId6"/>
    <p:sldId id="379" r:id="rId7"/>
    <p:sldId id="378" r:id="rId8"/>
    <p:sldId id="381" r:id="rId9"/>
    <p:sldId id="365" r:id="rId10"/>
    <p:sldId id="367" r:id="rId11"/>
    <p:sldId id="377" r:id="rId12"/>
    <p:sldId id="366" r:id="rId13"/>
    <p:sldId id="380" r:id="rId14"/>
    <p:sldId id="376" r:id="rId15"/>
    <p:sldId id="368" r:id="rId16"/>
    <p:sldId id="369" r:id="rId17"/>
    <p:sldId id="374" r:id="rId18"/>
    <p:sldId id="373" r:id="rId19"/>
    <p:sldId id="382" r:id="rId20"/>
    <p:sldId id="371" r:id="rId21"/>
    <p:sldId id="375" r:id="rId22"/>
  </p:sldIdLst>
  <p:sldSz cx="12192000" cy="6858000"/>
  <p:notesSz cx="6797675" cy="9872663"/>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F72F91-6FF1-4A40-8432-A3085135CBAF}" v="2" dt="2023-01-03T13:42:29.155"/>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27" autoAdjust="0"/>
    <p:restoredTop sz="95514" autoAdjust="0"/>
  </p:normalViewPr>
  <p:slideViewPr>
    <p:cSldViewPr snapToGrid="0">
      <p:cViewPr varScale="1">
        <p:scale>
          <a:sx n="62" d="100"/>
          <a:sy n="62" d="100"/>
        </p:scale>
        <p:origin x="728" y="5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2532"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CH Guillaume" userId="b3cbe74d-0dd1-4788-969f-bd7844707f5f" providerId="ADAL" clId="{CFF72F91-6FF1-4A40-8432-A3085135CBAF}"/>
    <pc:docChg chg="modSld">
      <pc:chgData name="GACH Guillaume" userId="b3cbe74d-0dd1-4788-969f-bd7844707f5f" providerId="ADAL" clId="{CFF72F91-6FF1-4A40-8432-A3085135CBAF}" dt="2023-01-03T13:42:30.372" v="17" actId="108"/>
      <pc:docMkLst>
        <pc:docMk/>
      </pc:docMkLst>
      <pc:sldChg chg="modSp mod">
        <pc:chgData name="GACH Guillaume" userId="b3cbe74d-0dd1-4788-969f-bd7844707f5f" providerId="ADAL" clId="{CFF72F91-6FF1-4A40-8432-A3085135CBAF}" dt="2023-01-03T13:42:17.755" v="14" actId="20577"/>
        <pc:sldMkLst>
          <pc:docMk/>
          <pc:sldMk cId="1494262124" sldId="369"/>
        </pc:sldMkLst>
        <pc:spChg chg="mod">
          <ac:chgData name="GACH Guillaume" userId="b3cbe74d-0dd1-4788-969f-bd7844707f5f" providerId="ADAL" clId="{CFF72F91-6FF1-4A40-8432-A3085135CBAF}" dt="2023-01-03T13:42:17.755" v="14" actId="20577"/>
          <ac:spMkLst>
            <pc:docMk/>
            <pc:sldMk cId="1494262124" sldId="369"/>
            <ac:spMk id="6147" creationId="{33CFEE74-7B51-47B2-8BC9-945D38E983E7}"/>
          </ac:spMkLst>
        </pc:spChg>
      </pc:sldChg>
      <pc:sldChg chg="modSp mod">
        <pc:chgData name="GACH Guillaume" userId="b3cbe74d-0dd1-4788-969f-bd7844707f5f" providerId="ADAL" clId="{CFF72F91-6FF1-4A40-8432-A3085135CBAF}" dt="2023-01-03T13:42:30.372" v="17" actId="108"/>
        <pc:sldMkLst>
          <pc:docMk/>
          <pc:sldMk cId="3988335118" sldId="374"/>
        </pc:sldMkLst>
        <pc:graphicFrameChg chg="mod modGraphic">
          <ac:chgData name="GACH Guillaume" userId="b3cbe74d-0dd1-4788-969f-bd7844707f5f" providerId="ADAL" clId="{CFF72F91-6FF1-4A40-8432-A3085135CBAF}" dt="2023-01-03T13:42:30.372" v="17" actId="108"/>
          <ac:graphicFrameMkLst>
            <pc:docMk/>
            <pc:sldMk cId="3988335118" sldId="374"/>
            <ac:graphicFrameMk id="3" creationId="{FFFE5C08-BC38-42C0-A6F3-83F80E36CA3A}"/>
          </ac:graphicFrameMkLst>
        </pc:graphicFrameChg>
      </pc:sldChg>
      <pc:sldChg chg="modSp mod">
        <pc:chgData name="GACH Guillaume" userId="b3cbe74d-0dd1-4788-969f-bd7844707f5f" providerId="ADAL" clId="{CFF72F91-6FF1-4A40-8432-A3085135CBAF}" dt="2023-01-03T13:40:50.085" v="3" actId="20577"/>
        <pc:sldMkLst>
          <pc:docMk/>
          <pc:sldMk cId="2160638870" sldId="377"/>
        </pc:sldMkLst>
        <pc:spChg chg="mod">
          <ac:chgData name="GACH Guillaume" userId="b3cbe74d-0dd1-4788-969f-bd7844707f5f" providerId="ADAL" clId="{CFF72F91-6FF1-4A40-8432-A3085135CBAF}" dt="2023-01-03T13:40:50.085" v="3" actId="20577"/>
          <ac:spMkLst>
            <pc:docMk/>
            <pc:sldMk cId="2160638870" sldId="377"/>
            <ac:spMk id="6147" creationId="{33CFEE74-7B51-47B2-8BC9-945D38E983E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2946699" cy="494255"/>
          </a:xfrm>
          <a:prstGeom prst="rect">
            <a:avLst/>
          </a:prstGeom>
          <a:noFill/>
          <a:ln w="9525">
            <a:noFill/>
            <a:miter lim="800000"/>
            <a:headEnd/>
            <a:tailEnd/>
          </a:ln>
          <a:effectLst/>
        </p:spPr>
        <p:txBody>
          <a:bodyPr vert="horz" wrap="square" lIns="92566" tIns="46283" rIns="92566" bIns="46283" numCol="1" anchor="t" anchorCtr="0" compatLnSpc="1">
            <a:prstTxWarp prst="textNoShape">
              <a:avLst/>
            </a:prstTxWarp>
          </a:bodyPr>
          <a:lstStyle>
            <a:lvl1pPr defTabSz="925955"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850977" y="0"/>
            <a:ext cx="2946699" cy="494255"/>
          </a:xfrm>
          <a:prstGeom prst="rect">
            <a:avLst/>
          </a:prstGeom>
          <a:noFill/>
          <a:ln w="9525">
            <a:noFill/>
            <a:miter lim="800000"/>
            <a:headEnd/>
            <a:tailEnd/>
          </a:ln>
          <a:effectLst/>
        </p:spPr>
        <p:txBody>
          <a:bodyPr vert="horz" wrap="square" lIns="92566" tIns="46283" rIns="92566" bIns="46283" numCol="1" anchor="t" anchorCtr="0" compatLnSpc="1">
            <a:prstTxWarp prst="textNoShape">
              <a:avLst/>
            </a:prstTxWarp>
          </a:bodyPr>
          <a:lstStyle>
            <a:lvl1pPr algn="r" defTabSz="925955"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378409"/>
            <a:ext cx="2946699" cy="494255"/>
          </a:xfrm>
          <a:prstGeom prst="rect">
            <a:avLst/>
          </a:prstGeom>
          <a:noFill/>
          <a:ln w="9525">
            <a:noFill/>
            <a:miter lim="800000"/>
            <a:headEnd/>
            <a:tailEnd/>
          </a:ln>
          <a:effectLst/>
        </p:spPr>
        <p:txBody>
          <a:bodyPr vert="horz" wrap="square" lIns="92566" tIns="46283" rIns="92566" bIns="46283" numCol="1" anchor="b" anchorCtr="0" compatLnSpc="1">
            <a:prstTxWarp prst="textNoShape">
              <a:avLst/>
            </a:prstTxWarp>
          </a:bodyPr>
          <a:lstStyle>
            <a:lvl1pPr defTabSz="925955"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850977" y="9378409"/>
            <a:ext cx="2946699" cy="494255"/>
          </a:xfrm>
          <a:prstGeom prst="rect">
            <a:avLst/>
          </a:prstGeom>
          <a:noFill/>
          <a:ln w="9525">
            <a:noFill/>
            <a:miter lim="800000"/>
            <a:headEnd/>
            <a:tailEnd/>
          </a:ln>
          <a:effectLst/>
        </p:spPr>
        <p:txBody>
          <a:bodyPr vert="horz" wrap="square" lIns="92566" tIns="46283" rIns="92566" bIns="46283" numCol="1" anchor="b" anchorCtr="0" compatLnSpc="1">
            <a:prstTxWarp prst="textNoShape">
              <a:avLst/>
            </a:prstTxWarp>
          </a:bodyPr>
          <a:lstStyle>
            <a:lvl1pPr algn="r" defTabSz="925955" eaLnBrk="1" hangingPunct="1">
              <a:defRPr sz="1200">
                <a:latin typeface="Times New Roman" panose="02020603050405020304" pitchFamily="18" charset="0"/>
              </a:defRPr>
            </a:lvl1pPr>
          </a:lstStyle>
          <a:p>
            <a:pPr>
              <a:defRPr/>
            </a:pPr>
            <a:fld id="{A3198B39-BF8D-4494-9821-E6701364FD81}" type="slidenum">
              <a:rPr lang="en-GB" altLang="en-US"/>
              <a:pPr>
                <a:defRPr/>
              </a:pPr>
              <a:t>‹N°›</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2946699" cy="494255"/>
          </a:xfrm>
          <a:prstGeom prst="rect">
            <a:avLst/>
          </a:prstGeom>
          <a:noFill/>
          <a:ln w="9525">
            <a:noFill/>
            <a:miter lim="800000"/>
            <a:headEnd/>
            <a:tailEnd/>
          </a:ln>
          <a:effectLst/>
        </p:spPr>
        <p:txBody>
          <a:bodyPr vert="horz" wrap="square" lIns="92566" tIns="46283" rIns="92566" bIns="46283" numCol="1" anchor="t" anchorCtr="0" compatLnSpc="1">
            <a:prstTxWarp prst="textNoShape">
              <a:avLst/>
            </a:prstTxWarp>
          </a:bodyPr>
          <a:lstStyle>
            <a:lvl1pPr defTabSz="925955"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850977" y="0"/>
            <a:ext cx="2946699" cy="494255"/>
          </a:xfrm>
          <a:prstGeom prst="rect">
            <a:avLst/>
          </a:prstGeom>
          <a:noFill/>
          <a:ln w="9525">
            <a:noFill/>
            <a:miter lim="800000"/>
            <a:headEnd/>
            <a:tailEnd/>
          </a:ln>
          <a:effectLst/>
        </p:spPr>
        <p:txBody>
          <a:bodyPr vert="horz" wrap="square" lIns="92566" tIns="46283" rIns="92566" bIns="46283" numCol="1" anchor="t" anchorCtr="0" compatLnSpc="1">
            <a:prstTxWarp prst="textNoShape">
              <a:avLst/>
            </a:prstTxWarp>
          </a:bodyPr>
          <a:lstStyle>
            <a:lvl1pPr algn="r" defTabSz="925955"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7950" y="739775"/>
            <a:ext cx="6581775"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07396" y="4689205"/>
            <a:ext cx="4982883" cy="4443630"/>
          </a:xfrm>
          <a:prstGeom prst="rect">
            <a:avLst/>
          </a:prstGeom>
          <a:noFill/>
          <a:ln w="9525">
            <a:noFill/>
            <a:miter lim="800000"/>
            <a:headEnd/>
            <a:tailEnd/>
          </a:ln>
          <a:effectLst/>
        </p:spPr>
        <p:txBody>
          <a:bodyPr vert="horz" wrap="square" lIns="92566" tIns="46283" rIns="92566" bIns="4628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378409"/>
            <a:ext cx="2946699" cy="494255"/>
          </a:xfrm>
          <a:prstGeom prst="rect">
            <a:avLst/>
          </a:prstGeom>
          <a:noFill/>
          <a:ln w="9525">
            <a:noFill/>
            <a:miter lim="800000"/>
            <a:headEnd/>
            <a:tailEnd/>
          </a:ln>
          <a:effectLst/>
        </p:spPr>
        <p:txBody>
          <a:bodyPr vert="horz" wrap="square" lIns="92566" tIns="46283" rIns="92566" bIns="46283" numCol="1" anchor="b" anchorCtr="0" compatLnSpc="1">
            <a:prstTxWarp prst="textNoShape">
              <a:avLst/>
            </a:prstTxWarp>
          </a:bodyPr>
          <a:lstStyle>
            <a:lvl1pPr defTabSz="925955"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850977" y="9378409"/>
            <a:ext cx="2946699" cy="494255"/>
          </a:xfrm>
          <a:prstGeom prst="rect">
            <a:avLst/>
          </a:prstGeom>
          <a:noFill/>
          <a:ln w="9525">
            <a:noFill/>
            <a:miter lim="800000"/>
            <a:headEnd/>
            <a:tailEnd/>
          </a:ln>
          <a:effectLst/>
        </p:spPr>
        <p:txBody>
          <a:bodyPr vert="horz" wrap="square" lIns="92566" tIns="46283" rIns="92566" bIns="46283" numCol="1" anchor="b" anchorCtr="0" compatLnSpc="1">
            <a:prstTxWarp prst="textNoShape">
              <a:avLst/>
            </a:prstTxWarp>
          </a:bodyPr>
          <a:lstStyle>
            <a:lvl1pPr algn="r" defTabSz="925955" eaLnBrk="1" hangingPunct="1">
              <a:defRPr sz="1200">
                <a:latin typeface="Times New Roman" panose="02020603050405020304" pitchFamily="18" charset="0"/>
              </a:defRPr>
            </a:lvl1pPr>
          </a:lstStyle>
          <a:p>
            <a:pPr>
              <a:defRPr/>
            </a:pPr>
            <a:fld id="{ECB452CC-48C9-4997-9257-C682E2A70ECE}" type="slidenum">
              <a:rPr lang="en-GB" altLang="en-US"/>
              <a:pPr>
                <a:defRPr/>
              </a:pPr>
              <a:t>‹N°›</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FR" dirty="0"/>
              <a:t>Speaker: Guillaume</a:t>
            </a:r>
          </a:p>
        </p:txBody>
      </p:sp>
      <p:sp>
        <p:nvSpPr>
          <p:cNvPr id="4" name="Espace réservé du numéro de diapositive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1591570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FR" dirty="0"/>
              <a:t>Speaker: Peter</a:t>
            </a:r>
          </a:p>
        </p:txBody>
      </p:sp>
      <p:sp>
        <p:nvSpPr>
          <p:cNvPr id="4" name="Espace réservé du numéro de diapositive 3"/>
          <p:cNvSpPr>
            <a:spLocks noGrp="1"/>
          </p:cNvSpPr>
          <p:nvPr>
            <p:ph type="sldNum" sz="quarter" idx="5"/>
          </p:nvPr>
        </p:nvSpPr>
        <p:spPr/>
        <p:txBody>
          <a:bodyPr/>
          <a:lstStyle/>
          <a:p>
            <a:pPr>
              <a:defRPr/>
            </a:pPr>
            <a:fld id="{ECB452CC-48C9-4997-9257-C682E2A70ECE}" type="slidenum">
              <a:rPr lang="en-GB" altLang="en-US" smtClean="0"/>
              <a:pPr>
                <a:defRPr/>
              </a:pPr>
              <a:t>10</a:t>
            </a:fld>
            <a:endParaRPr lang="en-GB" altLang="en-US"/>
          </a:p>
        </p:txBody>
      </p:sp>
    </p:spTree>
    <p:extLst>
      <p:ext uri="{BB962C8B-B14F-4D97-AF65-F5344CB8AC3E}">
        <p14:creationId xmlns:p14="http://schemas.microsoft.com/office/powerpoint/2010/main" val="3327808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FR" dirty="0"/>
              <a:t>Speaker: Peter</a:t>
            </a:r>
          </a:p>
        </p:txBody>
      </p:sp>
      <p:sp>
        <p:nvSpPr>
          <p:cNvPr id="4" name="Espace réservé du numéro de diapositive 3"/>
          <p:cNvSpPr>
            <a:spLocks noGrp="1"/>
          </p:cNvSpPr>
          <p:nvPr>
            <p:ph type="sldNum" sz="quarter" idx="5"/>
          </p:nvPr>
        </p:nvSpPr>
        <p:spPr/>
        <p:txBody>
          <a:bodyPr/>
          <a:lstStyle/>
          <a:p>
            <a:pPr>
              <a:defRPr/>
            </a:pPr>
            <a:fld id="{ECB452CC-48C9-4997-9257-C682E2A70ECE}" type="slidenum">
              <a:rPr lang="en-GB" altLang="en-US" smtClean="0"/>
              <a:pPr>
                <a:defRPr/>
              </a:pPr>
              <a:t>11</a:t>
            </a:fld>
            <a:endParaRPr lang="en-GB" altLang="en-US"/>
          </a:p>
        </p:txBody>
      </p:sp>
    </p:spTree>
    <p:extLst>
      <p:ext uri="{BB962C8B-B14F-4D97-AF65-F5344CB8AC3E}">
        <p14:creationId xmlns:p14="http://schemas.microsoft.com/office/powerpoint/2010/main" val="864700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FR" dirty="0"/>
              <a:t>Speaker: Peter</a:t>
            </a:r>
          </a:p>
        </p:txBody>
      </p:sp>
      <p:sp>
        <p:nvSpPr>
          <p:cNvPr id="4" name="Espace réservé du numéro de diapositive 3"/>
          <p:cNvSpPr>
            <a:spLocks noGrp="1"/>
          </p:cNvSpPr>
          <p:nvPr>
            <p:ph type="sldNum" sz="quarter" idx="5"/>
          </p:nvPr>
        </p:nvSpPr>
        <p:spPr/>
        <p:txBody>
          <a:bodyPr/>
          <a:lstStyle/>
          <a:p>
            <a:pPr>
              <a:defRPr/>
            </a:pPr>
            <a:fld id="{ECB452CC-48C9-4997-9257-C682E2A70ECE}" type="slidenum">
              <a:rPr lang="en-GB" altLang="en-US" smtClean="0"/>
              <a:pPr>
                <a:defRPr/>
              </a:pPr>
              <a:t>12</a:t>
            </a:fld>
            <a:endParaRPr lang="en-GB" altLang="en-US"/>
          </a:p>
        </p:txBody>
      </p:sp>
    </p:spTree>
    <p:extLst>
      <p:ext uri="{BB962C8B-B14F-4D97-AF65-F5344CB8AC3E}">
        <p14:creationId xmlns:p14="http://schemas.microsoft.com/office/powerpoint/2010/main" val="3327076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FR" dirty="0"/>
              <a:t>Speaker: Peter</a:t>
            </a:r>
          </a:p>
        </p:txBody>
      </p:sp>
      <p:sp>
        <p:nvSpPr>
          <p:cNvPr id="4" name="Espace réservé du numéro de diapositive 3"/>
          <p:cNvSpPr>
            <a:spLocks noGrp="1"/>
          </p:cNvSpPr>
          <p:nvPr>
            <p:ph type="sldNum" sz="quarter" idx="5"/>
          </p:nvPr>
        </p:nvSpPr>
        <p:spPr/>
        <p:txBody>
          <a:bodyPr/>
          <a:lstStyle/>
          <a:p>
            <a:pPr>
              <a:defRPr/>
            </a:pPr>
            <a:fld id="{ECB452CC-48C9-4997-9257-C682E2A70ECE}" type="slidenum">
              <a:rPr lang="en-GB" altLang="en-US" smtClean="0"/>
              <a:pPr>
                <a:defRPr/>
              </a:pPr>
              <a:t>13</a:t>
            </a:fld>
            <a:endParaRPr lang="en-GB" altLang="en-US"/>
          </a:p>
        </p:txBody>
      </p:sp>
    </p:spTree>
    <p:extLst>
      <p:ext uri="{BB962C8B-B14F-4D97-AF65-F5344CB8AC3E}">
        <p14:creationId xmlns:p14="http://schemas.microsoft.com/office/powerpoint/2010/main" val="3001276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FR" dirty="0"/>
              <a:t>Speaker: Peter</a:t>
            </a:r>
          </a:p>
        </p:txBody>
      </p:sp>
      <p:sp>
        <p:nvSpPr>
          <p:cNvPr id="4" name="Espace réservé du numéro de diapositive 3"/>
          <p:cNvSpPr>
            <a:spLocks noGrp="1"/>
          </p:cNvSpPr>
          <p:nvPr>
            <p:ph type="sldNum" sz="quarter" idx="5"/>
          </p:nvPr>
        </p:nvSpPr>
        <p:spPr/>
        <p:txBody>
          <a:bodyPr/>
          <a:lstStyle/>
          <a:p>
            <a:pPr>
              <a:defRPr/>
            </a:pPr>
            <a:fld id="{ECB452CC-48C9-4997-9257-C682E2A70ECE}" type="slidenum">
              <a:rPr lang="en-GB" altLang="en-US" smtClean="0"/>
              <a:pPr>
                <a:defRPr/>
              </a:pPr>
              <a:t>14</a:t>
            </a:fld>
            <a:endParaRPr lang="en-GB" altLang="en-US"/>
          </a:p>
        </p:txBody>
      </p:sp>
    </p:spTree>
    <p:extLst>
      <p:ext uri="{BB962C8B-B14F-4D97-AF65-F5344CB8AC3E}">
        <p14:creationId xmlns:p14="http://schemas.microsoft.com/office/powerpoint/2010/main" val="7737709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altLang="en-US" dirty="0">
                <a:highlight>
                  <a:srgbClr val="FFFF00"/>
                </a:highlight>
              </a:rPr>
              <a:t>Speaker: Guillaume</a:t>
            </a:r>
          </a:p>
        </p:txBody>
      </p:sp>
      <p:sp>
        <p:nvSpPr>
          <p:cNvPr id="4" name="Espace réservé du numéro de diapositive 3"/>
          <p:cNvSpPr>
            <a:spLocks noGrp="1"/>
          </p:cNvSpPr>
          <p:nvPr>
            <p:ph type="sldNum" sz="quarter" idx="5"/>
          </p:nvPr>
        </p:nvSpPr>
        <p:spPr/>
        <p:txBody>
          <a:bodyPr/>
          <a:lstStyle/>
          <a:p>
            <a:pPr>
              <a:defRPr/>
            </a:pPr>
            <a:fld id="{ECB452CC-48C9-4997-9257-C682E2A70ECE}" type="slidenum">
              <a:rPr lang="en-GB" altLang="en-US" smtClean="0"/>
              <a:pPr>
                <a:defRPr/>
              </a:pPr>
              <a:t>15</a:t>
            </a:fld>
            <a:endParaRPr lang="en-GB" altLang="en-US"/>
          </a:p>
        </p:txBody>
      </p:sp>
    </p:spTree>
    <p:extLst>
      <p:ext uri="{BB962C8B-B14F-4D97-AF65-F5344CB8AC3E}">
        <p14:creationId xmlns:p14="http://schemas.microsoft.com/office/powerpoint/2010/main" val="41919176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altLang="en-US" sz="1200" dirty="0">
                <a:highlight>
                  <a:srgbClr val="FFFF00"/>
                </a:highlight>
              </a:rPr>
              <a:t>Speaker: Guillaume</a:t>
            </a:r>
          </a:p>
        </p:txBody>
      </p:sp>
      <p:sp>
        <p:nvSpPr>
          <p:cNvPr id="4" name="Espace réservé du numéro de diapositive 3"/>
          <p:cNvSpPr>
            <a:spLocks noGrp="1"/>
          </p:cNvSpPr>
          <p:nvPr>
            <p:ph type="sldNum" sz="quarter" idx="5"/>
          </p:nvPr>
        </p:nvSpPr>
        <p:spPr/>
        <p:txBody>
          <a:bodyPr/>
          <a:lstStyle/>
          <a:p>
            <a:pPr>
              <a:defRPr/>
            </a:pPr>
            <a:fld id="{ECB452CC-48C9-4997-9257-C682E2A70ECE}" type="slidenum">
              <a:rPr lang="en-GB" altLang="en-US" smtClean="0"/>
              <a:pPr>
                <a:defRPr/>
              </a:pPr>
              <a:t>17</a:t>
            </a:fld>
            <a:endParaRPr lang="en-GB" altLang="en-US"/>
          </a:p>
        </p:txBody>
      </p:sp>
    </p:spTree>
    <p:extLst>
      <p:ext uri="{BB962C8B-B14F-4D97-AF65-F5344CB8AC3E}">
        <p14:creationId xmlns:p14="http://schemas.microsoft.com/office/powerpoint/2010/main" val="37072196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altLang="en-US" sz="1200" dirty="0">
                <a:highlight>
                  <a:srgbClr val="FFFF00"/>
                </a:highlight>
              </a:rPr>
              <a:t>Speaker: Guillaume</a:t>
            </a:r>
          </a:p>
        </p:txBody>
      </p:sp>
      <p:sp>
        <p:nvSpPr>
          <p:cNvPr id="4" name="Espace réservé du numéro de diapositive 3"/>
          <p:cNvSpPr>
            <a:spLocks noGrp="1"/>
          </p:cNvSpPr>
          <p:nvPr>
            <p:ph type="sldNum" sz="quarter" idx="5"/>
          </p:nvPr>
        </p:nvSpPr>
        <p:spPr/>
        <p:txBody>
          <a:bodyPr/>
          <a:lstStyle/>
          <a:p>
            <a:pPr>
              <a:defRPr/>
            </a:pPr>
            <a:fld id="{ECB452CC-48C9-4997-9257-C682E2A70ECE}" type="slidenum">
              <a:rPr lang="en-GB" altLang="en-US" smtClean="0"/>
              <a:pPr>
                <a:defRPr/>
              </a:pPr>
              <a:t>18</a:t>
            </a:fld>
            <a:endParaRPr lang="en-GB" altLang="en-US"/>
          </a:p>
        </p:txBody>
      </p:sp>
    </p:spTree>
    <p:extLst>
      <p:ext uri="{BB962C8B-B14F-4D97-AF65-F5344CB8AC3E}">
        <p14:creationId xmlns:p14="http://schemas.microsoft.com/office/powerpoint/2010/main" val="3010395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Speaker: Guillaume</a:t>
            </a:r>
          </a:p>
        </p:txBody>
      </p:sp>
      <p:sp>
        <p:nvSpPr>
          <p:cNvPr id="4" name="Espace réservé du numéro de diapositive 3"/>
          <p:cNvSpPr>
            <a:spLocks noGrp="1"/>
          </p:cNvSpPr>
          <p:nvPr>
            <p:ph type="sldNum" sz="quarter" idx="5"/>
          </p:nvPr>
        </p:nvSpPr>
        <p:spPr/>
        <p:txBody>
          <a:bodyPr/>
          <a:lstStyle/>
          <a:p>
            <a:pPr>
              <a:defRPr/>
            </a:pPr>
            <a:fld id="{ECB452CC-48C9-4997-9257-C682E2A70ECE}" type="slidenum">
              <a:rPr lang="en-GB" altLang="en-US" smtClean="0"/>
              <a:pPr>
                <a:defRPr/>
              </a:pPr>
              <a:t>2</a:t>
            </a:fld>
            <a:endParaRPr lang="en-GB" altLang="en-US"/>
          </a:p>
        </p:txBody>
      </p:sp>
    </p:spTree>
    <p:extLst>
      <p:ext uri="{BB962C8B-B14F-4D97-AF65-F5344CB8AC3E}">
        <p14:creationId xmlns:p14="http://schemas.microsoft.com/office/powerpoint/2010/main" val="2515959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FR" dirty="0"/>
              <a:t>Speaker: Dan</a:t>
            </a:r>
          </a:p>
        </p:txBody>
      </p:sp>
      <p:sp>
        <p:nvSpPr>
          <p:cNvPr id="4" name="Espace réservé du numéro de diapositive 3"/>
          <p:cNvSpPr>
            <a:spLocks noGrp="1"/>
          </p:cNvSpPr>
          <p:nvPr>
            <p:ph type="sldNum" sz="quarter" idx="5"/>
          </p:nvPr>
        </p:nvSpPr>
        <p:spPr/>
        <p:txBody>
          <a:bodyPr/>
          <a:lstStyle/>
          <a:p>
            <a:pPr>
              <a:defRPr/>
            </a:pPr>
            <a:fld id="{ECB452CC-48C9-4997-9257-C682E2A70ECE}" type="slidenum">
              <a:rPr lang="en-GB" altLang="en-US" smtClean="0"/>
              <a:pPr>
                <a:defRPr/>
              </a:pPr>
              <a:t>3</a:t>
            </a:fld>
            <a:endParaRPr lang="en-GB" altLang="en-US"/>
          </a:p>
        </p:txBody>
      </p:sp>
    </p:spTree>
    <p:extLst>
      <p:ext uri="{BB962C8B-B14F-4D97-AF65-F5344CB8AC3E}">
        <p14:creationId xmlns:p14="http://schemas.microsoft.com/office/powerpoint/2010/main" val="936876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FR" dirty="0"/>
              <a:t>Speaker: Dan</a:t>
            </a:r>
          </a:p>
        </p:txBody>
      </p:sp>
      <p:sp>
        <p:nvSpPr>
          <p:cNvPr id="4" name="Espace réservé du numéro de diapositive 3"/>
          <p:cNvSpPr>
            <a:spLocks noGrp="1"/>
          </p:cNvSpPr>
          <p:nvPr>
            <p:ph type="sldNum" sz="quarter" idx="5"/>
          </p:nvPr>
        </p:nvSpPr>
        <p:spPr/>
        <p:txBody>
          <a:bodyPr/>
          <a:lstStyle/>
          <a:p>
            <a:pPr>
              <a:defRPr/>
            </a:pPr>
            <a:fld id="{ECB452CC-48C9-4997-9257-C682E2A70ECE}" type="slidenum">
              <a:rPr lang="en-GB" altLang="en-US" smtClean="0"/>
              <a:pPr>
                <a:defRPr/>
              </a:pPr>
              <a:t>4</a:t>
            </a:fld>
            <a:endParaRPr lang="en-GB" altLang="en-US"/>
          </a:p>
        </p:txBody>
      </p:sp>
    </p:spTree>
    <p:extLst>
      <p:ext uri="{BB962C8B-B14F-4D97-AF65-F5344CB8AC3E}">
        <p14:creationId xmlns:p14="http://schemas.microsoft.com/office/powerpoint/2010/main" val="2036900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Speaker: Guillaume</a:t>
            </a:r>
          </a:p>
        </p:txBody>
      </p:sp>
      <p:sp>
        <p:nvSpPr>
          <p:cNvPr id="4" name="Espace réservé du numéro de diapositive 3"/>
          <p:cNvSpPr>
            <a:spLocks noGrp="1"/>
          </p:cNvSpPr>
          <p:nvPr>
            <p:ph type="sldNum" sz="quarter" idx="5"/>
          </p:nvPr>
        </p:nvSpPr>
        <p:spPr/>
        <p:txBody>
          <a:bodyPr/>
          <a:lstStyle/>
          <a:p>
            <a:pPr>
              <a:defRPr/>
            </a:pPr>
            <a:fld id="{ECB452CC-48C9-4997-9257-C682E2A70ECE}" type="slidenum">
              <a:rPr lang="en-GB" altLang="en-US" smtClean="0"/>
              <a:pPr>
                <a:defRPr/>
              </a:pPr>
              <a:t>5</a:t>
            </a:fld>
            <a:endParaRPr lang="en-GB" altLang="en-US"/>
          </a:p>
        </p:txBody>
      </p:sp>
    </p:spTree>
    <p:extLst>
      <p:ext uri="{BB962C8B-B14F-4D97-AF65-F5344CB8AC3E}">
        <p14:creationId xmlns:p14="http://schemas.microsoft.com/office/powerpoint/2010/main" val="1028503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altLang="en-US" dirty="0">
                <a:highlight>
                  <a:srgbClr val="FFFF00"/>
                </a:highlight>
              </a:rPr>
              <a:t>Speaker: Guillaume</a:t>
            </a:r>
          </a:p>
        </p:txBody>
      </p:sp>
      <p:sp>
        <p:nvSpPr>
          <p:cNvPr id="4" name="Espace réservé du numéro de diapositive 3"/>
          <p:cNvSpPr>
            <a:spLocks noGrp="1"/>
          </p:cNvSpPr>
          <p:nvPr>
            <p:ph type="sldNum" sz="quarter" idx="5"/>
          </p:nvPr>
        </p:nvSpPr>
        <p:spPr/>
        <p:txBody>
          <a:bodyPr/>
          <a:lstStyle/>
          <a:p>
            <a:pPr>
              <a:defRPr/>
            </a:pPr>
            <a:fld id="{ECB452CC-48C9-4997-9257-C682E2A70ECE}" type="slidenum">
              <a:rPr lang="en-GB" altLang="en-US" smtClean="0"/>
              <a:pPr>
                <a:defRPr/>
              </a:pPr>
              <a:t>6</a:t>
            </a:fld>
            <a:endParaRPr lang="en-GB" altLang="en-US"/>
          </a:p>
        </p:txBody>
      </p:sp>
    </p:spTree>
    <p:extLst>
      <p:ext uri="{BB962C8B-B14F-4D97-AF65-F5344CB8AC3E}">
        <p14:creationId xmlns:p14="http://schemas.microsoft.com/office/powerpoint/2010/main" val="2720577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Speaker: Guillaume</a:t>
            </a:r>
          </a:p>
        </p:txBody>
      </p:sp>
      <p:sp>
        <p:nvSpPr>
          <p:cNvPr id="4" name="Espace réservé du numéro de diapositive 3"/>
          <p:cNvSpPr>
            <a:spLocks noGrp="1"/>
          </p:cNvSpPr>
          <p:nvPr>
            <p:ph type="sldNum" sz="quarter" idx="5"/>
          </p:nvPr>
        </p:nvSpPr>
        <p:spPr/>
        <p:txBody>
          <a:bodyPr/>
          <a:lstStyle/>
          <a:p>
            <a:pPr>
              <a:defRPr/>
            </a:pPr>
            <a:fld id="{ECB452CC-48C9-4997-9257-C682E2A70ECE}" type="slidenum">
              <a:rPr lang="en-GB" altLang="en-US" smtClean="0"/>
              <a:pPr>
                <a:defRPr/>
              </a:pPr>
              <a:t>7</a:t>
            </a:fld>
            <a:endParaRPr lang="en-GB" altLang="en-US"/>
          </a:p>
        </p:txBody>
      </p:sp>
    </p:spTree>
    <p:extLst>
      <p:ext uri="{BB962C8B-B14F-4D97-AF65-F5344CB8AC3E}">
        <p14:creationId xmlns:p14="http://schemas.microsoft.com/office/powerpoint/2010/main" val="2637797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Speaker: Peter</a:t>
            </a:r>
          </a:p>
        </p:txBody>
      </p:sp>
      <p:sp>
        <p:nvSpPr>
          <p:cNvPr id="4" name="Espace réservé du numéro de diapositive 3"/>
          <p:cNvSpPr>
            <a:spLocks noGrp="1"/>
          </p:cNvSpPr>
          <p:nvPr>
            <p:ph type="sldNum" sz="quarter" idx="5"/>
          </p:nvPr>
        </p:nvSpPr>
        <p:spPr/>
        <p:txBody>
          <a:bodyPr/>
          <a:lstStyle/>
          <a:p>
            <a:pPr>
              <a:defRPr/>
            </a:pPr>
            <a:fld id="{ECB452CC-48C9-4997-9257-C682E2A70ECE}" type="slidenum">
              <a:rPr lang="en-GB" altLang="en-US" smtClean="0"/>
              <a:pPr>
                <a:defRPr/>
              </a:pPr>
              <a:t>8</a:t>
            </a:fld>
            <a:endParaRPr lang="en-GB" altLang="en-US"/>
          </a:p>
        </p:txBody>
      </p:sp>
    </p:spTree>
    <p:extLst>
      <p:ext uri="{BB962C8B-B14F-4D97-AF65-F5344CB8AC3E}">
        <p14:creationId xmlns:p14="http://schemas.microsoft.com/office/powerpoint/2010/main" val="2690248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FR" dirty="0"/>
              <a:t>Speaker: Peter</a:t>
            </a:r>
          </a:p>
        </p:txBody>
      </p:sp>
      <p:sp>
        <p:nvSpPr>
          <p:cNvPr id="4" name="Espace réservé du numéro de diapositive 3"/>
          <p:cNvSpPr>
            <a:spLocks noGrp="1"/>
          </p:cNvSpPr>
          <p:nvPr>
            <p:ph type="sldNum" sz="quarter" idx="5"/>
          </p:nvPr>
        </p:nvSpPr>
        <p:spPr/>
        <p:txBody>
          <a:bodyPr/>
          <a:lstStyle/>
          <a:p>
            <a:pPr>
              <a:defRPr/>
            </a:pPr>
            <a:fld id="{ECB452CC-48C9-4997-9257-C682E2A70ECE}" type="slidenum">
              <a:rPr lang="en-GB" altLang="en-US" smtClean="0"/>
              <a:pPr>
                <a:defRPr/>
              </a:pPr>
              <a:t>9</a:t>
            </a:fld>
            <a:endParaRPr lang="en-GB" altLang="en-US"/>
          </a:p>
        </p:txBody>
      </p:sp>
    </p:spTree>
    <p:extLst>
      <p:ext uri="{BB962C8B-B14F-4D97-AF65-F5344CB8AC3E}">
        <p14:creationId xmlns:p14="http://schemas.microsoft.com/office/powerpoint/2010/main" val="2769522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585771"/>
            <a:ext cx="10515600" cy="110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‹N°›</a:t>
            </a:fld>
            <a:endParaRPr lang="en-GB" altLang="en-US" sz="1400">
              <a:latin typeface="Calibri" panose="020F0502020204030204" pitchFamily="34" charset="0"/>
            </a:endParaRPr>
          </a:p>
        </p:txBody>
      </p:sp>
      <p:sp>
        <p:nvSpPr>
          <p:cNvPr id="14" name="Text Box 14">
            <a:extLst>
              <a:ext uri="{FF2B5EF4-FFF2-40B4-BE49-F238E27FC236}">
                <a16:creationId xmlns:a16="http://schemas.microsoft.com/office/drawing/2014/main" id="{04953B71-6776-413E-AC69-E69762C9C33E}"/>
              </a:ext>
            </a:extLst>
          </p:cNvPr>
          <p:cNvSpPr txBox="1">
            <a:spLocks noChangeArrowheads="1"/>
          </p:cNvSpPr>
          <p:nvPr userDrawn="1"/>
        </p:nvSpPr>
        <p:spPr bwMode="auto">
          <a:xfrm>
            <a:off x="323850" y="73025"/>
            <a:ext cx="3981820" cy="471347"/>
          </a:xfrm>
          <a:prstGeom prst="rect">
            <a:avLst/>
          </a:prstGeom>
          <a:noFill/>
          <a:ln>
            <a:noFill/>
          </a:ln>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TSG-SA WG6 </a:t>
            </a:r>
            <a:r>
              <a:rPr lang="sv-SE" altLang="en-US" sz="1200" b="1" kern="1200" dirty="0">
                <a:solidFill>
                  <a:schemeClr val="tx1"/>
                </a:solidFill>
                <a:latin typeface="Arial "/>
                <a:ea typeface="+mn-ea"/>
                <a:cs typeface="Arial" panose="020B0604020202020204" pitchFamily="34" charset="0"/>
              </a:rPr>
              <a:t>Meeting #</a:t>
            </a:r>
            <a:r>
              <a:rPr lang="en-GB" sz="1200" b="1" kern="1200" dirty="0">
                <a:solidFill>
                  <a:schemeClr val="tx1"/>
                </a:solidFill>
                <a:latin typeface="Arial "/>
                <a:ea typeface="+mn-ea"/>
                <a:cs typeface="Arial" panose="020B0604020202020204" pitchFamily="34" charset="0"/>
              </a:rPr>
              <a:t>52-Bis-e meeting</a:t>
            </a:r>
            <a:endParaRPr lang="sv-SE" altLang="en-US" sz="1200" b="1" kern="1200" dirty="0">
              <a:solidFill>
                <a:schemeClr val="tx1"/>
              </a:solidFill>
              <a:latin typeface="Arial "/>
              <a:ea typeface="+mn-ea"/>
              <a:cs typeface="Arial" panose="020B0604020202020204" pitchFamily="34" charset="0"/>
            </a:endParaRPr>
          </a:p>
          <a:p>
            <a:pPr>
              <a:lnSpc>
                <a:spcPct val="115000"/>
              </a:lnSpc>
              <a:spcAft>
                <a:spcPts val="1000"/>
              </a:spcAft>
              <a:tabLst>
                <a:tab pos="5850890" algn="r"/>
              </a:tabLst>
            </a:pPr>
            <a:r>
              <a:rPr lang="en-GB" sz="1200" b="1" kern="1200" dirty="0">
                <a:solidFill>
                  <a:schemeClr val="tx1"/>
                </a:solidFill>
                <a:latin typeface="Arial "/>
                <a:ea typeface="+mn-ea"/>
                <a:cs typeface="Arial" panose="020B0604020202020204" pitchFamily="34" charset="0"/>
              </a:rPr>
              <a:t>11th – 20th January 2023, Online</a:t>
            </a:r>
            <a:endParaRPr lang="fr-FR" sz="1200" b="1" kern="1200" dirty="0">
              <a:solidFill>
                <a:schemeClr val="tx1"/>
              </a:solidFill>
              <a:latin typeface="Arial "/>
              <a:ea typeface="+mn-ea"/>
              <a:cs typeface="Arial" panose="020B0604020202020204" pitchFamily="34" charset="0"/>
            </a:endParaRPr>
          </a:p>
        </p:txBody>
      </p:sp>
      <p:sp>
        <p:nvSpPr>
          <p:cNvPr id="15" name="Text Box 13">
            <a:extLst>
              <a:ext uri="{FF2B5EF4-FFF2-40B4-BE49-F238E27FC236}">
                <a16:creationId xmlns:a16="http://schemas.microsoft.com/office/drawing/2014/main" id="{897F339D-C9FE-4694-B4EA-980A7508C12C}"/>
              </a:ext>
            </a:extLst>
          </p:cNvPr>
          <p:cNvSpPr txBox="1">
            <a:spLocks noChangeArrowheads="1"/>
          </p:cNvSpPr>
          <p:nvPr userDrawn="1"/>
        </p:nvSpPr>
        <p:spPr bwMode="auto">
          <a:xfrm>
            <a:off x="9401961" y="73009"/>
            <a:ext cx="1463675" cy="276225"/>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GB" altLang="en-US" sz="1200" b="1" dirty="0"/>
              <a:t>S6-22xxx</a:t>
            </a:r>
            <a:r>
              <a:rPr lang="en-GB" altLang="en-US" sz="1200" dirty="0"/>
              <a:t> </a:t>
            </a:r>
            <a:endParaRPr lang="en-GB" altLang="en-US"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s://portal.3gpp.org/desktopmodules/Specifications/SpecificationDetails.aspx?specificationId=310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963386" y="1709738"/>
            <a:ext cx="10273365" cy="2852737"/>
          </a:xfrm>
        </p:spPr>
        <p:txBody>
          <a:bodyPr/>
          <a:lstStyle/>
          <a:p>
            <a:pPr eaLnBrk="1" hangingPunct="1"/>
            <a:r>
              <a:rPr lang="en-GB" altLang="en-US" dirty="0"/>
              <a:t>Justification on AHGC normative work to support FRMCS Railway Emergency Call (REC)</a:t>
            </a:r>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147887" y="4589463"/>
            <a:ext cx="8743269" cy="1500187"/>
          </a:xfrm>
        </p:spPr>
        <p:txBody>
          <a:bodyPr/>
          <a:lstStyle/>
          <a:p>
            <a:pPr marL="0" indent="0" eaLnBrk="1" hangingPunct="1">
              <a:buFontTx/>
              <a:buNone/>
            </a:pPr>
            <a:r>
              <a:rPr lang="en-GB" altLang="en-US" dirty="0"/>
              <a:t>Guillaume Gach/Dan Mandoc, Martin Öttl, Peter Beicht </a:t>
            </a:r>
          </a:p>
          <a:p>
            <a:pPr marL="0" indent="0" eaLnBrk="1" hangingPunct="1">
              <a:buFontTx/>
              <a:buNone/>
            </a:pPr>
            <a:r>
              <a:rPr lang="en-GB" altLang="en-US" dirty="0"/>
              <a:t>UIC, Nokia, Kontron Transportation France</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a:t>REC Solutions assessment</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584200" y="1825624"/>
            <a:ext cx="11176000" cy="4549775"/>
          </a:xfrm>
        </p:spPr>
        <p:txBody>
          <a:bodyPr/>
          <a:lstStyle/>
          <a:p>
            <a:r>
              <a:rPr lang="en-GB" altLang="en-US" sz="2400" dirty="0"/>
              <a:t>Outcome of UIC FRMCS Working Group</a:t>
            </a:r>
          </a:p>
          <a:p>
            <a:pPr marL="457200" lvl="1" indent="0">
              <a:buNone/>
            </a:pPr>
            <a:r>
              <a:rPr lang="en-GB" sz="1800" dirty="0">
                <a:latin typeface="Arial" panose="020B0604020202020204" pitchFamily="34" charset="0"/>
                <a:cs typeface="Times New Roman" panose="02020603050405020304" pitchFamily="18" charset="0"/>
              </a:rPr>
              <a:t>Option 2A: Client Aware solution - Originating client calls area-specific emergency group</a:t>
            </a:r>
          </a:p>
          <a:p>
            <a:pPr lvl="1"/>
            <a:r>
              <a:rPr lang="en-GB" sz="1800" dirty="0">
                <a:latin typeface="Arial" panose="020B0604020202020204" pitchFamily="34" charset="0"/>
                <a:cs typeface="Times New Roman" panose="02020603050405020304" pitchFamily="18" charset="0"/>
              </a:rPr>
              <a:t>Using continuous affiliation/de-affiliation triggered by the server caused by the moving client based on areas and roles (Functional alias)</a:t>
            </a:r>
          </a:p>
          <a:p>
            <a:pPr lvl="1"/>
            <a:r>
              <a:rPr lang="en-GB" sz="1800" dirty="0">
                <a:latin typeface="Arial" panose="020B0604020202020204" pitchFamily="34" charset="0"/>
                <a:cs typeface="Times New Roman" panose="02020603050405020304" pitchFamily="18" charset="0"/>
              </a:rPr>
              <a:t>Requires client logic to determine the area specific group based on last affiliation when pressing the RED button</a:t>
            </a:r>
          </a:p>
          <a:p>
            <a:pPr marL="0" indent="0">
              <a:buNone/>
            </a:pPr>
            <a:endParaRPr lang="en-GB" altLang="en-US" dirty="0"/>
          </a:p>
          <a:p>
            <a:pPr marL="457200" lvl="1" indent="0">
              <a:buNone/>
            </a:pPr>
            <a:r>
              <a:rPr lang="en-GB" sz="1800" dirty="0">
                <a:latin typeface="Arial" panose="020B0604020202020204" pitchFamily="34" charset="0"/>
                <a:cs typeface="Times New Roman" panose="02020603050405020304" pitchFamily="18" charset="0"/>
              </a:rPr>
              <a:t>Option 2A was ruled out due to:</a:t>
            </a:r>
          </a:p>
          <a:p>
            <a:pPr marR="0" lvl="1" defTabSz="914400" latinLnBrk="0">
              <a:buSzTx/>
              <a:tabLst/>
              <a:defRPr/>
            </a:pPr>
            <a:r>
              <a:rPr lang="en-GB" sz="1800" dirty="0">
                <a:latin typeface="Arial" panose="020B0604020202020204" pitchFamily="34" charset="0"/>
                <a:cs typeface="Times New Roman" panose="02020603050405020304" pitchFamily="18" charset="0"/>
              </a:rPr>
              <a:t>Management of too many groups and associated areas (area size is approx. 10km)</a:t>
            </a:r>
          </a:p>
          <a:p>
            <a:pPr marR="0" lvl="1" defTabSz="914400" latinLnBrk="0">
              <a:buSzTx/>
              <a:tabLst/>
              <a:defRPr/>
            </a:pPr>
            <a:r>
              <a:rPr lang="en-GB" sz="1800" dirty="0">
                <a:latin typeface="Arial" panose="020B0604020202020204" pitchFamily="34" charset="0"/>
                <a:cs typeface="Times New Roman" panose="02020603050405020304" pitchFamily="18" charset="0"/>
              </a:rPr>
              <a:t>Add area definition/configuration to the server</a:t>
            </a:r>
          </a:p>
          <a:p>
            <a:pPr lvl="1">
              <a:defRPr/>
            </a:pPr>
            <a:r>
              <a:rPr lang="en-GB" sz="1800" dirty="0">
                <a:latin typeface="Arial" panose="020B0604020202020204" pitchFamily="34" charset="0"/>
                <a:cs typeface="Times New Roman" panose="02020603050405020304" pitchFamily="18" charset="0"/>
              </a:rPr>
              <a:t>Requires new client logic to determine the area specific group based on last affiliation</a:t>
            </a:r>
          </a:p>
          <a:p>
            <a:pPr lvl="1">
              <a:defRPr/>
            </a:pPr>
            <a:r>
              <a:rPr lang="en-GB" sz="1800" dirty="0">
                <a:latin typeface="Arial" panose="020B0604020202020204" pitchFamily="34" charset="0"/>
                <a:cs typeface="Times New Roman" panose="02020603050405020304" pitchFamily="18" charset="0"/>
              </a:rPr>
              <a:t>Load caused by continuous affiliation/de-affiliation (every 120 sec per train) </a:t>
            </a:r>
          </a:p>
          <a:p>
            <a:pPr lvl="1">
              <a:defRPr/>
            </a:pPr>
            <a:endParaRPr lang="en-GB" sz="1800" dirty="0">
              <a:latin typeface="Arial" panose="020B0604020202020204" pitchFamily="34" charset="0"/>
              <a:cs typeface="Times New Roman" panose="02020603050405020304" pitchFamily="18" charset="0"/>
            </a:endParaRPr>
          </a:p>
          <a:p>
            <a:pPr marR="0" lvl="1" defTabSz="914400" latinLnBrk="0">
              <a:buSzTx/>
              <a:tabLst/>
              <a:defRPr/>
            </a:pPr>
            <a:endParaRPr lang="en-GB" altLang="en-US" sz="1800" dirty="0">
              <a:latin typeface="Arial" panose="020B0604020202020204" pitchFamily="34" charset="0"/>
              <a:cs typeface="Times New Roman" panose="02020603050405020304" pitchFamily="18" charset="0"/>
            </a:endParaRPr>
          </a:p>
          <a:p>
            <a:pPr marL="0" indent="0">
              <a:buNone/>
            </a:pPr>
            <a:endParaRPr lang="en-GB" altLang="en-US" dirty="0"/>
          </a:p>
          <a:p>
            <a:pPr marL="0" indent="0">
              <a:buNone/>
            </a:pPr>
            <a:endParaRPr lang="en-GB" altLang="en-US" dirty="0"/>
          </a:p>
        </p:txBody>
      </p:sp>
    </p:spTree>
    <p:extLst>
      <p:ext uri="{BB962C8B-B14F-4D97-AF65-F5344CB8AC3E}">
        <p14:creationId xmlns:p14="http://schemas.microsoft.com/office/powerpoint/2010/main" val="3671619358"/>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a:t>REC Solutions assessment</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584200" y="1825624"/>
            <a:ext cx="11176000" cy="4549775"/>
          </a:xfrm>
        </p:spPr>
        <p:txBody>
          <a:bodyPr/>
          <a:lstStyle/>
          <a:p>
            <a:r>
              <a:rPr lang="en-GB" altLang="en-US" sz="2400" dirty="0"/>
              <a:t>Outcome of UIC FRMCS Working Group</a:t>
            </a:r>
          </a:p>
          <a:p>
            <a:pPr marL="457200" lvl="1" indent="0">
              <a:buNone/>
            </a:pPr>
            <a:r>
              <a:rPr lang="en-GB" sz="1800" dirty="0">
                <a:latin typeface="Arial" panose="020B0604020202020204" pitchFamily="34" charset="0"/>
                <a:cs typeface="Times New Roman" panose="02020603050405020304" pitchFamily="18" charset="0"/>
              </a:rPr>
              <a:t>Option 2B: Client Aware solution - Using emergency alert as REC trigger by originating client</a:t>
            </a:r>
          </a:p>
          <a:p>
            <a:pPr lvl="1"/>
            <a:r>
              <a:rPr lang="en-GB" sz="1400" dirty="0">
                <a:latin typeface="Arial" panose="020B0604020202020204" pitchFamily="34" charset="0"/>
                <a:cs typeface="Times New Roman" panose="02020603050405020304" pitchFamily="18" charset="0"/>
              </a:rPr>
              <a:t>Upon emergency initiated by user, the client generates an alert to a generic emergency group ID</a:t>
            </a:r>
          </a:p>
          <a:p>
            <a:pPr lvl="1"/>
            <a:r>
              <a:rPr lang="en-GB" sz="1400" dirty="0">
                <a:latin typeface="Arial" panose="020B0604020202020204" pitchFamily="34" charset="0"/>
                <a:cs typeface="Times New Roman" panose="02020603050405020304" pitchFamily="18" charset="0"/>
              </a:rPr>
              <a:t>The emergency alert triggers the server to determine area specific group ID (based on criteria) and sends notifications for affiliation to the area specific group ID to all affected clients.</a:t>
            </a:r>
          </a:p>
          <a:p>
            <a:pPr lvl="1"/>
            <a:r>
              <a:rPr lang="en-GB" sz="1400" dirty="0">
                <a:latin typeface="Arial" panose="020B0604020202020204" pitchFamily="34" charset="0"/>
                <a:cs typeface="Times New Roman" panose="02020603050405020304" pitchFamily="18" charset="0"/>
              </a:rPr>
              <a:t>Reception of such an emergency alert response by the originating client triggers the client to automatically select the area specific emergency group (as per last affiliation above) and requests a standard MCPTT emergency group call request.</a:t>
            </a:r>
          </a:p>
          <a:p>
            <a:pPr lvl="1"/>
            <a:r>
              <a:rPr lang="en-GB" sz="1400" dirty="0">
                <a:latin typeface="Arial" panose="020B0604020202020204" pitchFamily="34" charset="0"/>
                <a:cs typeface="Times New Roman" panose="02020603050405020304" pitchFamily="18" charset="0"/>
              </a:rPr>
              <a:t>While the call is ongoing, continuous notifications sent by the server for affiliation/de-affiliation triggered by client movements based on Areas and Roles</a:t>
            </a:r>
          </a:p>
          <a:p>
            <a:pPr lvl="1"/>
            <a:r>
              <a:rPr lang="en-GB" sz="1400" dirty="0">
                <a:latin typeface="Arial" panose="020B0604020202020204" pitchFamily="34" charset="0"/>
                <a:cs typeface="Times New Roman" panose="02020603050405020304" pitchFamily="18" charset="0"/>
              </a:rPr>
              <a:t>At the end of the call, all clients that were affiliated automatically have to be de-affiliated</a:t>
            </a:r>
          </a:p>
          <a:p>
            <a:pPr lvl="1"/>
            <a:endParaRPr lang="en-GB" sz="1400" dirty="0">
              <a:latin typeface="Arial" panose="020B0604020202020204" pitchFamily="34" charset="0"/>
              <a:cs typeface="Times New Roman" panose="02020603050405020304" pitchFamily="18" charset="0"/>
            </a:endParaRPr>
          </a:p>
          <a:p>
            <a:pPr marL="457200" lvl="1" indent="0">
              <a:buNone/>
            </a:pPr>
            <a:r>
              <a:rPr lang="en-GB" sz="1800" dirty="0">
                <a:latin typeface="Arial" panose="020B0604020202020204" pitchFamily="34" charset="0"/>
                <a:cs typeface="Times New Roman" panose="02020603050405020304" pitchFamily="18" charset="0"/>
              </a:rPr>
              <a:t>Option 2B was ruled out due to:</a:t>
            </a:r>
          </a:p>
          <a:p>
            <a:pPr marR="0" lvl="1" defTabSz="914400" latinLnBrk="0">
              <a:buSzTx/>
              <a:tabLst/>
              <a:defRPr/>
            </a:pPr>
            <a:r>
              <a:rPr lang="en-GB" sz="1800" dirty="0">
                <a:latin typeface="Arial" panose="020B0604020202020204" pitchFamily="34" charset="0"/>
                <a:cs typeface="Times New Roman" panose="02020603050405020304" pitchFamily="18" charset="0"/>
              </a:rPr>
              <a:t>Management of too many groups and associated areas (area size is approx. 10km)</a:t>
            </a:r>
          </a:p>
          <a:p>
            <a:pPr lvl="1">
              <a:defRPr/>
            </a:pPr>
            <a:r>
              <a:rPr lang="en-GB" sz="1800" dirty="0">
                <a:latin typeface="Arial" panose="020B0604020202020204" pitchFamily="34" charset="0"/>
                <a:cs typeface="Times New Roman" panose="02020603050405020304" pitchFamily="18" charset="0"/>
              </a:rPr>
              <a:t>Add area definition/configuration to the server</a:t>
            </a:r>
          </a:p>
          <a:p>
            <a:pPr lvl="1">
              <a:defRPr/>
            </a:pPr>
            <a:r>
              <a:rPr lang="en-GB" sz="1800" dirty="0">
                <a:latin typeface="Arial" panose="020B0604020202020204" pitchFamily="34" charset="0"/>
                <a:cs typeface="Times New Roman" panose="02020603050405020304" pitchFamily="18" charset="0"/>
              </a:rPr>
              <a:t>Impact on client to send alert and use response as trigger to initiate REC call</a:t>
            </a:r>
          </a:p>
          <a:p>
            <a:pPr lvl="1">
              <a:defRPr/>
            </a:pPr>
            <a:r>
              <a:rPr lang="en-GB" sz="1800" dirty="0">
                <a:latin typeface="Arial" panose="020B0604020202020204" pitchFamily="34" charset="0"/>
                <a:cs typeface="Times New Roman" panose="02020603050405020304" pitchFamily="18" charset="0"/>
              </a:rPr>
              <a:t>Delayed call setup time due to affiliation at call setup</a:t>
            </a:r>
          </a:p>
          <a:p>
            <a:pPr lvl="1">
              <a:defRPr/>
            </a:pPr>
            <a:r>
              <a:rPr lang="en-GB" sz="1800" dirty="0">
                <a:latin typeface="Arial" panose="020B0604020202020204" pitchFamily="34" charset="0"/>
                <a:cs typeface="Times New Roman" panose="02020603050405020304" pitchFamily="18" charset="0"/>
              </a:rPr>
              <a:t>Impact on call handling (de-affiliation at the end) </a:t>
            </a:r>
          </a:p>
          <a:p>
            <a:pPr marR="0" lvl="1" defTabSz="914400" latinLnBrk="0">
              <a:buSzTx/>
              <a:tabLst/>
              <a:defRPr/>
            </a:pPr>
            <a:endParaRPr lang="en-GB" sz="1600" dirty="0">
              <a:latin typeface="Arial" panose="020B0604020202020204" pitchFamily="34" charset="0"/>
              <a:cs typeface="Times New Roman" panose="02020603050405020304" pitchFamily="18" charset="0"/>
            </a:endParaRPr>
          </a:p>
          <a:p>
            <a:pPr lvl="1"/>
            <a:endParaRPr lang="en-GB" sz="1600" dirty="0">
              <a:latin typeface="Arial" panose="020B0604020202020204" pitchFamily="34" charset="0"/>
              <a:cs typeface="Times New Roman" panose="02020603050405020304" pitchFamily="18" charset="0"/>
            </a:endParaRPr>
          </a:p>
          <a:p>
            <a:pPr lvl="2"/>
            <a:endParaRPr lang="en-GB" sz="1400" dirty="0">
              <a:latin typeface="Arial" panose="020B0604020202020204" pitchFamily="34" charset="0"/>
              <a:cs typeface="Times New Roman" panose="02020603050405020304" pitchFamily="18" charset="0"/>
            </a:endParaRPr>
          </a:p>
          <a:p>
            <a:endParaRPr lang="en-GB" altLang="en-US" dirty="0"/>
          </a:p>
          <a:p>
            <a:pPr marL="0" indent="0">
              <a:buNone/>
            </a:pPr>
            <a:endParaRPr lang="en-GB" altLang="en-US" dirty="0"/>
          </a:p>
        </p:txBody>
      </p:sp>
    </p:spTree>
    <p:extLst>
      <p:ext uri="{BB962C8B-B14F-4D97-AF65-F5344CB8AC3E}">
        <p14:creationId xmlns:p14="http://schemas.microsoft.com/office/powerpoint/2010/main" val="3281037191"/>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a:t>REC Solutions assessment</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584200" y="1825624"/>
            <a:ext cx="11176000" cy="4549775"/>
          </a:xfrm>
        </p:spPr>
        <p:txBody>
          <a:bodyPr/>
          <a:lstStyle/>
          <a:p>
            <a:r>
              <a:rPr lang="en-GB" altLang="en-US" sz="2400" dirty="0"/>
              <a:t>Outcome of UIC FRMCS Working Group</a:t>
            </a:r>
          </a:p>
          <a:p>
            <a:pPr marL="457200" lvl="1" indent="0">
              <a:buNone/>
            </a:pPr>
            <a:r>
              <a:rPr lang="en-GB" sz="1800" dirty="0">
                <a:effectLst/>
                <a:latin typeface="Arial" panose="020B0604020202020204" pitchFamily="34" charset="0"/>
                <a:ea typeface="Calibri" panose="020F0502020204030204" pitchFamily="34" charset="0"/>
                <a:cs typeface="Times New Roman" panose="02020603050405020304" pitchFamily="18" charset="0"/>
              </a:rPr>
              <a:t>Option 3</a:t>
            </a:r>
            <a:r>
              <a:rPr lang="en-GB" sz="1800" b="1" dirty="0">
                <a:effectLst/>
                <a:latin typeface="Arial" panose="020B0604020202020204" pitchFamily="34" charset="0"/>
                <a:ea typeface="Calibri" panose="020F0502020204030204" pitchFamily="34" charset="0"/>
                <a:cs typeface="Times New Roman" panose="02020603050405020304" pitchFamily="18" charset="0"/>
              </a:rPr>
              <a:t>: </a:t>
            </a:r>
            <a:r>
              <a:rPr lang="en-GB" sz="1800" dirty="0">
                <a:effectLst/>
                <a:latin typeface="Arial" panose="020B0604020202020204" pitchFamily="34" charset="0"/>
                <a:ea typeface="Calibri" panose="020F0502020204030204" pitchFamily="34" charset="0"/>
                <a:cs typeface="Times New Roman" panose="02020603050405020304" pitchFamily="18" charset="0"/>
              </a:rPr>
              <a:t>Client triggers server to perform user regroup </a:t>
            </a:r>
          </a:p>
          <a:p>
            <a:pPr lvl="1"/>
            <a:r>
              <a:rPr lang="en-GB" sz="1400" dirty="0">
                <a:latin typeface="Arial" panose="020B0604020202020204" pitchFamily="34" charset="0"/>
                <a:cs typeface="Times New Roman" panose="02020603050405020304" pitchFamily="18" charset="0"/>
              </a:rPr>
              <a:t>Upon emergency initiated by user, the client generates a request for the server to determine the clients based on area definition and other criteria that have to be included in the REC call.</a:t>
            </a:r>
          </a:p>
          <a:p>
            <a:pPr lvl="1"/>
            <a:r>
              <a:rPr lang="en-GB" sz="1400" dirty="0">
                <a:latin typeface="Arial" panose="020B0604020202020204" pitchFamily="34" charset="0"/>
                <a:cs typeface="Times New Roman" panose="02020603050405020304" pitchFamily="18" charset="0"/>
              </a:rPr>
              <a:t>The response contains the list of users</a:t>
            </a:r>
          </a:p>
          <a:p>
            <a:pPr lvl="1"/>
            <a:r>
              <a:rPr lang="en-GB" sz="1400" dirty="0">
                <a:latin typeface="Arial" panose="020B0604020202020204" pitchFamily="34" charset="0"/>
                <a:cs typeface="Times New Roman" panose="02020603050405020304" pitchFamily="18" charset="0"/>
              </a:rPr>
              <a:t>Then the originating client performs a user regroup and initiates a group call using the newly regrouped group.</a:t>
            </a:r>
          </a:p>
          <a:p>
            <a:pPr marL="457200" lvl="1" indent="0">
              <a:buNone/>
            </a:pPr>
            <a:endParaRPr lang="en-GB" sz="1800" dirty="0">
              <a:latin typeface="Arial" panose="020B0604020202020204" pitchFamily="34" charset="0"/>
              <a:cs typeface="Times New Roman" panose="02020603050405020304" pitchFamily="18" charset="0"/>
            </a:endParaRPr>
          </a:p>
          <a:p>
            <a:pPr marL="457200" lvl="1" indent="0">
              <a:buNone/>
            </a:pPr>
            <a:r>
              <a:rPr lang="en-GB" sz="1800" dirty="0">
                <a:latin typeface="Arial" panose="020B0604020202020204" pitchFamily="34" charset="0"/>
                <a:cs typeface="Times New Roman" panose="02020603050405020304" pitchFamily="18" charset="0"/>
              </a:rPr>
              <a:t>Option 3 was ruled out due to:</a:t>
            </a:r>
          </a:p>
          <a:p>
            <a:pPr lvl="1">
              <a:defRPr/>
            </a:pPr>
            <a:r>
              <a:rPr lang="en-GB" sz="1800" dirty="0">
                <a:latin typeface="Arial" panose="020B0604020202020204" pitchFamily="34" charset="0"/>
                <a:cs typeface="Times New Roman" panose="02020603050405020304" pitchFamily="18" charset="0"/>
              </a:rPr>
              <a:t>Requires new procedure to determine list of users to regroup based on criteria. </a:t>
            </a:r>
          </a:p>
          <a:p>
            <a:pPr lvl="1">
              <a:defRPr/>
            </a:pPr>
            <a:r>
              <a:rPr lang="en-GB" sz="1800" dirty="0">
                <a:latin typeface="Arial" panose="020B0604020202020204" pitchFamily="34" charset="0"/>
                <a:cs typeface="Times New Roman" panose="02020603050405020304" pitchFamily="18" charset="0"/>
              </a:rPr>
              <a:t>Required changes on client to do all steps „by pressing one button“</a:t>
            </a:r>
          </a:p>
          <a:p>
            <a:pPr lvl="1">
              <a:defRPr/>
            </a:pPr>
            <a:r>
              <a:rPr lang="en-GB" sz="1800" dirty="0">
                <a:latin typeface="Arial" panose="020B0604020202020204" pitchFamily="34" charset="0"/>
                <a:cs typeface="Times New Roman" panose="02020603050405020304" pitchFamily="18" charset="0"/>
              </a:rPr>
              <a:t>Requires authorization for regroup (any group/user) to pretty much all FRMCS users, which is not intended</a:t>
            </a:r>
          </a:p>
          <a:p>
            <a:pPr lvl="1">
              <a:defRPr/>
            </a:pPr>
            <a:r>
              <a:rPr lang="en-GB" sz="1800" dirty="0">
                <a:latin typeface="Arial" panose="020B0604020202020204" pitchFamily="34" charset="0"/>
                <a:cs typeface="Times New Roman" panose="02020603050405020304" pitchFamily="18" charset="0"/>
              </a:rPr>
              <a:t>Additional steps prior to call initiation impact call setup time</a:t>
            </a:r>
          </a:p>
          <a:p>
            <a:pPr lvl="1">
              <a:defRPr/>
            </a:pPr>
            <a:r>
              <a:rPr lang="en-GB" sz="1800" dirty="0">
                <a:latin typeface="Arial" panose="020B0604020202020204" pitchFamily="34" charset="0"/>
                <a:cs typeface="Times New Roman" panose="02020603050405020304" pitchFamily="18" charset="0"/>
              </a:rPr>
              <a:t>Requires new procedure for modification of regrouped group for late entry and leaving</a:t>
            </a:r>
          </a:p>
          <a:p>
            <a:pPr lvl="1">
              <a:defRPr/>
            </a:pPr>
            <a:r>
              <a:rPr lang="en-GB" sz="1800" dirty="0">
                <a:latin typeface="Arial" panose="020B0604020202020204" pitchFamily="34" charset="0"/>
                <a:cs typeface="Times New Roman" panose="02020603050405020304" pitchFamily="18" charset="0"/>
              </a:rPr>
              <a:t>All users have to be in the pre-configured group</a:t>
            </a:r>
          </a:p>
          <a:p>
            <a:pPr marL="1371600" lvl="3" indent="0">
              <a:buNone/>
            </a:pPr>
            <a:endParaRPr lang="en-GB" altLang="en-US" dirty="0"/>
          </a:p>
          <a:p>
            <a:endParaRPr lang="en-GB" altLang="en-US" dirty="0"/>
          </a:p>
          <a:p>
            <a:pPr marL="0" indent="0">
              <a:buNone/>
            </a:pPr>
            <a:endParaRPr lang="en-GB" altLang="en-US" dirty="0"/>
          </a:p>
        </p:txBody>
      </p:sp>
    </p:spTree>
    <p:extLst>
      <p:ext uri="{BB962C8B-B14F-4D97-AF65-F5344CB8AC3E}">
        <p14:creationId xmlns:p14="http://schemas.microsoft.com/office/powerpoint/2010/main" val="3779233460"/>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a:t>REC Solutions assessment</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584200" y="1825624"/>
            <a:ext cx="11176000" cy="4549775"/>
          </a:xfrm>
        </p:spPr>
        <p:txBody>
          <a:bodyPr/>
          <a:lstStyle/>
          <a:p>
            <a:r>
              <a:rPr lang="en-GB" altLang="en-US" sz="2400" dirty="0"/>
              <a:t>Outcome of UIC FRMCS Working Group</a:t>
            </a:r>
          </a:p>
          <a:p>
            <a:pPr marL="457200" lvl="1" indent="0">
              <a:buNone/>
            </a:pPr>
            <a:r>
              <a:rPr lang="en-GB" sz="1800" dirty="0">
                <a:effectLst/>
                <a:latin typeface="Arial" panose="020B0604020202020204" pitchFamily="34" charset="0"/>
                <a:ea typeface="Calibri" panose="020F0502020204030204" pitchFamily="34" charset="0"/>
                <a:cs typeface="Times New Roman" panose="02020603050405020304" pitchFamily="18" charset="0"/>
              </a:rPr>
              <a:t>Option 4: Ad hoc group method. Server based criteria definition and list of users are determined by server at call setup</a:t>
            </a:r>
          </a:p>
          <a:p>
            <a:pPr lvl="1"/>
            <a:r>
              <a:rPr lang="en-GB" sz="1400" dirty="0">
                <a:latin typeface="Arial" panose="020B0604020202020204" pitchFamily="34" charset="0"/>
                <a:cs typeface="Times New Roman" panose="02020603050405020304" pitchFamily="18" charset="0"/>
              </a:rPr>
              <a:t>Upon emergency initiated by user, the client generates an ad hoc group call request including the criteria</a:t>
            </a:r>
          </a:p>
          <a:p>
            <a:pPr lvl="1"/>
            <a:r>
              <a:rPr lang="en-GB" sz="1400" dirty="0">
                <a:latin typeface="Arial" panose="020B0604020202020204" pitchFamily="34" charset="0"/>
                <a:cs typeface="Times New Roman" panose="02020603050405020304" pitchFamily="18" charset="0"/>
              </a:rPr>
              <a:t>Then the server determines the list of participants based on the criteria</a:t>
            </a:r>
          </a:p>
          <a:p>
            <a:pPr lvl="1"/>
            <a:r>
              <a:rPr lang="en-GB" sz="1400" dirty="0">
                <a:latin typeface="Arial" panose="020B0604020202020204" pitchFamily="34" charset="0"/>
                <a:cs typeface="Times New Roman" panose="02020603050405020304" pitchFamily="18" charset="0"/>
              </a:rPr>
              <a:t>The MCPTT server invites all users that meet the criteria to this ad hoc group communication</a:t>
            </a:r>
            <a:endParaRPr lang="en-GB" altLang="en-US" sz="1800" dirty="0">
              <a:highlight>
                <a:srgbClr val="FFFF00"/>
              </a:highlight>
              <a:latin typeface="Arial" panose="020B0604020202020204" pitchFamily="34" charset="0"/>
              <a:cs typeface="Times New Roman" panose="02020603050405020304" pitchFamily="18" charset="0"/>
            </a:endParaRPr>
          </a:p>
          <a:p>
            <a:pPr marL="457200" lvl="1" indent="0">
              <a:buNone/>
            </a:pPr>
            <a:endParaRPr lang="en-GB" altLang="en-US" sz="1800" dirty="0"/>
          </a:p>
          <a:p>
            <a:pPr marL="457200" lvl="1" indent="0">
              <a:buNone/>
            </a:pPr>
            <a:r>
              <a:rPr lang="en-GB" sz="1800" dirty="0">
                <a:latin typeface="Arial" panose="020B0604020202020204" pitchFamily="34" charset="0"/>
                <a:cs typeface="Times New Roman" panose="02020603050405020304" pitchFamily="18" charset="0"/>
              </a:rPr>
              <a:t>Option 4 was selected due to:</a:t>
            </a:r>
          </a:p>
          <a:p>
            <a:pPr lvl="1">
              <a:defRPr/>
            </a:pPr>
            <a:r>
              <a:rPr lang="en-GB" sz="1800" dirty="0">
                <a:latin typeface="Arial" panose="020B0604020202020204" pitchFamily="34" charset="0"/>
                <a:cs typeface="Times New Roman" panose="02020603050405020304" pitchFamily="18" charset="0"/>
              </a:rPr>
              <a:t>Ad hoc group call participants are determined based on criteria by the MCPTT server</a:t>
            </a:r>
          </a:p>
          <a:p>
            <a:pPr lvl="1">
              <a:defRPr/>
            </a:pPr>
            <a:r>
              <a:rPr lang="en-GB" sz="1800" dirty="0">
                <a:latin typeface="Arial" panose="020B0604020202020204" pitchFamily="34" charset="0"/>
                <a:cs typeface="Times New Roman" panose="02020603050405020304" pitchFamily="18" charset="0"/>
              </a:rPr>
              <a:t>Modification of ad hoc group call participants based on criteria by the MCPTT server is supported</a:t>
            </a:r>
          </a:p>
          <a:p>
            <a:pPr lvl="1">
              <a:defRPr/>
            </a:pPr>
            <a:r>
              <a:rPr lang="en-GB" sz="1800" dirty="0">
                <a:latin typeface="Arial" panose="020B0604020202020204" pitchFamily="34" charset="0"/>
                <a:cs typeface="Times New Roman" panose="02020603050405020304" pitchFamily="18" charset="0"/>
              </a:rPr>
              <a:t>No impact to existing procedures</a:t>
            </a:r>
          </a:p>
          <a:p>
            <a:pPr lvl="1">
              <a:defRPr/>
            </a:pPr>
            <a:r>
              <a:rPr lang="en-GB" sz="1800" dirty="0">
                <a:latin typeface="Arial" panose="020B0604020202020204" pitchFamily="34" charset="0"/>
                <a:cs typeface="Times New Roman" panose="02020603050405020304" pitchFamily="18" charset="0"/>
              </a:rPr>
              <a:t>No area specific group are required</a:t>
            </a:r>
          </a:p>
          <a:p>
            <a:pPr lvl="1">
              <a:defRPr/>
            </a:pPr>
            <a:r>
              <a:rPr lang="en-GB" sz="1800" dirty="0">
                <a:latin typeface="Arial" panose="020B0604020202020204" pitchFamily="34" charset="0"/>
                <a:cs typeface="Times New Roman" panose="02020603050405020304" pitchFamily="18" charset="0"/>
              </a:rPr>
              <a:t>No background load due to affiliation/de-affiliation</a:t>
            </a:r>
          </a:p>
          <a:p>
            <a:pPr lvl="1">
              <a:defRPr/>
            </a:pPr>
            <a:r>
              <a:rPr lang="en-GB" sz="1800" dirty="0">
                <a:latin typeface="Arial" panose="020B0604020202020204" pitchFamily="34" charset="0"/>
                <a:cs typeface="Times New Roman" panose="02020603050405020304" pitchFamily="18" charset="0"/>
              </a:rPr>
              <a:t>No extra delay in call setup time due to additional steps</a:t>
            </a:r>
          </a:p>
          <a:p>
            <a:pPr lvl="1">
              <a:defRPr/>
            </a:pPr>
            <a:r>
              <a:rPr lang="en-GB" sz="1800" dirty="0">
                <a:latin typeface="Arial" panose="020B0604020202020204" pitchFamily="34" charset="0"/>
                <a:cs typeface="Times New Roman" panose="02020603050405020304" pitchFamily="18" charset="0"/>
              </a:rPr>
              <a:t>No specific client impact</a:t>
            </a:r>
            <a:endParaRPr lang="en-GB" altLang="en-US" sz="1800" dirty="0">
              <a:latin typeface="Arial" panose="020B0604020202020204" pitchFamily="34" charset="0"/>
              <a:cs typeface="Times New Roman" panose="02020603050405020304" pitchFamily="18" charset="0"/>
            </a:endParaRPr>
          </a:p>
          <a:p>
            <a:pPr marL="0" indent="0">
              <a:buNone/>
            </a:pPr>
            <a:endParaRPr lang="en-GB" altLang="en-US" dirty="0"/>
          </a:p>
        </p:txBody>
      </p:sp>
    </p:spTree>
    <p:extLst>
      <p:ext uri="{BB962C8B-B14F-4D97-AF65-F5344CB8AC3E}">
        <p14:creationId xmlns:p14="http://schemas.microsoft.com/office/powerpoint/2010/main" val="1494262124"/>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a:t>REC Solutions assessment</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431800" y="1880710"/>
            <a:ext cx="11176000" cy="753632"/>
          </a:xfrm>
        </p:spPr>
        <p:txBody>
          <a:bodyPr/>
          <a:lstStyle/>
          <a:p>
            <a:r>
              <a:rPr lang="en-GB" sz="2400" dirty="0"/>
              <a:t>Summary</a:t>
            </a:r>
            <a:endParaRPr lang="en-GB" altLang="en-US" sz="2400" dirty="0">
              <a:highlight>
                <a:srgbClr val="FFFF00"/>
              </a:highlight>
            </a:endParaRPr>
          </a:p>
          <a:p>
            <a:pPr marL="0" indent="0">
              <a:buNone/>
            </a:pPr>
            <a:endParaRPr lang="en-GB" altLang="en-US" dirty="0">
              <a:highlight>
                <a:srgbClr val="FFFF00"/>
              </a:highlight>
            </a:endParaRPr>
          </a:p>
          <a:p>
            <a:endParaRPr lang="en-GB" altLang="en-US" dirty="0"/>
          </a:p>
          <a:p>
            <a:endParaRPr lang="en-GB" altLang="en-US" dirty="0"/>
          </a:p>
          <a:p>
            <a:endParaRPr lang="en-GB" altLang="en-US" dirty="0"/>
          </a:p>
        </p:txBody>
      </p:sp>
      <p:graphicFrame>
        <p:nvGraphicFramePr>
          <p:cNvPr id="3" name="Tabelle 3">
            <a:extLst>
              <a:ext uri="{FF2B5EF4-FFF2-40B4-BE49-F238E27FC236}">
                <a16:creationId xmlns:a16="http://schemas.microsoft.com/office/drawing/2014/main" id="{FFFE5C08-BC38-42C0-A6F3-83F80E36CA3A}"/>
              </a:ext>
            </a:extLst>
          </p:cNvPr>
          <p:cNvGraphicFramePr>
            <a:graphicFrameLocks noGrp="1"/>
          </p:cNvGraphicFramePr>
          <p:nvPr>
            <p:extLst>
              <p:ext uri="{D42A27DB-BD31-4B8C-83A1-F6EECF244321}">
                <p14:modId xmlns:p14="http://schemas.microsoft.com/office/powerpoint/2010/main" val="1646777350"/>
              </p:ext>
            </p:extLst>
          </p:nvPr>
        </p:nvGraphicFramePr>
        <p:xfrm>
          <a:off x="310510" y="2396030"/>
          <a:ext cx="11297290" cy="3371955"/>
        </p:xfrm>
        <a:graphic>
          <a:graphicData uri="http://schemas.openxmlformats.org/drawingml/2006/table">
            <a:tbl>
              <a:tblPr firstRow="1" bandRow="1">
                <a:tableStyleId>{5C22544A-7EE6-4342-B048-85BDC9FD1C3A}</a:tableStyleId>
              </a:tblPr>
              <a:tblGrid>
                <a:gridCol w="2524144">
                  <a:extLst>
                    <a:ext uri="{9D8B030D-6E8A-4147-A177-3AD203B41FA5}">
                      <a16:colId xmlns:a16="http://schemas.microsoft.com/office/drawing/2014/main" val="3405640841"/>
                    </a:ext>
                  </a:extLst>
                </a:gridCol>
                <a:gridCol w="1537069">
                  <a:extLst>
                    <a:ext uri="{9D8B030D-6E8A-4147-A177-3AD203B41FA5}">
                      <a16:colId xmlns:a16="http://schemas.microsoft.com/office/drawing/2014/main" val="2625046028"/>
                    </a:ext>
                  </a:extLst>
                </a:gridCol>
                <a:gridCol w="2143809">
                  <a:extLst>
                    <a:ext uri="{9D8B030D-6E8A-4147-A177-3AD203B41FA5}">
                      <a16:colId xmlns:a16="http://schemas.microsoft.com/office/drawing/2014/main" val="2039746389"/>
                    </a:ext>
                  </a:extLst>
                </a:gridCol>
                <a:gridCol w="2723504">
                  <a:extLst>
                    <a:ext uri="{9D8B030D-6E8A-4147-A177-3AD203B41FA5}">
                      <a16:colId xmlns:a16="http://schemas.microsoft.com/office/drawing/2014/main" val="166424939"/>
                    </a:ext>
                  </a:extLst>
                </a:gridCol>
                <a:gridCol w="2368764">
                  <a:extLst>
                    <a:ext uri="{9D8B030D-6E8A-4147-A177-3AD203B41FA5}">
                      <a16:colId xmlns:a16="http://schemas.microsoft.com/office/drawing/2014/main" val="212682920"/>
                    </a:ext>
                  </a:extLst>
                </a:gridCol>
              </a:tblGrid>
              <a:tr h="354435">
                <a:tc>
                  <a:txBody>
                    <a:bodyPr/>
                    <a:lstStyle/>
                    <a:p>
                      <a:r>
                        <a:rPr lang="en-GB" sz="1200" noProof="0">
                          <a:latin typeface="+mn-lt"/>
                        </a:rPr>
                        <a:t>Option 1: Client based approach </a:t>
                      </a:r>
                    </a:p>
                  </a:txBody>
                  <a:tcPr/>
                </a:tc>
                <a:tc>
                  <a:txBody>
                    <a:bodyPr/>
                    <a:lstStyle/>
                    <a:p>
                      <a:r>
                        <a:rPr lang="en-GB" sz="1200" noProof="0">
                          <a:latin typeface="+mn-lt"/>
                          <a:cs typeface="Times New Roman" panose="02020603050405020304" pitchFamily="18" charset="0"/>
                        </a:rPr>
                        <a:t>Option 2A</a:t>
                      </a:r>
                      <a:endParaRPr lang="en-GB" sz="1200" noProof="0">
                        <a:latin typeface="+mn-lt"/>
                      </a:endParaRPr>
                    </a:p>
                  </a:txBody>
                  <a:tcPr/>
                </a:tc>
                <a:tc>
                  <a:txBody>
                    <a:bodyPr/>
                    <a:lstStyle/>
                    <a:p>
                      <a:r>
                        <a:rPr lang="en-GB" sz="1200" noProof="0">
                          <a:latin typeface="+mn-lt"/>
                          <a:cs typeface="Times New Roman" panose="02020603050405020304" pitchFamily="18" charset="0"/>
                        </a:rPr>
                        <a:t>Option 2B</a:t>
                      </a:r>
                      <a:endParaRPr lang="en-GB" sz="1200" noProof="0">
                        <a:latin typeface="+mn-lt"/>
                      </a:endParaRPr>
                    </a:p>
                  </a:txBody>
                  <a:tcPr/>
                </a:tc>
                <a:tc>
                  <a:txBody>
                    <a:bodyPr/>
                    <a:lstStyle/>
                    <a:p>
                      <a:r>
                        <a:rPr lang="en-GB" sz="1200" noProof="0">
                          <a:latin typeface="+mn-lt"/>
                        </a:rPr>
                        <a:t>Option 3: user regroup</a:t>
                      </a:r>
                    </a:p>
                  </a:txBody>
                  <a:tcPr/>
                </a:tc>
                <a:tc>
                  <a:txBody>
                    <a:bodyPr/>
                    <a:lstStyle/>
                    <a:p>
                      <a:r>
                        <a:rPr lang="en-GB" sz="1200" noProof="0">
                          <a:latin typeface="+mn-lt"/>
                        </a:rPr>
                        <a:t>Option 4: Ad-hoc group call</a:t>
                      </a:r>
                    </a:p>
                  </a:txBody>
                  <a:tcPr/>
                </a:tc>
                <a:extLst>
                  <a:ext uri="{0D108BD9-81ED-4DB2-BD59-A6C34878D82A}">
                    <a16:rowId xmlns:a16="http://schemas.microsoft.com/office/drawing/2014/main" val="1278211371"/>
                  </a:ext>
                </a:extLst>
              </a:tr>
              <a:tr h="711925">
                <a:tc rowSpan="2">
                  <a:txBody>
                    <a:bodyPr/>
                    <a:lstStyle/>
                    <a:p>
                      <a:r>
                        <a:rPr lang="en-GB" sz="1200" kern="1200" noProof="0" dirty="0">
                          <a:solidFill>
                            <a:schemeClr val="dk1"/>
                          </a:solidFill>
                          <a:effectLst/>
                          <a:latin typeface="+mn-lt"/>
                          <a:ea typeface="+mn-ea"/>
                          <a:cs typeface="+mn-cs"/>
                        </a:rPr>
                        <a:t>Option 1 was ruled out due to:</a:t>
                      </a:r>
                    </a:p>
                    <a:p>
                      <a:pPr marL="285750" lvl="1" indent="-285750" algn="l" defTabSz="914400" rtl="0" eaLnBrk="1" latinLnBrk="0" hangingPunct="1">
                        <a:buFont typeface="Arial" panose="020B0604020202020204" pitchFamily="34" charset="0"/>
                        <a:buChar char="•"/>
                      </a:pPr>
                      <a:r>
                        <a:rPr lang="en-GB" sz="1200" kern="1200" dirty="0">
                          <a:solidFill>
                            <a:schemeClr val="dk1"/>
                          </a:solidFill>
                          <a:latin typeface="+mn-lt"/>
                          <a:ea typeface="+mn-ea"/>
                          <a:cs typeface="+mn-cs"/>
                        </a:rPr>
                        <a:t>Management of too many groups </a:t>
                      </a:r>
                    </a:p>
                    <a:p>
                      <a:pPr marL="285750" lvl="1" indent="-285750" algn="l" defTabSz="914400" rtl="0" eaLnBrk="1" latinLnBrk="0" hangingPunct="1">
                        <a:buFont typeface="Arial" panose="020B0604020202020204" pitchFamily="34" charset="0"/>
                        <a:buChar char="•"/>
                      </a:pPr>
                      <a:r>
                        <a:rPr lang="en-GB" sz="1200" kern="1200" dirty="0">
                          <a:solidFill>
                            <a:schemeClr val="dk1"/>
                          </a:solidFill>
                          <a:latin typeface="+mn-lt"/>
                          <a:ea typeface="+mn-ea"/>
                          <a:cs typeface="+mn-cs"/>
                        </a:rPr>
                        <a:t>External train location data sources cannot be utilized</a:t>
                      </a:r>
                    </a:p>
                    <a:p>
                      <a:pPr marL="285750" lvl="1" indent="-285750" algn="l" defTabSz="914400" rtl="0" eaLnBrk="1" latinLnBrk="0" hangingPunct="1">
                        <a:buFont typeface="Arial" panose="020B0604020202020204" pitchFamily="34" charset="0"/>
                        <a:buChar char="•"/>
                      </a:pPr>
                      <a:r>
                        <a:rPr lang="en-GB" sz="1200" kern="1200" dirty="0">
                          <a:solidFill>
                            <a:schemeClr val="dk1"/>
                          </a:solidFill>
                          <a:latin typeface="+mn-lt"/>
                          <a:ea typeface="+mn-ea"/>
                          <a:cs typeface="+mn-cs"/>
                        </a:rPr>
                        <a:t>Standardization impact to determine the area specific group ID from the generic group ID</a:t>
                      </a:r>
                    </a:p>
                    <a:p>
                      <a:pPr marL="285750" lvl="1" indent="-285750" algn="l" defTabSz="914400" rtl="0" eaLnBrk="1" latinLnBrk="0" hangingPunct="1">
                        <a:buFont typeface="Arial" panose="020B0604020202020204" pitchFamily="34" charset="0"/>
                        <a:buChar char="•"/>
                      </a:pPr>
                      <a:r>
                        <a:rPr lang="en-GB" sz="1200" kern="1200" dirty="0">
                          <a:solidFill>
                            <a:schemeClr val="dk1"/>
                          </a:solidFill>
                          <a:latin typeface="+mn-lt"/>
                          <a:ea typeface="+mn-ea"/>
                          <a:cs typeface="+mn-cs"/>
                        </a:rPr>
                        <a:t>All logic and data is on the client. Difficult to ensure interoperability, and introducing changes</a:t>
                      </a:r>
                    </a:p>
                    <a:p>
                      <a:pPr marL="285750" marR="0" lvl="1" indent="-285750" algn="l" defTabSz="914400" rtl="0" eaLnBrk="1" latinLnBrk="0" hangingPunct="1">
                        <a:buSzTx/>
                        <a:buFont typeface="Arial" panose="020B0604020202020204" pitchFamily="34" charset="0"/>
                        <a:buChar char="•"/>
                        <a:tabLst/>
                        <a:defRPr/>
                      </a:pPr>
                      <a:r>
                        <a:rPr lang="en-GB" sz="1200" kern="1200" dirty="0">
                          <a:solidFill>
                            <a:schemeClr val="dk1"/>
                          </a:solidFill>
                          <a:latin typeface="+mn-lt"/>
                          <a:ea typeface="+mn-ea"/>
                          <a:cs typeface="+mn-cs"/>
                        </a:rPr>
                        <a:t>Load caused by continuous affiliation/de-affiliation </a:t>
                      </a:r>
                    </a:p>
                  </a:txBody>
                  <a:tcPr/>
                </a:tc>
                <a:tc gridSpan="2">
                  <a:txBody>
                    <a:bodyPr/>
                    <a:lstStyle/>
                    <a:p>
                      <a:pPr marL="285750" marR="0" lvl="1" indent="-285750" algn="l" defTabSz="914400" rtl="0" eaLnBrk="1" latinLnBrk="0" hangingPunct="1">
                        <a:buSzTx/>
                        <a:buFont typeface="Arial" panose="020B0604020202020204" pitchFamily="34" charset="0"/>
                        <a:buChar char="•"/>
                        <a:tabLst/>
                        <a:defRPr/>
                      </a:pPr>
                      <a:r>
                        <a:rPr lang="en-GB" sz="1200" kern="1200" dirty="0">
                          <a:solidFill>
                            <a:schemeClr val="dk1"/>
                          </a:solidFill>
                          <a:latin typeface="+mn-lt"/>
                          <a:ea typeface="+mn-ea"/>
                          <a:cs typeface="+mn-cs"/>
                        </a:rPr>
                        <a:t>Management of too many groups and associated areas</a:t>
                      </a:r>
                    </a:p>
                    <a:p>
                      <a:pPr marL="285750" marR="0" lvl="1" indent="-285750" algn="l" defTabSz="914400" rtl="0" eaLnBrk="1" latinLnBrk="0" hangingPunct="1">
                        <a:buSzTx/>
                        <a:buFont typeface="Arial" panose="020B0604020202020204" pitchFamily="34" charset="0"/>
                        <a:buChar char="•"/>
                        <a:tabLst/>
                        <a:defRPr/>
                      </a:pPr>
                      <a:r>
                        <a:rPr lang="en-GB" sz="1200" kern="1200" dirty="0">
                          <a:solidFill>
                            <a:schemeClr val="dk1"/>
                          </a:solidFill>
                          <a:latin typeface="+mn-lt"/>
                          <a:ea typeface="+mn-ea"/>
                          <a:cs typeface="+mn-cs"/>
                        </a:rPr>
                        <a:t>Add area definition/configuration to the server</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dk1"/>
                        </a:solidFill>
                        <a:effectLst/>
                        <a:latin typeface="+mn-lt"/>
                        <a:ea typeface="+mn-ea"/>
                        <a:cs typeface="+mn-cs"/>
                      </a:endParaRPr>
                    </a:p>
                  </a:txBody>
                  <a:tcPr/>
                </a:tc>
                <a:tc rowSpan="2">
                  <a:txBody>
                    <a:bodyPr/>
                    <a:lstStyle/>
                    <a:p>
                      <a:pPr marL="285750" lvl="1" indent="-285750" algn="l" defTabSz="914400" rtl="0" eaLnBrk="1" latinLnBrk="0" hangingPunct="1">
                        <a:buFont typeface="Arial" panose="020B0604020202020204" pitchFamily="34" charset="0"/>
                        <a:buChar char="•"/>
                        <a:defRPr/>
                      </a:pPr>
                      <a:r>
                        <a:rPr lang="en-GB" sz="1200" kern="1200" dirty="0">
                          <a:solidFill>
                            <a:schemeClr val="dk1"/>
                          </a:solidFill>
                          <a:latin typeface="+mn-lt"/>
                          <a:ea typeface="+mn-ea"/>
                          <a:cs typeface="+mn-cs"/>
                        </a:rPr>
                        <a:t>Requires new procedure to determine list of users to regroup based on criteria. </a:t>
                      </a:r>
                    </a:p>
                    <a:p>
                      <a:pPr marL="285750" lvl="1" indent="-285750" algn="l" defTabSz="914400" rtl="0" eaLnBrk="1" latinLnBrk="0" hangingPunct="1">
                        <a:buFont typeface="Arial" panose="020B0604020202020204" pitchFamily="34" charset="0"/>
                        <a:buChar char="•"/>
                        <a:defRPr/>
                      </a:pPr>
                      <a:r>
                        <a:rPr lang="en-GB" sz="1200" kern="1200" dirty="0">
                          <a:solidFill>
                            <a:schemeClr val="dk1"/>
                          </a:solidFill>
                          <a:latin typeface="+mn-lt"/>
                          <a:ea typeface="+mn-ea"/>
                          <a:cs typeface="+mn-cs"/>
                        </a:rPr>
                        <a:t>Required changes on client to do all steps „by pressing one button“</a:t>
                      </a:r>
                    </a:p>
                    <a:p>
                      <a:pPr marL="285750" lvl="1" indent="-285750" algn="l" defTabSz="914400" rtl="0" eaLnBrk="1" latinLnBrk="0" hangingPunct="1">
                        <a:buFont typeface="Arial" panose="020B0604020202020204" pitchFamily="34" charset="0"/>
                        <a:buChar char="•"/>
                        <a:defRPr/>
                      </a:pPr>
                      <a:r>
                        <a:rPr lang="en-GB" sz="1200" kern="1200" dirty="0">
                          <a:solidFill>
                            <a:schemeClr val="dk1"/>
                          </a:solidFill>
                          <a:latin typeface="+mn-lt"/>
                          <a:ea typeface="+mn-ea"/>
                          <a:cs typeface="+mn-cs"/>
                        </a:rPr>
                        <a:t>Requires authorization for regroup (any group/user) to pretty much all FRMCS users, which is not intended</a:t>
                      </a:r>
                    </a:p>
                    <a:p>
                      <a:pPr marL="285750" lvl="1" indent="-285750" algn="l" defTabSz="914400" rtl="0" eaLnBrk="1" latinLnBrk="0" hangingPunct="1">
                        <a:buFont typeface="Arial" panose="020B0604020202020204" pitchFamily="34" charset="0"/>
                        <a:buChar char="•"/>
                        <a:defRPr/>
                      </a:pPr>
                      <a:r>
                        <a:rPr lang="en-GB" sz="1200" kern="1200" dirty="0">
                          <a:solidFill>
                            <a:schemeClr val="dk1"/>
                          </a:solidFill>
                          <a:latin typeface="+mn-lt"/>
                          <a:ea typeface="+mn-ea"/>
                          <a:cs typeface="+mn-cs"/>
                        </a:rPr>
                        <a:t>Additional steps prior to call initiation impact call setup time</a:t>
                      </a:r>
                    </a:p>
                    <a:p>
                      <a:pPr marL="285750" lvl="1" indent="-285750" algn="l" defTabSz="914400" rtl="0" eaLnBrk="1" latinLnBrk="0" hangingPunct="1">
                        <a:buFont typeface="Arial" panose="020B0604020202020204" pitchFamily="34" charset="0"/>
                        <a:buChar char="•"/>
                        <a:defRPr/>
                      </a:pPr>
                      <a:r>
                        <a:rPr lang="en-GB" sz="1200" kern="1200" dirty="0">
                          <a:solidFill>
                            <a:schemeClr val="dk1"/>
                          </a:solidFill>
                          <a:latin typeface="+mn-lt"/>
                          <a:ea typeface="+mn-ea"/>
                          <a:cs typeface="+mn-cs"/>
                        </a:rPr>
                        <a:t>Requires new procedure for modification of regrouped group for late entry and leaving</a:t>
                      </a:r>
                    </a:p>
                    <a:p>
                      <a:pPr marL="285750" lvl="1" indent="-285750" algn="l" defTabSz="914400" rtl="0" eaLnBrk="1" latinLnBrk="0" hangingPunct="1">
                        <a:buFont typeface="Arial" panose="020B0604020202020204" pitchFamily="34" charset="0"/>
                        <a:buChar char="•"/>
                        <a:defRPr/>
                      </a:pPr>
                      <a:r>
                        <a:rPr lang="en-GB" sz="1200" kern="1200" dirty="0">
                          <a:solidFill>
                            <a:schemeClr val="dk1"/>
                          </a:solidFill>
                          <a:latin typeface="+mn-lt"/>
                          <a:ea typeface="+mn-ea"/>
                          <a:cs typeface="+mn-cs"/>
                        </a:rPr>
                        <a:t>All users have to be in the pre-configured group</a:t>
                      </a:r>
                    </a:p>
                  </a:txBody>
                  <a:tcPr/>
                </a:tc>
                <a:tc rowSpan="2">
                  <a:txBody>
                    <a:bodyPr/>
                    <a:lstStyle/>
                    <a:p>
                      <a:pPr marL="285750" lvl="1" indent="-285750" algn="l" defTabSz="914400" rtl="0" eaLnBrk="1" latinLnBrk="0" hangingPunct="1">
                        <a:buFont typeface="Arial" panose="020B0604020202020204" pitchFamily="34" charset="0"/>
                        <a:buChar char="•"/>
                        <a:defRPr/>
                      </a:pPr>
                      <a:r>
                        <a:rPr lang="en-GB" sz="1200" kern="1200" dirty="0">
                          <a:solidFill>
                            <a:schemeClr val="dk1"/>
                          </a:solidFill>
                          <a:latin typeface="+mn-lt"/>
                          <a:ea typeface="+mn-ea"/>
                          <a:cs typeface="+mn-cs"/>
                        </a:rPr>
                        <a:t>Ad hoc group call participants are determined based on criteria by the MCPTT server</a:t>
                      </a:r>
                    </a:p>
                    <a:p>
                      <a:pPr marL="285750" lvl="1" indent="-285750" algn="l" defTabSz="914400" rtl="0" eaLnBrk="1" latinLnBrk="0" hangingPunct="1">
                        <a:buFont typeface="Arial" panose="020B0604020202020204" pitchFamily="34" charset="0"/>
                        <a:buChar char="•"/>
                        <a:defRPr/>
                      </a:pPr>
                      <a:r>
                        <a:rPr lang="en-GB" sz="1200" kern="1200" dirty="0">
                          <a:solidFill>
                            <a:schemeClr val="dk1"/>
                          </a:solidFill>
                          <a:latin typeface="+mn-lt"/>
                          <a:ea typeface="+mn-ea"/>
                          <a:cs typeface="+mn-cs"/>
                        </a:rPr>
                        <a:t>Modification of ad hoc group call participants based on criteria by the MCPTT server is supported</a:t>
                      </a:r>
                    </a:p>
                    <a:p>
                      <a:pPr marL="285750" lvl="1" indent="-285750" algn="l" defTabSz="914400" rtl="0" eaLnBrk="1" latinLnBrk="0" hangingPunct="1">
                        <a:buFont typeface="Arial" panose="020B0604020202020204" pitchFamily="34" charset="0"/>
                        <a:buChar char="•"/>
                        <a:defRPr/>
                      </a:pPr>
                      <a:r>
                        <a:rPr lang="en-GB" sz="1200" kern="1200" dirty="0">
                          <a:solidFill>
                            <a:schemeClr val="dk1"/>
                          </a:solidFill>
                          <a:latin typeface="+mn-lt"/>
                          <a:ea typeface="+mn-ea"/>
                          <a:cs typeface="+mn-cs"/>
                        </a:rPr>
                        <a:t>No impact to existing procedures</a:t>
                      </a:r>
                    </a:p>
                    <a:p>
                      <a:pPr marL="285750" lvl="1" indent="-285750" algn="l" defTabSz="914400" rtl="0" eaLnBrk="1" latinLnBrk="0" hangingPunct="1">
                        <a:buFont typeface="Arial" panose="020B0604020202020204" pitchFamily="34" charset="0"/>
                        <a:buChar char="•"/>
                        <a:defRPr/>
                      </a:pPr>
                      <a:r>
                        <a:rPr lang="en-GB" sz="1200" kern="1200" dirty="0">
                          <a:solidFill>
                            <a:schemeClr val="dk1"/>
                          </a:solidFill>
                          <a:latin typeface="+mn-lt"/>
                          <a:ea typeface="+mn-ea"/>
                          <a:cs typeface="+mn-cs"/>
                        </a:rPr>
                        <a:t>No area specific group are required</a:t>
                      </a:r>
                    </a:p>
                    <a:p>
                      <a:pPr marL="285750" lvl="1" indent="-285750" algn="l" defTabSz="914400" rtl="0" eaLnBrk="1" latinLnBrk="0" hangingPunct="1">
                        <a:buFont typeface="Arial" panose="020B0604020202020204" pitchFamily="34" charset="0"/>
                        <a:buChar char="•"/>
                        <a:defRPr/>
                      </a:pPr>
                      <a:r>
                        <a:rPr lang="en-GB" sz="1200" kern="1200" dirty="0">
                          <a:solidFill>
                            <a:schemeClr val="dk1"/>
                          </a:solidFill>
                          <a:latin typeface="+mn-lt"/>
                          <a:ea typeface="+mn-ea"/>
                          <a:cs typeface="+mn-cs"/>
                        </a:rPr>
                        <a:t>No background load due to affiliation/de-affiliation</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latin typeface="+mn-lt"/>
                          <a:ea typeface="+mn-ea"/>
                          <a:cs typeface="+mn-cs"/>
                        </a:rPr>
                        <a:t>No extra delay in call setup time due to additional steps</a:t>
                      </a:r>
                    </a:p>
                    <a:p>
                      <a:pPr marL="285750" lvl="1" indent="-285750" algn="l" defTabSz="914400" rtl="0" eaLnBrk="1" latinLnBrk="0" hangingPunct="1">
                        <a:buFont typeface="Arial" panose="020B0604020202020204" pitchFamily="34" charset="0"/>
                        <a:buChar char="•"/>
                        <a:defRPr/>
                      </a:pPr>
                      <a:r>
                        <a:rPr lang="en-GB" sz="1200" kern="1200" dirty="0">
                          <a:solidFill>
                            <a:schemeClr val="dk1"/>
                          </a:solidFill>
                          <a:latin typeface="+mn-lt"/>
                          <a:ea typeface="+mn-ea"/>
                          <a:cs typeface="+mn-cs"/>
                        </a:rPr>
                        <a:t>No specific client impact</a:t>
                      </a:r>
                      <a:endParaRPr lang="en-GB" altLang="en-US" sz="1200" kern="1200" dirty="0">
                        <a:solidFill>
                          <a:schemeClr val="dk1"/>
                        </a:solidFill>
                        <a:latin typeface="+mn-lt"/>
                        <a:ea typeface="+mn-ea"/>
                        <a:cs typeface="+mn-cs"/>
                      </a:endParaRPr>
                    </a:p>
                  </a:txBody>
                  <a:tcPr/>
                </a:tc>
                <a:extLst>
                  <a:ext uri="{0D108BD9-81ED-4DB2-BD59-A6C34878D82A}">
                    <a16:rowId xmlns:a16="http://schemas.microsoft.com/office/drawing/2014/main" val="34831750"/>
                  </a:ext>
                </a:extLst>
              </a:tr>
              <a:tr h="1984837">
                <a:tc vMerge="1">
                  <a:txBody>
                    <a:bodyPr/>
                    <a:lstStyle/>
                    <a:p>
                      <a:endParaRPr lang="en-GB" dirty="0"/>
                    </a:p>
                  </a:txBody>
                  <a:tcPr/>
                </a:tc>
                <a:tc>
                  <a:txBody>
                    <a:bodyPr/>
                    <a:lstStyle/>
                    <a:p>
                      <a:pPr marL="285750" lvl="1" indent="-285750" algn="l" defTabSz="914400" rtl="0" eaLnBrk="1" latinLnBrk="0" hangingPunct="1">
                        <a:buFont typeface="Arial" panose="020B0604020202020204" pitchFamily="34" charset="0"/>
                        <a:buChar char="•"/>
                        <a:defRPr/>
                      </a:pPr>
                      <a:r>
                        <a:rPr lang="en-GB" sz="1200" kern="1200" dirty="0">
                          <a:solidFill>
                            <a:schemeClr val="dk1"/>
                          </a:solidFill>
                          <a:latin typeface="+mn-lt"/>
                          <a:ea typeface="+mn-ea"/>
                          <a:cs typeface="+mn-cs"/>
                        </a:rPr>
                        <a:t>Requires new client logic to determine the area specific group based on last affiliation</a:t>
                      </a:r>
                    </a:p>
                    <a:p>
                      <a:pPr marL="285750" lvl="1" indent="-285750" algn="l" defTabSz="914400" rtl="0" eaLnBrk="1" latinLnBrk="0" hangingPunct="1">
                        <a:buFont typeface="Arial" panose="020B0604020202020204" pitchFamily="34" charset="0"/>
                        <a:buChar char="•"/>
                        <a:defRPr/>
                      </a:pPr>
                      <a:r>
                        <a:rPr lang="en-GB" sz="1200" kern="1200" dirty="0">
                          <a:solidFill>
                            <a:schemeClr val="dk1"/>
                          </a:solidFill>
                          <a:latin typeface="+mn-lt"/>
                          <a:ea typeface="+mn-ea"/>
                          <a:cs typeface="+mn-cs"/>
                        </a:rPr>
                        <a:t>Load caused by continuous affiliation/de-affiliation</a:t>
                      </a:r>
                    </a:p>
                  </a:txBody>
                  <a:tcPr/>
                </a:tc>
                <a:tc>
                  <a:txBody>
                    <a:bodyPr/>
                    <a:lstStyle/>
                    <a:p>
                      <a:pPr marL="285750" indent="-285750">
                        <a:buFont typeface="Arial" panose="020B0604020202020204" pitchFamily="34" charset="0"/>
                        <a:buChar char="•"/>
                      </a:pPr>
                      <a:r>
                        <a:rPr lang="en-GB" sz="1200" kern="1200" dirty="0">
                          <a:solidFill>
                            <a:schemeClr val="dk1"/>
                          </a:solidFill>
                          <a:latin typeface="+mn-lt"/>
                          <a:ea typeface="+mn-ea"/>
                          <a:cs typeface="+mn-cs"/>
                        </a:rPr>
                        <a:t>Impact on client to send alert and use response as trigger to initiate REC call</a:t>
                      </a:r>
                    </a:p>
                    <a:p>
                      <a:pPr marL="285750" lvl="1" indent="-285750" algn="l" defTabSz="914400" rtl="0" eaLnBrk="1" latinLnBrk="0" hangingPunct="1">
                        <a:buFont typeface="Arial" panose="020B0604020202020204" pitchFamily="34" charset="0"/>
                        <a:buChar char="•"/>
                        <a:defRPr/>
                      </a:pPr>
                      <a:r>
                        <a:rPr lang="en-GB" sz="1200" kern="1200" dirty="0">
                          <a:solidFill>
                            <a:schemeClr val="dk1"/>
                          </a:solidFill>
                          <a:latin typeface="+mn-lt"/>
                          <a:ea typeface="+mn-ea"/>
                          <a:cs typeface="+mn-cs"/>
                        </a:rPr>
                        <a:t>Delayed call setup time due to affiliation at call setup</a:t>
                      </a:r>
                    </a:p>
                    <a:p>
                      <a:pPr marL="285750" lvl="1" indent="-285750" algn="l" defTabSz="914400" rtl="0" eaLnBrk="1" latinLnBrk="0" hangingPunct="1">
                        <a:buFont typeface="Arial" panose="020B0604020202020204" pitchFamily="34" charset="0"/>
                        <a:buChar char="•"/>
                        <a:defRPr/>
                      </a:pPr>
                      <a:r>
                        <a:rPr lang="en-GB" sz="1200" kern="1200" dirty="0">
                          <a:solidFill>
                            <a:schemeClr val="dk1"/>
                          </a:solidFill>
                          <a:latin typeface="+mn-lt"/>
                          <a:ea typeface="+mn-ea"/>
                          <a:cs typeface="+mn-cs"/>
                        </a:rPr>
                        <a:t>Impact on call handling (de-affiliation at the end) </a:t>
                      </a:r>
                    </a:p>
                  </a:txBody>
                  <a:tcPr/>
                </a:tc>
                <a:tc vMerge="1">
                  <a:txBody>
                    <a:bodyPr/>
                    <a:lstStyle/>
                    <a:p>
                      <a:endParaRPr lang="en-GB" dirty="0"/>
                    </a:p>
                  </a:txBody>
                  <a:tcPr/>
                </a:tc>
                <a:tc vMerge="1">
                  <a:txBody>
                    <a:bodyPr/>
                    <a:lstStyle/>
                    <a:p>
                      <a:endParaRPr lang="en-GB"/>
                    </a:p>
                  </a:txBody>
                  <a:tcPr/>
                </a:tc>
                <a:extLst>
                  <a:ext uri="{0D108BD9-81ED-4DB2-BD59-A6C34878D82A}">
                    <a16:rowId xmlns:a16="http://schemas.microsoft.com/office/drawing/2014/main" val="909917492"/>
                  </a:ext>
                </a:extLst>
              </a:tr>
            </a:tbl>
          </a:graphicData>
        </a:graphic>
      </p:graphicFrame>
      <p:sp>
        <p:nvSpPr>
          <p:cNvPr id="2" name="Content Placeholder 2">
            <a:extLst>
              <a:ext uri="{FF2B5EF4-FFF2-40B4-BE49-F238E27FC236}">
                <a16:creationId xmlns:a16="http://schemas.microsoft.com/office/drawing/2014/main" id="{E7F8A048-2241-8ACB-AADC-738C699255DE}"/>
              </a:ext>
            </a:extLst>
          </p:cNvPr>
          <p:cNvSpPr txBox="1">
            <a:spLocks/>
          </p:cNvSpPr>
          <p:nvPr/>
        </p:nvSpPr>
        <p:spPr bwMode="auto">
          <a:xfrm>
            <a:off x="431800" y="5827576"/>
            <a:ext cx="11176000" cy="554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highlight>
                  <a:srgbClr val="FFFFFF"/>
                </a:highlight>
                <a:latin typeface="+mn-lt"/>
              </a:rPr>
              <a:t>Option 4: Ad-hoc group call was chosen as preferred option</a:t>
            </a:r>
          </a:p>
        </p:txBody>
      </p:sp>
    </p:spTree>
    <p:extLst>
      <p:ext uri="{BB962C8B-B14F-4D97-AF65-F5344CB8AC3E}">
        <p14:creationId xmlns:p14="http://schemas.microsoft.com/office/powerpoint/2010/main" val="3988335118"/>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787269" y="482601"/>
            <a:ext cx="10515600" cy="1104917"/>
          </a:xfrm>
        </p:spPr>
        <p:txBody>
          <a:bodyPr/>
          <a:lstStyle/>
          <a:p>
            <a:r>
              <a:rPr lang="en-GB" altLang="en-US" dirty="0"/>
              <a:t>Recommendations for Rel-18</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329938" y="1825624"/>
            <a:ext cx="11430262" cy="4549775"/>
          </a:xfrm>
        </p:spPr>
        <p:txBody>
          <a:bodyPr/>
          <a:lstStyle/>
          <a:p>
            <a:r>
              <a:rPr lang="en-GB" altLang="en-US" sz="2400" dirty="0"/>
              <a:t>Complete stage 2 &amp; 3 normative work on AHGC</a:t>
            </a:r>
          </a:p>
          <a:p>
            <a:r>
              <a:rPr lang="en-GB" altLang="en-US" sz="2400" dirty="0"/>
              <a:t>Minimum functionalities to support FRMCS REC:</a:t>
            </a:r>
          </a:p>
          <a:p>
            <a:pPr lvl="1"/>
            <a:r>
              <a:rPr lang="en-GB" sz="2000" dirty="0"/>
              <a:t>Initiation of an ad hoc group emergency alert and automatic </a:t>
            </a:r>
            <a:r>
              <a:rPr lang="en-US" sz="2000" dirty="0"/>
              <a:t>initiation of a subsequent ad hoc group emergency call</a:t>
            </a:r>
          </a:p>
          <a:p>
            <a:pPr lvl="1"/>
            <a:r>
              <a:rPr lang="en-GB" sz="2000" dirty="0"/>
              <a:t>Late entry to an ongoing ad hoc group emergency alert and automatic late entry to an ongoing ad hoc group emergency call</a:t>
            </a:r>
          </a:p>
          <a:p>
            <a:pPr lvl="1"/>
            <a:r>
              <a:rPr lang="en-GB" sz="2000" dirty="0"/>
              <a:t>Leaving an ad hoc group emergency alert</a:t>
            </a:r>
          </a:p>
          <a:p>
            <a:pPr lvl="1"/>
            <a:r>
              <a:rPr lang="en-GB" sz="2000" dirty="0"/>
              <a:t>Termination of an ad hoc group emergency alert and automatic release of a related ongoing ad hoc group </a:t>
            </a:r>
            <a:r>
              <a:rPr lang="en-US" sz="2000" dirty="0"/>
              <a:t>emergency call.</a:t>
            </a:r>
            <a:endParaRPr lang="en-GB" altLang="en-US" sz="2000" dirty="0"/>
          </a:p>
          <a:p>
            <a:pPr lvl="1"/>
            <a:endParaRPr lang="en-GB" altLang="en-US" sz="2000" dirty="0">
              <a:highlight>
                <a:srgbClr val="FFFF00"/>
              </a:highlight>
            </a:endParaRPr>
          </a:p>
        </p:txBody>
      </p:sp>
    </p:spTree>
    <p:extLst>
      <p:ext uri="{BB962C8B-B14F-4D97-AF65-F5344CB8AC3E}">
        <p14:creationId xmlns:p14="http://schemas.microsoft.com/office/powerpoint/2010/main" val="1663341501"/>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a:t>Backup slides</a:t>
            </a:r>
          </a:p>
        </p:txBody>
      </p:sp>
    </p:spTree>
    <p:extLst>
      <p:ext uri="{BB962C8B-B14F-4D97-AF65-F5344CB8AC3E}">
        <p14:creationId xmlns:p14="http://schemas.microsoft.com/office/powerpoint/2010/main" val="3353129166"/>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a:t>Past 3GPP Rel-18 work on AHGC </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329938" y="1825624"/>
            <a:ext cx="11606248" cy="4549775"/>
          </a:xfrm>
        </p:spPr>
        <p:txBody>
          <a:bodyPr/>
          <a:lstStyle/>
          <a:p>
            <a:r>
              <a:rPr lang="en-GB" altLang="en-US" sz="2000" dirty="0"/>
              <a:t>FirstNet &amp; Samsung introduced stage 1 AHGC normative work in SA1#95-e (August 2021)</a:t>
            </a:r>
          </a:p>
          <a:p>
            <a:r>
              <a:rPr lang="en-GB" altLang="en-US" sz="2000" dirty="0"/>
              <a:t>Offline discussion with FirstNet, Samsung and Railway community in December 2021 to provide 2 AHGC variants:</a:t>
            </a:r>
          </a:p>
          <a:p>
            <a:pPr lvl="1"/>
            <a:r>
              <a:rPr lang="en-GB" altLang="en-US" sz="1800" dirty="0"/>
              <a:t>(1) client-based for PPDR, and </a:t>
            </a:r>
          </a:p>
          <a:p>
            <a:pPr lvl="1"/>
            <a:r>
              <a:rPr lang="en-GB" altLang="en-US" sz="1800" dirty="0"/>
              <a:t>(2) server-based for Railways </a:t>
            </a:r>
          </a:p>
          <a:p>
            <a:r>
              <a:rPr lang="en-GB" altLang="en-US" sz="2000" dirty="0"/>
              <a:t>Approved CR to TS 22.280 in SA1#97-e (February 2022):</a:t>
            </a:r>
          </a:p>
          <a:p>
            <a:pPr lvl="1"/>
            <a:r>
              <a:rPr lang="en-GB" sz="1800" dirty="0"/>
              <a:t>[R-6.15.5.2-001] The MCX Service shall provide a mechanism for an authorized MCX User to combine an ad hoc multiplicity of MCX Users into a MCX Service Ad hoc Group Communication.</a:t>
            </a:r>
            <a:endParaRPr lang="fr-FR" sz="1800" dirty="0"/>
          </a:p>
          <a:p>
            <a:pPr lvl="2"/>
            <a:r>
              <a:rPr lang="en-GB" sz="1600" dirty="0"/>
              <a:t>NOTE:	Selection of the list of MCX Users can be manual, or automatic based on certain criteria (</a:t>
            </a:r>
            <a:r>
              <a:rPr lang="en-GB" sz="1600" dirty="0">
                <a:solidFill>
                  <a:srgbClr val="FF0000"/>
                </a:solidFill>
              </a:rPr>
              <a:t>e.g., location</a:t>
            </a:r>
            <a:r>
              <a:rPr lang="en-GB" sz="1600" dirty="0"/>
              <a:t>). This is left for implementation.</a:t>
            </a:r>
            <a:endParaRPr lang="fr-FR" sz="1600" dirty="0"/>
          </a:p>
          <a:p>
            <a:pPr lvl="1"/>
            <a:r>
              <a:rPr lang="en-GB" sz="1800" dirty="0">
                <a:solidFill>
                  <a:srgbClr val="FF0000"/>
                </a:solidFill>
              </a:rPr>
              <a:t>[R-6.15.5.2-014] The MCX Service shall provide a mechanism for the initiator of an MCX Service Ad hoc Group Communication to request that the list of participants be determined and updated by the MCX Service system using pre-defined criteria.</a:t>
            </a:r>
          </a:p>
        </p:txBody>
      </p:sp>
    </p:spTree>
    <p:extLst>
      <p:ext uri="{BB962C8B-B14F-4D97-AF65-F5344CB8AC3E}">
        <p14:creationId xmlns:p14="http://schemas.microsoft.com/office/powerpoint/2010/main" val="3640725242"/>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a:t>Past 3GPP Rel-18 work on AHGC </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329938" y="1825624"/>
            <a:ext cx="11430262" cy="4549775"/>
          </a:xfrm>
        </p:spPr>
        <p:txBody>
          <a:bodyPr/>
          <a:lstStyle/>
          <a:p>
            <a:r>
              <a:rPr lang="en-GB" altLang="en-US" sz="2000" dirty="0"/>
              <a:t>Based on stage 1 AHGC normative work, SA6 performed a study on </a:t>
            </a:r>
            <a:r>
              <a:rPr lang="en-US" sz="2000" dirty="0"/>
              <a:t>ad hoc group communication support for mission critical services </a:t>
            </a:r>
            <a:r>
              <a:rPr lang="en-US" altLang="en-US" sz="2000" dirty="0"/>
              <a:t>as part of Rel-18 timeline (see TR 23.700-76 v18.0.0), which is 95% completed</a:t>
            </a:r>
            <a:endParaRPr lang="en-GB" altLang="en-US" sz="2000" dirty="0"/>
          </a:p>
          <a:p>
            <a:r>
              <a:rPr lang="en-GB" altLang="en-US" sz="2000" dirty="0"/>
              <a:t>Then SA6 started AHGC normative work by introducing first approved CRs to 23.379 v18.3.0 to cover AHGC procedures in a single MCPTT System</a:t>
            </a:r>
          </a:p>
          <a:p>
            <a:r>
              <a:rPr lang="en-GB" sz="2000" dirty="0"/>
              <a:t>The two AHGC variants are already included in latest revision of 23.379 (refer to CR S6-223536, S6-223346, S6-223347, S6-223349, S6-223350 in SA6#52 Toulouse meeting):</a:t>
            </a:r>
          </a:p>
          <a:p>
            <a:pPr lvl="1"/>
            <a:r>
              <a:rPr lang="en-GB" altLang="en-US" sz="1800" dirty="0"/>
              <a:t>(1) client-based: see a</a:t>
            </a:r>
            <a:r>
              <a:rPr lang="en-GB" sz="1800" dirty="0"/>
              <a:t>d hoc group call setup</a:t>
            </a:r>
          </a:p>
          <a:p>
            <a:pPr lvl="1"/>
            <a:r>
              <a:rPr lang="en-GB" altLang="en-US" sz="1800" dirty="0"/>
              <a:t>(2) server-based: see a</a:t>
            </a:r>
            <a:r>
              <a:rPr lang="en-GB" sz="1800" dirty="0"/>
              <a:t>d hoc group call setup with MCPTT server determining the participants lists</a:t>
            </a:r>
          </a:p>
          <a:p>
            <a:pPr marL="0" indent="0">
              <a:buNone/>
            </a:pPr>
            <a:endParaRPr lang="en-GB" sz="2000" dirty="0"/>
          </a:p>
        </p:txBody>
      </p:sp>
    </p:spTree>
    <p:extLst>
      <p:ext uri="{BB962C8B-B14F-4D97-AF65-F5344CB8AC3E}">
        <p14:creationId xmlns:p14="http://schemas.microsoft.com/office/powerpoint/2010/main" val="546669214"/>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a:t>Context</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584200" y="1825624"/>
            <a:ext cx="11176000" cy="4549775"/>
          </a:xfrm>
        </p:spPr>
        <p:txBody>
          <a:bodyPr/>
          <a:lstStyle/>
          <a:p>
            <a:r>
              <a:rPr lang="en-GB" altLang="en-US" sz="2400" dirty="0"/>
              <a:t>Some companies expressed concerns on AHGC to support Railway needs during pre-SA6#52-bis-e MC informal call (December 8, 2022)</a:t>
            </a:r>
          </a:p>
          <a:p>
            <a:r>
              <a:rPr lang="en-GB" altLang="en-US" sz="2400" dirty="0"/>
              <a:t>Those companies recommended to use existing Rel-17 MC procedures e.g.,</a:t>
            </a:r>
          </a:p>
          <a:p>
            <a:pPr lvl="1"/>
            <a:r>
              <a:rPr lang="en-GB" altLang="en-US" sz="2000" dirty="0"/>
              <a:t>Use of pre-arranged groups</a:t>
            </a:r>
          </a:p>
          <a:p>
            <a:pPr lvl="1"/>
            <a:r>
              <a:rPr lang="en-GB" altLang="en-US" sz="2000" dirty="0"/>
              <a:t>Users automatically affiliate as they meet criteria</a:t>
            </a:r>
          </a:p>
          <a:p>
            <a:pPr lvl="1"/>
            <a:endParaRPr lang="en-GB" altLang="en-US" dirty="0"/>
          </a:p>
          <a:p>
            <a:pPr marL="228600" lvl="1">
              <a:spcBef>
                <a:spcPts val="1000"/>
              </a:spcBef>
              <a:buBlip>
                <a:blip r:embed="rId3"/>
              </a:buBlip>
            </a:pPr>
            <a:r>
              <a:rPr lang="en-GB" altLang="en-US" dirty="0"/>
              <a:t>UIC proposed to use this ad hoc meeting to explain rationales and justifications as to continue normative work on AHGC to support FRMCS needs</a:t>
            </a:r>
          </a:p>
          <a:p>
            <a:endParaRPr lang="en-GB" altLang="en-US" sz="2400" dirty="0"/>
          </a:p>
          <a:p>
            <a:pPr marL="0" indent="0">
              <a:buNone/>
            </a:pPr>
            <a:endParaRPr lang="en-GB" altLang="en-US" sz="2400"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a:t>Railway Emergency Call (REC)</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584200" y="1791757"/>
            <a:ext cx="11176000" cy="4668310"/>
          </a:xfrm>
        </p:spPr>
        <p:txBody>
          <a:bodyPr/>
          <a:lstStyle/>
          <a:p>
            <a:pPr algn="just"/>
            <a:r>
              <a:rPr lang="en-GB" sz="2000" dirty="0"/>
              <a:t>Railway communications have very specific needs. The train is a guided vehicle, that cannot steer left or right. As it weights more than 400 tons, and runs to 180 km/h and when at high speed at 300 km/h, it breaks in more than one km. This is why:</a:t>
            </a:r>
          </a:p>
          <a:p>
            <a:pPr lvl="1"/>
            <a:r>
              <a:rPr lang="en-GB" sz="2000" dirty="0"/>
              <a:t>The Quality of Service to ensure the connectivity for the voice and signalling applications must be ensured at any moment and without errors</a:t>
            </a:r>
          </a:p>
          <a:p>
            <a:pPr lvl="1"/>
            <a:r>
              <a:rPr lang="en-GB" sz="2000" dirty="0"/>
              <a:t>Specific voice capabilities must be supported e.g., group calls, functional aliasing, positioning / location depending addressing, priority, localization, etc. </a:t>
            </a:r>
          </a:p>
          <a:p>
            <a:pPr algn="just"/>
            <a:r>
              <a:rPr lang="en-GB" sz="2000" dirty="0"/>
              <a:t>To reach such a QoS, in Europe, dedicated frequencies have been allocated for Railways both for GSM-R and for FRMCS. </a:t>
            </a:r>
          </a:p>
          <a:p>
            <a:pPr algn="just"/>
            <a:r>
              <a:rPr lang="en-GB" sz="2000" dirty="0"/>
              <a:t>A ETCS Movement authority failure means that the train will slow down or stop. A stopped train means that all trains behind will also stop. Rail traffic restart can take hours.</a:t>
            </a:r>
          </a:p>
          <a:p>
            <a:pPr algn="just"/>
            <a:r>
              <a:rPr lang="en-GB" sz="2000" dirty="0"/>
              <a:t>A missed REC could mean that a train full of passengers could run at full speed towards e.g. another train which is derailed without knowing the danger.</a:t>
            </a:r>
            <a:endParaRPr lang="en-GB" altLang="en-US" sz="2000" dirty="0"/>
          </a:p>
          <a:p>
            <a:endParaRPr lang="en-GB" altLang="en-US" sz="2000" dirty="0"/>
          </a:p>
          <a:p>
            <a:pPr marL="0" indent="0">
              <a:buNone/>
            </a:pPr>
            <a:endParaRPr lang="en-GB" altLang="en-US" sz="2000" dirty="0"/>
          </a:p>
        </p:txBody>
      </p:sp>
    </p:spTree>
    <p:extLst>
      <p:ext uri="{BB962C8B-B14F-4D97-AF65-F5344CB8AC3E}">
        <p14:creationId xmlns:p14="http://schemas.microsoft.com/office/powerpoint/2010/main" val="3269986286"/>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a:t>Railway Emergency Call (REC)</a:t>
            </a:r>
          </a:p>
        </p:txBody>
      </p:sp>
      <p:grpSp>
        <p:nvGrpSpPr>
          <p:cNvPr id="5" name="Group 2">
            <a:extLst>
              <a:ext uri="{FF2B5EF4-FFF2-40B4-BE49-F238E27FC236}">
                <a16:creationId xmlns:a16="http://schemas.microsoft.com/office/drawing/2014/main" id="{925AFE81-DCB0-4EF5-91CB-C2D225C3BB6A}"/>
              </a:ext>
            </a:extLst>
          </p:cNvPr>
          <p:cNvGrpSpPr>
            <a:grpSpLocks/>
          </p:cNvGrpSpPr>
          <p:nvPr/>
        </p:nvGrpSpPr>
        <p:grpSpPr bwMode="auto">
          <a:xfrm>
            <a:off x="172367" y="2614584"/>
            <a:ext cx="8910637" cy="4694237"/>
            <a:chOff x="136" y="1328"/>
            <a:chExt cx="5613" cy="2957"/>
          </a:xfrm>
        </p:grpSpPr>
        <p:grpSp>
          <p:nvGrpSpPr>
            <p:cNvPr id="6" name="Group 3">
              <a:extLst>
                <a:ext uri="{FF2B5EF4-FFF2-40B4-BE49-F238E27FC236}">
                  <a16:creationId xmlns:a16="http://schemas.microsoft.com/office/drawing/2014/main" id="{D359D41F-9E72-4D17-BFF7-FC247D09F761}"/>
                </a:ext>
              </a:extLst>
            </p:cNvPr>
            <p:cNvGrpSpPr>
              <a:grpSpLocks/>
            </p:cNvGrpSpPr>
            <p:nvPr/>
          </p:nvGrpSpPr>
          <p:grpSpPr bwMode="auto">
            <a:xfrm>
              <a:off x="2037" y="1328"/>
              <a:ext cx="2389" cy="1518"/>
              <a:chOff x="2589" y="2232"/>
              <a:chExt cx="2389" cy="1518"/>
            </a:xfrm>
          </p:grpSpPr>
          <p:sp>
            <p:nvSpPr>
              <p:cNvPr id="419" name="Freeform 4">
                <a:extLst>
                  <a:ext uri="{FF2B5EF4-FFF2-40B4-BE49-F238E27FC236}">
                    <a16:creationId xmlns:a16="http://schemas.microsoft.com/office/drawing/2014/main" id="{9C6DC3C6-45D0-4DA7-B399-F1CD78810360}"/>
                  </a:ext>
                </a:extLst>
              </p:cNvPr>
              <p:cNvSpPr>
                <a:spLocks noChangeAspect="1"/>
              </p:cNvSpPr>
              <p:nvPr/>
            </p:nvSpPr>
            <p:spPr bwMode="auto">
              <a:xfrm>
                <a:off x="2589" y="2232"/>
                <a:ext cx="2389" cy="1518"/>
              </a:xfrm>
              <a:custGeom>
                <a:avLst/>
                <a:gdLst/>
                <a:ahLst/>
                <a:cxnLst>
                  <a:cxn ang="0">
                    <a:pos x="376" y="201"/>
                  </a:cxn>
                  <a:cxn ang="0">
                    <a:pos x="652" y="147"/>
                  </a:cxn>
                  <a:cxn ang="0">
                    <a:pos x="933" y="272"/>
                  </a:cxn>
                  <a:cxn ang="0">
                    <a:pos x="912" y="470"/>
                  </a:cxn>
                  <a:cxn ang="0">
                    <a:pos x="688" y="497"/>
                  </a:cxn>
                  <a:cxn ang="0">
                    <a:pos x="345" y="452"/>
                  </a:cxn>
                  <a:cxn ang="0">
                    <a:pos x="376" y="201"/>
                  </a:cxn>
                </a:cxnLst>
                <a:rect l="0" t="0" r="r" b="b"/>
                <a:pathLst>
                  <a:path w="1219" h="660">
                    <a:moveTo>
                      <a:pt x="376" y="201"/>
                    </a:moveTo>
                    <a:cubicBezTo>
                      <a:pt x="373" y="116"/>
                      <a:pt x="495" y="6"/>
                      <a:pt x="652" y="147"/>
                    </a:cubicBezTo>
                    <a:cubicBezTo>
                      <a:pt x="799" y="0"/>
                      <a:pt x="985" y="150"/>
                      <a:pt x="933" y="272"/>
                    </a:cubicBezTo>
                    <a:cubicBezTo>
                      <a:pt x="1219" y="350"/>
                      <a:pt x="1032" y="512"/>
                      <a:pt x="912" y="470"/>
                    </a:cubicBezTo>
                    <a:cubicBezTo>
                      <a:pt x="898" y="660"/>
                      <a:pt x="697" y="557"/>
                      <a:pt x="688" y="497"/>
                    </a:cubicBezTo>
                    <a:cubicBezTo>
                      <a:pt x="525" y="657"/>
                      <a:pt x="378" y="551"/>
                      <a:pt x="345" y="452"/>
                    </a:cubicBezTo>
                    <a:cubicBezTo>
                      <a:pt x="51" y="497"/>
                      <a:pt x="0" y="119"/>
                      <a:pt x="376" y="201"/>
                    </a:cubicBezTo>
                    <a:close/>
                  </a:path>
                </a:pathLst>
              </a:custGeom>
              <a:gradFill rotWithShape="1">
                <a:gsLst>
                  <a:gs pos="0">
                    <a:srgbClr val="00629B"/>
                  </a:gs>
                  <a:gs pos="100000">
                    <a:srgbClr val="00629B">
                      <a:gamma/>
                      <a:tint val="56471"/>
                      <a:invGamma/>
                    </a:srgbClr>
                  </a:gs>
                </a:gsLst>
                <a:lin ang="18900000" scaled="1"/>
              </a:gradFill>
              <a:ln w="25400" cap="flat" cmpd="sng">
                <a:noFill/>
                <a:prstDash val="solid"/>
                <a:round/>
                <a:headEnd type="none" w="med" len="med"/>
                <a:tailEnd type="none" w="med" len="med"/>
              </a:ln>
              <a:effectLst>
                <a:prstShdw prst="shdw17" dist="17961" dir="2700000">
                  <a:srgbClr val="D2E4EC"/>
                </a:prst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Arial" charset="0"/>
                  <a:cs typeface="+mn-cs"/>
                </a:endParaRPr>
              </a:p>
            </p:txBody>
          </p:sp>
          <p:sp>
            <p:nvSpPr>
              <p:cNvPr id="420" name="Text Box 5">
                <a:extLst>
                  <a:ext uri="{FF2B5EF4-FFF2-40B4-BE49-F238E27FC236}">
                    <a16:creationId xmlns:a16="http://schemas.microsoft.com/office/drawing/2014/main" id="{255F800B-40A5-4AD8-AF6A-921DF1611ADC}"/>
                  </a:ext>
                </a:extLst>
              </p:cNvPr>
              <p:cNvSpPr txBox="1">
                <a:spLocks noChangeArrowheads="1"/>
              </p:cNvSpPr>
              <p:nvPr/>
            </p:nvSpPr>
            <p:spPr bwMode="auto">
              <a:xfrm>
                <a:off x="3668" y="2673"/>
                <a:ext cx="352" cy="145"/>
              </a:xfrm>
              <a:prstGeom prst="rect">
                <a:avLst/>
              </a:prstGeom>
              <a:noFill/>
              <a:ln w="9525" algn="ctr">
                <a:noFill/>
                <a:miter lim="800000"/>
                <a:headEnd/>
                <a:tailEnd/>
              </a:ln>
            </p:spPr>
            <p:txBody>
              <a:bodyPr wrap="none" lIns="0" tIns="0" rIns="0" bIns="0">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sv-SE" sz="1500" b="1" i="0" u="none" strike="noStrike" kern="0" cap="none" spc="0" normalizeH="0" baseline="0" noProof="0" dirty="0">
                    <a:ln>
                      <a:noFill/>
                    </a:ln>
                    <a:solidFill>
                      <a:prstClr val="white"/>
                    </a:solidFill>
                    <a:effectLst/>
                    <a:uLnTx/>
                    <a:uFillTx/>
                    <a:latin typeface="Calibri" panose="020F0502020204030204"/>
                    <a:cs typeface="+mn-cs"/>
                  </a:rPr>
                  <a:t>FRMCS</a:t>
                </a:r>
                <a:endParaRPr kumimoji="0" lang="en-US" sz="1500" b="1" i="0" u="none" strike="noStrike" kern="0" cap="none" spc="0" normalizeH="0" baseline="0" noProof="0" dirty="0">
                  <a:ln>
                    <a:noFill/>
                  </a:ln>
                  <a:solidFill>
                    <a:prstClr val="white"/>
                  </a:solidFill>
                  <a:effectLst/>
                  <a:uLnTx/>
                  <a:uFillTx/>
                  <a:latin typeface="Calibri" panose="020F0502020204030204"/>
                  <a:cs typeface="+mn-cs"/>
                </a:endParaRPr>
              </a:p>
            </p:txBody>
          </p:sp>
        </p:grpSp>
        <p:sp>
          <p:nvSpPr>
            <p:cNvPr id="7" name="Line 6">
              <a:extLst>
                <a:ext uri="{FF2B5EF4-FFF2-40B4-BE49-F238E27FC236}">
                  <a16:creationId xmlns:a16="http://schemas.microsoft.com/office/drawing/2014/main" id="{D41DF772-D8B7-406F-9C6A-D904E209CAD4}"/>
                </a:ext>
              </a:extLst>
            </p:cNvPr>
            <p:cNvSpPr>
              <a:spLocks noChangeShapeType="1"/>
            </p:cNvSpPr>
            <p:nvPr/>
          </p:nvSpPr>
          <p:spPr bwMode="auto">
            <a:xfrm>
              <a:off x="664" y="3576"/>
              <a:ext cx="408" cy="432"/>
            </a:xfrm>
            <a:prstGeom prst="line">
              <a:avLst/>
            </a:prstGeom>
            <a:noFill/>
            <a:ln w="28575">
              <a:solidFill>
                <a:sysClr val="windowText" lastClr="000000"/>
              </a:solidFill>
              <a:prstDash val="dash"/>
              <a:round/>
              <a:headEnd/>
              <a:tailEnd/>
            </a:ln>
          </p:spPr>
          <p:txBody>
            <a:bodyPr lIns="0" t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8" name="Line 7">
              <a:extLst>
                <a:ext uri="{FF2B5EF4-FFF2-40B4-BE49-F238E27FC236}">
                  <a16:creationId xmlns:a16="http://schemas.microsoft.com/office/drawing/2014/main" id="{25AF1D0F-1D8F-4E8E-944B-2D7D1C3FD7C3}"/>
                </a:ext>
              </a:extLst>
            </p:cNvPr>
            <p:cNvSpPr>
              <a:spLocks noChangeShapeType="1"/>
            </p:cNvSpPr>
            <p:nvPr/>
          </p:nvSpPr>
          <p:spPr bwMode="auto">
            <a:xfrm>
              <a:off x="5064" y="2200"/>
              <a:ext cx="408" cy="432"/>
            </a:xfrm>
            <a:prstGeom prst="line">
              <a:avLst/>
            </a:prstGeom>
            <a:noFill/>
            <a:ln w="28575">
              <a:solidFill>
                <a:sysClr val="windowText" lastClr="000000"/>
              </a:solidFill>
              <a:prstDash val="dash"/>
              <a:round/>
              <a:headEnd/>
              <a:tailEnd/>
            </a:ln>
          </p:spPr>
          <p:txBody>
            <a:bodyPr lIns="0" t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9" name="Text Box 8">
              <a:extLst>
                <a:ext uri="{FF2B5EF4-FFF2-40B4-BE49-F238E27FC236}">
                  <a16:creationId xmlns:a16="http://schemas.microsoft.com/office/drawing/2014/main" id="{4185C07B-4DE1-4156-B09E-D0CA3BC2A9B4}"/>
                </a:ext>
              </a:extLst>
            </p:cNvPr>
            <p:cNvSpPr txBox="1">
              <a:spLocks noChangeArrowheads="1"/>
            </p:cNvSpPr>
            <p:nvPr/>
          </p:nvSpPr>
          <p:spPr bwMode="auto">
            <a:xfrm>
              <a:off x="5279" y="1995"/>
              <a:ext cx="470" cy="221"/>
            </a:xfrm>
            <a:prstGeom prst="rect">
              <a:avLst/>
            </a:prstGeom>
            <a:noFill/>
            <a:ln w="9525">
              <a:noFill/>
              <a:miter lim="800000"/>
              <a:headEnd/>
              <a:tailEnd/>
            </a:ln>
          </p:spPr>
          <p:txBody>
            <a:bodyPr wrap="none" lIns="0" tIns="0">
              <a:spAutoFit/>
            </a:bodyPr>
            <a:lstStyle/>
            <a:p>
              <a:pPr marL="0" marR="0" lvl="0" indent="0" defTabSz="914400" eaLnBrk="1" fontAlgn="auto" latinLnBrk="0" hangingPunct="1">
                <a:lnSpc>
                  <a:spcPts val="2400"/>
                </a:lnSpc>
                <a:spcBef>
                  <a:spcPts val="0"/>
                </a:spcBef>
                <a:spcAft>
                  <a:spcPts val="0"/>
                </a:spcAft>
                <a:buClrTx/>
                <a:buSzTx/>
                <a:buFontTx/>
                <a:buNone/>
                <a:tabLst/>
                <a:defRPr/>
              </a:pPr>
              <a:r>
                <a:rPr kumimoji="0" lang="en-GB" sz="1600" b="1" i="0" u="none" strike="noStrike" kern="0" cap="none" spc="0" normalizeH="0" baseline="0" noProof="0">
                  <a:ln>
                    <a:noFill/>
                  </a:ln>
                  <a:solidFill>
                    <a:srgbClr val="002B5D"/>
                  </a:solidFill>
                  <a:effectLst/>
                  <a:uLnTx/>
                  <a:uFillTx/>
                  <a:latin typeface="Calibri" panose="020F0502020204030204"/>
                  <a:cs typeface="+mn-cs"/>
                </a:rPr>
                <a:t>Area A</a:t>
              </a:r>
            </a:p>
          </p:txBody>
        </p:sp>
        <p:sp>
          <p:nvSpPr>
            <p:cNvPr id="10" name="Text Box 9">
              <a:extLst>
                <a:ext uri="{FF2B5EF4-FFF2-40B4-BE49-F238E27FC236}">
                  <a16:creationId xmlns:a16="http://schemas.microsoft.com/office/drawing/2014/main" id="{99E1CA25-F17A-4C62-9D76-B2CC2364B53D}"/>
                </a:ext>
              </a:extLst>
            </p:cNvPr>
            <p:cNvSpPr txBox="1">
              <a:spLocks noChangeArrowheads="1"/>
            </p:cNvSpPr>
            <p:nvPr/>
          </p:nvSpPr>
          <p:spPr bwMode="auto">
            <a:xfrm>
              <a:off x="136" y="3443"/>
              <a:ext cx="470" cy="221"/>
            </a:xfrm>
            <a:prstGeom prst="rect">
              <a:avLst/>
            </a:prstGeom>
            <a:noFill/>
            <a:ln w="9525">
              <a:noFill/>
              <a:miter lim="800000"/>
              <a:headEnd/>
              <a:tailEnd/>
            </a:ln>
          </p:spPr>
          <p:txBody>
            <a:bodyPr wrap="none" lIns="0" tIns="0">
              <a:spAutoFit/>
            </a:bodyPr>
            <a:lstStyle/>
            <a:p>
              <a:pPr marL="0" marR="0" lvl="0" indent="0" defTabSz="914400" eaLnBrk="1" fontAlgn="auto" latinLnBrk="0" hangingPunct="1">
                <a:lnSpc>
                  <a:spcPts val="2400"/>
                </a:lnSpc>
                <a:spcBef>
                  <a:spcPts val="0"/>
                </a:spcBef>
                <a:spcAft>
                  <a:spcPts val="0"/>
                </a:spcAft>
                <a:buClrTx/>
                <a:buSzTx/>
                <a:buFontTx/>
                <a:buNone/>
                <a:tabLst/>
                <a:defRPr/>
              </a:pPr>
              <a:r>
                <a:rPr kumimoji="0" lang="en-GB" sz="1600" b="1" i="0" u="none" strike="noStrike" kern="0" cap="none" spc="0" normalizeH="0" baseline="0" noProof="0">
                  <a:ln>
                    <a:noFill/>
                  </a:ln>
                  <a:solidFill>
                    <a:srgbClr val="002B5D"/>
                  </a:solidFill>
                  <a:effectLst/>
                  <a:uLnTx/>
                  <a:uFillTx/>
                  <a:latin typeface="Calibri" panose="020F0502020204030204"/>
                  <a:cs typeface="+mn-cs"/>
                </a:rPr>
                <a:t>Area C</a:t>
              </a:r>
            </a:p>
          </p:txBody>
        </p:sp>
        <p:sp>
          <p:nvSpPr>
            <p:cNvPr id="11" name="Text Box 10">
              <a:extLst>
                <a:ext uri="{FF2B5EF4-FFF2-40B4-BE49-F238E27FC236}">
                  <a16:creationId xmlns:a16="http://schemas.microsoft.com/office/drawing/2014/main" id="{06C0D430-F24F-471B-81DD-CCB0B2A76565}"/>
                </a:ext>
              </a:extLst>
            </p:cNvPr>
            <p:cNvSpPr txBox="1">
              <a:spLocks noChangeArrowheads="1"/>
            </p:cNvSpPr>
            <p:nvPr/>
          </p:nvSpPr>
          <p:spPr bwMode="auto">
            <a:xfrm>
              <a:off x="3295" y="3264"/>
              <a:ext cx="470" cy="221"/>
            </a:xfrm>
            <a:prstGeom prst="rect">
              <a:avLst/>
            </a:prstGeom>
            <a:noFill/>
            <a:ln w="9525">
              <a:noFill/>
              <a:miter lim="800000"/>
              <a:headEnd/>
              <a:tailEnd/>
            </a:ln>
          </p:spPr>
          <p:txBody>
            <a:bodyPr wrap="none" lIns="0" tIns="0">
              <a:spAutoFit/>
            </a:bodyPr>
            <a:lstStyle/>
            <a:p>
              <a:pPr marL="0" marR="0" lvl="0" indent="0" defTabSz="914400" eaLnBrk="1" fontAlgn="auto" latinLnBrk="0" hangingPunct="1">
                <a:lnSpc>
                  <a:spcPts val="2400"/>
                </a:lnSpc>
                <a:spcBef>
                  <a:spcPts val="0"/>
                </a:spcBef>
                <a:spcAft>
                  <a:spcPts val="0"/>
                </a:spcAft>
                <a:buClrTx/>
                <a:buSzTx/>
                <a:buFontTx/>
                <a:buNone/>
                <a:tabLst/>
                <a:defRPr/>
              </a:pPr>
              <a:r>
                <a:rPr kumimoji="0" lang="en-GB" sz="1600" b="1" i="0" u="none" strike="noStrike" kern="0" cap="none" spc="0" normalizeH="0" baseline="0" noProof="0">
                  <a:ln>
                    <a:noFill/>
                  </a:ln>
                  <a:solidFill>
                    <a:srgbClr val="002B5D"/>
                  </a:solidFill>
                  <a:effectLst/>
                  <a:uLnTx/>
                  <a:uFillTx/>
                  <a:latin typeface="Calibri" panose="020F0502020204030204"/>
                  <a:cs typeface="+mn-cs"/>
                </a:rPr>
                <a:t>Area B</a:t>
              </a:r>
            </a:p>
          </p:txBody>
        </p:sp>
        <p:grpSp>
          <p:nvGrpSpPr>
            <p:cNvPr id="12" name="Group 11">
              <a:extLst>
                <a:ext uri="{FF2B5EF4-FFF2-40B4-BE49-F238E27FC236}">
                  <a16:creationId xmlns:a16="http://schemas.microsoft.com/office/drawing/2014/main" id="{2FE4C430-22F7-4384-8B78-D9EF33F222D2}"/>
                </a:ext>
              </a:extLst>
            </p:cNvPr>
            <p:cNvGrpSpPr>
              <a:grpSpLocks/>
            </p:cNvGrpSpPr>
            <p:nvPr/>
          </p:nvGrpSpPr>
          <p:grpSpPr bwMode="auto">
            <a:xfrm>
              <a:off x="445" y="2239"/>
              <a:ext cx="5067" cy="2046"/>
              <a:chOff x="133" y="2111"/>
              <a:chExt cx="5067" cy="2046"/>
            </a:xfrm>
          </p:grpSpPr>
          <p:grpSp>
            <p:nvGrpSpPr>
              <p:cNvPr id="330" name="Group 12">
                <a:extLst>
                  <a:ext uri="{FF2B5EF4-FFF2-40B4-BE49-F238E27FC236}">
                    <a16:creationId xmlns:a16="http://schemas.microsoft.com/office/drawing/2014/main" id="{D8E919A0-D464-46EF-AAFF-C45ACFAF399B}"/>
                  </a:ext>
                </a:extLst>
              </p:cNvPr>
              <p:cNvGrpSpPr>
                <a:grpSpLocks noChangeAspect="1"/>
              </p:cNvGrpSpPr>
              <p:nvPr/>
            </p:nvGrpSpPr>
            <p:grpSpPr bwMode="auto">
              <a:xfrm>
                <a:off x="1349" y="2895"/>
                <a:ext cx="1267" cy="471"/>
                <a:chOff x="197" y="2487"/>
                <a:chExt cx="4219" cy="1569"/>
              </a:xfrm>
            </p:grpSpPr>
            <p:sp>
              <p:nvSpPr>
                <p:cNvPr id="409" name="AutoShape 13">
                  <a:extLst>
                    <a:ext uri="{FF2B5EF4-FFF2-40B4-BE49-F238E27FC236}">
                      <a16:creationId xmlns:a16="http://schemas.microsoft.com/office/drawing/2014/main" id="{E32F8BF8-2FDE-471E-B16E-C29BE1FA8F7B}"/>
                    </a:ext>
                  </a:extLst>
                </p:cNvPr>
                <p:cNvSpPr>
                  <a:spLocks noChangeAspect="1" noChangeArrowheads="1"/>
                </p:cNvSpPr>
                <p:nvPr/>
              </p:nvSpPr>
              <p:spPr bwMode="auto">
                <a:xfrm>
                  <a:off x="781" y="3418"/>
                  <a:ext cx="792" cy="369"/>
                </a:xfrm>
                <a:prstGeom prst="hexagon">
                  <a:avLst>
                    <a:gd name="adj" fmla="val 53659"/>
                    <a:gd name="vf" fmla="val 115470"/>
                  </a:avLst>
                </a:prstGeom>
                <a:solidFill>
                  <a:srgbClr val="CCCC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410" name="AutoShape 14">
                  <a:extLst>
                    <a:ext uri="{FF2B5EF4-FFF2-40B4-BE49-F238E27FC236}">
                      <a16:creationId xmlns:a16="http://schemas.microsoft.com/office/drawing/2014/main" id="{18EF7F8A-C560-4D29-B044-5070B58CDE92}"/>
                    </a:ext>
                  </a:extLst>
                </p:cNvPr>
                <p:cNvSpPr>
                  <a:spLocks noChangeAspect="1" noChangeArrowheads="1"/>
                </p:cNvSpPr>
                <p:nvPr/>
              </p:nvSpPr>
              <p:spPr bwMode="auto">
                <a:xfrm>
                  <a:off x="1379" y="3222"/>
                  <a:ext cx="764" cy="384"/>
                </a:xfrm>
                <a:prstGeom prst="hexagon">
                  <a:avLst>
                    <a:gd name="adj" fmla="val 49740"/>
                    <a:gd name="vf" fmla="val 115470"/>
                  </a:avLst>
                </a:prstGeom>
                <a:solidFill>
                  <a:srgbClr val="9999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411" name="AutoShape 15">
                  <a:extLst>
                    <a:ext uri="{FF2B5EF4-FFF2-40B4-BE49-F238E27FC236}">
                      <a16:creationId xmlns:a16="http://schemas.microsoft.com/office/drawing/2014/main" id="{35181E6A-6598-46A4-82FC-3CA44A5A88C2}"/>
                    </a:ext>
                  </a:extLst>
                </p:cNvPr>
                <p:cNvSpPr>
                  <a:spLocks noChangeAspect="1" noChangeArrowheads="1"/>
                </p:cNvSpPr>
                <p:nvPr/>
              </p:nvSpPr>
              <p:spPr bwMode="auto">
                <a:xfrm>
                  <a:off x="1956" y="3044"/>
                  <a:ext cx="768" cy="369"/>
                </a:xfrm>
                <a:prstGeom prst="hexagon">
                  <a:avLst>
                    <a:gd name="adj" fmla="val 52033"/>
                    <a:gd name="vf" fmla="val 115470"/>
                  </a:avLst>
                </a:prstGeom>
                <a:solidFill>
                  <a:srgbClr val="FF0000"/>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412" name="AutoShape 16">
                  <a:extLst>
                    <a:ext uri="{FF2B5EF4-FFF2-40B4-BE49-F238E27FC236}">
                      <a16:creationId xmlns:a16="http://schemas.microsoft.com/office/drawing/2014/main" id="{3898FB56-3B30-4F2D-BC8A-580EDB490094}"/>
                    </a:ext>
                  </a:extLst>
                </p:cNvPr>
                <p:cNvSpPr>
                  <a:spLocks noChangeAspect="1" noChangeArrowheads="1"/>
                </p:cNvSpPr>
                <p:nvPr/>
              </p:nvSpPr>
              <p:spPr bwMode="auto">
                <a:xfrm>
                  <a:off x="3102" y="2672"/>
                  <a:ext cx="757" cy="390"/>
                </a:xfrm>
                <a:prstGeom prst="hexagon">
                  <a:avLst>
                    <a:gd name="adj" fmla="val 48526"/>
                    <a:gd name="vf" fmla="val 115470"/>
                  </a:avLst>
                </a:prstGeom>
                <a:solidFill>
                  <a:srgbClr val="FF0000"/>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413" name="AutoShape 17">
                  <a:extLst>
                    <a:ext uri="{FF2B5EF4-FFF2-40B4-BE49-F238E27FC236}">
                      <a16:creationId xmlns:a16="http://schemas.microsoft.com/office/drawing/2014/main" id="{B4246BCA-A076-430E-9B80-82E3057E304C}"/>
                    </a:ext>
                  </a:extLst>
                </p:cNvPr>
                <p:cNvSpPr>
                  <a:spLocks noChangeAspect="1" noChangeArrowheads="1"/>
                </p:cNvSpPr>
                <p:nvPr/>
              </p:nvSpPr>
              <p:spPr bwMode="auto">
                <a:xfrm>
                  <a:off x="3679" y="2487"/>
                  <a:ext cx="737" cy="381"/>
                </a:xfrm>
                <a:prstGeom prst="hexagon">
                  <a:avLst>
                    <a:gd name="adj" fmla="val 48360"/>
                    <a:gd name="vf" fmla="val 115470"/>
                  </a:avLst>
                </a:prstGeom>
                <a:solidFill>
                  <a:srgbClr val="FF0000"/>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414" name="AutoShape 18">
                  <a:extLst>
                    <a:ext uri="{FF2B5EF4-FFF2-40B4-BE49-F238E27FC236}">
                      <a16:creationId xmlns:a16="http://schemas.microsoft.com/office/drawing/2014/main" id="{74BB5957-EFBD-4543-9F2D-A99B549B1851}"/>
                    </a:ext>
                  </a:extLst>
                </p:cNvPr>
                <p:cNvSpPr>
                  <a:spLocks noChangeAspect="1" noChangeArrowheads="1"/>
                </p:cNvSpPr>
                <p:nvPr/>
              </p:nvSpPr>
              <p:spPr bwMode="auto">
                <a:xfrm>
                  <a:off x="197" y="3599"/>
                  <a:ext cx="786" cy="368"/>
                </a:xfrm>
                <a:prstGeom prst="hexagon">
                  <a:avLst>
                    <a:gd name="adj" fmla="val 53397"/>
                    <a:gd name="vf" fmla="val 115470"/>
                  </a:avLst>
                </a:prstGeom>
                <a:solidFill>
                  <a:srgbClr val="9999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415" name="AutoShape 19">
                  <a:extLst>
                    <a:ext uri="{FF2B5EF4-FFF2-40B4-BE49-F238E27FC236}">
                      <a16:creationId xmlns:a16="http://schemas.microsoft.com/office/drawing/2014/main" id="{F8400CD7-43F6-446F-8412-3C11A5C2913C}"/>
                    </a:ext>
                  </a:extLst>
                </p:cNvPr>
                <p:cNvSpPr>
                  <a:spLocks noChangeAspect="1" noChangeArrowheads="1"/>
                </p:cNvSpPr>
                <p:nvPr/>
              </p:nvSpPr>
              <p:spPr bwMode="auto">
                <a:xfrm>
                  <a:off x="2532" y="2868"/>
                  <a:ext cx="768" cy="369"/>
                </a:xfrm>
                <a:prstGeom prst="hexagon">
                  <a:avLst>
                    <a:gd name="adj" fmla="val 52033"/>
                    <a:gd name="vf" fmla="val 115470"/>
                  </a:avLst>
                </a:prstGeom>
                <a:solidFill>
                  <a:srgbClr val="FF0000"/>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grpSp>
              <p:nvGrpSpPr>
                <p:cNvPr id="416" name="Group 20">
                  <a:extLst>
                    <a:ext uri="{FF2B5EF4-FFF2-40B4-BE49-F238E27FC236}">
                      <a16:creationId xmlns:a16="http://schemas.microsoft.com/office/drawing/2014/main" id="{9C2DB368-2856-41E6-8197-7F632CCE9E4F}"/>
                    </a:ext>
                  </a:extLst>
                </p:cNvPr>
                <p:cNvGrpSpPr>
                  <a:grpSpLocks noChangeAspect="1"/>
                </p:cNvGrpSpPr>
                <p:nvPr/>
              </p:nvGrpSpPr>
              <p:grpSpPr bwMode="auto">
                <a:xfrm rot="133195">
                  <a:off x="240" y="2488"/>
                  <a:ext cx="4176" cy="1568"/>
                  <a:chOff x="124" y="1849"/>
                  <a:chExt cx="4968" cy="1728"/>
                </a:xfrm>
              </p:grpSpPr>
              <p:sp>
                <p:nvSpPr>
                  <p:cNvPr id="417" name="Freeform 21">
                    <a:extLst>
                      <a:ext uri="{FF2B5EF4-FFF2-40B4-BE49-F238E27FC236}">
                        <a16:creationId xmlns:a16="http://schemas.microsoft.com/office/drawing/2014/main" id="{7DE5D509-6B30-402F-B1B9-14F132EFB40E}"/>
                      </a:ext>
                    </a:extLst>
                  </p:cNvPr>
                  <p:cNvSpPr>
                    <a:spLocks noChangeAspect="1"/>
                  </p:cNvSpPr>
                  <p:nvPr/>
                </p:nvSpPr>
                <p:spPr bwMode="auto">
                  <a:xfrm>
                    <a:off x="124" y="1849"/>
                    <a:ext cx="4796" cy="1589"/>
                  </a:xfrm>
                  <a:custGeom>
                    <a:avLst/>
                    <a:gdLst>
                      <a:gd name="T0" fmla="*/ 0 w 6425"/>
                      <a:gd name="T1" fmla="*/ 38 h 2235"/>
                      <a:gd name="T2" fmla="*/ 1 w 6425"/>
                      <a:gd name="T3" fmla="*/ 38 h 2235"/>
                      <a:gd name="T4" fmla="*/ 2 w 6425"/>
                      <a:gd name="T5" fmla="*/ 37 h 2235"/>
                      <a:gd name="T6" fmla="*/ 4 w 6425"/>
                      <a:gd name="T7" fmla="*/ 37 h 2235"/>
                      <a:gd name="T8" fmla="*/ 5 w 6425"/>
                      <a:gd name="T9" fmla="*/ 36 h 2235"/>
                      <a:gd name="T10" fmla="*/ 9 w 6425"/>
                      <a:gd name="T11" fmla="*/ 36 h 2235"/>
                      <a:gd name="T12" fmla="*/ 12 w 6425"/>
                      <a:gd name="T13" fmla="*/ 36 h 2235"/>
                      <a:gd name="T14" fmla="*/ 14 w 6425"/>
                      <a:gd name="T15" fmla="*/ 35 h 2235"/>
                      <a:gd name="T16" fmla="*/ 17 w 6425"/>
                      <a:gd name="T17" fmla="*/ 34 h 2235"/>
                      <a:gd name="T18" fmla="*/ 19 w 6425"/>
                      <a:gd name="T19" fmla="*/ 34 h 2235"/>
                      <a:gd name="T20" fmla="*/ 22 w 6425"/>
                      <a:gd name="T21" fmla="*/ 33 h 2235"/>
                      <a:gd name="T22" fmla="*/ 24 w 6425"/>
                      <a:gd name="T23" fmla="*/ 33 h 2235"/>
                      <a:gd name="T24" fmla="*/ 172 w 6425"/>
                      <a:gd name="T25" fmla="*/ 4 h 2235"/>
                      <a:gd name="T26" fmla="*/ 172 w 6425"/>
                      <a:gd name="T27" fmla="*/ 4 h 2235"/>
                      <a:gd name="T28" fmla="*/ 175 w 6425"/>
                      <a:gd name="T29" fmla="*/ 4 h 2235"/>
                      <a:gd name="T30" fmla="*/ 178 w 6425"/>
                      <a:gd name="T31" fmla="*/ 3 h 2235"/>
                      <a:gd name="T32" fmla="*/ 181 w 6425"/>
                      <a:gd name="T33" fmla="*/ 3 h 2235"/>
                      <a:gd name="T34" fmla="*/ 184 w 6425"/>
                      <a:gd name="T35" fmla="*/ 2 h 2235"/>
                      <a:gd name="T36" fmla="*/ 188 w 6425"/>
                      <a:gd name="T37" fmla="*/ 1 h 2235"/>
                      <a:gd name="T38" fmla="*/ 190 w 6425"/>
                      <a:gd name="T39" fmla="*/ 1 h 2235"/>
                      <a:gd name="T40" fmla="*/ 193 w 6425"/>
                      <a:gd name="T41" fmla="*/ 1 h 2235"/>
                      <a:gd name="T42" fmla="*/ 193 w 6425"/>
                      <a:gd name="T43" fmla="*/ 1 h 2235"/>
                      <a:gd name="T44" fmla="*/ 193 w 6425"/>
                      <a:gd name="T45" fmla="*/ 0 h 2235"/>
                      <a:gd name="T46" fmla="*/ 191 w 6425"/>
                      <a:gd name="T47" fmla="*/ 1 h 2235"/>
                      <a:gd name="T48" fmla="*/ 190 w 6425"/>
                      <a:gd name="T49" fmla="*/ 1 h 2235"/>
                      <a:gd name="T50" fmla="*/ 187 w 6425"/>
                      <a:gd name="T51" fmla="*/ 1 h 2235"/>
                      <a:gd name="T52" fmla="*/ 185 w 6425"/>
                      <a:gd name="T53" fmla="*/ 1 h 2235"/>
                      <a:gd name="T54" fmla="*/ 183 w 6425"/>
                      <a:gd name="T55" fmla="*/ 1 h 2235"/>
                      <a:gd name="T56" fmla="*/ 181 w 6425"/>
                      <a:gd name="T57" fmla="*/ 2 h 2235"/>
                      <a:gd name="T58" fmla="*/ 179 w 6425"/>
                      <a:gd name="T59" fmla="*/ 2 h 2235"/>
                      <a:gd name="T60" fmla="*/ 178 w 6425"/>
                      <a:gd name="T61" fmla="*/ 3 h 2235"/>
                      <a:gd name="T62" fmla="*/ 176 w 6425"/>
                      <a:gd name="T63" fmla="*/ 3 h 2235"/>
                      <a:gd name="T64" fmla="*/ 174 w 6425"/>
                      <a:gd name="T65" fmla="*/ 3 h 2235"/>
                      <a:gd name="T66" fmla="*/ 172 w 6425"/>
                      <a:gd name="T67" fmla="*/ 4 h 2235"/>
                      <a:gd name="T68" fmla="*/ 169 w 6425"/>
                      <a:gd name="T69" fmla="*/ 4 h 2235"/>
                      <a:gd name="T70" fmla="*/ 166 w 6425"/>
                      <a:gd name="T71" fmla="*/ 4 h 2235"/>
                      <a:gd name="T72" fmla="*/ 163 w 6425"/>
                      <a:gd name="T73" fmla="*/ 6 h 2235"/>
                      <a:gd name="T74" fmla="*/ 162 w 6425"/>
                      <a:gd name="T75" fmla="*/ 6 h 2235"/>
                      <a:gd name="T76" fmla="*/ 160 w 6425"/>
                      <a:gd name="T77" fmla="*/ 6 h 2235"/>
                      <a:gd name="T78" fmla="*/ 14 w 6425"/>
                      <a:gd name="T79" fmla="*/ 34 h 2235"/>
                      <a:gd name="T80" fmla="*/ 13 w 6425"/>
                      <a:gd name="T81" fmla="*/ 34 h 2235"/>
                      <a:gd name="T82" fmla="*/ 10 w 6425"/>
                      <a:gd name="T83" fmla="*/ 34 h 2235"/>
                      <a:gd name="T84" fmla="*/ 7 w 6425"/>
                      <a:gd name="T85" fmla="*/ 35 h 2235"/>
                      <a:gd name="T86" fmla="*/ 5 w 6425"/>
                      <a:gd name="T87" fmla="*/ 36 h 2235"/>
                      <a:gd name="T88" fmla="*/ 3 w 6425"/>
                      <a:gd name="T89" fmla="*/ 36 h 2235"/>
                      <a:gd name="T90" fmla="*/ 1 w 6425"/>
                      <a:gd name="T91" fmla="*/ 36 h 2235"/>
                      <a:gd name="T92" fmla="*/ 1 w 6425"/>
                      <a:gd name="T93" fmla="*/ 37 h 223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425"/>
                      <a:gd name="T142" fmla="*/ 0 h 2235"/>
                      <a:gd name="T143" fmla="*/ 6425 w 6425"/>
                      <a:gd name="T144" fmla="*/ 2235 h 223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425" h="2235">
                        <a:moveTo>
                          <a:pt x="1" y="2210"/>
                        </a:moveTo>
                        <a:lnTo>
                          <a:pt x="0" y="2227"/>
                        </a:lnTo>
                        <a:lnTo>
                          <a:pt x="11" y="2234"/>
                        </a:lnTo>
                        <a:lnTo>
                          <a:pt x="32" y="2235"/>
                        </a:lnTo>
                        <a:lnTo>
                          <a:pt x="57" y="2229"/>
                        </a:lnTo>
                        <a:lnTo>
                          <a:pt x="86" y="2221"/>
                        </a:lnTo>
                        <a:lnTo>
                          <a:pt x="116" y="2212"/>
                        </a:lnTo>
                        <a:lnTo>
                          <a:pt x="142" y="2203"/>
                        </a:lnTo>
                        <a:lnTo>
                          <a:pt x="161" y="2196"/>
                        </a:lnTo>
                        <a:lnTo>
                          <a:pt x="204" y="2182"/>
                        </a:lnTo>
                        <a:lnTo>
                          <a:pt x="249" y="2167"/>
                        </a:lnTo>
                        <a:lnTo>
                          <a:pt x="294" y="2152"/>
                        </a:lnTo>
                        <a:lnTo>
                          <a:pt x="340" y="2136"/>
                        </a:lnTo>
                        <a:lnTo>
                          <a:pt x="386" y="2119"/>
                        </a:lnTo>
                        <a:lnTo>
                          <a:pt x="432" y="2103"/>
                        </a:lnTo>
                        <a:lnTo>
                          <a:pt x="478" y="2085"/>
                        </a:lnTo>
                        <a:lnTo>
                          <a:pt x="524" y="2068"/>
                        </a:lnTo>
                        <a:lnTo>
                          <a:pt x="569" y="2052"/>
                        </a:lnTo>
                        <a:lnTo>
                          <a:pt x="613" y="2035"/>
                        </a:lnTo>
                        <a:lnTo>
                          <a:pt x="655" y="2020"/>
                        </a:lnTo>
                        <a:lnTo>
                          <a:pt x="697" y="2004"/>
                        </a:lnTo>
                        <a:lnTo>
                          <a:pt x="737" y="1989"/>
                        </a:lnTo>
                        <a:lnTo>
                          <a:pt x="775" y="1975"/>
                        </a:lnTo>
                        <a:lnTo>
                          <a:pt x="811" y="1962"/>
                        </a:lnTo>
                        <a:lnTo>
                          <a:pt x="844" y="1951"/>
                        </a:lnTo>
                        <a:lnTo>
                          <a:pt x="5722" y="266"/>
                        </a:lnTo>
                        <a:lnTo>
                          <a:pt x="5738" y="260"/>
                        </a:lnTo>
                        <a:lnTo>
                          <a:pt x="5765" y="251"/>
                        </a:lnTo>
                        <a:lnTo>
                          <a:pt x="5800" y="238"/>
                        </a:lnTo>
                        <a:lnTo>
                          <a:pt x="5842" y="223"/>
                        </a:lnTo>
                        <a:lnTo>
                          <a:pt x="5890" y="206"/>
                        </a:lnTo>
                        <a:lnTo>
                          <a:pt x="5942" y="188"/>
                        </a:lnTo>
                        <a:lnTo>
                          <a:pt x="5998" y="168"/>
                        </a:lnTo>
                        <a:lnTo>
                          <a:pt x="6055" y="147"/>
                        </a:lnTo>
                        <a:lnTo>
                          <a:pt x="6113" y="127"/>
                        </a:lnTo>
                        <a:lnTo>
                          <a:pt x="6170" y="106"/>
                        </a:lnTo>
                        <a:lnTo>
                          <a:pt x="6225" y="86"/>
                        </a:lnTo>
                        <a:lnTo>
                          <a:pt x="6276" y="67"/>
                        </a:lnTo>
                        <a:lnTo>
                          <a:pt x="6322" y="50"/>
                        </a:lnTo>
                        <a:lnTo>
                          <a:pt x="6362" y="35"/>
                        </a:lnTo>
                        <a:lnTo>
                          <a:pt x="6395" y="22"/>
                        </a:lnTo>
                        <a:lnTo>
                          <a:pt x="6418" y="13"/>
                        </a:lnTo>
                        <a:lnTo>
                          <a:pt x="6424" y="9"/>
                        </a:lnTo>
                        <a:lnTo>
                          <a:pt x="6425" y="6"/>
                        </a:lnTo>
                        <a:lnTo>
                          <a:pt x="6425" y="2"/>
                        </a:lnTo>
                        <a:lnTo>
                          <a:pt x="6425" y="0"/>
                        </a:lnTo>
                        <a:lnTo>
                          <a:pt x="6408" y="2"/>
                        </a:lnTo>
                        <a:lnTo>
                          <a:pt x="6386" y="7"/>
                        </a:lnTo>
                        <a:lnTo>
                          <a:pt x="6359" y="14"/>
                        </a:lnTo>
                        <a:lnTo>
                          <a:pt x="6329" y="22"/>
                        </a:lnTo>
                        <a:lnTo>
                          <a:pt x="6297" y="32"/>
                        </a:lnTo>
                        <a:lnTo>
                          <a:pt x="6261" y="43"/>
                        </a:lnTo>
                        <a:lnTo>
                          <a:pt x="6226" y="55"/>
                        </a:lnTo>
                        <a:lnTo>
                          <a:pt x="6188" y="67"/>
                        </a:lnTo>
                        <a:lnTo>
                          <a:pt x="6150" y="81"/>
                        </a:lnTo>
                        <a:lnTo>
                          <a:pt x="6112" y="93"/>
                        </a:lnTo>
                        <a:lnTo>
                          <a:pt x="6076" y="106"/>
                        </a:lnTo>
                        <a:lnTo>
                          <a:pt x="6040" y="117"/>
                        </a:lnTo>
                        <a:lnTo>
                          <a:pt x="6008" y="129"/>
                        </a:lnTo>
                        <a:lnTo>
                          <a:pt x="5978" y="139"/>
                        </a:lnTo>
                        <a:lnTo>
                          <a:pt x="5951" y="149"/>
                        </a:lnTo>
                        <a:lnTo>
                          <a:pt x="5930" y="155"/>
                        </a:lnTo>
                        <a:lnTo>
                          <a:pt x="5906" y="164"/>
                        </a:lnTo>
                        <a:lnTo>
                          <a:pt x="5879" y="173"/>
                        </a:lnTo>
                        <a:lnTo>
                          <a:pt x="5847" y="183"/>
                        </a:lnTo>
                        <a:lnTo>
                          <a:pt x="5811" y="196"/>
                        </a:lnTo>
                        <a:lnTo>
                          <a:pt x="5772" y="210"/>
                        </a:lnTo>
                        <a:lnTo>
                          <a:pt x="5731" y="225"/>
                        </a:lnTo>
                        <a:lnTo>
                          <a:pt x="5689" y="240"/>
                        </a:lnTo>
                        <a:lnTo>
                          <a:pt x="5645" y="254"/>
                        </a:lnTo>
                        <a:lnTo>
                          <a:pt x="5602" y="269"/>
                        </a:lnTo>
                        <a:lnTo>
                          <a:pt x="5560" y="284"/>
                        </a:lnTo>
                        <a:lnTo>
                          <a:pt x="5519" y="298"/>
                        </a:lnTo>
                        <a:lnTo>
                          <a:pt x="5481" y="312"/>
                        </a:lnTo>
                        <a:lnTo>
                          <a:pt x="5447" y="324"/>
                        </a:lnTo>
                        <a:lnTo>
                          <a:pt x="5416" y="335"/>
                        </a:lnTo>
                        <a:lnTo>
                          <a:pt x="5389" y="344"/>
                        </a:lnTo>
                        <a:lnTo>
                          <a:pt x="5368" y="351"/>
                        </a:lnTo>
                        <a:lnTo>
                          <a:pt x="516" y="2020"/>
                        </a:lnTo>
                        <a:lnTo>
                          <a:pt x="493" y="2028"/>
                        </a:lnTo>
                        <a:lnTo>
                          <a:pt x="463" y="2036"/>
                        </a:lnTo>
                        <a:lnTo>
                          <a:pt x="430" y="2046"/>
                        </a:lnTo>
                        <a:lnTo>
                          <a:pt x="392" y="2058"/>
                        </a:lnTo>
                        <a:lnTo>
                          <a:pt x="351" y="2069"/>
                        </a:lnTo>
                        <a:lnTo>
                          <a:pt x="310" y="2082"/>
                        </a:lnTo>
                        <a:lnTo>
                          <a:pt x="267" y="2096"/>
                        </a:lnTo>
                        <a:lnTo>
                          <a:pt x="225" y="2110"/>
                        </a:lnTo>
                        <a:lnTo>
                          <a:pt x="183" y="2123"/>
                        </a:lnTo>
                        <a:lnTo>
                          <a:pt x="143" y="2136"/>
                        </a:lnTo>
                        <a:lnTo>
                          <a:pt x="107" y="2150"/>
                        </a:lnTo>
                        <a:lnTo>
                          <a:pt x="74" y="2164"/>
                        </a:lnTo>
                        <a:lnTo>
                          <a:pt x="46" y="2176"/>
                        </a:lnTo>
                        <a:lnTo>
                          <a:pt x="24" y="2188"/>
                        </a:lnTo>
                        <a:lnTo>
                          <a:pt x="9" y="2199"/>
                        </a:lnTo>
                        <a:lnTo>
                          <a:pt x="1" y="2210"/>
                        </a:lnTo>
                        <a:close/>
                      </a:path>
                    </a:pathLst>
                  </a:custGeom>
                  <a:solidFill>
                    <a:sysClr val="windowText" lastClr="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418" name="Freeform 22">
                    <a:extLst>
                      <a:ext uri="{FF2B5EF4-FFF2-40B4-BE49-F238E27FC236}">
                        <a16:creationId xmlns:a16="http://schemas.microsoft.com/office/drawing/2014/main" id="{8DBD9CDA-94DB-463A-A728-2891BFAFC0F9}"/>
                      </a:ext>
                    </a:extLst>
                  </p:cNvPr>
                  <p:cNvSpPr>
                    <a:spLocks noChangeAspect="1"/>
                  </p:cNvSpPr>
                  <p:nvPr/>
                </p:nvSpPr>
                <p:spPr bwMode="auto">
                  <a:xfrm>
                    <a:off x="285" y="1869"/>
                    <a:ext cx="4807" cy="1708"/>
                  </a:xfrm>
                  <a:custGeom>
                    <a:avLst/>
                    <a:gdLst>
                      <a:gd name="T0" fmla="*/ 0 w 6425"/>
                      <a:gd name="T1" fmla="*/ 88 h 2235"/>
                      <a:gd name="T2" fmla="*/ 1 w 6425"/>
                      <a:gd name="T3" fmla="*/ 89 h 2235"/>
                      <a:gd name="T4" fmla="*/ 2 w 6425"/>
                      <a:gd name="T5" fmla="*/ 88 h 2235"/>
                      <a:gd name="T6" fmla="*/ 4 w 6425"/>
                      <a:gd name="T7" fmla="*/ 88 h 2235"/>
                      <a:gd name="T8" fmla="*/ 6 w 6425"/>
                      <a:gd name="T9" fmla="*/ 86 h 2235"/>
                      <a:gd name="T10" fmla="*/ 9 w 6425"/>
                      <a:gd name="T11" fmla="*/ 86 h 2235"/>
                      <a:gd name="T12" fmla="*/ 12 w 6425"/>
                      <a:gd name="T13" fmla="*/ 84 h 2235"/>
                      <a:gd name="T14" fmla="*/ 14 w 6425"/>
                      <a:gd name="T15" fmla="*/ 83 h 2235"/>
                      <a:gd name="T16" fmla="*/ 17 w 6425"/>
                      <a:gd name="T17" fmla="*/ 82 h 2235"/>
                      <a:gd name="T18" fmla="*/ 20 w 6425"/>
                      <a:gd name="T19" fmla="*/ 80 h 2235"/>
                      <a:gd name="T20" fmla="*/ 23 w 6425"/>
                      <a:gd name="T21" fmla="*/ 79 h 2235"/>
                      <a:gd name="T22" fmla="*/ 25 w 6425"/>
                      <a:gd name="T23" fmla="*/ 78 h 2235"/>
                      <a:gd name="T24" fmla="*/ 176 w 6425"/>
                      <a:gd name="T25" fmla="*/ 11 h 2235"/>
                      <a:gd name="T26" fmla="*/ 177 w 6425"/>
                      <a:gd name="T27" fmla="*/ 10 h 2235"/>
                      <a:gd name="T28" fmla="*/ 180 w 6425"/>
                      <a:gd name="T29" fmla="*/ 8 h 2235"/>
                      <a:gd name="T30" fmla="*/ 183 w 6425"/>
                      <a:gd name="T31" fmla="*/ 7 h 2235"/>
                      <a:gd name="T32" fmla="*/ 186 w 6425"/>
                      <a:gd name="T33" fmla="*/ 6 h 2235"/>
                      <a:gd name="T34" fmla="*/ 190 w 6425"/>
                      <a:gd name="T35" fmla="*/ 4 h 2235"/>
                      <a:gd name="T36" fmla="*/ 193 w 6425"/>
                      <a:gd name="T37" fmla="*/ 3 h 2235"/>
                      <a:gd name="T38" fmla="*/ 196 w 6425"/>
                      <a:gd name="T39" fmla="*/ 2 h 2235"/>
                      <a:gd name="T40" fmla="*/ 197 w 6425"/>
                      <a:gd name="T41" fmla="*/ 2 h 2235"/>
                      <a:gd name="T42" fmla="*/ 198 w 6425"/>
                      <a:gd name="T43" fmla="*/ 2 h 2235"/>
                      <a:gd name="T44" fmla="*/ 198 w 6425"/>
                      <a:gd name="T45" fmla="*/ 0 h 2235"/>
                      <a:gd name="T46" fmla="*/ 197 w 6425"/>
                      <a:gd name="T47" fmla="*/ 2 h 2235"/>
                      <a:gd name="T48" fmla="*/ 195 w 6425"/>
                      <a:gd name="T49" fmla="*/ 2 h 2235"/>
                      <a:gd name="T50" fmla="*/ 192 w 6425"/>
                      <a:gd name="T51" fmla="*/ 2 h 2235"/>
                      <a:gd name="T52" fmla="*/ 190 w 6425"/>
                      <a:gd name="T53" fmla="*/ 3 h 2235"/>
                      <a:gd name="T54" fmla="*/ 188 w 6425"/>
                      <a:gd name="T55" fmla="*/ 4 h 2235"/>
                      <a:gd name="T56" fmla="*/ 186 w 6425"/>
                      <a:gd name="T57" fmla="*/ 5 h 2235"/>
                      <a:gd name="T58" fmla="*/ 183 w 6425"/>
                      <a:gd name="T59" fmla="*/ 5 h 2235"/>
                      <a:gd name="T60" fmla="*/ 182 w 6425"/>
                      <a:gd name="T61" fmla="*/ 6 h 2235"/>
                      <a:gd name="T62" fmla="*/ 181 w 6425"/>
                      <a:gd name="T63" fmla="*/ 6 h 2235"/>
                      <a:gd name="T64" fmla="*/ 179 w 6425"/>
                      <a:gd name="T65" fmla="*/ 8 h 2235"/>
                      <a:gd name="T66" fmla="*/ 177 w 6425"/>
                      <a:gd name="T67" fmla="*/ 8 h 2235"/>
                      <a:gd name="T68" fmla="*/ 174 w 6425"/>
                      <a:gd name="T69" fmla="*/ 10 h 2235"/>
                      <a:gd name="T70" fmla="*/ 171 w 6425"/>
                      <a:gd name="T71" fmla="*/ 11 h 2235"/>
                      <a:gd name="T72" fmla="*/ 169 w 6425"/>
                      <a:gd name="T73" fmla="*/ 12 h 2235"/>
                      <a:gd name="T74" fmla="*/ 167 w 6425"/>
                      <a:gd name="T75" fmla="*/ 14 h 2235"/>
                      <a:gd name="T76" fmla="*/ 165 w 6425"/>
                      <a:gd name="T77" fmla="*/ 14 h 2235"/>
                      <a:gd name="T78" fmla="*/ 15 w 6425"/>
                      <a:gd name="T79" fmla="*/ 80 h 2235"/>
                      <a:gd name="T80" fmla="*/ 13 w 6425"/>
                      <a:gd name="T81" fmla="*/ 81 h 2235"/>
                      <a:gd name="T82" fmla="*/ 10 w 6425"/>
                      <a:gd name="T83" fmla="*/ 83 h 2235"/>
                      <a:gd name="T84" fmla="*/ 7 w 6425"/>
                      <a:gd name="T85" fmla="*/ 83 h 2235"/>
                      <a:gd name="T86" fmla="*/ 5 w 6425"/>
                      <a:gd name="T87" fmla="*/ 84 h 2235"/>
                      <a:gd name="T88" fmla="*/ 3 w 6425"/>
                      <a:gd name="T89" fmla="*/ 86 h 2235"/>
                      <a:gd name="T90" fmla="*/ 1 w 6425"/>
                      <a:gd name="T91" fmla="*/ 86 h 2235"/>
                      <a:gd name="T92" fmla="*/ 1 w 6425"/>
                      <a:gd name="T93" fmla="*/ 88 h 223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425"/>
                      <a:gd name="T142" fmla="*/ 0 h 2235"/>
                      <a:gd name="T143" fmla="*/ 6425 w 6425"/>
                      <a:gd name="T144" fmla="*/ 2235 h 223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425" h="2235">
                        <a:moveTo>
                          <a:pt x="1" y="2210"/>
                        </a:moveTo>
                        <a:lnTo>
                          <a:pt x="0" y="2227"/>
                        </a:lnTo>
                        <a:lnTo>
                          <a:pt x="11" y="2234"/>
                        </a:lnTo>
                        <a:lnTo>
                          <a:pt x="32" y="2235"/>
                        </a:lnTo>
                        <a:lnTo>
                          <a:pt x="57" y="2229"/>
                        </a:lnTo>
                        <a:lnTo>
                          <a:pt x="86" y="2221"/>
                        </a:lnTo>
                        <a:lnTo>
                          <a:pt x="116" y="2212"/>
                        </a:lnTo>
                        <a:lnTo>
                          <a:pt x="142" y="2203"/>
                        </a:lnTo>
                        <a:lnTo>
                          <a:pt x="161" y="2196"/>
                        </a:lnTo>
                        <a:lnTo>
                          <a:pt x="204" y="2182"/>
                        </a:lnTo>
                        <a:lnTo>
                          <a:pt x="249" y="2167"/>
                        </a:lnTo>
                        <a:lnTo>
                          <a:pt x="294" y="2152"/>
                        </a:lnTo>
                        <a:lnTo>
                          <a:pt x="340" y="2136"/>
                        </a:lnTo>
                        <a:lnTo>
                          <a:pt x="386" y="2119"/>
                        </a:lnTo>
                        <a:lnTo>
                          <a:pt x="432" y="2103"/>
                        </a:lnTo>
                        <a:lnTo>
                          <a:pt x="478" y="2085"/>
                        </a:lnTo>
                        <a:lnTo>
                          <a:pt x="524" y="2068"/>
                        </a:lnTo>
                        <a:lnTo>
                          <a:pt x="569" y="2052"/>
                        </a:lnTo>
                        <a:lnTo>
                          <a:pt x="613" y="2035"/>
                        </a:lnTo>
                        <a:lnTo>
                          <a:pt x="655" y="2020"/>
                        </a:lnTo>
                        <a:lnTo>
                          <a:pt x="697" y="2004"/>
                        </a:lnTo>
                        <a:lnTo>
                          <a:pt x="737" y="1989"/>
                        </a:lnTo>
                        <a:lnTo>
                          <a:pt x="775" y="1975"/>
                        </a:lnTo>
                        <a:lnTo>
                          <a:pt x="811" y="1962"/>
                        </a:lnTo>
                        <a:lnTo>
                          <a:pt x="844" y="1951"/>
                        </a:lnTo>
                        <a:lnTo>
                          <a:pt x="5722" y="266"/>
                        </a:lnTo>
                        <a:lnTo>
                          <a:pt x="5738" y="260"/>
                        </a:lnTo>
                        <a:lnTo>
                          <a:pt x="5765" y="251"/>
                        </a:lnTo>
                        <a:lnTo>
                          <a:pt x="5800" y="238"/>
                        </a:lnTo>
                        <a:lnTo>
                          <a:pt x="5842" y="223"/>
                        </a:lnTo>
                        <a:lnTo>
                          <a:pt x="5890" y="206"/>
                        </a:lnTo>
                        <a:lnTo>
                          <a:pt x="5942" y="188"/>
                        </a:lnTo>
                        <a:lnTo>
                          <a:pt x="5998" y="168"/>
                        </a:lnTo>
                        <a:lnTo>
                          <a:pt x="6055" y="147"/>
                        </a:lnTo>
                        <a:lnTo>
                          <a:pt x="6113" y="127"/>
                        </a:lnTo>
                        <a:lnTo>
                          <a:pt x="6170" y="106"/>
                        </a:lnTo>
                        <a:lnTo>
                          <a:pt x="6225" y="86"/>
                        </a:lnTo>
                        <a:lnTo>
                          <a:pt x="6276" y="67"/>
                        </a:lnTo>
                        <a:lnTo>
                          <a:pt x="6322" y="50"/>
                        </a:lnTo>
                        <a:lnTo>
                          <a:pt x="6362" y="35"/>
                        </a:lnTo>
                        <a:lnTo>
                          <a:pt x="6395" y="22"/>
                        </a:lnTo>
                        <a:lnTo>
                          <a:pt x="6418" y="13"/>
                        </a:lnTo>
                        <a:lnTo>
                          <a:pt x="6424" y="9"/>
                        </a:lnTo>
                        <a:lnTo>
                          <a:pt x="6425" y="6"/>
                        </a:lnTo>
                        <a:lnTo>
                          <a:pt x="6425" y="2"/>
                        </a:lnTo>
                        <a:lnTo>
                          <a:pt x="6425" y="0"/>
                        </a:lnTo>
                        <a:lnTo>
                          <a:pt x="6408" y="2"/>
                        </a:lnTo>
                        <a:lnTo>
                          <a:pt x="6386" y="7"/>
                        </a:lnTo>
                        <a:lnTo>
                          <a:pt x="6359" y="14"/>
                        </a:lnTo>
                        <a:lnTo>
                          <a:pt x="6329" y="22"/>
                        </a:lnTo>
                        <a:lnTo>
                          <a:pt x="6297" y="32"/>
                        </a:lnTo>
                        <a:lnTo>
                          <a:pt x="6261" y="43"/>
                        </a:lnTo>
                        <a:lnTo>
                          <a:pt x="6226" y="55"/>
                        </a:lnTo>
                        <a:lnTo>
                          <a:pt x="6188" y="67"/>
                        </a:lnTo>
                        <a:lnTo>
                          <a:pt x="6150" y="81"/>
                        </a:lnTo>
                        <a:lnTo>
                          <a:pt x="6112" y="93"/>
                        </a:lnTo>
                        <a:lnTo>
                          <a:pt x="6076" y="106"/>
                        </a:lnTo>
                        <a:lnTo>
                          <a:pt x="6040" y="117"/>
                        </a:lnTo>
                        <a:lnTo>
                          <a:pt x="6008" y="129"/>
                        </a:lnTo>
                        <a:lnTo>
                          <a:pt x="5978" y="139"/>
                        </a:lnTo>
                        <a:lnTo>
                          <a:pt x="5951" y="149"/>
                        </a:lnTo>
                        <a:lnTo>
                          <a:pt x="5930" y="155"/>
                        </a:lnTo>
                        <a:lnTo>
                          <a:pt x="5906" y="164"/>
                        </a:lnTo>
                        <a:lnTo>
                          <a:pt x="5879" y="173"/>
                        </a:lnTo>
                        <a:lnTo>
                          <a:pt x="5847" y="183"/>
                        </a:lnTo>
                        <a:lnTo>
                          <a:pt x="5811" y="196"/>
                        </a:lnTo>
                        <a:lnTo>
                          <a:pt x="5772" y="210"/>
                        </a:lnTo>
                        <a:lnTo>
                          <a:pt x="5731" y="225"/>
                        </a:lnTo>
                        <a:lnTo>
                          <a:pt x="5689" y="240"/>
                        </a:lnTo>
                        <a:lnTo>
                          <a:pt x="5645" y="254"/>
                        </a:lnTo>
                        <a:lnTo>
                          <a:pt x="5602" y="269"/>
                        </a:lnTo>
                        <a:lnTo>
                          <a:pt x="5560" y="284"/>
                        </a:lnTo>
                        <a:lnTo>
                          <a:pt x="5519" y="298"/>
                        </a:lnTo>
                        <a:lnTo>
                          <a:pt x="5481" y="312"/>
                        </a:lnTo>
                        <a:lnTo>
                          <a:pt x="5447" y="324"/>
                        </a:lnTo>
                        <a:lnTo>
                          <a:pt x="5416" y="335"/>
                        </a:lnTo>
                        <a:lnTo>
                          <a:pt x="5389" y="344"/>
                        </a:lnTo>
                        <a:lnTo>
                          <a:pt x="5368" y="351"/>
                        </a:lnTo>
                        <a:lnTo>
                          <a:pt x="516" y="2020"/>
                        </a:lnTo>
                        <a:lnTo>
                          <a:pt x="493" y="2028"/>
                        </a:lnTo>
                        <a:lnTo>
                          <a:pt x="463" y="2036"/>
                        </a:lnTo>
                        <a:lnTo>
                          <a:pt x="430" y="2046"/>
                        </a:lnTo>
                        <a:lnTo>
                          <a:pt x="392" y="2058"/>
                        </a:lnTo>
                        <a:lnTo>
                          <a:pt x="351" y="2069"/>
                        </a:lnTo>
                        <a:lnTo>
                          <a:pt x="310" y="2082"/>
                        </a:lnTo>
                        <a:lnTo>
                          <a:pt x="267" y="2096"/>
                        </a:lnTo>
                        <a:lnTo>
                          <a:pt x="225" y="2110"/>
                        </a:lnTo>
                        <a:lnTo>
                          <a:pt x="183" y="2123"/>
                        </a:lnTo>
                        <a:lnTo>
                          <a:pt x="143" y="2136"/>
                        </a:lnTo>
                        <a:lnTo>
                          <a:pt x="107" y="2150"/>
                        </a:lnTo>
                        <a:lnTo>
                          <a:pt x="74" y="2164"/>
                        </a:lnTo>
                        <a:lnTo>
                          <a:pt x="46" y="2176"/>
                        </a:lnTo>
                        <a:lnTo>
                          <a:pt x="24" y="2188"/>
                        </a:lnTo>
                        <a:lnTo>
                          <a:pt x="9" y="2199"/>
                        </a:lnTo>
                        <a:lnTo>
                          <a:pt x="1" y="2210"/>
                        </a:lnTo>
                        <a:close/>
                      </a:path>
                    </a:pathLst>
                  </a:custGeom>
                  <a:solidFill>
                    <a:sysClr val="windowText" lastClr="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grpSp>
          </p:grpSp>
          <p:sp>
            <p:nvSpPr>
              <p:cNvPr id="331" name="Text Box 23">
                <a:extLst>
                  <a:ext uri="{FF2B5EF4-FFF2-40B4-BE49-F238E27FC236}">
                    <a16:creationId xmlns:a16="http://schemas.microsoft.com/office/drawing/2014/main" id="{6F50A55E-C106-4A1B-96C9-EC4FEB22CE14}"/>
                  </a:ext>
                </a:extLst>
              </p:cNvPr>
              <p:cNvSpPr txBox="1">
                <a:spLocks noChangeArrowheads="1"/>
              </p:cNvSpPr>
              <p:nvPr/>
            </p:nvSpPr>
            <p:spPr bwMode="auto">
              <a:xfrm>
                <a:off x="4848" y="3936"/>
                <a:ext cx="58" cy="221"/>
              </a:xfrm>
              <a:prstGeom prst="rect">
                <a:avLst/>
              </a:prstGeom>
              <a:noFill/>
              <a:ln w="9525">
                <a:noFill/>
                <a:miter lim="800000"/>
                <a:headEnd/>
                <a:tailEnd/>
              </a:ln>
            </p:spPr>
            <p:txBody>
              <a:bodyPr wrap="none" lIns="0" tIns="0">
                <a:spAutoFit/>
              </a:bodyPr>
              <a:lstStyle/>
              <a:p>
                <a:pPr marL="0" marR="0" lvl="0" indent="0" defTabSz="914400" eaLnBrk="1" fontAlgn="auto" latinLnBrk="0" hangingPunct="1">
                  <a:lnSpc>
                    <a:spcPts val="24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2B5D"/>
                  </a:solidFill>
                  <a:effectLst/>
                  <a:uLnTx/>
                  <a:uFillTx/>
                  <a:latin typeface="Calibri" panose="020F0502020204030204"/>
                  <a:cs typeface="+mn-cs"/>
                </a:endParaRPr>
              </a:p>
            </p:txBody>
          </p:sp>
          <p:grpSp>
            <p:nvGrpSpPr>
              <p:cNvPr id="332" name="Group 24">
                <a:extLst>
                  <a:ext uri="{FF2B5EF4-FFF2-40B4-BE49-F238E27FC236}">
                    <a16:creationId xmlns:a16="http://schemas.microsoft.com/office/drawing/2014/main" id="{33BC8E2B-EEB1-4C40-A9DA-7BC71B71AB32}"/>
                  </a:ext>
                </a:extLst>
              </p:cNvPr>
              <p:cNvGrpSpPr>
                <a:grpSpLocks noChangeAspect="1"/>
              </p:cNvGrpSpPr>
              <p:nvPr/>
            </p:nvGrpSpPr>
            <p:grpSpPr bwMode="auto">
              <a:xfrm>
                <a:off x="1485" y="3031"/>
                <a:ext cx="1267" cy="471"/>
                <a:chOff x="197" y="2487"/>
                <a:chExt cx="4219" cy="1569"/>
              </a:xfrm>
            </p:grpSpPr>
            <p:sp>
              <p:nvSpPr>
                <p:cNvPr id="399" name="AutoShape 25">
                  <a:extLst>
                    <a:ext uri="{FF2B5EF4-FFF2-40B4-BE49-F238E27FC236}">
                      <a16:creationId xmlns:a16="http://schemas.microsoft.com/office/drawing/2014/main" id="{B81C73D3-B61A-4928-8A88-BBD51515F3BB}"/>
                    </a:ext>
                  </a:extLst>
                </p:cNvPr>
                <p:cNvSpPr>
                  <a:spLocks noChangeAspect="1" noChangeArrowheads="1"/>
                </p:cNvSpPr>
                <p:nvPr/>
              </p:nvSpPr>
              <p:spPr bwMode="auto">
                <a:xfrm>
                  <a:off x="781" y="3418"/>
                  <a:ext cx="792" cy="369"/>
                </a:xfrm>
                <a:prstGeom prst="hexagon">
                  <a:avLst>
                    <a:gd name="adj" fmla="val 53659"/>
                    <a:gd name="vf" fmla="val 115470"/>
                  </a:avLst>
                </a:prstGeom>
                <a:solidFill>
                  <a:srgbClr val="CCCC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400" name="AutoShape 26">
                  <a:extLst>
                    <a:ext uri="{FF2B5EF4-FFF2-40B4-BE49-F238E27FC236}">
                      <a16:creationId xmlns:a16="http://schemas.microsoft.com/office/drawing/2014/main" id="{6DAABFEF-04A0-4483-8675-E830CFD5ACE6}"/>
                    </a:ext>
                  </a:extLst>
                </p:cNvPr>
                <p:cNvSpPr>
                  <a:spLocks noChangeAspect="1" noChangeArrowheads="1"/>
                </p:cNvSpPr>
                <p:nvPr/>
              </p:nvSpPr>
              <p:spPr bwMode="auto">
                <a:xfrm>
                  <a:off x="1379" y="3222"/>
                  <a:ext cx="764" cy="384"/>
                </a:xfrm>
                <a:prstGeom prst="hexagon">
                  <a:avLst>
                    <a:gd name="adj" fmla="val 49740"/>
                    <a:gd name="vf" fmla="val 115470"/>
                  </a:avLst>
                </a:prstGeom>
                <a:solidFill>
                  <a:srgbClr val="9999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401" name="AutoShape 27">
                  <a:extLst>
                    <a:ext uri="{FF2B5EF4-FFF2-40B4-BE49-F238E27FC236}">
                      <a16:creationId xmlns:a16="http://schemas.microsoft.com/office/drawing/2014/main" id="{C97B9729-C8DE-4EB7-8CAE-A1D5FC6CDD73}"/>
                    </a:ext>
                  </a:extLst>
                </p:cNvPr>
                <p:cNvSpPr>
                  <a:spLocks noChangeAspect="1" noChangeArrowheads="1"/>
                </p:cNvSpPr>
                <p:nvPr/>
              </p:nvSpPr>
              <p:spPr bwMode="auto">
                <a:xfrm>
                  <a:off x="1956" y="3044"/>
                  <a:ext cx="768" cy="369"/>
                </a:xfrm>
                <a:prstGeom prst="hexagon">
                  <a:avLst>
                    <a:gd name="adj" fmla="val 52033"/>
                    <a:gd name="vf" fmla="val 115470"/>
                  </a:avLst>
                </a:prstGeom>
                <a:solidFill>
                  <a:srgbClr val="FF0000"/>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402" name="AutoShape 28">
                  <a:extLst>
                    <a:ext uri="{FF2B5EF4-FFF2-40B4-BE49-F238E27FC236}">
                      <a16:creationId xmlns:a16="http://schemas.microsoft.com/office/drawing/2014/main" id="{3C7FC397-A8F7-48A6-B163-EED3D6DA485F}"/>
                    </a:ext>
                  </a:extLst>
                </p:cNvPr>
                <p:cNvSpPr>
                  <a:spLocks noChangeAspect="1" noChangeArrowheads="1"/>
                </p:cNvSpPr>
                <p:nvPr/>
              </p:nvSpPr>
              <p:spPr bwMode="auto">
                <a:xfrm>
                  <a:off x="3102" y="2672"/>
                  <a:ext cx="757" cy="390"/>
                </a:xfrm>
                <a:prstGeom prst="hexagon">
                  <a:avLst>
                    <a:gd name="adj" fmla="val 48526"/>
                    <a:gd name="vf" fmla="val 115470"/>
                  </a:avLst>
                </a:prstGeom>
                <a:solidFill>
                  <a:srgbClr val="FF0000"/>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403" name="AutoShape 29">
                  <a:extLst>
                    <a:ext uri="{FF2B5EF4-FFF2-40B4-BE49-F238E27FC236}">
                      <a16:creationId xmlns:a16="http://schemas.microsoft.com/office/drawing/2014/main" id="{D8B4D9A0-FB34-45A3-89E6-B0F0FAC40AEA}"/>
                    </a:ext>
                  </a:extLst>
                </p:cNvPr>
                <p:cNvSpPr>
                  <a:spLocks noChangeAspect="1" noChangeArrowheads="1"/>
                </p:cNvSpPr>
                <p:nvPr/>
              </p:nvSpPr>
              <p:spPr bwMode="auto">
                <a:xfrm>
                  <a:off x="3679" y="2487"/>
                  <a:ext cx="737" cy="381"/>
                </a:xfrm>
                <a:prstGeom prst="hexagon">
                  <a:avLst>
                    <a:gd name="adj" fmla="val 48360"/>
                    <a:gd name="vf" fmla="val 115470"/>
                  </a:avLst>
                </a:prstGeom>
                <a:solidFill>
                  <a:srgbClr val="FF0000"/>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404" name="AutoShape 30">
                  <a:extLst>
                    <a:ext uri="{FF2B5EF4-FFF2-40B4-BE49-F238E27FC236}">
                      <a16:creationId xmlns:a16="http://schemas.microsoft.com/office/drawing/2014/main" id="{1A9B172C-917E-4BA5-A32D-E776DF65CA27}"/>
                    </a:ext>
                  </a:extLst>
                </p:cNvPr>
                <p:cNvSpPr>
                  <a:spLocks noChangeAspect="1" noChangeArrowheads="1"/>
                </p:cNvSpPr>
                <p:nvPr/>
              </p:nvSpPr>
              <p:spPr bwMode="auto">
                <a:xfrm>
                  <a:off x="197" y="3599"/>
                  <a:ext cx="786" cy="368"/>
                </a:xfrm>
                <a:prstGeom prst="hexagon">
                  <a:avLst>
                    <a:gd name="adj" fmla="val 53397"/>
                    <a:gd name="vf" fmla="val 115470"/>
                  </a:avLst>
                </a:prstGeom>
                <a:solidFill>
                  <a:srgbClr val="9999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405" name="AutoShape 31">
                  <a:extLst>
                    <a:ext uri="{FF2B5EF4-FFF2-40B4-BE49-F238E27FC236}">
                      <a16:creationId xmlns:a16="http://schemas.microsoft.com/office/drawing/2014/main" id="{48FBFD63-AD3B-4E14-A190-A26BC29DCF4E}"/>
                    </a:ext>
                  </a:extLst>
                </p:cNvPr>
                <p:cNvSpPr>
                  <a:spLocks noChangeAspect="1" noChangeArrowheads="1"/>
                </p:cNvSpPr>
                <p:nvPr/>
              </p:nvSpPr>
              <p:spPr bwMode="auto">
                <a:xfrm>
                  <a:off x="2532" y="2868"/>
                  <a:ext cx="768" cy="369"/>
                </a:xfrm>
                <a:prstGeom prst="hexagon">
                  <a:avLst>
                    <a:gd name="adj" fmla="val 52033"/>
                    <a:gd name="vf" fmla="val 115470"/>
                  </a:avLst>
                </a:prstGeom>
                <a:solidFill>
                  <a:srgbClr val="FF0000"/>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grpSp>
              <p:nvGrpSpPr>
                <p:cNvPr id="406" name="Group 32">
                  <a:extLst>
                    <a:ext uri="{FF2B5EF4-FFF2-40B4-BE49-F238E27FC236}">
                      <a16:creationId xmlns:a16="http://schemas.microsoft.com/office/drawing/2014/main" id="{6066DB81-62E3-4138-829E-0F21F930AB0F}"/>
                    </a:ext>
                  </a:extLst>
                </p:cNvPr>
                <p:cNvGrpSpPr>
                  <a:grpSpLocks noChangeAspect="1"/>
                </p:cNvGrpSpPr>
                <p:nvPr/>
              </p:nvGrpSpPr>
              <p:grpSpPr bwMode="auto">
                <a:xfrm rot="133195">
                  <a:off x="240" y="2488"/>
                  <a:ext cx="4176" cy="1568"/>
                  <a:chOff x="124" y="1849"/>
                  <a:chExt cx="4968" cy="1728"/>
                </a:xfrm>
              </p:grpSpPr>
              <p:sp>
                <p:nvSpPr>
                  <p:cNvPr id="407" name="Freeform 33">
                    <a:extLst>
                      <a:ext uri="{FF2B5EF4-FFF2-40B4-BE49-F238E27FC236}">
                        <a16:creationId xmlns:a16="http://schemas.microsoft.com/office/drawing/2014/main" id="{B256C826-5295-4D66-A6BD-3102D4093BB8}"/>
                      </a:ext>
                    </a:extLst>
                  </p:cNvPr>
                  <p:cNvSpPr>
                    <a:spLocks noChangeAspect="1"/>
                  </p:cNvSpPr>
                  <p:nvPr/>
                </p:nvSpPr>
                <p:spPr bwMode="auto">
                  <a:xfrm>
                    <a:off x="124" y="1849"/>
                    <a:ext cx="4796" cy="1589"/>
                  </a:xfrm>
                  <a:custGeom>
                    <a:avLst/>
                    <a:gdLst>
                      <a:gd name="T0" fmla="*/ 0 w 6425"/>
                      <a:gd name="T1" fmla="*/ 38 h 2235"/>
                      <a:gd name="T2" fmla="*/ 1 w 6425"/>
                      <a:gd name="T3" fmla="*/ 38 h 2235"/>
                      <a:gd name="T4" fmla="*/ 2 w 6425"/>
                      <a:gd name="T5" fmla="*/ 37 h 2235"/>
                      <a:gd name="T6" fmla="*/ 4 w 6425"/>
                      <a:gd name="T7" fmla="*/ 37 h 2235"/>
                      <a:gd name="T8" fmla="*/ 5 w 6425"/>
                      <a:gd name="T9" fmla="*/ 36 h 2235"/>
                      <a:gd name="T10" fmla="*/ 9 w 6425"/>
                      <a:gd name="T11" fmla="*/ 36 h 2235"/>
                      <a:gd name="T12" fmla="*/ 12 w 6425"/>
                      <a:gd name="T13" fmla="*/ 36 h 2235"/>
                      <a:gd name="T14" fmla="*/ 14 w 6425"/>
                      <a:gd name="T15" fmla="*/ 35 h 2235"/>
                      <a:gd name="T16" fmla="*/ 17 w 6425"/>
                      <a:gd name="T17" fmla="*/ 34 h 2235"/>
                      <a:gd name="T18" fmla="*/ 19 w 6425"/>
                      <a:gd name="T19" fmla="*/ 34 h 2235"/>
                      <a:gd name="T20" fmla="*/ 22 w 6425"/>
                      <a:gd name="T21" fmla="*/ 33 h 2235"/>
                      <a:gd name="T22" fmla="*/ 24 w 6425"/>
                      <a:gd name="T23" fmla="*/ 33 h 2235"/>
                      <a:gd name="T24" fmla="*/ 172 w 6425"/>
                      <a:gd name="T25" fmla="*/ 4 h 2235"/>
                      <a:gd name="T26" fmla="*/ 172 w 6425"/>
                      <a:gd name="T27" fmla="*/ 4 h 2235"/>
                      <a:gd name="T28" fmla="*/ 175 w 6425"/>
                      <a:gd name="T29" fmla="*/ 4 h 2235"/>
                      <a:gd name="T30" fmla="*/ 178 w 6425"/>
                      <a:gd name="T31" fmla="*/ 3 h 2235"/>
                      <a:gd name="T32" fmla="*/ 181 w 6425"/>
                      <a:gd name="T33" fmla="*/ 3 h 2235"/>
                      <a:gd name="T34" fmla="*/ 184 w 6425"/>
                      <a:gd name="T35" fmla="*/ 2 h 2235"/>
                      <a:gd name="T36" fmla="*/ 188 w 6425"/>
                      <a:gd name="T37" fmla="*/ 1 h 2235"/>
                      <a:gd name="T38" fmla="*/ 190 w 6425"/>
                      <a:gd name="T39" fmla="*/ 1 h 2235"/>
                      <a:gd name="T40" fmla="*/ 193 w 6425"/>
                      <a:gd name="T41" fmla="*/ 1 h 2235"/>
                      <a:gd name="T42" fmla="*/ 193 w 6425"/>
                      <a:gd name="T43" fmla="*/ 1 h 2235"/>
                      <a:gd name="T44" fmla="*/ 193 w 6425"/>
                      <a:gd name="T45" fmla="*/ 0 h 2235"/>
                      <a:gd name="T46" fmla="*/ 191 w 6425"/>
                      <a:gd name="T47" fmla="*/ 1 h 2235"/>
                      <a:gd name="T48" fmla="*/ 190 w 6425"/>
                      <a:gd name="T49" fmla="*/ 1 h 2235"/>
                      <a:gd name="T50" fmla="*/ 187 w 6425"/>
                      <a:gd name="T51" fmla="*/ 1 h 2235"/>
                      <a:gd name="T52" fmla="*/ 185 w 6425"/>
                      <a:gd name="T53" fmla="*/ 1 h 2235"/>
                      <a:gd name="T54" fmla="*/ 183 w 6425"/>
                      <a:gd name="T55" fmla="*/ 1 h 2235"/>
                      <a:gd name="T56" fmla="*/ 181 w 6425"/>
                      <a:gd name="T57" fmla="*/ 2 h 2235"/>
                      <a:gd name="T58" fmla="*/ 179 w 6425"/>
                      <a:gd name="T59" fmla="*/ 2 h 2235"/>
                      <a:gd name="T60" fmla="*/ 178 w 6425"/>
                      <a:gd name="T61" fmla="*/ 3 h 2235"/>
                      <a:gd name="T62" fmla="*/ 176 w 6425"/>
                      <a:gd name="T63" fmla="*/ 3 h 2235"/>
                      <a:gd name="T64" fmla="*/ 174 w 6425"/>
                      <a:gd name="T65" fmla="*/ 3 h 2235"/>
                      <a:gd name="T66" fmla="*/ 172 w 6425"/>
                      <a:gd name="T67" fmla="*/ 4 h 2235"/>
                      <a:gd name="T68" fmla="*/ 169 w 6425"/>
                      <a:gd name="T69" fmla="*/ 4 h 2235"/>
                      <a:gd name="T70" fmla="*/ 166 w 6425"/>
                      <a:gd name="T71" fmla="*/ 4 h 2235"/>
                      <a:gd name="T72" fmla="*/ 163 w 6425"/>
                      <a:gd name="T73" fmla="*/ 6 h 2235"/>
                      <a:gd name="T74" fmla="*/ 162 w 6425"/>
                      <a:gd name="T75" fmla="*/ 6 h 2235"/>
                      <a:gd name="T76" fmla="*/ 160 w 6425"/>
                      <a:gd name="T77" fmla="*/ 6 h 2235"/>
                      <a:gd name="T78" fmla="*/ 14 w 6425"/>
                      <a:gd name="T79" fmla="*/ 34 h 2235"/>
                      <a:gd name="T80" fmla="*/ 13 w 6425"/>
                      <a:gd name="T81" fmla="*/ 34 h 2235"/>
                      <a:gd name="T82" fmla="*/ 10 w 6425"/>
                      <a:gd name="T83" fmla="*/ 34 h 2235"/>
                      <a:gd name="T84" fmla="*/ 7 w 6425"/>
                      <a:gd name="T85" fmla="*/ 35 h 2235"/>
                      <a:gd name="T86" fmla="*/ 5 w 6425"/>
                      <a:gd name="T87" fmla="*/ 36 h 2235"/>
                      <a:gd name="T88" fmla="*/ 3 w 6425"/>
                      <a:gd name="T89" fmla="*/ 36 h 2235"/>
                      <a:gd name="T90" fmla="*/ 1 w 6425"/>
                      <a:gd name="T91" fmla="*/ 36 h 2235"/>
                      <a:gd name="T92" fmla="*/ 1 w 6425"/>
                      <a:gd name="T93" fmla="*/ 37 h 223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425"/>
                      <a:gd name="T142" fmla="*/ 0 h 2235"/>
                      <a:gd name="T143" fmla="*/ 6425 w 6425"/>
                      <a:gd name="T144" fmla="*/ 2235 h 223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425" h="2235">
                        <a:moveTo>
                          <a:pt x="1" y="2210"/>
                        </a:moveTo>
                        <a:lnTo>
                          <a:pt x="0" y="2227"/>
                        </a:lnTo>
                        <a:lnTo>
                          <a:pt x="11" y="2234"/>
                        </a:lnTo>
                        <a:lnTo>
                          <a:pt x="32" y="2235"/>
                        </a:lnTo>
                        <a:lnTo>
                          <a:pt x="57" y="2229"/>
                        </a:lnTo>
                        <a:lnTo>
                          <a:pt x="86" y="2221"/>
                        </a:lnTo>
                        <a:lnTo>
                          <a:pt x="116" y="2212"/>
                        </a:lnTo>
                        <a:lnTo>
                          <a:pt x="142" y="2203"/>
                        </a:lnTo>
                        <a:lnTo>
                          <a:pt x="161" y="2196"/>
                        </a:lnTo>
                        <a:lnTo>
                          <a:pt x="204" y="2182"/>
                        </a:lnTo>
                        <a:lnTo>
                          <a:pt x="249" y="2167"/>
                        </a:lnTo>
                        <a:lnTo>
                          <a:pt x="294" y="2152"/>
                        </a:lnTo>
                        <a:lnTo>
                          <a:pt x="340" y="2136"/>
                        </a:lnTo>
                        <a:lnTo>
                          <a:pt x="386" y="2119"/>
                        </a:lnTo>
                        <a:lnTo>
                          <a:pt x="432" y="2103"/>
                        </a:lnTo>
                        <a:lnTo>
                          <a:pt x="478" y="2085"/>
                        </a:lnTo>
                        <a:lnTo>
                          <a:pt x="524" y="2068"/>
                        </a:lnTo>
                        <a:lnTo>
                          <a:pt x="569" y="2052"/>
                        </a:lnTo>
                        <a:lnTo>
                          <a:pt x="613" y="2035"/>
                        </a:lnTo>
                        <a:lnTo>
                          <a:pt x="655" y="2020"/>
                        </a:lnTo>
                        <a:lnTo>
                          <a:pt x="697" y="2004"/>
                        </a:lnTo>
                        <a:lnTo>
                          <a:pt x="737" y="1989"/>
                        </a:lnTo>
                        <a:lnTo>
                          <a:pt x="775" y="1975"/>
                        </a:lnTo>
                        <a:lnTo>
                          <a:pt x="811" y="1962"/>
                        </a:lnTo>
                        <a:lnTo>
                          <a:pt x="844" y="1951"/>
                        </a:lnTo>
                        <a:lnTo>
                          <a:pt x="5722" y="266"/>
                        </a:lnTo>
                        <a:lnTo>
                          <a:pt x="5738" y="260"/>
                        </a:lnTo>
                        <a:lnTo>
                          <a:pt x="5765" y="251"/>
                        </a:lnTo>
                        <a:lnTo>
                          <a:pt x="5800" y="238"/>
                        </a:lnTo>
                        <a:lnTo>
                          <a:pt x="5842" y="223"/>
                        </a:lnTo>
                        <a:lnTo>
                          <a:pt x="5890" y="206"/>
                        </a:lnTo>
                        <a:lnTo>
                          <a:pt x="5942" y="188"/>
                        </a:lnTo>
                        <a:lnTo>
                          <a:pt x="5998" y="168"/>
                        </a:lnTo>
                        <a:lnTo>
                          <a:pt x="6055" y="147"/>
                        </a:lnTo>
                        <a:lnTo>
                          <a:pt x="6113" y="127"/>
                        </a:lnTo>
                        <a:lnTo>
                          <a:pt x="6170" y="106"/>
                        </a:lnTo>
                        <a:lnTo>
                          <a:pt x="6225" y="86"/>
                        </a:lnTo>
                        <a:lnTo>
                          <a:pt x="6276" y="67"/>
                        </a:lnTo>
                        <a:lnTo>
                          <a:pt x="6322" y="50"/>
                        </a:lnTo>
                        <a:lnTo>
                          <a:pt x="6362" y="35"/>
                        </a:lnTo>
                        <a:lnTo>
                          <a:pt x="6395" y="22"/>
                        </a:lnTo>
                        <a:lnTo>
                          <a:pt x="6418" y="13"/>
                        </a:lnTo>
                        <a:lnTo>
                          <a:pt x="6424" y="9"/>
                        </a:lnTo>
                        <a:lnTo>
                          <a:pt x="6425" y="6"/>
                        </a:lnTo>
                        <a:lnTo>
                          <a:pt x="6425" y="2"/>
                        </a:lnTo>
                        <a:lnTo>
                          <a:pt x="6425" y="0"/>
                        </a:lnTo>
                        <a:lnTo>
                          <a:pt x="6408" y="2"/>
                        </a:lnTo>
                        <a:lnTo>
                          <a:pt x="6386" y="7"/>
                        </a:lnTo>
                        <a:lnTo>
                          <a:pt x="6359" y="14"/>
                        </a:lnTo>
                        <a:lnTo>
                          <a:pt x="6329" y="22"/>
                        </a:lnTo>
                        <a:lnTo>
                          <a:pt x="6297" y="32"/>
                        </a:lnTo>
                        <a:lnTo>
                          <a:pt x="6261" y="43"/>
                        </a:lnTo>
                        <a:lnTo>
                          <a:pt x="6226" y="55"/>
                        </a:lnTo>
                        <a:lnTo>
                          <a:pt x="6188" y="67"/>
                        </a:lnTo>
                        <a:lnTo>
                          <a:pt x="6150" y="81"/>
                        </a:lnTo>
                        <a:lnTo>
                          <a:pt x="6112" y="93"/>
                        </a:lnTo>
                        <a:lnTo>
                          <a:pt x="6076" y="106"/>
                        </a:lnTo>
                        <a:lnTo>
                          <a:pt x="6040" y="117"/>
                        </a:lnTo>
                        <a:lnTo>
                          <a:pt x="6008" y="129"/>
                        </a:lnTo>
                        <a:lnTo>
                          <a:pt x="5978" y="139"/>
                        </a:lnTo>
                        <a:lnTo>
                          <a:pt x="5951" y="149"/>
                        </a:lnTo>
                        <a:lnTo>
                          <a:pt x="5930" y="155"/>
                        </a:lnTo>
                        <a:lnTo>
                          <a:pt x="5906" y="164"/>
                        </a:lnTo>
                        <a:lnTo>
                          <a:pt x="5879" y="173"/>
                        </a:lnTo>
                        <a:lnTo>
                          <a:pt x="5847" y="183"/>
                        </a:lnTo>
                        <a:lnTo>
                          <a:pt x="5811" y="196"/>
                        </a:lnTo>
                        <a:lnTo>
                          <a:pt x="5772" y="210"/>
                        </a:lnTo>
                        <a:lnTo>
                          <a:pt x="5731" y="225"/>
                        </a:lnTo>
                        <a:lnTo>
                          <a:pt x="5689" y="240"/>
                        </a:lnTo>
                        <a:lnTo>
                          <a:pt x="5645" y="254"/>
                        </a:lnTo>
                        <a:lnTo>
                          <a:pt x="5602" y="269"/>
                        </a:lnTo>
                        <a:lnTo>
                          <a:pt x="5560" y="284"/>
                        </a:lnTo>
                        <a:lnTo>
                          <a:pt x="5519" y="298"/>
                        </a:lnTo>
                        <a:lnTo>
                          <a:pt x="5481" y="312"/>
                        </a:lnTo>
                        <a:lnTo>
                          <a:pt x="5447" y="324"/>
                        </a:lnTo>
                        <a:lnTo>
                          <a:pt x="5416" y="335"/>
                        </a:lnTo>
                        <a:lnTo>
                          <a:pt x="5389" y="344"/>
                        </a:lnTo>
                        <a:lnTo>
                          <a:pt x="5368" y="351"/>
                        </a:lnTo>
                        <a:lnTo>
                          <a:pt x="516" y="2020"/>
                        </a:lnTo>
                        <a:lnTo>
                          <a:pt x="493" y="2028"/>
                        </a:lnTo>
                        <a:lnTo>
                          <a:pt x="463" y="2036"/>
                        </a:lnTo>
                        <a:lnTo>
                          <a:pt x="430" y="2046"/>
                        </a:lnTo>
                        <a:lnTo>
                          <a:pt x="392" y="2058"/>
                        </a:lnTo>
                        <a:lnTo>
                          <a:pt x="351" y="2069"/>
                        </a:lnTo>
                        <a:lnTo>
                          <a:pt x="310" y="2082"/>
                        </a:lnTo>
                        <a:lnTo>
                          <a:pt x="267" y="2096"/>
                        </a:lnTo>
                        <a:lnTo>
                          <a:pt x="225" y="2110"/>
                        </a:lnTo>
                        <a:lnTo>
                          <a:pt x="183" y="2123"/>
                        </a:lnTo>
                        <a:lnTo>
                          <a:pt x="143" y="2136"/>
                        </a:lnTo>
                        <a:lnTo>
                          <a:pt x="107" y="2150"/>
                        </a:lnTo>
                        <a:lnTo>
                          <a:pt x="74" y="2164"/>
                        </a:lnTo>
                        <a:lnTo>
                          <a:pt x="46" y="2176"/>
                        </a:lnTo>
                        <a:lnTo>
                          <a:pt x="24" y="2188"/>
                        </a:lnTo>
                        <a:lnTo>
                          <a:pt x="9" y="2199"/>
                        </a:lnTo>
                        <a:lnTo>
                          <a:pt x="1" y="2210"/>
                        </a:lnTo>
                        <a:close/>
                      </a:path>
                    </a:pathLst>
                  </a:custGeom>
                  <a:solidFill>
                    <a:sysClr val="windowText" lastClr="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408" name="Freeform 34">
                    <a:extLst>
                      <a:ext uri="{FF2B5EF4-FFF2-40B4-BE49-F238E27FC236}">
                        <a16:creationId xmlns:a16="http://schemas.microsoft.com/office/drawing/2014/main" id="{6CD0928A-72E6-4F09-9D03-689CE59102C5}"/>
                      </a:ext>
                    </a:extLst>
                  </p:cNvPr>
                  <p:cNvSpPr>
                    <a:spLocks noChangeAspect="1"/>
                  </p:cNvSpPr>
                  <p:nvPr/>
                </p:nvSpPr>
                <p:spPr bwMode="auto">
                  <a:xfrm>
                    <a:off x="285" y="1869"/>
                    <a:ext cx="4807" cy="1708"/>
                  </a:xfrm>
                  <a:custGeom>
                    <a:avLst/>
                    <a:gdLst>
                      <a:gd name="T0" fmla="*/ 0 w 6425"/>
                      <a:gd name="T1" fmla="*/ 88 h 2235"/>
                      <a:gd name="T2" fmla="*/ 1 w 6425"/>
                      <a:gd name="T3" fmla="*/ 89 h 2235"/>
                      <a:gd name="T4" fmla="*/ 2 w 6425"/>
                      <a:gd name="T5" fmla="*/ 88 h 2235"/>
                      <a:gd name="T6" fmla="*/ 4 w 6425"/>
                      <a:gd name="T7" fmla="*/ 88 h 2235"/>
                      <a:gd name="T8" fmla="*/ 6 w 6425"/>
                      <a:gd name="T9" fmla="*/ 86 h 2235"/>
                      <a:gd name="T10" fmla="*/ 9 w 6425"/>
                      <a:gd name="T11" fmla="*/ 86 h 2235"/>
                      <a:gd name="T12" fmla="*/ 12 w 6425"/>
                      <a:gd name="T13" fmla="*/ 84 h 2235"/>
                      <a:gd name="T14" fmla="*/ 14 w 6425"/>
                      <a:gd name="T15" fmla="*/ 83 h 2235"/>
                      <a:gd name="T16" fmla="*/ 17 w 6425"/>
                      <a:gd name="T17" fmla="*/ 82 h 2235"/>
                      <a:gd name="T18" fmla="*/ 20 w 6425"/>
                      <a:gd name="T19" fmla="*/ 80 h 2235"/>
                      <a:gd name="T20" fmla="*/ 23 w 6425"/>
                      <a:gd name="T21" fmla="*/ 79 h 2235"/>
                      <a:gd name="T22" fmla="*/ 25 w 6425"/>
                      <a:gd name="T23" fmla="*/ 78 h 2235"/>
                      <a:gd name="T24" fmla="*/ 176 w 6425"/>
                      <a:gd name="T25" fmla="*/ 11 h 2235"/>
                      <a:gd name="T26" fmla="*/ 177 w 6425"/>
                      <a:gd name="T27" fmla="*/ 10 h 2235"/>
                      <a:gd name="T28" fmla="*/ 180 w 6425"/>
                      <a:gd name="T29" fmla="*/ 8 h 2235"/>
                      <a:gd name="T30" fmla="*/ 183 w 6425"/>
                      <a:gd name="T31" fmla="*/ 7 h 2235"/>
                      <a:gd name="T32" fmla="*/ 186 w 6425"/>
                      <a:gd name="T33" fmla="*/ 6 h 2235"/>
                      <a:gd name="T34" fmla="*/ 190 w 6425"/>
                      <a:gd name="T35" fmla="*/ 4 h 2235"/>
                      <a:gd name="T36" fmla="*/ 193 w 6425"/>
                      <a:gd name="T37" fmla="*/ 3 h 2235"/>
                      <a:gd name="T38" fmla="*/ 196 w 6425"/>
                      <a:gd name="T39" fmla="*/ 2 h 2235"/>
                      <a:gd name="T40" fmla="*/ 197 w 6425"/>
                      <a:gd name="T41" fmla="*/ 2 h 2235"/>
                      <a:gd name="T42" fmla="*/ 198 w 6425"/>
                      <a:gd name="T43" fmla="*/ 2 h 2235"/>
                      <a:gd name="T44" fmla="*/ 198 w 6425"/>
                      <a:gd name="T45" fmla="*/ 0 h 2235"/>
                      <a:gd name="T46" fmla="*/ 197 w 6425"/>
                      <a:gd name="T47" fmla="*/ 2 h 2235"/>
                      <a:gd name="T48" fmla="*/ 195 w 6425"/>
                      <a:gd name="T49" fmla="*/ 2 h 2235"/>
                      <a:gd name="T50" fmla="*/ 192 w 6425"/>
                      <a:gd name="T51" fmla="*/ 2 h 2235"/>
                      <a:gd name="T52" fmla="*/ 190 w 6425"/>
                      <a:gd name="T53" fmla="*/ 3 h 2235"/>
                      <a:gd name="T54" fmla="*/ 188 w 6425"/>
                      <a:gd name="T55" fmla="*/ 4 h 2235"/>
                      <a:gd name="T56" fmla="*/ 186 w 6425"/>
                      <a:gd name="T57" fmla="*/ 5 h 2235"/>
                      <a:gd name="T58" fmla="*/ 183 w 6425"/>
                      <a:gd name="T59" fmla="*/ 5 h 2235"/>
                      <a:gd name="T60" fmla="*/ 182 w 6425"/>
                      <a:gd name="T61" fmla="*/ 6 h 2235"/>
                      <a:gd name="T62" fmla="*/ 181 w 6425"/>
                      <a:gd name="T63" fmla="*/ 6 h 2235"/>
                      <a:gd name="T64" fmla="*/ 179 w 6425"/>
                      <a:gd name="T65" fmla="*/ 8 h 2235"/>
                      <a:gd name="T66" fmla="*/ 177 w 6425"/>
                      <a:gd name="T67" fmla="*/ 8 h 2235"/>
                      <a:gd name="T68" fmla="*/ 174 w 6425"/>
                      <a:gd name="T69" fmla="*/ 10 h 2235"/>
                      <a:gd name="T70" fmla="*/ 171 w 6425"/>
                      <a:gd name="T71" fmla="*/ 11 h 2235"/>
                      <a:gd name="T72" fmla="*/ 169 w 6425"/>
                      <a:gd name="T73" fmla="*/ 12 h 2235"/>
                      <a:gd name="T74" fmla="*/ 167 w 6425"/>
                      <a:gd name="T75" fmla="*/ 14 h 2235"/>
                      <a:gd name="T76" fmla="*/ 165 w 6425"/>
                      <a:gd name="T77" fmla="*/ 14 h 2235"/>
                      <a:gd name="T78" fmla="*/ 15 w 6425"/>
                      <a:gd name="T79" fmla="*/ 80 h 2235"/>
                      <a:gd name="T80" fmla="*/ 13 w 6425"/>
                      <a:gd name="T81" fmla="*/ 81 h 2235"/>
                      <a:gd name="T82" fmla="*/ 10 w 6425"/>
                      <a:gd name="T83" fmla="*/ 83 h 2235"/>
                      <a:gd name="T84" fmla="*/ 7 w 6425"/>
                      <a:gd name="T85" fmla="*/ 83 h 2235"/>
                      <a:gd name="T86" fmla="*/ 5 w 6425"/>
                      <a:gd name="T87" fmla="*/ 84 h 2235"/>
                      <a:gd name="T88" fmla="*/ 3 w 6425"/>
                      <a:gd name="T89" fmla="*/ 86 h 2235"/>
                      <a:gd name="T90" fmla="*/ 1 w 6425"/>
                      <a:gd name="T91" fmla="*/ 86 h 2235"/>
                      <a:gd name="T92" fmla="*/ 1 w 6425"/>
                      <a:gd name="T93" fmla="*/ 88 h 223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425"/>
                      <a:gd name="T142" fmla="*/ 0 h 2235"/>
                      <a:gd name="T143" fmla="*/ 6425 w 6425"/>
                      <a:gd name="T144" fmla="*/ 2235 h 223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425" h="2235">
                        <a:moveTo>
                          <a:pt x="1" y="2210"/>
                        </a:moveTo>
                        <a:lnTo>
                          <a:pt x="0" y="2227"/>
                        </a:lnTo>
                        <a:lnTo>
                          <a:pt x="11" y="2234"/>
                        </a:lnTo>
                        <a:lnTo>
                          <a:pt x="32" y="2235"/>
                        </a:lnTo>
                        <a:lnTo>
                          <a:pt x="57" y="2229"/>
                        </a:lnTo>
                        <a:lnTo>
                          <a:pt x="86" y="2221"/>
                        </a:lnTo>
                        <a:lnTo>
                          <a:pt x="116" y="2212"/>
                        </a:lnTo>
                        <a:lnTo>
                          <a:pt x="142" y="2203"/>
                        </a:lnTo>
                        <a:lnTo>
                          <a:pt x="161" y="2196"/>
                        </a:lnTo>
                        <a:lnTo>
                          <a:pt x="204" y="2182"/>
                        </a:lnTo>
                        <a:lnTo>
                          <a:pt x="249" y="2167"/>
                        </a:lnTo>
                        <a:lnTo>
                          <a:pt x="294" y="2152"/>
                        </a:lnTo>
                        <a:lnTo>
                          <a:pt x="340" y="2136"/>
                        </a:lnTo>
                        <a:lnTo>
                          <a:pt x="386" y="2119"/>
                        </a:lnTo>
                        <a:lnTo>
                          <a:pt x="432" y="2103"/>
                        </a:lnTo>
                        <a:lnTo>
                          <a:pt x="478" y="2085"/>
                        </a:lnTo>
                        <a:lnTo>
                          <a:pt x="524" y="2068"/>
                        </a:lnTo>
                        <a:lnTo>
                          <a:pt x="569" y="2052"/>
                        </a:lnTo>
                        <a:lnTo>
                          <a:pt x="613" y="2035"/>
                        </a:lnTo>
                        <a:lnTo>
                          <a:pt x="655" y="2020"/>
                        </a:lnTo>
                        <a:lnTo>
                          <a:pt x="697" y="2004"/>
                        </a:lnTo>
                        <a:lnTo>
                          <a:pt x="737" y="1989"/>
                        </a:lnTo>
                        <a:lnTo>
                          <a:pt x="775" y="1975"/>
                        </a:lnTo>
                        <a:lnTo>
                          <a:pt x="811" y="1962"/>
                        </a:lnTo>
                        <a:lnTo>
                          <a:pt x="844" y="1951"/>
                        </a:lnTo>
                        <a:lnTo>
                          <a:pt x="5722" y="266"/>
                        </a:lnTo>
                        <a:lnTo>
                          <a:pt x="5738" y="260"/>
                        </a:lnTo>
                        <a:lnTo>
                          <a:pt x="5765" y="251"/>
                        </a:lnTo>
                        <a:lnTo>
                          <a:pt x="5800" y="238"/>
                        </a:lnTo>
                        <a:lnTo>
                          <a:pt x="5842" y="223"/>
                        </a:lnTo>
                        <a:lnTo>
                          <a:pt x="5890" y="206"/>
                        </a:lnTo>
                        <a:lnTo>
                          <a:pt x="5942" y="188"/>
                        </a:lnTo>
                        <a:lnTo>
                          <a:pt x="5998" y="168"/>
                        </a:lnTo>
                        <a:lnTo>
                          <a:pt x="6055" y="147"/>
                        </a:lnTo>
                        <a:lnTo>
                          <a:pt x="6113" y="127"/>
                        </a:lnTo>
                        <a:lnTo>
                          <a:pt x="6170" y="106"/>
                        </a:lnTo>
                        <a:lnTo>
                          <a:pt x="6225" y="86"/>
                        </a:lnTo>
                        <a:lnTo>
                          <a:pt x="6276" y="67"/>
                        </a:lnTo>
                        <a:lnTo>
                          <a:pt x="6322" y="50"/>
                        </a:lnTo>
                        <a:lnTo>
                          <a:pt x="6362" y="35"/>
                        </a:lnTo>
                        <a:lnTo>
                          <a:pt x="6395" y="22"/>
                        </a:lnTo>
                        <a:lnTo>
                          <a:pt x="6418" y="13"/>
                        </a:lnTo>
                        <a:lnTo>
                          <a:pt x="6424" y="9"/>
                        </a:lnTo>
                        <a:lnTo>
                          <a:pt x="6425" y="6"/>
                        </a:lnTo>
                        <a:lnTo>
                          <a:pt x="6425" y="2"/>
                        </a:lnTo>
                        <a:lnTo>
                          <a:pt x="6425" y="0"/>
                        </a:lnTo>
                        <a:lnTo>
                          <a:pt x="6408" y="2"/>
                        </a:lnTo>
                        <a:lnTo>
                          <a:pt x="6386" y="7"/>
                        </a:lnTo>
                        <a:lnTo>
                          <a:pt x="6359" y="14"/>
                        </a:lnTo>
                        <a:lnTo>
                          <a:pt x="6329" y="22"/>
                        </a:lnTo>
                        <a:lnTo>
                          <a:pt x="6297" y="32"/>
                        </a:lnTo>
                        <a:lnTo>
                          <a:pt x="6261" y="43"/>
                        </a:lnTo>
                        <a:lnTo>
                          <a:pt x="6226" y="55"/>
                        </a:lnTo>
                        <a:lnTo>
                          <a:pt x="6188" y="67"/>
                        </a:lnTo>
                        <a:lnTo>
                          <a:pt x="6150" y="81"/>
                        </a:lnTo>
                        <a:lnTo>
                          <a:pt x="6112" y="93"/>
                        </a:lnTo>
                        <a:lnTo>
                          <a:pt x="6076" y="106"/>
                        </a:lnTo>
                        <a:lnTo>
                          <a:pt x="6040" y="117"/>
                        </a:lnTo>
                        <a:lnTo>
                          <a:pt x="6008" y="129"/>
                        </a:lnTo>
                        <a:lnTo>
                          <a:pt x="5978" y="139"/>
                        </a:lnTo>
                        <a:lnTo>
                          <a:pt x="5951" y="149"/>
                        </a:lnTo>
                        <a:lnTo>
                          <a:pt x="5930" y="155"/>
                        </a:lnTo>
                        <a:lnTo>
                          <a:pt x="5906" y="164"/>
                        </a:lnTo>
                        <a:lnTo>
                          <a:pt x="5879" y="173"/>
                        </a:lnTo>
                        <a:lnTo>
                          <a:pt x="5847" y="183"/>
                        </a:lnTo>
                        <a:lnTo>
                          <a:pt x="5811" y="196"/>
                        </a:lnTo>
                        <a:lnTo>
                          <a:pt x="5772" y="210"/>
                        </a:lnTo>
                        <a:lnTo>
                          <a:pt x="5731" y="225"/>
                        </a:lnTo>
                        <a:lnTo>
                          <a:pt x="5689" y="240"/>
                        </a:lnTo>
                        <a:lnTo>
                          <a:pt x="5645" y="254"/>
                        </a:lnTo>
                        <a:lnTo>
                          <a:pt x="5602" y="269"/>
                        </a:lnTo>
                        <a:lnTo>
                          <a:pt x="5560" y="284"/>
                        </a:lnTo>
                        <a:lnTo>
                          <a:pt x="5519" y="298"/>
                        </a:lnTo>
                        <a:lnTo>
                          <a:pt x="5481" y="312"/>
                        </a:lnTo>
                        <a:lnTo>
                          <a:pt x="5447" y="324"/>
                        </a:lnTo>
                        <a:lnTo>
                          <a:pt x="5416" y="335"/>
                        </a:lnTo>
                        <a:lnTo>
                          <a:pt x="5389" y="344"/>
                        </a:lnTo>
                        <a:lnTo>
                          <a:pt x="5368" y="351"/>
                        </a:lnTo>
                        <a:lnTo>
                          <a:pt x="516" y="2020"/>
                        </a:lnTo>
                        <a:lnTo>
                          <a:pt x="493" y="2028"/>
                        </a:lnTo>
                        <a:lnTo>
                          <a:pt x="463" y="2036"/>
                        </a:lnTo>
                        <a:lnTo>
                          <a:pt x="430" y="2046"/>
                        </a:lnTo>
                        <a:lnTo>
                          <a:pt x="392" y="2058"/>
                        </a:lnTo>
                        <a:lnTo>
                          <a:pt x="351" y="2069"/>
                        </a:lnTo>
                        <a:lnTo>
                          <a:pt x="310" y="2082"/>
                        </a:lnTo>
                        <a:lnTo>
                          <a:pt x="267" y="2096"/>
                        </a:lnTo>
                        <a:lnTo>
                          <a:pt x="225" y="2110"/>
                        </a:lnTo>
                        <a:lnTo>
                          <a:pt x="183" y="2123"/>
                        </a:lnTo>
                        <a:lnTo>
                          <a:pt x="143" y="2136"/>
                        </a:lnTo>
                        <a:lnTo>
                          <a:pt x="107" y="2150"/>
                        </a:lnTo>
                        <a:lnTo>
                          <a:pt x="74" y="2164"/>
                        </a:lnTo>
                        <a:lnTo>
                          <a:pt x="46" y="2176"/>
                        </a:lnTo>
                        <a:lnTo>
                          <a:pt x="24" y="2188"/>
                        </a:lnTo>
                        <a:lnTo>
                          <a:pt x="9" y="2199"/>
                        </a:lnTo>
                        <a:lnTo>
                          <a:pt x="1" y="2210"/>
                        </a:lnTo>
                        <a:close/>
                      </a:path>
                    </a:pathLst>
                  </a:custGeom>
                  <a:solidFill>
                    <a:sysClr val="windowText" lastClr="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grpSp>
          </p:grpSp>
          <p:grpSp>
            <p:nvGrpSpPr>
              <p:cNvPr id="333" name="Group 35">
                <a:extLst>
                  <a:ext uri="{FF2B5EF4-FFF2-40B4-BE49-F238E27FC236}">
                    <a16:creationId xmlns:a16="http://schemas.microsoft.com/office/drawing/2014/main" id="{FAA48F24-BE3B-4C7F-BF2F-61A29DE86CD0}"/>
                  </a:ext>
                </a:extLst>
              </p:cNvPr>
              <p:cNvGrpSpPr>
                <a:grpSpLocks noChangeAspect="1"/>
              </p:cNvGrpSpPr>
              <p:nvPr/>
            </p:nvGrpSpPr>
            <p:grpSpPr bwMode="auto">
              <a:xfrm>
                <a:off x="3933" y="2239"/>
                <a:ext cx="1267" cy="471"/>
                <a:chOff x="197" y="2487"/>
                <a:chExt cx="4219" cy="1569"/>
              </a:xfrm>
            </p:grpSpPr>
            <p:sp>
              <p:nvSpPr>
                <p:cNvPr id="389" name="AutoShape 36">
                  <a:extLst>
                    <a:ext uri="{FF2B5EF4-FFF2-40B4-BE49-F238E27FC236}">
                      <a16:creationId xmlns:a16="http://schemas.microsoft.com/office/drawing/2014/main" id="{E0454A54-1A58-4AC8-BFE5-639EBC1E28B2}"/>
                    </a:ext>
                  </a:extLst>
                </p:cNvPr>
                <p:cNvSpPr>
                  <a:spLocks noChangeAspect="1" noChangeArrowheads="1"/>
                </p:cNvSpPr>
                <p:nvPr/>
              </p:nvSpPr>
              <p:spPr bwMode="auto">
                <a:xfrm>
                  <a:off x="781" y="3418"/>
                  <a:ext cx="792" cy="369"/>
                </a:xfrm>
                <a:prstGeom prst="hexagon">
                  <a:avLst>
                    <a:gd name="adj" fmla="val 53659"/>
                    <a:gd name="vf" fmla="val 115470"/>
                  </a:avLst>
                </a:prstGeom>
                <a:solidFill>
                  <a:srgbClr val="CCCC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90" name="AutoShape 37">
                  <a:extLst>
                    <a:ext uri="{FF2B5EF4-FFF2-40B4-BE49-F238E27FC236}">
                      <a16:creationId xmlns:a16="http://schemas.microsoft.com/office/drawing/2014/main" id="{5275B3D2-B2B7-4527-925E-0FC7FB30F97B}"/>
                    </a:ext>
                  </a:extLst>
                </p:cNvPr>
                <p:cNvSpPr>
                  <a:spLocks noChangeAspect="1" noChangeArrowheads="1"/>
                </p:cNvSpPr>
                <p:nvPr/>
              </p:nvSpPr>
              <p:spPr bwMode="auto">
                <a:xfrm>
                  <a:off x="1379" y="3222"/>
                  <a:ext cx="764" cy="384"/>
                </a:xfrm>
                <a:prstGeom prst="hexagon">
                  <a:avLst>
                    <a:gd name="adj" fmla="val 49740"/>
                    <a:gd name="vf" fmla="val 115470"/>
                  </a:avLst>
                </a:prstGeom>
                <a:solidFill>
                  <a:srgbClr val="9999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91" name="AutoShape 38">
                  <a:extLst>
                    <a:ext uri="{FF2B5EF4-FFF2-40B4-BE49-F238E27FC236}">
                      <a16:creationId xmlns:a16="http://schemas.microsoft.com/office/drawing/2014/main" id="{A86BBF22-3A8E-40C6-A308-7151B16E21E0}"/>
                    </a:ext>
                  </a:extLst>
                </p:cNvPr>
                <p:cNvSpPr>
                  <a:spLocks noChangeAspect="1" noChangeArrowheads="1"/>
                </p:cNvSpPr>
                <p:nvPr/>
              </p:nvSpPr>
              <p:spPr bwMode="auto">
                <a:xfrm>
                  <a:off x="1956" y="3044"/>
                  <a:ext cx="768" cy="369"/>
                </a:xfrm>
                <a:prstGeom prst="hexagon">
                  <a:avLst>
                    <a:gd name="adj" fmla="val 52033"/>
                    <a:gd name="vf" fmla="val 115470"/>
                  </a:avLst>
                </a:prstGeom>
                <a:solidFill>
                  <a:srgbClr val="CCCC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92" name="AutoShape 39">
                  <a:extLst>
                    <a:ext uri="{FF2B5EF4-FFF2-40B4-BE49-F238E27FC236}">
                      <a16:creationId xmlns:a16="http://schemas.microsoft.com/office/drawing/2014/main" id="{386A5397-F78E-450C-BB3F-4D8915AEADF9}"/>
                    </a:ext>
                  </a:extLst>
                </p:cNvPr>
                <p:cNvSpPr>
                  <a:spLocks noChangeAspect="1" noChangeArrowheads="1"/>
                </p:cNvSpPr>
                <p:nvPr/>
              </p:nvSpPr>
              <p:spPr bwMode="auto">
                <a:xfrm>
                  <a:off x="3102" y="2672"/>
                  <a:ext cx="757" cy="390"/>
                </a:xfrm>
                <a:prstGeom prst="hexagon">
                  <a:avLst>
                    <a:gd name="adj" fmla="val 48526"/>
                    <a:gd name="vf" fmla="val 115470"/>
                  </a:avLst>
                </a:prstGeom>
                <a:solidFill>
                  <a:srgbClr val="CCCC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93" name="AutoShape 40">
                  <a:extLst>
                    <a:ext uri="{FF2B5EF4-FFF2-40B4-BE49-F238E27FC236}">
                      <a16:creationId xmlns:a16="http://schemas.microsoft.com/office/drawing/2014/main" id="{C02A13BD-599C-4FD4-9F65-B322EB4B2D24}"/>
                    </a:ext>
                  </a:extLst>
                </p:cNvPr>
                <p:cNvSpPr>
                  <a:spLocks noChangeAspect="1" noChangeArrowheads="1"/>
                </p:cNvSpPr>
                <p:nvPr/>
              </p:nvSpPr>
              <p:spPr bwMode="auto">
                <a:xfrm>
                  <a:off x="3679" y="2487"/>
                  <a:ext cx="737" cy="381"/>
                </a:xfrm>
                <a:prstGeom prst="hexagon">
                  <a:avLst>
                    <a:gd name="adj" fmla="val 48360"/>
                    <a:gd name="vf" fmla="val 115470"/>
                  </a:avLst>
                </a:prstGeom>
                <a:solidFill>
                  <a:srgbClr val="9999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94" name="AutoShape 41">
                  <a:extLst>
                    <a:ext uri="{FF2B5EF4-FFF2-40B4-BE49-F238E27FC236}">
                      <a16:creationId xmlns:a16="http://schemas.microsoft.com/office/drawing/2014/main" id="{2FB56422-001D-4522-875F-FCED4219AFCE}"/>
                    </a:ext>
                  </a:extLst>
                </p:cNvPr>
                <p:cNvSpPr>
                  <a:spLocks noChangeAspect="1" noChangeArrowheads="1"/>
                </p:cNvSpPr>
                <p:nvPr/>
              </p:nvSpPr>
              <p:spPr bwMode="auto">
                <a:xfrm>
                  <a:off x="197" y="3599"/>
                  <a:ext cx="786" cy="368"/>
                </a:xfrm>
                <a:prstGeom prst="hexagon">
                  <a:avLst>
                    <a:gd name="adj" fmla="val 53397"/>
                    <a:gd name="vf" fmla="val 115470"/>
                  </a:avLst>
                </a:prstGeom>
                <a:solidFill>
                  <a:srgbClr val="9999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95" name="AutoShape 42">
                  <a:extLst>
                    <a:ext uri="{FF2B5EF4-FFF2-40B4-BE49-F238E27FC236}">
                      <a16:creationId xmlns:a16="http://schemas.microsoft.com/office/drawing/2014/main" id="{180C6ECE-E690-4455-A7EE-9D00D50E72AE}"/>
                    </a:ext>
                  </a:extLst>
                </p:cNvPr>
                <p:cNvSpPr>
                  <a:spLocks noChangeAspect="1" noChangeArrowheads="1"/>
                </p:cNvSpPr>
                <p:nvPr/>
              </p:nvSpPr>
              <p:spPr bwMode="auto">
                <a:xfrm>
                  <a:off x="2532" y="2868"/>
                  <a:ext cx="768" cy="369"/>
                </a:xfrm>
                <a:prstGeom prst="hexagon">
                  <a:avLst>
                    <a:gd name="adj" fmla="val 52033"/>
                    <a:gd name="vf" fmla="val 115470"/>
                  </a:avLst>
                </a:prstGeom>
                <a:solidFill>
                  <a:srgbClr val="9999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grpSp>
              <p:nvGrpSpPr>
                <p:cNvPr id="396" name="Group 43">
                  <a:extLst>
                    <a:ext uri="{FF2B5EF4-FFF2-40B4-BE49-F238E27FC236}">
                      <a16:creationId xmlns:a16="http://schemas.microsoft.com/office/drawing/2014/main" id="{E22CD01E-F5DC-475F-8E48-6CEEBE0EEB3A}"/>
                    </a:ext>
                  </a:extLst>
                </p:cNvPr>
                <p:cNvGrpSpPr>
                  <a:grpSpLocks noChangeAspect="1"/>
                </p:cNvGrpSpPr>
                <p:nvPr/>
              </p:nvGrpSpPr>
              <p:grpSpPr bwMode="auto">
                <a:xfrm rot="133195">
                  <a:off x="240" y="2488"/>
                  <a:ext cx="4176" cy="1568"/>
                  <a:chOff x="124" y="1849"/>
                  <a:chExt cx="4968" cy="1728"/>
                </a:xfrm>
              </p:grpSpPr>
              <p:sp>
                <p:nvSpPr>
                  <p:cNvPr id="397" name="Freeform 44">
                    <a:extLst>
                      <a:ext uri="{FF2B5EF4-FFF2-40B4-BE49-F238E27FC236}">
                        <a16:creationId xmlns:a16="http://schemas.microsoft.com/office/drawing/2014/main" id="{0F036E28-9A46-476A-9DB2-6E6E67887BCB}"/>
                      </a:ext>
                    </a:extLst>
                  </p:cNvPr>
                  <p:cNvSpPr>
                    <a:spLocks noChangeAspect="1"/>
                  </p:cNvSpPr>
                  <p:nvPr/>
                </p:nvSpPr>
                <p:spPr bwMode="auto">
                  <a:xfrm>
                    <a:off x="124" y="1849"/>
                    <a:ext cx="4796" cy="1589"/>
                  </a:xfrm>
                  <a:custGeom>
                    <a:avLst/>
                    <a:gdLst>
                      <a:gd name="T0" fmla="*/ 0 w 6425"/>
                      <a:gd name="T1" fmla="*/ 38 h 2235"/>
                      <a:gd name="T2" fmla="*/ 1 w 6425"/>
                      <a:gd name="T3" fmla="*/ 38 h 2235"/>
                      <a:gd name="T4" fmla="*/ 2 w 6425"/>
                      <a:gd name="T5" fmla="*/ 37 h 2235"/>
                      <a:gd name="T6" fmla="*/ 4 w 6425"/>
                      <a:gd name="T7" fmla="*/ 37 h 2235"/>
                      <a:gd name="T8" fmla="*/ 5 w 6425"/>
                      <a:gd name="T9" fmla="*/ 36 h 2235"/>
                      <a:gd name="T10" fmla="*/ 9 w 6425"/>
                      <a:gd name="T11" fmla="*/ 36 h 2235"/>
                      <a:gd name="T12" fmla="*/ 12 w 6425"/>
                      <a:gd name="T13" fmla="*/ 36 h 2235"/>
                      <a:gd name="T14" fmla="*/ 14 w 6425"/>
                      <a:gd name="T15" fmla="*/ 35 h 2235"/>
                      <a:gd name="T16" fmla="*/ 17 w 6425"/>
                      <a:gd name="T17" fmla="*/ 34 h 2235"/>
                      <a:gd name="T18" fmla="*/ 19 w 6425"/>
                      <a:gd name="T19" fmla="*/ 34 h 2235"/>
                      <a:gd name="T20" fmla="*/ 22 w 6425"/>
                      <a:gd name="T21" fmla="*/ 33 h 2235"/>
                      <a:gd name="T22" fmla="*/ 24 w 6425"/>
                      <a:gd name="T23" fmla="*/ 33 h 2235"/>
                      <a:gd name="T24" fmla="*/ 172 w 6425"/>
                      <a:gd name="T25" fmla="*/ 4 h 2235"/>
                      <a:gd name="T26" fmla="*/ 172 w 6425"/>
                      <a:gd name="T27" fmla="*/ 4 h 2235"/>
                      <a:gd name="T28" fmla="*/ 175 w 6425"/>
                      <a:gd name="T29" fmla="*/ 4 h 2235"/>
                      <a:gd name="T30" fmla="*/ 178 w 6425"/>
                      <a:gd name="T31" fmla="*/ 3 h 2235"/>
                      <a:gd name="T32" fmla="*/ 181 w 6425"/>
                      <a:gd name="T33" fmla="*/ 3 h 2235"/>
                      <a:gd name="T34" fmla="*/ 184 w 6425"/>
                      <a:gd name="T35" fmla="*/ 2 h 2235"/>
                      <a:gd name="T36" fmla="*/ 188 w 6425"/>
                      <a:gd name="T37" fmla="*/ 1 h 2235"/>
                      <a:gd name="T38" fmla="*/ 190 w 6425"/>
                      <a:gd name="T39" fmla="*/ 1 h 2235"/>
                      <a:gd name="T40" fmla="*/ 193 w 6425"/>
                      <a:gd name="T41" fmla="*/ 1 h 2235"/>
                      <a:gd name="T42" fmla="*/ 193 w 6425"/>
                      <a:gd name="T43" fmla="*/ 1 h 2235"/>
                      <a:gd name="T44" fmla="*/ 193 w 6425"/>
                      <a:gd name="T45" fmla="*/ 0 h 2235"/>
                      <a:gd name="T46" fmla="*/ 191 w 6425"/>
                      <a:gd name="T47" fmla="*/ 1 h 2235"/>
                      <a:gd name="T48" fmla="*/ 190 w 6425"/>
                      <a:gd name="T49" fmla="*/ 1 h 2235"/>
                      <a:gd name="T50" fmla="*/ 187 w 6425"/>
                      <a:gd name="T51" fmla="*/ 1 h 2235"/>
                      <a:gd name="T52" fmla="*/ 185 w 6425"/>
                      <a:gd name="T53" fmla="*/ 1 h 2235"/>
                      <a:gd name="T54" fmla="*/ 183 w 6425"/>
                      <a:gd name="T55" fmla="*/ 1 h 2235"/>
                      <a:gd name="T56" fmla="*/ 181 w 6425"/>
                      <a:gd name="T57" fmla="*/ 2 h 2235"/>
                      <a:gd name="T58" fmla="*/ 179 w 6425"/>
                      <a:gd name="T59" fmla="*/ 2 h 2235"/>
                      <a:gd name="T60" fmla="*/ 178 w 6425"/>
                      <a:gd name="T61" fmla="*/ 3 h 2235"/>
                      <a:gd name="T62" fmla="*/ 176 w 6425"/>
                      <a:gd name="T63" fmla="*/ 3 h 2235"/>
                      <a:gd name="T64" fmla="*/ 174 w 6425"/>
                      <a:gd name="T65" fmla="*/ 3 h 2235"/>
                      <a:gd name="T66" fmla="*/ 172 w 6425"/>
                      <a:gd name="T67" fmla="*/ 4 h 2235"/>
                      <a:gd name="T68" fmla="*/ 169 w 6425"/>
                      <a:gd name="T69" fmla="*/ 4 h 2235"/>
                      <a:gd name="T70" fmla="*/ 166 w 6425"/>
                      <a:gd name="T71" fmla="*/ 4 h 2235"/>
                      <a:gd name="T72" fmla="*/ 163 w 6425"/>
                      <a:gd name="T73" fmla="*/ 6 h 2235"/>
                      <a:gd name="T74" fmla="*/ 162 w 6425"/>
                      <a:gd name="T75" fmla="*/ 6 h 2235"/>
                      <a:gd name="T76" fmla="*/ 160 w 6425"/>
                      <a:gd name="T77" fmla="*/ 6 h 2235"/>
                      <a:gd name="T78" fmla="*/ 14 w 6425"/>
                      <a:gd name="T79" fmla="*/ 34 h 2235"/>
                      <a:gd name="T80" fmla="*/ 13 w 6425"/>
                      <a:gd name="T81" fmla="*/ 34 h 2235"/>
                      <a:gd name="T82" fmla="*/ 10 w 6425"/>
                      <a:gd name="T83" fmla="*/ 34 h 2235"/>
                      <a:gd name="T84" fmla="*/ 7 w 6425"/>
                      <a:gd name="T85" fmla="*/ 35 h 2235"/>
                      <a:gd name="T86" fmla="*/ 5 w 6425"/>
                      <a:gd name="T87" fmla="*/ 36 h 2235"/>
                      <a:gd name="T88" fmla="*/ 3 w 6425"/>
                      <a:gd name="T89" fmla="*/ 36 h 2235"/>
                      <a:gd name="T90" fmla="*/ 1 w 6425"/>
                      <a:gd name="T91" fmla="*/ 36 h 2235"/>
                      <a:gd name="T92" fmla="*/ 1 w 6425"/>
                      <a:gd name="T93" fmla="*/ 37 h 223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425"/>
                      <a:gd name="T142" fmla="*/ 0 h 2235"/>
                      <a:gd name="T143" fmla="*/ 6425 w 6425"/>
                      <a:gd name="T144" fmla="*/ 2235 h 223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425" h="2235">
                        <a:moveTo>
                          <a:pt x="1" y="2210"/>
                        </a:moveTo>
                        <a:lnTo>
                          <a:pt x="0" y="2227"/>
                        </a:lnTo>
                        <a:lnTo>
                          <a:pt x="11" y="2234"/>
                        </a:lnTo>
                        <a:lnTo>
                          <a:pt x="32" y="2235"/>
                        </a:lnTo>
                        <a:lnTo>
                          <a:pt x="57" y="2229"/>
                        </a:lnTo>
                        <a:lnTo>
                          <a:pt x="86" y="2221"/>
                        </a:lnTo>
                        <a:lnTo>
                          <a:pt x="116" y="2212"/>
                        </a:lnTo>
                        <a:lnTo>
                          <a:pt x="142" y="2203"/>
                        </a:lnTo>
                        <a:lnTo>
                          <a:pt x="161" y="2196"/>
                        </a:lnTo>
                        <a:lnTo>
                          <a:pt x="204" y="2182"/>
                        </a:lnTo>
                        <a:lnTo>
                          <a:pt x="249" y="2167"/>
                        </a:lnTo>
                        <a:lnTo>
                          <a:pt x="294" y="2152"/>
                        </a:lnTo>
                        <a:lnTo>
                          <a:pt x="340" y="2136"/>
                        </a:lnTo>
                        <a:lnTo>
                          <a:pt x="386" y="2119"/>
                        </a:lnTo>
                        <a:lnTo>
                          <a:pt x="432" y="2103"/>
                        </a:lnTo>
                        <a:lnTo>
                          <a:pt x="478" y="2085"/>
                        </a:lnTo>
                        <a:lnTo>
                          <a:pt x="524" y="2068"/>
                        </a:lnTo>
                        <a:lnTo>
                          <a:pt x="569" y="2052"/>
                        </a:lnTo>
                        <a:lnTo>
                          <a:pt x="613" y="2035"/>
                        </a:lnTo>
                        <a:lnTo>
                          <a:pt x="655" y="2020"/>
                        </a:lnTo>
                        <a:lnTo>
                          <a:pt x="697" y="2004"/>
                        </a:lnTo>
                        <a:lnTo>
                          <a:pt x="737" y="1989"/>
                        </a:lnTo>
                        <a:lnTo>
                          <a:pt x="775" y="1975"/>
                        </a:lnTo>
                        <a:lnTo>
                          <a:pt x="811" y="1962"/>
                        </a:lnTo>
                        <a:lnTo>
                          <a:pt x="844" y="1951"/>
                        </a:lnTo>
                        <a:lnTo>
                          <a:pt x="5722" y="266"/>
                        </a:lnTo>
                        <a:lnTo>
                          <a:pt x="5738" y="260"/>
                        </a:lnTo>
                        <a:lnTo>
                          <a:pt x="5765" y="251"/>
                        </a:lnTo>
                        <a:lnTo>
                          <a:pt x="5800" y="238"/>
                        </a:lnTo>
                        <a:lnTo>
                          <a:pt x="5842" y="223"/>
                        </a:lnTo>
                        <a:lnTo>
                          <a:pt x="5890" y="206"/>
                        </a:lnTo>
                        <a:lnTo>
                          <a:pt x="5942" y="188"/>
                        </a:lnTo>
                        <a:lnTo>
                          <a:pt x="5998" y="168"/>
                        </a:lnTo>
                        <a:lnTo>
                          <a:pt x="6055" y="147"/>
                        </a:lnTo>
                        <a:lnTo>
                          <a:pt x="6113" y="127"/>
                        </a:lnTo>
                        <a:lnTo>
                          <a:pt x="6170" y="106"/>
                        </a:lnTo>
                        <a:lnTo>
                          <a:pt x="6225" y="86"/>
                        </a:lnTo>
                        <a:lnTo>
                          <a:pt x="6276" y="67"/>
                        </a:lnTo>
                        <a:lnTo>
                          <a:pt x="6322" y="50"/>
                        </a:lnTo>
                        <a:lnTo>
                          <a:pt x="6362" y="35"/>
                        </a:lnTo>
                        <a:lnTo>
                          <a:pt x="6395" y="22"/>
                        </a:lnTo>
                        <a:lnTo>
                          <a:pt x="6418" y="13"/>
                        </a:lnTo>
                        <a:lnTo>
                          <a:pt x="6424" y="9"/>
                        </a:lnTo>
                        <a:lnTo>
                          <a:pt x="6425" y="6"/>
                        </a:lnTo>
                        <a:lnTo>
                          <a:pt x="6425" y="2"/>
                        </a:lnTo>
                        <a:lnTo>
                          <a:pt x="6425" y="0"/>
                        </a:lnTo>
                        <a:lnTo>
                          <a:pt x="6408" y="2"/>
                        </a:lnTo>
                        <a:lnTo>
                          <a:pt x="6386" y="7"/>
                        </a:lnTo>
                        <a:lnTo>
                          <a:pt x="6359" y="14"/>
                        </a:lnTo>
                        <a:lnTo>
                          <a:pt x="6329" y="22"/>
                        </a:lnTo>
                        <a:lnTo>
                          <a:pt x="6297" y="32"/>
                        </a:lnTo>
                        <a:lnTo>
                          <a:pt x="6261" y="43"/>
                        </a:lnTo>
                        <a:lnTo>
                          <a:pt x="6226" y="55"/>
                        </a:lnTo>
                        <a:lnTo>
                          <a:pt x="6188" y="67"/>
                        </a:lnTo>
                        <a:lnTo>
                          <a:pt x="6150" y="81"/>
                        </a:lnTo>
                        <a:lnTo>
                          <a:pt x="6112" y="93"/>
                        </a:lnTo>
                        <a:lnTo>
                          <a:pt x="6076" y="106"/>
                        </a:lnTo>
                        <a:lnTo>
                          <a:pt x="6040" y="117"/>
                        </a:lnTo>
                        <a:lnTo>
                          <a:pt x="6008" y="129"/>
                        </a:lnTo>
                        <a:lnTo>
                          <a:pt x="5978" y="139"/>
                        </a:lnTo>
                        <a:lnTo>
                          <a:pt x="5951" y="149"/>
                        </a:lnTo>
                        <a:lnTo>
                          <a:pt x="5930" y="155"/>
                        </a:lnTo>
                        <a:lnTo>
                          <a:pt x="5906" y="164"/>
                        </a:lnTo>
                        <a:lnTo>
                          <a:pt x="5879" y="173"/>
                        </a:lnTo>
                        <a:lnTo>
                          <a:pt x="5847" y="183"/>
                        </a:lnTo>
                        <a:lnTo>
                          <a:pt x="5811" y="196"/>
                        </a:lnTo>
                        <a:lnTo>
                          <a:pt x="5772" y="210"/>
                        </a:lnTo>
                        <a:lnTo>
                          <a:pt x="5731" y="225"/>
                        </a:lnTo>
                        <a:lnTo>
                          <a:pt x="5689" y="240"/>
                        </a:lnTo>
                        <a:lnTo>
                          <a:pt x="5645" y="254"/>
                        </a:lnTo>
                        <a:lnTo>
                          <a:pt x="5602" y="269"/>
                        </a:lnTo>
                        <a:lnTo>
                          <a:pt x="5560" y="284"/>
                        </a:lnTo>
                        <a:lnTo>
                          <a:pt x="5519" y="298"/>
                        </a:lnTo>
                        <a:lnTo>
                          <a:pt x="5481" y="312"/>
                        </a:lnTo>
                        <a:lnTo>
                          <a:pt x="5447" y="324"/>
                        </a:lnTo>
                        <a:lnTo>
                          <a:pt x="5416" y="335"/>
                        </a:lnTo>
                        <a:lnTo>
                          <a:pt x="5389" y="344"/>
                        </a:lnTo>
                        <a:lnTo>
                          <a:pt x="5368" y="351"/>
                        </a:lnTo>
                        <a:lnTo>
                          <a:pt x="516" y="2020"/>
                        </a:lnTo>
                        <a:lnTo>
                          <a:pt x="493" y="2028"/>
                        </a:lnTo>
                        <a:lnTo>
                          <a:pt x="463" y="2036"/>
                        </a:lnTo>
                        <a:lnTo>
                          <a:pt x="430" y="2046"/>
                        </a:lnTo>
                        <a:lnTo>
                          <a:pt x="392" y="2058"/>
                        </a:lnTo>
                        <a:lnTo>
                          <a:pt x="351" y="2069"/>
                        </a:lnTo>
                        <a:lnTo>
                          <a:pt x="310" y="2082"/>
                        </a:lnTo>
                        <a:lnTo>
                          <a:pt x="267" y="2096"/>
                        </a:lnTo>
                        <a:lnTo>
                          <a:pt x="225" y="2110"/>
                        </a:lnTo>
                        <a:lnTo>
                          <a:pt x="183" y="2123"/>
                        </a:lnTo>
                        <a:lnTo>
                          <a:pt x="143" y="2136"/>
                        </a:lnTo>
                        <a:lnTo>
                          <a:pt x="107" y="2150"/>
                        </a:lnTo>
                        <a:lnTo>
                          <a:pt x="74" y="2164"/>
                        </a:lnTo>
                        <a:lnTo>
                          <a:pt x="46" y="2176"/>
                        </a:lnTo>
                        <a:lnTo>
                          <a:pt x="24" y="2188"/>
                        </a:lnTo>
                        <a:lnTo>
                          <a:pt x="9" y="2199"/>
                        </a:lnTo>
                        <a:lnTo>
                          <a:pt x="1" y="2210"/>
                        </a:lnTo>
                        <a:close/>
                      </a:path>
                    </a:pathLst>
                  </a:custGeom>
                  <a:solidFill>
                    <a:sysClr val="windowText" lastClr="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98" name="Freeform 45">
                    <a:extLst>
                      <a:ext uri="{FF2B5EF4-FFF2-40B4-BE49-F238E27FC236}">
                        <a16:creationId xmlns:a16="http://schemas.microsoft.com/office/drawing/2014/main" id="{0F628DD2-0F18-4331-A2C6-981760AD6709}"/>
                      </a:ext>
                    </a:extLst>
                  </p:cNvPr>
                  <p:cNvSpPr>
                    <a:spLocks noChangeAspect="1"/>
                  </p:cNvSpPr>
                  <p:nvPr/>
                </p:nvSpPr>
                <p:spPr bwMode="auto">
                  <a:xfrm>
                    <a:off x="285" y="1869"/>
                    <a:ext cx="4807" cy="1708"/>
                  </a:xfrm>
                  <a:custGeom>
                    <a:avLst/>
                    <a:gdLst>
                      <a:gd name="T0" fmla="*/ 0 w 6425"/>
                      <a:gd name="T1" fmla="*/ 88 h 2235"/>
                      <a:gd name="T2" fmla="*/ 1 w 6425"/>
                      <a:gd name="T3" fmla="*/ 89 h 2235"/>
                      <a:gd name="T4" fmla="*/ 2 w 6425"/>
                      <a:gd name="T5" fmla="*/ 88 h 2235"/>
                      <a:gd name="T6" fmla="*/ 4 w 6425"/>
                      <a:gd name="T7" fmla="*/ 88 h 2235"/>
                      <a:gd name="T8" fmla="*/ 6 w 6425"/>
                      <a:gd name="T9" fmla="*/ 86 h 2235"/>
                      <a:gd name="T10" fmla="*/ 9 w 6425"/>
                      <a:gd name="T11" fmla="*/ 86 h 2235"/>
                      <a:gd name="T12" fmla="*/ 12 w 6425"/>
                      <a:gd name="T13" fmla="*/ 84 h 2235"/>
                      <a:gd name="T14" fmla="*/ 14 w 6425"/>
                      <a:gd name="T15" fmla="*/ 83 h 2235"/>
                      <a:gd name="T16" fmla="*/ 17 w 6425"/>
                      <a:gd name="T17" fmla="*/ 82 h 2235"/>
                      <a:gd name="T18" fmla="*/ 20 w 6425"/>
                      <a:gd name="T19" fmla="*/ 80 h 2235"/>
                      <a:gd name="T20" fmla="*/ 23 w 6425"/>
                      <a:gd name="T21" fmla="*/ 79 h 2235"/>
                      <a:gd name="T22" fmla="*/ 25 w 6425"/>
                      <a:gd name="T23" fmla="*/ 78 h 2235"/>
                      <a:gd name="T24" fmla="*/ 176 w 6425"/>
                      <a:gd name="T25" fmla="*/ 11 h 2235"/>
                      <a:gd name="T26" fmla="*/ 177 w 6425"/>
                      <a:gd name="T27" fmla="*/ 10 h 2235"/>
                      <a:gd name="T28" fmla="*/ 180 w 6425"/>
                      <a:gd name="T29" fmla="*/ 8 h 2235"/>
                      <a:gd name="T30" fmla="*/ 183 w 6425"/>
                      <a:gd name="T31" fmla="*/ 7 h 2235"/>
                      <a:gd name="T32" fmla="*/ 186 w 6425"/>
                      <a:gd name="T33" fmla="*/ 6 h 2235"/>
                      <a:gd name="T34" fmla="*/ 190 w 6425"/>
                      <a:gd name="T35" fmla="*/ 4 h 2235"/>
                      <a:gd name="T36" fmla="*/ 193 w 6425"/>
                      <a:gd name="T37" fmla="*/ 3 h 2235"/>
                      <a:gd name="T38" fmla="*/ 196 w 6425"/>
                      <a:gd name="T39" fmla="*/ 2 h 2235"/>
                      <a:gd name="T40" fmla="*/ 197 w 6425"/>
                      <a:gd name="T41" fmla="*/ 2 h 2235"/>
                      <a:gd name="T42" fmla="*/ 198 w 6425"/>
                      <a:gd name="T43" fmla="*/ 2 h 2235"/>
                      <a:gd name="T44" fmla="*/ 198 w 6425"/>
                      <a:gd name="T45" fmla="*/ 0 h 2235"/>
                      <a:gd name="T46" fmla="*/ 197 w 6425"/>
                      <a:gd name="T47" fmla="*/ 2 h 2235"/>
                      <a:gd name="T48" fmla="*/ 195 w 6425"/>
                      <a:gd name="T49" fmla="*/ 2 h 2235"/>
                      <a:gd name="T50" fmla="*/ 192 w 6425"/>
                      <a:gd name="T51" fmla="*/ 2 h 2235"/>
                      <a:gd name="T52" fmla="*/ 190 w 6425"/>
                      <a:gd name="T53" fmla="*/ 3 h 2235"/>
                      <a:gd name="T54" fmla="*/ 188 w 6425"/>
                      <a:gd name="T55" fmla="*/ 4 h 2235"/>
                      <a:gd name="T56" fmla="*/ 186 w 6425"/>
                      <a:gd name="T57" fmla="*/ 5 h 2235"/>
                      <a:gd name="T58" fmla="*/ 183 w 6425"/>
                      <a:gd name="T59" fmla="*/ 5 h 2235"/>
                      <a:gd name="T60" fmla="*/ 182 w 6425"/>
                      <a:gd name="T61" fmla="*/ 6 h 2235"/>
                      <a:gd name="T62" fmla="*/ 181 w 6425"/>
                      <a:gd name="T63" fmla="*/ 6 h 2235"/>
                      <a:gd name="T64" fmla="*/ 179 w 6425"/>
                      <a:gd name="T65" fmla="*/ 8 h 2235"/>
                      <a:gd name="T66" fmla="*/ 177 w 6425"/>
                      <a:gd name="T67" fmla="*/ 8 h 2235"/>
                      <a:gd name="T68" fmla="*/ 174 w 6425"/>
                      <a:gd name="T69" fmla="*/ 10 h 2235"/>
                      <a:gd name="T70" fmla="*/ 171 w 6425"/>
                      <a:gd name="T71" fmla="*/ 11 h 2235"/>
                      <a:gd name="T72" fmla="*/ 169 w 6425"/>
                      <a:gd name="T73" fmla="*/ 12 h 2235"/>
                      <a:gd name="T74" fmla="*/ 167 w 6425"/>
                      <a:gd name="T75" fmla="*/ 14 h 2235"/>
                      <a:gd name="T76" fmla="*/ 165 w 6425"/>
                      <a:gd name="T77" fmla="*/ 14 h 2235"/>
                      <a:gd name="T78" fmla="*/ 15 w 6425"/>
                      <a:gd name="T79" fmla="*/ 80 h 2235"/>
                      <a:gd name="T80" fmla="*/ 13 w 6425"/>
                      <a:gd name="T81" fmla="*/ 81 h 2235"/>
                      <a:gd name="T82" fmla="*/ 10 w 6425"/>
                      <a:gd name="T83" fmla="*/ 83 h 2235"/>
                      <a:gd name="T84" fmla="*/ 7 w 6425"/>
                      <a:gd name="T85" fmla="*/ 83 h 2235"/>
                      <a:gd name="T86" fmla="*/ 5 w 6425"/>
                      <a:gd name="T87" fmla="*/ 84 h 2235"/>
                      <a:gd name="T88" fmla="*/ 3 w 6425"/>
                      <a:gd name="T89" fmla="*/ 86 h 2235"/>
                      <a:gd name="T90" fmla="*/ 1 w 6425"/>
                      <a:gd name="T91" fmla="*/ 86 h 2235"/>
                      <a:gd name="T92" fmla="*/ 1 w 6425"/>
                      <a:gd name="T93" fmla="*/ 88 h 223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425"/>
                      <a:gd name="T142" fmla="*/ 0 h 2235"/>
                      <a:gd name="T143" fmla="*/ 6425 w 6425"/>
                      <a:gd name="T144" fmla="*/ 2235 h 223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425" h="2235">
                        <a:moveTo>
                          <a:pt x="1" y="2210"/>
                        </a:moveTo>
                        <a:lnTo>
                          <a:pt x="0" y="2227"/>
                        </a:lnTo>
                        <a:lnTo>
                          <a:pt x="11" y="2234"/>
                        </a:lnTo>
                        <a:lnTo>
                          <a:pt x="32" y="2235"/>
                        </a:lnTo>
                        <a:lnTo>
                          <a:pt x="57" y="2229"/>
                        </a:lnTo>
                        <a:lnTo>
                          <a:pt x="86" y="2221"/>
                        </a:lnTo>
                        <a:lnTo>
                          <a:pt x="116" y="2212"/>
                        </a:lnTo>
                        <a:lnTo>
                          <a:pt x="142" y="2203"/>
                        </a:lnTo>
                        <a:lnTo>
                          <a:pt x="161" y="2196"/>
                        </a:lnTo>
                        <a:lnTo>
                          <a:pt x="204" y="2182"/>
                        </a:lnTo>
                        <a:lnTo>
                          <a:pt x="249" y="2167"/>
                        </a:lnTo>
                        <a:lnTo>
                          <a:pt x="294" y="2152"/>
                        </a:lnTo>
                        <a:lnTo>
                          <a:pt x="340" y="2136"/>
                        </a:lnTo>
                        <a:lnTo>
                          <a:pt x="386" y="2119"/>
                        </a:lnTo>
                        <a:lnTo>
                          <a:pt x="432" y="2103"/>
                        </a:lnTo>
                        <a:lnTo>
                          <a:pt x="478" y="2085"/>
                        </a:lnTo>
                        <a:lnTo>
                          <a:pt x="524" y="2068"/>
                        </a:lnTo>
                        <a:lnTo>
                          <a:pt x="569" y="2052"/>
                        </a:lnTo>
                        <a:lnTo>
                          <a:pt x="613" y="2035"/>
                        </a:lnTo>
                        <a:lnTo>
                          <a:pt x="655" y="2020"/>
                        </a:lnTo>
                        <a:lnTo>
                          <a:pt x="697" y="2004"/>
                        </a:lnTo>
                        <a:lnTo>
                          <a:pt x="737" y="1989"/>
                        </a:lnTo>
                        <a:lnTo>
                          <a:pt x="775" y="1975"/>
                        </a:lnTo>
                        <a:lnTo>
                          <a:pt x="811" y="1962"/>
                        </a:lnTo>
                        <a:lnTo>
                          <a:pt x="844" y="1951"/>
                        </a:lnTo>
                        <a:lnTo>
                          <a:pt x="5722" y="266"/>
                        </a:lnTo>
                        <a:lnTo>
                          <a:pt x="5738" y="260"/>
                        </a:lnTo>
                        <a:lnTo>
                          <a:pt x="5765" y="251"/>
                        </a:lnTo>
                        <a:lnTo>
                          <a:pt x="5800" y="238"/>
                        </a:lnTo>
                        <a:lnTo>
                          <a:pt x="5842" y="223"/>
                        </a:lnTo>
                        <a:lnTo>
                          <a:pt x="5890" y="206"/>
                        </a:lnTo>
                        <a:lnTo>
                          <a:pt x="5942" y="188"/>
                        </a:lnTo>
                        <a:lnTo>
                          <a:pt x="5998" y="168"/>
                        </a:lnTo>
                        <a:lnTo>
                          <a:pt x="6055" y="147"/>
                        </a:lnTo>
                        <a:lnTo>
                          <a:pt x="6113" y="127"/>
                        </a:lnTo>
                        <a:lnTo>
                          <a:pt x="6170" y="106"/>
                        </a:lnTo>
                        <a:lnTo>
                          <a:pt x="6225" y="86"/>
                        </a:lnTo>
                        <a:lnTo>
                          <a:pt x="6276" y="67"/>
                        </a:lnTo>
                        <a:lnTo>
                          <a:pt x="6322" y="50"/>
                        </a:lnTo>
                        <a:lnTo>
                          <a:pt x="6362" y="35"/>
                        </a:lnTo>
                        <a:lnTo>
                          <a:pt x="6395" y="22"/>
                        </a:lnTo>
                        <a:lnTo>
                          <a:pt x="6418" y="13"/>
                        </a:lnTo>
                        <a:lnTo>
                          <a:pt x="6424" y="9"/>
                        </a:lnTo>
                        <a:lnTo>
                          <a:pt x="6425" y="6"/>
                        </a:lnTo>
                        <a:lnTo>
                          <a:pt x="6425" y="2"/>
                        </a:lnTo>
                        <a:lnTo>
                          <a:pt x="6425" y="0"/>
                        </a:lnTo>
                        <a:lnTo>
                          <a:pt x="6408" y="2"/>
                        </a:lnTo>
                        <a:lnTo>
                          <a:pt x="6386" y="7"/>
                        </a:lnTo>
                        <a:lnTo>
                          <a:pt x="6359" y="14"/>
                        </a:lnTo>
                        <a:lnTo>
                          <a:pt x="6329" y="22"/>
                        </a:lnTo>
                        <a:lnTo>
                          <a:pt x="6297" y="32"/>
                        </a:lnTo>
                        <a:lnTo>
                          <a:pt x="6261" y="43"/>
                        </a:lnTo>
                        <a:lnTo>
                          <a:pt x="6226" y="55"/>
                        </a:lnTo>
                        <a:lnTo>
                          <a:pt x="6188" y="67"/>
                        </a:lnTo>
                        <a:lnTo>
                          <a:pt x="6150" y="81"/>
                        </a:lnTo>
                        <a:lnTo>
                          <a:pt x="6112" y="93"/>
                        </a:lnTo>
                        <a:lnTo>
                          <a:pt x="6076" y="106"/>
                        </a:lnTo>
                        <a:lnTo>
                          <a:pt x="6040" y="117"/>
                        </a:lnTo>
                        <a:lnTo>
                          <a:pt x="6008" y="129"/>
                        </a:lnTo>
                        <a:lnTo>
                          <a:pt x="5978" y="139"/>
                        </a:lnTo>
                        <a:lnTo>
                          <a:pt x="5951" y="149"/>
                        </a:lnTo>
                        <a:lnTo>
                          <a:pt x="5930" y="155"/>
                        </a:lnTo>
                        <a:lnTo>
                          <a:pt x="5906" y="164"/>
                        </a:lnTo>
                        <a:lnTo>
                          <a:pt x="5879" y="173"/>
                        </a:lnTo>
                        <a:lnTo>
                          <a:pt x="5847" y="183"/>
                        </a:lnTo>
                        <a:lnTo>
                          <a:pt x="5811" y="196"/>
                        </a:lnTo>
                        <a:lnTo>
                          <a:pt x="5772" y="210"/>
                        </a:lnTo>
                        <a:lnTo>
                          <a:pt x="5731" y="225"/>
                        </a:lnTo>
                        <a:lnTo>
                          <a:pt x="5689" y="240"/>
                        </a:lnTo>
                        <a:lnTo>
                          <a:pt x="5645" y="254"/>
                        </a:lnTo>
                        <a:lnTo>
                          <a:pt x="5602" y="269"/>
                        </a:lnTo>
                        <a:lnTo>
                          <a:pt x="5560" y="284"/>
                        </a:lnTo>
                        <a:lnTo>
                          <a:pt x="5519" y="298"/>
                        </a:lnTo>
                        <a:lnTo>
                          <a:pt x="5481" y="312"/>
                        </a:lnTo>
                        <a:lnTo>
                          <a:pt x="5447" y="324"/>
                        </a:lnTo>
                        <a:lnTo>
                          <a:pt x="5416" y="335"/>
                        </a:lnTo>
                        <a:lnTo>
                          <a:pt x="5389" y="344"/>
                        </a:lnTo>
                        <a:lnTo>
                          <a:pt x="5368" y="351"/>
                        </a:lnTo>
                        <a:lnTo>
                          <a:pt x="516" y="2020"/>
                        </a:lnTo>
                        <a:lnTo>
                          <a:pt x="493" y="2028"/>
                        </a:lnTo>
                        <a:lnTo>
                          <a:pt x="463" y="2036"/>
                        </a:lnTo>
                        <a:lnTo>
                          <a:pt x="430" y="2046"/>
                        </a:lnTo>
                        <a:lnTo>
                          <a:pt x="392" y="2058"/>
                        </a:lnTo>
                        <a:lnTo>
                          <a:pt x="351" y="2069"/>
                        </a:lnTo>
                        <a:lnTo>
                          <a:pt x="310" y="2082"/>
                        </a:lnTo>
                        <a:lnTo>
                          <a:pt x="267" y="2096"/>
                        </a:lnTo>
                        <a:lnTo>
                          <a:pt x="225" y="2110"/>
                        </a:lnTo>
                        <a:lnTo>
                          <a:pt x="183" y="2123"/>
                        </a:lnTo>
                        <a:lnTo>
                          <a:pt x="143" y="2136"/>
                        </a:lnTo>
                        <a:lnTo>
                          <a:pt x="107" y="2150"/>
                        </a:lnTo>
                        <a:lnTo>
                          <a:pt x="74" y="2164"/>
                        </a:lnTo>
                        <a:lnTo>
                          <a:pt x="46" y="2176"/>
                        </a:lnTo>
                        <a:lnTo>
                          <a:pt x="24" y="2188"/>
                        </a:lnTo>
                        <a:lnTo>
                          <a:pt x="9" y="2199"/>
                        </a:lnTo>
                        <a:lnTo>
                          <a:pt x="1" y="2210"/>
                        </a:lnTo>
                        <a:close/>
                      </a:path>
                    </a:pathLst>
                  </a:custGeom>
                  <a:solidFill>
                    <a:sysClr val="windowText" lastClr="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grpSp>
          </p:grpSp>
          <p:grpSp>
            <p:nvGrpSpPr>
              <p:cNvPr id="334" name="Group 46">
                <a:extLst>
                  <a:ext uri="{FF2B5EF4-FFF2-40B4-BE49-F238E27FC236}">
                    <a16:creationId xmlns:a16="http://schemas.microsoft.com/office/drawing/2014/main" id="{78C3D7A0-D186-4DB5-9B33-288F57A036CD}"/>
                  </a:ext>
                </a:extLst>
              </p:cNvPr>
              <p:cNvGrpSpPr>
                <a:grpSpLocks noChangeAspect="1"/>
              </p:cNvGrpSpPr>
              <p:nvPr/>
            </p:nvGrpSpPr>
            <p:grpSpPr bwMode="auto">
              <a:xfrm>
                <a:off x="3781" y="2111"/>
                <a:ext cx="1267" cy="471"/>
                <a:chOff x="197" y="2487"/>
                <a:chExt cx="4219" cy="1569"/>
              </a:xfrm>
            </p:grpSpPr>
            <p:sp>
              <p:nvSpPr>
                <p:cNvPr id="379" name="AutoShape 47">
                  <a:extLst>
                    <a:ext uri="{FF2B5EF4-FFF2-40B4-BE49-F238E27FC236}">
                      <a16:creationId xmlns:a16="http://schemas.microsoft.com/office/drawing/2014/main" id="{565645F8-D0E4-46A1-A044-2B7A317EDA50}"/>
                    </a:ext>
                  </a:extLst>
                </p:cNvPr>
                <p:cNvSpPr>
                  <a:spLocks noChangeAspect="1" noChangeArrowheads="1"/>
                </p:cNvSpPr>
                <p:nvPr/>
              </p:nvSpPr>
              <p:spPr bwMode="auto">
                <a:xfrm>
                  <a:off x="781" y="3418"/>
                  <a:ext cx="792" cy="369"/>
                </a:xfrm>
                <a:prstGeom prst="hexagon">
                  <a:avLst>
                    <a:gd name="adj" fmla="val 53659"/>
                    <a:gd name="vf" fmla="val 115470"/>
                  </a:avLst>
                </a:prstGeom>
                <a:solidFill>
                  <a:srgbClr val="CCCC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80" name="AutoShape 48">
                  <a:extLst>
                    <a:ext uri="{FF2B5EF4-FFF2-40B4-BE49-F238E27FC236}">
                      <a16:creationId xmlns:a16="http://schemas.microsoft.com/office/drawing/2014/main" id="{839B6CB7-08B8-4C23-A963-F500B1F0D092}"/>
                    </a:ext>
                  </a:extLst>
                </p:cNvPr>
                <p:cNvSpPr>
                  <a:spLocks noChangeAspect="1" noChangeArrowheads="1"/>
                </p:cNvSpPr>
                <p:nvPr/>
              </p:nvSpPr>
              <p:spPr bwMode="auto">
                <a:xfrm>
                  <a:off x="1379" y="3222"/>
                  <a:ext cx="764" cy="384"/>
                </a:xfrm>
                <a:prstGeom prst="hexagon">
                  <a:avLst>
                    <a:gd name="adj" fmla="val 49740"/>
                    <a:gd name="vf" fmla="val 115470"/>
                  </a:avLst>
                </a:prstGeom>
                <a:solidFill>
                  <a:srgbClr val="9999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81" name="AutoShape 49">
                  <a:extLst>
                    <a:ext uri="{FF2B5EF4-FFF2-40B4-BE49-F238E27FC236}">
                      <a16:creationId xmlns:a16="http://schemas.microsoft.com/office/drawing/2014/main" id="{B91E999F-95E5-4FC7-A267-411909FC1224}"/>
                    </a:ext>
                  </a:extLst>
                </p:cNvPr>
                <p:cNvSpPr>
                  <a:spLocks noChangeAspect="1" noChangeArrowheads="1"/>
                </p:cNvSpPr>
                <p:nvPr/>
              </p:nvSpPr>
              <p:spPr bwMode="auto">
                <a:xfrm>
                  <a:off x="1956" y="3044"/>
                  <a:ext cx="768" cy="369"/>
                </a:xfrm>
                <a:prstGeom prst="hexagon">
                  <a:avLst>
                    <a:gd name="adj" fmla="val 52033"/>
                    <a:gd name="vf" fmla="val 115470"/>
                  </a:avLst>
                </a:prstGeom>
                <a:solidFill>
                  <a:srgbClr val="CCCC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82" name="AutoShape 50">
                  <a:extLst>
                    <a:ext uri="{FF2B5EF4-FFF2-40B4-BE49-F238E27FC236}">
                      <a16:creationId xmlns:a16="http://schemas.microsoft.com/office/drawing/2014/main" id="{3BFCD8A6-0F44-4E3B-BAFC-A762EFECD83D}"/>
                    </a:ext>
                  </a:extLst>
                </p:cNvPr>
                <p:cNvSpPr>
                  <a:spLocks noChangeAspect="1" noChangeArrowheads="1"/>
                </p:cNvSpPr>
                <p:nvPr/>
              </p:nvSpPr>
              <p:spPr bwMode="auto">
                <a:xfrm>
                  <a:off x="3102" y="2672"/>
                  <a:ext cx="757" cy="390"/>
                </a:xfrm>
                <a:prstGeom prst="hexagon">
                  <a:avLst>
                    <a:gd name="adj" fmla="val 48526"/>
                    <a:gd name="vf" fmla="val 115470"/>
                  </a:avLst>
                </a:prstGeom>
                <a:solidFill>
                  <a:srgbClr val="CCCC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83" name="AutoShape 51">
                  <a:extLst>
                    <a:ext uri="{FF2B5EF4-FFF2-40B4-BE49-F238E27FC236}">
                      <a16:creationId xmlns:a16="http://schemas.microsoft.com/office/drawing/2014/main" id="{7B0FBA25-1BF9-4AA6-812B-F2A8C2307B0B}"/>
                    </a:ext>
                  </a:extLst>
                </p:cNvPr>
                <p:cNvSpPr>
                  <a:spLocks noChangeAspect="1" noChangeArrowheads="1"/>
                </p:cNvSpPr>
                <p:nvPr/>
              </p:nvSpPr>
              <p:spPr bwMode="auto">
                <a:xfrm>
                  <a:off x="3679" y="2487"/>
                  <a:ext cx="737" cy="381"/>
                </a:xfrm>
                <a:prstGeom prst="hexagon">
                  <a:avLst>
                    <a:gd name="adj" fmla="val 48360"/>
                    <a:gd name="vf" fmla="val 115470"/>
                  </a:avLst>
                </a:prstGeom>
                <a:solidFill>
                  <a:srgbClr val="9999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84" name="AutoShape 52">
                  <a:extLst>
                    <a:ext uri="{FF2B5EF4-FFF2-40B4-BE49-F238E27FC236}">
                      <a16:creationId xmlns:a16="http://schemas.microsoft.com/office/drawing/2014/main" id="{3805DF46-5AD1-40CA-8C29-B459D95BF5E6}"/>
                    </a:ext>
                  </a:extLst>
                </p:cNvPr>
                <p:cNvSpPr>
                  <a:spLocks noChangeAspect="1" noChangeArrowheads="1"/>
                </p:cNvSpPr>
                <p:nvPr/>
              </p:nvSpPr>
              <p:spPr bwMode="auto">
                <a:xfrm>
                  <a:off x="197" y="3599"/>
                  <a:ext cx="786" cy="368"/>
                </a:xfrm>
                <a:prstGeom prst="hexagon">
                  <a:avLst>
                    <a:gd name="adj" fmla="val 53397"/>
                    <a:gd name="vf" fmla="val 115470"/>
                  </a:avLst>
                </a:prstGeom>
                <a:solidFill>
                  <a:srgbClr val="9999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85" name="AutoShape 53">
                  <a:extLst>
                    <a:ext uri="{FF2B5EF4-FFF2-40B4-BE49-F238E27FC236}">
                      <a16:creationId xmlns:a16="http://schemas.microsoft.com/office/drawing/2014/main" id="{BB3C6175-60FE-4973-ABB2-AC4DBB16D50D}"/>
                    </a:ext>
                  </a:extLst>
                </p:cNvPr>
                <p:cNvSpPr>
                  <a:spLocks noChangeAspect="1" noChangeArrowheads="1"/>
                </p:cNvSpPr>
                <p:nvPr/>
              </p:nvSpPr>
              <p:spPr bwMode="auto">
                <a:xfrm>
                  <a:off x="2532" y="2868"/>
                  <a:ext cx="768" cy="369"/>
                </a:xfrm>
                <a:prstGeom prst="hexagon">
                  <a:avLst>
                    <a:gd name="adj" fmla="val 52033"/>
                    <a:gd name="vf" fmla="val 115470"/>
                  </a:avLst>
                </a:prstGeom>
                <a:solidFill>
                  <a:srgbClr val="9999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grpSp>
              <p:nvGrpSpPr>
                <p:cNvPr id="386" name="Group 54">
                  <a:extLst>
                    <a:ext uri="{FF2B5EF4-FFF2-40B4-BE49-F238E27FC236}">
                      <a16:creationId xmlns:a16="http://schemas.microsoft.com/office/drawing/2014/main" id="{D0E24A6F-368F-4D3B-A19B-E4D80833F911}"/>
                    </a:ext>
                  </a:extLst>
                </p:cNvPr>
                <p:cNvGrpSpPr>
                  <a:grpSpLocks noChangeAspect="1"/>
                </p:cNvGrpSpPr>
                <p:nvPr/>
              </p:nvGrpSpPr>
              <p:grpSpPr bwMode="auto">
                <a:xfrm rot="133195">
                  <a:off x="240" y="2488"/>
                  <a:ext cx="4176" cy="1568"/>
                  <a:chOff x="124" y="1849"/>
                  <a:chExt cx="4968" cy="1728"/>
                </a:xfrm>
              </p:grpSpPr>
              <p:sp>
                <p:nvSpPr>
                  <p:cNvPr id="387" name="Freeform 55">
                    <a:extLst>
                      <a:ext uri="{FF2B5EF4-FFF2-40B4-BE49-F238E27FC236}">
                        <a16:creationId xmlns:a16="http://schemas.microsoft.com/office/drawing/2014/main" id="{9BF7C18F-8E1D-4D69-ADCE-297817B83DAD}"/>
                      </a:ext>
                    </a:extLst>
                  </p:cNvPr>
                  <p:cNvSpPr>
                    <a:spLocks noChangeAspect="1"/>
                  </p:cNvSpPr>
                  <p:nvPr/>
                </p:nvSpPr>
                <p:spPr bwMode="auto">
                  <a:xfrm>
                    <a:off x="124" y="1849"/>
                    <a:ext cx="4796" cy="1589"/>
                  </a:xfrm>
                  <a:custGeom>
                    <a:avLst/>
                    <a:gdLst>
                      <a:gd name="T0" fmla="*/ 0 w 6425"/>
                      <a:gd name="T1" fmla="*/ 38 h 2235"/>
                      <a:gd name="T2" fmla="*/ 1 w 6425"/>
                      <a:gd name="T3" fmla="*/ 38 h 2235"/>
                      <a:gd name="T4" fmla="*/ 2 w 6425"/>
                      <a:gd name="T5" fmla="*/ 37 h 2235"/>
                      <a:gd name="T6" fmla="*/ 4 w 6425"/>
                      <a:gd name="T7" fmla="*/ 37 h 2235"/>
                      <a:gd name="T8" fmla="*/ 5 w 6425"/>
                      <a:gd name="T9" fmla="*/ 36 h 2235"/>
                      <a:gd name="T10" fmla="*/ 9 w 6425"/>
                      <a:gd name="T11" fmla="*/ 36 h 2235"/>
                      <a:gd name="T12" fmla="*/ 12 w 6425"/>
                      <a:gd name="T13" fmla="*/ 36 h 2235"/>
                      <a:gd name="T14" fmla="*/ 14 w 6425"/>
                      <a:gd name="T15" fmla="*/ 35 h 2235"/>
                      <a:gd name="T16" fmla="*/ 17 w 6425"/>
                      <a:gd name="T17" fmla="*/ 34 h 2235"/>
                      <a:gd name="T18" fmla="*/ 19 w 6425"/>
                      <a:gd name="T19" fmla="*/ 34 h 2235"/>
                      <a:gd name="T20" fmla="*/ 22 w 6425"/>
                      <a:gd name="T21" fmla="*/ 33 h 2235"/>
                      <a:gd name="T22" fmla="*/ 24 w 6425"/>
                      <a:gd name="T23" fmla="*/ 33 h 2235"/>
                      <a:gd name="T24" fmla="*/ 172 w 6425"/>
                      <a:gd name="T25" fmla="*/ 4 h 2235"/>
                      <a:gd name="T26" fmla="*/ 172 w 6425"/>
                      <a:gd name="T27" fmla="*/ 4 h 2235"/>
                      <a:gd name="T28" fmla="*/ 175 w 6425"/>
                      <a:gd name="T29" fmla="*/ 4 h 2235"/>
                      <a:gd name="T30" fmla="*/ 178 w 6425"/>
                      <a:gd name="T31" fmla="*/ 3 h 2235"/>
                      <a:gd name="T32" fmla="*/ 181 w 6425"/>
                      <a:gd name="T33" fmla="*/ 3 h 2235"/>
                      <a:gd name="T34" fmla="*/ 184 w 6425"/>
                      <a:gd name="T35" fmla="*/ 2 h 2235"/>
                      <a:gd name="T36" fmla="*/ 188 w 6425"/>
                      <a:gd name="T37" fmla="*/ 1 h 2235"/>
                      <a:gd name="T38" fmla="*/ 190 w 6425"/>
                      <a:gd name="T39" fmla="*/ 1 h 2235"/>
                      <a:gd name="T40" fmla="*/ 193 w 6425"/>
                      <a:gd name="T41" fmla="*/ 1 h 2235"/>
                      <a:gd name="T42" fmla="*/ 193 w 6425"/>
                      <a:gd name="T43" fmla="*/ 1 h 2235"/>
                      <a:gd name="T44" fmla="*/ 193 w 6425"/>
                      <a:gd name="T45" fmla="*/ 0 h 2235"/>
                      <a:gd name="T46" fmla="*/ 191 w 6425"/>
                      <a:gd name="T47" fmla="*/ 1 h 2235"/>
                      <a:gd name="T48" fmla="*/ 190 w 6425"/>
                      <a:gd name="T49" fmla="*/ 1 h 2235"/>
                      <a:gd name="T50" fmla="*/ 187 w 6425"/>
                      <a:gd name="T51" fmla="*/ 1 h 2235"/>
                      <a:gd name="T52" fmla="*/ 185 w 6425"/>
                      <a:gd name="T53" fmla="*/ 1 h 2235"/>
                      <a:gd name="T54" fmla="*/ 183 w 6425"/>
                      <a:gd name="T55" fmla="*/ 1 h 2235"/>
                      <a:gd name="T56" fmla="*/ 181 w 6425"/>
                      <a:gd name="T57" fmla="*/ 2 h 2235"/>
                      <a:gd name="T58" fmla="*/ 179 w 6425"/>
                      <a:gd name="T59" fmla="*/ 2 h 2235"/>
                      <a:gd name="T60" fmla="*/ 178 w 6425"/>
                      <a:gd name="T61" fmla="*/ 3 h 2235"/>
                      <a:gd name="T62" fmla="*/ 176 w 6425"/>
                      <a:gd name="T63" fmla="*/ 3 h 2235"/>
                      <a:gd name="T64" fmla="*/ 174 w 6425"/>
                      <a:gd name="T65" fmla="*/ 3 h 2235"/>
                      <a:gd name="T66" fmla="*/ 172 w 6425"/>
                      <a:gd name="T67" fmla="*/ 4 h 2235"/>
                      <a:gd name="T68" fmla="*/ 169 w 6425"/>
                      <a:gd name="T69" fmla="*/ 4 h 2235"/>
                      <a:gd name="T70" fmla="*/ 166 w 6425"/>
                      <a:gd name="T71" fmla="*/ 4 h 2235"/>
                      <a:gd name="T72" fmla="*/ 163 w 6425"/>
                      <a:gd name="T73" fmla="*/ 6 h 2235"/>
                      <a:gd name="T74" fmla="*/ 162 w 6425"/>
                      <a:gd name="T75" fmla="*/ 6 h 2235"/>
                      <a:gd name="T76" fmla="*/ 160 w 6425"/>
                      <a:gd name="T77" fmla="*/ 6 h 2235"/>
                      <a:gd name="T78" fmla="*/ 14 w 6425"/>
                      <a:gd name="T79" fmla="*/ 34 h 2235"/>
                      <a:gd name="T80" fmla="*/ 13 w 6425"/>
                      <a:gd name="T81" fmla="*/ 34 h 2235"/>
                      <a:gd name="T82" fmla="*/ 10 w 6425"/>
                      <a:gd name="T83" fmla="*/ 34 h 2235"/>
                      <a:gd name="T84" fmla="*/ 7 w 6425"/>
                      <a:gd name="T85" fmla="*/ 35 h 2235"/>
                      <a:gd name="T86" fmla="*/ 5 w 6425"/>
                      <a:gd name="T87" fmla="*/ 36 h 2235"/>
                      <a:gd name="T88" fmla="*/ 3 w 6425"/>
                      <a:gd name="T89" fmla="*/ 36 h 2235"/>
                      <a:gd name="T90" fmla="*/ 1 w 6425"/>
                      <a:gd name="T91" fmla="*/ 36 h 2235"/>
                      <a:gd name="T92" fmla="*/ 1 w 6425"/>
                      <a:gd name="T93" fmla="*/ 37 h 223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425"/>
                      <a:gd name="T142" fmla="*/ 0 h 2235"/>
                      <a:gd name="T143" fmla="*/ 6425 w 6425"/>
                      <a:gd name="T144" fmla="*/ 2235 h 223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425" h="2235">
                        <a:moveTo>
                          <a:pt x="1" y="2210"/>
                        </a:moveTo>
                        <a:lnTo>
                          <a:pt x="0" y="2227"/>
                        </a:lnTo>
                        <a:lnTo>
                          <a:pt x="11" y="2234"/>
                        </a:lnTo>
                        <a:lnTo>
                          <a:pt x="32" y="2235"/>
                        </a:lnTo>
                        <a:lnTo>
                          <a:pt x="57" y="2229"/>
                        </a:lnTo>
                        <a:lnTo>
                          <a:pt x="86" y="2221"/>
                        </a:lnTo>
                        <a:lnTo>
                          <a:pt x="116" y="2212"/>
                        </a:lnTo>
                        <a:lnTo>
                          <a:pt x="142" y="2203"/>
                        </a:lnTo>
                        <a:lnTo>
                          <a:pt x="161" y="2196"/>
                        </a:lnTo>
                        <a:lnTo>
                          <a:pt x="204" y="2182"/>
                        </a:lnTo>
                        <a:lnTo>
                          <a:pt x="249" y="2167"/>
                        </a:lnTo>
                        <a:lnTo>
                          <a:pt x="294" y="2152"/>
                        </a:lnTo>
                        <a:lnTo>
                          <a:pt x="340" y="2136"/>
                        </a:lnTo>
                        <a:lnTo>
                          <a:pt x="386" y="2119"/>
                        </a:lnTo>
                        <a:lnTo>
                          <a:pt x="432" y="2103"/>
                        </a:lnTo>
                        <a:lnTo>
                          <a:pt x="478" y="2085"/>
                        </a:lnTo>
                        <a:lnTo>
                          <a:pt x="524" y="2068"/>
                        </a:lnTo>
                        <a:lnTo>
                          <a:pt x="569" y="2052"/>
                        </a:lnTo>
                        <a:lnTo>
                          <a:pt x="613" y="2035"/>
                        </a:lnTo>
                        <a:lnTo>
                          <a:pt x="655" y="2020"/>
                        </a:lnTo>
                        <a:lnTo>
                          <a:pt x="697" y="2004"/>
                        </a:lnTo>
                        <a:lnTo>
                          <a:pt x="737" y="1989"/>
                        </a:lnTo>
                        <a:lnTo>
                          <a:pt x="775" y="1975"/>
                        </a:lnTo>
                        <a:lnTo>
                          <a:pt x="811" y="1962"/>
                        </a:lnTo>
                        <a:lnTo>
                          <a:pt x="844" y="1951"/>
                        </a:lnTo>
                        <a:lnTo>
                          <a:pt x="5722" y="266"/>
                        </a:lnTo>
                        <a:lnTo>
                          <a:pt x="5738" y="260"/>
                        </a:lnTo>
                        <a:lnTo>
                          <a:pt x="5765" y="251"/>
                        </a:lnTo>
                        <a:lnTo>
                          <a:pt x="5800" y="238"/>
                        </a:lnTo>
                        <a:lnTo>
                          <a:pt x="5842" y="223"/>
                        </a:lnTo>
                        <a:lnTo>
                          <a:pt x="5890" y="206"/>
                        </a:lnTo>
                        <a:lnTo>
                          <a:pt x="5942" y="188"/>
                        </a:lnTo>
                        <a:lnTo>
                          <a:pt x="5998" y="168"/>
                        </a:lnTo>
                        <a:lnTo>
                          <a:pt x="6055" y="147"/>
                        </a:lnTo>
                        <a:lnTo>
                          <a:pt x="6113" y="127"/>
                        </a:lnTo>
                        <a:lnTo>
                          <a:pt x="6170" y="106"/>
                        </a:lnTo>
                        <a:lnTo>
                          <a:pt x="6225" y="86"/>
                        </a:lnTo>
                        <a:lnTo>
                          <a:pt x="6276" y="67"/>
                        </a:lnTo>
                        <a:lnTo>
                          <a:pt x="6322" y="50"/>
                        </a:lnTo>
                        <a:lnTo>
                          <a:pt x="6362" y="35"/>
                        </a:lnTo>
                        <a:lnTo>
                          <a:pt x="6395" y="22"/>
                        </a:lnTo>
                        <a:lnTo>
                          <a:pt x="6418" y="13"/>
                        </a:lnTo>
                        <a:lnTo>
                          <a:pt x="6424" y="9"/>
                        </a:lnTo>
                        <a:lnTo>
                          <a:pt x="6425" y="6"/>
                        </a:lnTo>
                        <a:lnTo>
                          <a:pt x="6425" y="2"/>
                        </a:lnTo>
                        <a:lnTo>
                          <a:pt x="6425" y="0"/>
                        </a:lnTo>
                        <a:lnTo>
                          <a:pt x="6408" y="2"/>
                        </a:lnTo>
                        <a:lnTo>
                          <a:pt x="6386" y="7"/>
                        </a:lnTo>
                        <a:lnTo>
                          <a:pt x="6359" y="14"/>
                        </a:lnTo>
                        <a:lnTo>
                          <a:pt x="6329" y="22"/>
                        </a:lnTo>
                        <a:lnTo>
                          <a:pt x="6297" y="32"/>
                        </a:lnTo>
                        <a:lnTo>
                          <a:pt x="6261" y="43"/>
                        </a:lnTo>
                        <a:lnTo>
                          <a:pt x="6226" y="55"/>
                        </a:lnTo>
                        <a:lnTo>
                          <a:pt x="6188" y="67"/>
                        </a:lnTo>
                        <a:lnTo>
                          <a:pt x="6150" y="81"/>
                        </a:lnTo>
                        <a:lnTo>
                          <a:pt x="6112" y="93"/>
                        </a:lnTo>
                        <a:lnTo>
                          <a:pt x="6076" y="106"/>
                        </a:lnTo>
                        <a:lnTo>
                          <a:pt x="6040" y="117"/>
                        </a:lnTo>
                        <a:lnTo>
                          <a:pt x="6008" y="129"/>
                        </a:lnTo>
                        <a:lnTo>
                          <a:pt x="5978" y="139"/>
                        </a:lnTo>
                        <a:lnTo>
                          <a:pt x="5951" y="149"/>
                        </a:lnTo>
                        <a:lnTo>
                          <a:pt x="5930" y="155"/>
                        </a:lnTo>
                        <a:lnTo>
                          <a:pt x="5906" y="164"/>
                        </a:lnTo>
                        <a:lnTo>
                          <a:pt x="5879" y="173"/>
                        </a:lnTo>
                        <a:lnTo>
                          <a:pt x="5847" y="183"/>
                        </a:lnTo>
                        <a:lnTo>
                          <a:pt x="5811" y="196"/>
                        </a:lnTo>
                        <a:lnTo>
                          <a:pt x="5772" y="210"/>
                        </a:lnTo>
                        <a:lnTo>
                          <a:pt x="5731" y="225"/>
                        </a:lnTo>
                        <a:lnTo>
                          <a:pt x="5689" y="240"/>
                        </a:lnTo>
                        <a:lnTo>
                          <a:pt x="5645" y="254"/>
                        </a:lnTo>
                        <a:lnTo>
                          <a:pt x="5602" y="269"/>
                        </a:lnTo>
                        <a:lnTo>
                          <a:pt x="5560" y="284"/>
                        </a:lnTo>
                        <a:lnTo>
                          <a:pt x="5519" y="298"/>
                        </a:lnTo>
                        <a:lnTo>
                          <a:pt x="5481" y="312"/>
                        </a:lnTo>
                        <a:lnTo>
                          <a:pt x="5447" y="324"/>
                        </a:lnTo>
                        <a:lnTo>
                          <a:pt x="5416" y="335"/>
                        </a:lnTo>
                        <a:lnTo>
                          <a:pt x="5389" y="344"/>
                        </a:lnTo>
                        <a:lnTo>
                          <a:pt x="5368" y="351"/>
                        </a:lnTo>
                        <a:lnTo>
                          <a:pt x="516" y="2020"/>
                        </a:lnTo>
                        <a:lnTo>
                          <a:pt x="493" y="2028"/>
                        </a:lnTo>
                        <a:lnTo>
                          <a:pt x="463" y="2036"/>
                        </a:lnTo>
                        <a:lnTo>
                          <a:pt x="430" y="2046"/>
                        </a:lnTo>
                        <a:lnTo>
                          <a:pt x="392" y="2058"/>
                        </a:lnTo>
                        <a:lnTo>
                          <a:pt x="351" y="2069"/>
                        </a:lnTo>
                        <a:lnTo>
                          <a:pt x="310" y="2082"/>
                        </a:lnTo>
                        <a:lnTo>
                          <a:pt x="267" y="2096"/>
                        </a:lnTo>
                        <a:lnTo>
                          <a:pt x="225" y="2110"/>
                        </a:lnTo>
                        <a:lnTo>
                          <a:pt x="183" y="2123"/>
                        </a:lnTo>
                        <a:lnTo>
                          <a:pt x="143" y="2136"/>
                        </a:lnTo>
                        <a:lnTo>
                          <a:pt x="107" y="2150"/>
                        </a:lnTo>
                        <a:lnTo>
                          <a:pt x="74" y="2164"/>
                        </a:lnTo>
                        <a:lnTo>
                          <a:pt x="46" y="2176"/>
                        </a:lnTo>
                        <a:lnTo>
                          <a:pt x="24" y="2188"/>
                        </a:lnTo>
                        <a:lnTo>
                          <a:pt x="9" y="2199"/>
                        </a:lnTo>
                        <a:lnTo>
                          <a:pt x="1" y="2210"/>
                        </a:lnTo>
                        <a:close/>
                      </a:path>
                    </a:pathLst>
                  </a:custGeom>
                  <a:solidFill>
                    <a:sysClr val="windowText" lastClr="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88" name="Freeform 56">
                    <a:extLst>
                      <a:ext uri="{FF2B5EF4-FFF2-40B4-BE49-F238E27FC236}">
                        <a16:creationId xmlns:a16="http://schemas.microsoft.com/office/drawing/2014/main" id="{4570D7FB-2B1F-4A2E-AA36-7ADAEFF87B1C}"/>
                      </a:ext>
                    </a:extLst>
                  </p:cNvPr>
                  <p:cNvSpPr>
                    <a:spLocks noChangeAspect="1"/>
                  </p:cNvSpPr>
                  <p:nvPr/>
                </p:nvSpPr>
                <p:spPr bwMode="auto">
                  <a:xfrm>
                    <a:off x="285" y="1869"/>
                    <a:ext cx="4807" cy="1708"/>
                  </a:xfrm>
                  <a:custGeom>
                    <a:avLst/>
                    <a:gdLst>
                      <a:gd name="T0" fmla="*/ 0 w 6425"/>
                      <a:gd name="T1" fmla="*/ 88 h 2235"/>
                      <a:gd name="T2" fmla="*/ 1 w 6425"/>
                      <a:gd name="T3" fmla="*/ 89 h 2235"/>
                      <a:gd name="T4" fmla="*/ 2 w 6425"/>
                      <a:gd name="T5" fmla="*/ 88 h 2235"/>
                      <a:gd name="T6" fmla="*/ 4 w 6425"/>
                      <a:gd name="T7" fmla="*/ 88 h 2235"/>
                      <a:gd name="T8" fmla="*/ 6 w 6425"/>
                      <a:gd name="T9" fmla="*/ 86 h 2235"/>
                      <a:gd name="T10" fmla="*/ 9 w 6425"/>
                      <a:gd name="T11" fmla="*/ 86 h 2235"/>
                      <a:gd name="T12" fmla="*/ 12 w 6425"/>
                      <a:gd name="T13" fmla="*/ 84 h 2235"/>
                      <a:gd name="T14" fmla="*/ 14 w 6425"/>
                      <a:gd name="T15" fmla="*/ 83 h 2235"/>
                      <a:gd name="T16" fmla="*/ 17 w 6425"/>
                      <a:gd name="T17" fmla="*/ 82 h 2235"/>
                      <a:gd name="T18" fmla="*/ 20 w 6425"/>
                      <a:gd name="T19" fmla="*/ 80 h 2235"/>
                      <a:gd name="T20" fmla="*/ 23 w 6425"/>
                      <a:gd name="T21" fmla="*/ 79 h 2235"/>
                      <a:gd name="T22" fmla="*/ 25 w 6425"/>
                      <a:gd name="T23" fmla="*/ 78 h 2235"/>
                      <a:gd name="T24" fmla="*/ 176 w 6425"/>
                      <a:gd name="T25" fmla="*/ 11 h 2235"/>
                      <a:gd name="T26" fmla="*/ 177 w 6425"/>
                      <a:gd name="T27" fmla="*/ 10 h 2235"/>
                      <a:gd name="T28" fmla="*/ 180 w 6425"/>
                      <a:gd name="T29" fmla="*/ 8 h 2235"/>
                      <a:gd name="T30" fmla="*/ 183 w 6425"/>
                      <a:gd name="T31" fmla="*/ 7 h 2235"/>
                      <a:gd name="T32" fmla="*/ 186 w 6425"/>
                      <a:gd name="T33" fmla="*/ 6 h 2235"/>
                      <a:gd name="T34" fmla="*/ 190 w 6425"/>
                      <a:gd name="T35" fmla="*/ 4 h 2235"/>
                      <a:gd name="T36" fmla="*/ 193 w 6425"/>
                      <a:gd name="T37" fmla="*/ 3 h 2235"/>
                      <a:gd name="T38" fmla="*/ 196 w 6425"/>
                      <a:gd name="T39" fmla="*/ 2 h 2235"/>
                      <a:gd name="T40" fmla="*/ 197 w 6425"/>
                      <a:gd name="T41" fmla="*/ 2 h 2235"/>
                      <a:gd name="T42" fmla="*/ 198 w 6425"/>
                      <a:gd name="T43" fmla="*/ 2 h 2235"/>
                      <a:gd name="T44" fmla="*/ 198 w 6425"/>
                      <a:gd name="T45" fmla="*/ 0 h 2235"/>
                      <a:gd name="T46" fmla="*/ 197 w 6425"/>
                      <a:gd name="T47" fmla="*/ 2 h 2235"/>
                      <a:gd name="T48" fmla="*/ 195 w 6425"/>
                      <a:gd name="T49" fmla="*/ 2 h 2235"/>
                      <a:gd name="T50" fmla="*/ 192 w 6425"/>
                      <a:gd name="T51" fmla="*/ 2 h 2235"/>
                      <a:gd name="T52" fmla="*/ 190 w 6425"/>
                      <a:gd name="T53" fmla="*/ 3 h 2235"/>
                      <a:gd name="T54" fmla="*/ 188 w 6425"/>
                      <a:gd name="T55" fmla="*/ 4 h 2235"/>
                      <a:gd name="T56" fmla="*/ 186 w 6425"/>
                      <a:gd name="T57" fmla="*/ 5 h 2235"/>
                      <a:gd name="T58" fmla="*/ 183 w 6425"/>
                      <a:gd name="T59" fmla="*/ 5 h 2235"/>
                      <a:gd name="T60" fmla="*/ 182 w 6425"/>
                      <a:gd name="T61" fmla="*/ 6 h 2235"/>
                      <a:gd name="T62" fmla="*/ 181 w 6425"/>
                      <a:gd name="T63" fmla="*/ 6 h 2235"/>
                      <a:gd name="T64" fmla="*/ 179 w 6425"/>
                      <a:gd name="T65" fmla="*/ 8 h 2235"/>
                      <a:gd name="T66" fmla="*/ 177 w 6425"/>
                      <a:gd name="T67" fmla="*/ 8 h 2235"/>
                      <a:gd name="T68" fmla="*/ 174 w 6425"/>
                      <a:gd name="T69" fmla="*/ 10 h 2235"/>
                      <a:gd name="T70" fmla="*/ 171 w 6425"/>
                      <a:gd name="T71" fmla="*/ 11 h 2235"/>
                      <a:gd name="T72" fmla="*/ 169 w 6425"/>
                      <a:gd name="T73" fmla="*/ 12 h 2235"/>
                      <a:gd name="T74" fmla="*/ 167 w 6425"/>
                      <a:gd name="T75" fmla="*/ 14 h 2235"/>
                      <a:gd name="T76" fmla="*/ 165 w 6425"/>
                      <a:gd name="T77" fmla="*/ 14 h 2235"/>
                      <a:gd name="T78" fmla="*/ 15 w 6425"/>
                      <a:gd name="T79" fmla="*/ 80 h 2235"/>
                      <a:gd name="T80" fmla="*/ 13 w 6425"/>
                      <a:gd name="T81" fmla="*/ 81 h 2235"/>
                      <a:gd name="T82" fmla="*/ 10 w 6425"/>
                      <a:gd name="T83" fmla="*/ 83 h 2235"/>
                      <a:gd name="T84" fmla="*/ 7 w 6425"/>
                      <a:gd name="T85" fmla="*/ 83 h 2235"/>
                      <a:gd name="T86" fmla="*/ 5 w 6425"/>
                      <a:gd name="T87" fmla="*/ 84 h 2235"/>
                      <a:gd name="T88" fmla="*/ 3 w 6425"/>
                      <a:gd name="T89" fmla="*/ 86 h 2235"/>
                      <a:gd name="T90" fmla="*/ 1 w 6425"/>
                      <a:gd name="T91" fmla="*/ 86 h 2235"/>
                      <a:gd name="T92" fmla="*/ 1 w 6425"/>
                      <a:gd name="T93" fmla="*/ 88 h 223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425"/>
                      <a:gd name="T142" fmla="*/ 0 h 2235"/>
                      <a:gd name="T143" fmla="*/ 6425 w 6425"/>
                      <a:gd name="T144" fmla="*/ 2235 h 223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425" h="2235">
                        <a:moveTo>
                          <a:pt x="1" y="2210"/>
                        </a:moveTo>
                        <a:lnTo>
                          <a:pt x="0" y="2227"/>
                        </a:lnTo>
                        <a:lnTo>
                          <a:pt x="11" y="2234"/>
                        </a:lnTo>
                        <a:lnTo>
                          <a:pt x="32" y="2235"/>
                        </a:lnTo>
                        <a:lnTo>
                          <a:pt x="57" y="2229"/>
                        </a:lnTo>
                        <a:lnTo>
                          <a:pt x="86" y="2221"/>
                        </a:lnTo>
                        <a:lnTo>
                          <a:pt x="116" y="2212"/>
                        </a:lnTo>
                        <a:lnTo>
                          <a:pt x="142" y="2203"/>
                        </a:lnTo>
                        <a:lnTo>
                          <a:pt x="161" y="2196"/>
                        </a:lnTo>
                        <a:lnTo>
                          <a:pt x="204" y="2182"/>
                        </a:lnTo>
                        <a:lnTo>
                          <a:pt x="249" y="2167"/>
                        </a:lnTo>
                        <a:lnTo>
                          <a:pt x="294" y="2152"/>
                        </a:lnTo>
                        <a:lnTo>
                          <a:pt x="340" y="2136"/>
                        </a:lnTo>
                        <a:lnTo>
                          <a:pt x="386" y="2119"/>
                        </a:lnTo>
                        <a:lnTo>
                          <a:pt x="432" y="2103"/>
                        </a:lnTo>
                        <a:lnTo>
                          <a:pt x="478" y="2085"/>
                        </a:lnTo>
                        <a:lnTo>
                          <a:pt x="524" y="2068"/>
                        </a:lnTo>
                        <a:lnTo>
                          <a:pt x="569" y="2052"/>
                        </a:lnTo>
                        <a:lnTo>
                          <a:pt x="613" y="2035"/>
                        </a:lnTo>
                        <a:lnTo>
                          <a:pt x="655" y="2020"/>
                        </a:lnTo>
                        <a:lnTo>
                          <a:pt x="697" y="2004"/>
                        </a:lnTo>
                        <a:lnTo>
                          <a:pt x="737" y="1989"/>
                        </a:lnTo>
                        <a:lnTo>
                          <a:pt x="775" y="1975"/>
                        </a:lnTo>
                        <a:lnTo>
                          <a:pt x="811" y="1962"/>
                        </a:lnTo>
                        <a:lnTo>
                          <a:pt x="844" y="1951"/>
                        </a:lnTo>
                        <a:lnTo>
                          <a:pt x="5722" y="266"/>
                        </a:lnTo>
                        <a:lnTo>
                          <a:pt x="5738" y="260"/>
                        </a:lnTo>
                        <a:lnTo>
                          <a:pt x="5765" y="251"/>
                        </a:lnTo>
                        <a:lnTo>
                          <a:pt x="5800" y="238"/>
                        </a:lnTo>
                        <a:lnTo>
                          <a:pt x="5842" y="223"/>
                        </a:lnTo>
                        <a:lnTo>
                          <a:pt x="5890" y="206"/>
                        </a:lnTo>
                        <a:lnTo>
                          <a:pt x="5942" y="188"/>
                        </a:lnTo>
                        <a:lnTo>
                          <a:pt x="5998" y="168"/>
                        </a:lnTo>
                        <a:lnTo>
                          <a:pt x="6055" y="147"/>
                        </a:lnTo>
                        <a:lnTo>
                          <a:pt x="6113" y="127"/>
                        </a:lnTo>
                        <a:lnTo>
                          <a:pt x="6170" y="106"/>
                        </a:lnTo>
                        <a:lnTo>
                          <a:pt x="6225" y="86"/>
                        </a:lnTo>
                        <a:lnTo>
                          <a:pt x="6276" y="67"/>
                        </a:lnTo>
                        <a:lnTo>
                          <a:pt x="6322" y="50"/>
                        </a:lnTo>
                        <a:lnTo>
                          <a:pt x="6362" y="35"/>
                        </a:lnTo>
                        <a:lnTo>
                          <a:pt x="6395" y="22"/>
                        </a:lnTo>
                        <a:lnTo>
                          <a:pt x="6418" y="13"/>
                        </a:lnTo>
                        <a:lnTo>
                          <a:pt x="6424" y="9"/>
                        </a:lnTo>
                        <a:lnTo>
                          <a:pt x="6425" y="6"/>
                        </a:lnTo>
                        <a:lnTo>
                          <a:pt x="6425" y="2"/>
                        </a:lnTo>
                        <a:lnTo>
                          <a:pt x="6425" y="0"/>
                        </a:lnTo>
                        <a:lnTo>
                          <a:pt x="6408" y="2"/>
                        </a:lnTo>
                        <a:lnTo>
                          <a:pt x="6386" y="7"/>
                        </a:lnTo>
                        <a:lnTo>
                          <a:pt x="6359" y="14"/>
                        </a:lnTo>
                        <a:lnTo>
                          <a:pt x="6329" y="22"/>
                        </a:lnTo>
                        <a:lnTo>
                          <a:pt x="6297" y="32"/>
                        </a:lnTo>
                        <a:lnTo>
                          <a:pt x="6261" y="43"/>
                        </a:lnTo>
                        <a:lnTo>
                          <a:pt x="6226" y="55"/>
                        </a:lnTo>
                        <a:lnTo>
                          <a:pt x="6188" y="67"/>
                        </a:lnTo>
                        <a:lnTo>
                          <a:pt x="6150" y="81"/>
                        </a:lnTo>
                        <a:lnTo>
                          <a:pt x="6112" y="93"/>
                        </a:lnTo>
                        <a:lnTo>
                          <a:pt x="6076" y="106"/>
                        </a:lnTo>
                        <a:lnTo>
                          <a:pt x="6040" y="117"/>
                        </a:lnTo>
                        <a:lnTo>
                          <a:pt x="6008" y="129"/>
                        </a:lnTo>
                        <a:lnTo>
                          <a:pt x="5978" y="139"/>
                        </a:lnTo>
                        <a:lnTo>
                          <a:pt x="5951" y="149"/>
                        </a:lnTo>
                        <a:lnTo>
                          <a:pt x="5930" y="155"/>
                        </a:lnTo>
                        <a:lnTo>
                          <a:pt x="5906" y="164"/>
                        </a:lnTo>
                        <a:lnTo>
                          <a:pt x="5879" y="173"/>
                        </a:lnTo>
                        <a:lnTo>
                          <a:pt x="5847" y="183"/>
                        </a:lnTo>
                        <a:lnTo>
                          <a:pt x="5811" y="196"/>
                        </a:lnTo>
                        <a:lnTo>
                          <a:pt x="5772" y="210"/>
                        </a:lnTo>
                        <a:lnTo>
                          <a:pt x="5731" y="225"/>
                        </a:lnTo>
                        <a:lnTo>
                          <a:pt x="5689" y="240"/>
                        </a:lnTo>
                        <a:lnTo>
                          <a:pt x="5645" y="254"/>
                        </a:lnTo>
                        <a:lnTo>
                          <a:pt x="5602" y="269"/>
                        </a:lnTo>
                        <a:lnTo>
                          <a:pt x="5560" y="284"/>
                        </a:lnTo>
                        <a:lnTo>
                          <a:pt x="5519" y="298"/>
                        </a:lnTo>
                        <a:lnTo>
                          <a:pt x="5481" y="312"/>
                        </a:lnTo>
                        <a:lnTo>
                          <a:pt x="5447" y="324"/>
                        </a:lnTo>
                        <a:lnTo>
                          <a:pt x="5416" y="335"/>
                        </a:lnTo>
                        <a:lnTo>
                          <a:pt x="5389" y="344"/>
                        </a:lnTo>
                        <a:lnTo>
                          <a:pt x="5368" y="351"/>
                        </a:lnTo>
                        <a:lnTo>
                          <a:pt x="516" y="2020"/>
                        </a:lnTo>
                        <a:lnTo>
                          <a:pt x="493" y="2028"/>
                        </a:lnTo>
                        <a:lnTo>
                          <a:pt x="463" y="2036"/>
                        </a:lnTo>
                        <a:lnTo>
                          <a:pt x="430" y="2046"/>
                        </a:lnTo>
                        <a:lnTo>
                          <a:pt x="392" y="2058"/>
                        </a:lnTo>
                        <a:lnTo>
                          <a:pt x="351" y="2069"/>
                        </a:lnTo>
                        <a:lnTo>
                          <a:pt x="310" y="2082"/>
                        </a:lnTo>
                        <a:lnTo>
                          <a:pt x="267" y="2096"/>
                        </a:lnTo>
                        <a:lnTo>
                          <a:pt x="225" y="2110"/>
                        </a:lnTo>
                        <a:lnTo>
                          <a:pt x="183" y="2123"/>
                        </a:lnTo>
                        <a:lnTo>
                          <a:pt x="143" y="2136"/>
                        </a:lnTo>
                        <a:lnTo>
                          <a:pt x="107" y="2150"/>
                        </a:lnTo>
                        <a:lnTo>
                          <a:pt x="74" y="2164"/>
                        </a:lnTo>
                        <a:lnTo>
                          <a:pt x="46" y="2176"/>
                        </a:lnTo>
                        <a:lnTo>
                          <a:pt x="24" y="2188"/>
                        </a:lnTo>
                        <a:lnTo>
                          <a:pt x="9" y="2199"/>
                        </a:lnTo>
                        <a:lnTo>
                          <a:pt x="1" y="2210"/>
                        </a:lnTo>
                        <a:close/>
                      </a:path>
                    </a:pathLst>
                  </a:custGeom>
                  <a:solidFill>
                    <a:sysClr val="windowText" lastClr="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grpSp>
          </p:grpSp>
          <p:grpSp>
            <p:nvGrpSpPr>
              <p:cNvPr id="335" name="Group 57">
                <a:extLst>
                  <a:ext uri="{FF2B5EF4-FFF2-40B4-BE49-F238E27FC236}">
                    <a16:creationId xmlns:a16="http://schemas.microsoft.com/office/drawing/2014/main" id="{73B6D1D9-DD30-4C73-B07A-39630E600F35}"/>
                  </a:ext>
                </a:extLst>
              </p:cNvPr>
              <p:cNvGrpSpPr>
                <a:grpSpLocks noChangeAspect="1"/>
              </p:cNvGrpSpPr>
              <p:nvPr/>
            </p:nvGrpSpPr>
            <p:grpSpPr bwMode="auto">
              <a:xfrm>
                <a:off x="2709" y="2631"/>
                <a:ext cx="1267" cy="471"/>
                <a:chOff x="197" y="2487"/>
                <a:chExt cx="4219" cy="1569"/>
              </a:xfrm>
            </p:grpSpPr>
            <p:sp>
              <p:nvSpPr>
                <p:cNvPr id="369" name="AutoShape 58">
                  <a:extLst>
                    <a:ext uri="{FF2B5EF4-FFF2-40B4-BE49-F238E27FC236}">
                      <a16:creationId xmlns:a16="http://schemas.microsoft.com/office/drawing/2014/main" id="{1CD94797-0153-47C1-A70A-8EBBEE79816C}"/>
                    </a:ext>
                  </a:extLst>
                </p:cNvPr>
                <p:cNvSpPr>
                  <a:spLocks noChangeAspect="1" noChangeArrowheads="1"/>
                </p:cNvSpPr>
                <p:nvPr/>
              </p:nvSpPr>
              <p:spPr bwMode="auto">
                <a:xfrm>
                  <a:off x="781" y="3418"/>
                  <a:ext cx="792" cy="369"/>
                </a:xfrm>
                <a:prstGeom prst="hexagon">
                  <a:avLst>
                    <a:gd name="adj" fmla="val 53659"/>
                    <a:gd name="vf" fmla="val 115470"/>
                  </a:avLst>
                </a:prstGeom>
                <a:solidFill>
                  <a:srgbClr val="FF0000"/>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70" name="AutoShape 59">
                  <a:extLst>
                    <a:ext uri="{FF2B5EF4-FFF2-40B4-BE49-F238E27FC236}">
                      <a16:creationId xmlns:a16="http://schemas.microsoft.com/office/drawing/2014/main" id="{E9076E39-33AB-4663-94D3-75241D7C5A77}"/>
                    </a:ext>
                  </a:extLst>
                </p:cNvPr>
                <p:cNvSpPr>
                  <a:spLocks noChangeAspect="1" noChangeArrowheads="1"/>
                </p:cNvSpPr>
                <p:nvPr/>
              </p:nvSpPr>
              <p:spPr bwMode="auto">
                <a:xfrm>
                  <a:off x="1379" y="3222"/>
                  <a:ext cx="764" cy="384"/>
                </a:xfrm>
                <a:prstGeom prst="hexagon">
                  <a:avLst>
                    <a:gd name="adj" fmla="val 49740"/>
                    <a:gd name="vf" fmla="val 115470"/>
                  </a:avLst>
                </a:prstGeom>
                <a:solidFill>
                  <a:srgbClr val="FF0000"/>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71" name="AutoShape 60">
                  <a:extLst>
                    <a:ext uri="{FF2B5EF4-FFF2-40B4-BE49-F238E27FC236}">
                      <a16:creationId xmlns:a16="http://schemas.microsoft.com/office/drawing/2014/main" id="{E0BC16B6-59F8-4327-9D33-31F41BD19274}"/>
                    </a:ext>
                  </a:extLst>
                </p:cNvPr>
                <p:cNvSpPr>
                  <a:spLocks noChangeAspect="1" noChangeArrowheads="1"/>
                </p:cNvSpPr>
                <p:nvPr/>
              </p:nvSpPr>
              <p:spPr bwMode="auto">
                <a:xfrm>
                  <a:off x="1956" y="3044"/>
                  <a:ext cx="768" cy="369"/>
                </a:xfrm>
                <a:prstGeom prst="hexagon">
                  <a:avLst>
                    <a:gd name="adj" fmla="val 52033"/>
                    <a:gd name="vf" fmla="val 115470"/>
                  </a:avLst>
                </a:prstGeom>
                <a:solidFill>
                  <a:srgbClr val="FF0000"/>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72" name="AutoShape 61">
                  <a:extLst>
                    <a:ext uri="{FF2B5EF4-FFF2-40B4-BE49-F238E27FC236}">
                      <a16:creationId xmlns:a16="http://schemas.microsoft.com/office/drawing/2014/main" id="{701597BD-0B1A-47E3-BA04-F35001209940}"/>
                    </a:ext>
                  </a:extLst>
                </p:cNvPr>
                <p:cNvSpPr>
                  <a:spLocks noChangeAspect="1" noChangeArrowheads="1"/>
                </p:cNvSpPr>
                <p:nvPr/>
              </p:nvSpPr>
              <p:spPr bwMode="auto">
                <a:xfrm>
                  <a:off x="3102" y="2672"/>
                  <a:ext cx="757" cy="390"/>
                </a:xfrm>
                <a:prstGeom prst="hexagon">
                  <a:avLst>
                    <a:gd name="adj" fmla="val 48526"/>
                    <a:gd name="vf" fmla="val 115470"/>
                  </a:avLst>
                </a:prstGeom>
                <a:solidFill>
                  <a:srgbClr val="CCCC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73" name="AutoShape 62">
                  <a:extLst>
                    <a:ext uri="{FF2B5EF4-FFF2-40B4-BE49-F238E27FC236}">
                      <a16:creationId xmlns:a16="http://schemas.microsoft.com/office/drawing/2014/main" id="{59BDEE9D-3541-486F-8587-D5B6740B7BA3}"/>
                    </a:ext>
                  </a:extLst>
                </p:cNvPr>
                <p:cNvSpPr>
                  <a:spLocks noChangeAspect="1" noChangeArrowheads="1"/>
                </p:cNvSpPr>
                <p:nvPr/>
              </p:nvSpPr>
              <p:spPr bwMode="auto">
                <a:xfrm>
                  <a:off x="3679" y="2487"/>
                  <a:ext cx="737" cy="381"/>
                </a:xfrm>
                <a:prstGeom prst="hexagon">
                  <a:avLst>
                    <a:gd name="adj" fmla="val 48360"/>
                    <a:gd name="vf" fmla="val 115470"/>
                  </a:avLst>
                </a:prstGeom>
                <a:solidFill>
                  <a:srgbClr val="9999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74" name="AutoShape 63">
                  <a:extLst>
                    <a:ext uri="{FF2B5EF4-FFF2-40B4-BE49-F238E27FC236}">
                      <a16:creationId xmlns:a16="http://schemas.microsoft.com/office/drawing/2014/main" id="{138F06C8-D746-4DA7-9C9E-B6EF140FFBC8}"/>
                    </a:ext>
                  </a:extLst>
                </p:cNvPr>
                <p:cNvSpPr>
                  <a:spLocks noChangeAspect="1" noChangeArrowheads="1"/>
                </p:cNvSpPr>
                <p:nvPr/>
              </p:nvSpPr>
              <p:spPr bwMode="auto">
                <a:xfrm>
                  <a:off x="197" y="3599"/>
                  <a:ext cx="786" cy="368"/>
                </a:xfrm>
                <a:prstGeom prst="hexagon">
                  <a:avLst>
                    <a:gd name="adj" fmla="val 53397"/>
                    <a:gd name="vf" fmla="val 115470"/>
                  </a:avLst>
                </a:prstGeom>
                <a:solidFill>
                  <a:srgbClr val="FF0000"/>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75" name="AutoShape 64">
                  <a:extLst>
                    <a:ext uri="{FF2B5EF4-FFF2-40B4-BE49-F238E27FC236}">
                      <a16:creationId xmlns:a16="http://schemas.microsoft.com/office/drawing/2014/main" id="{254051B4-A1E7-41A3-944D-048422B54208}"/>
                    </a:ext>
                  </a:extLst>
                </p:cNvPr>
                <p:cNvSpPr>
                  <a:spLocks noChangeAspect="1" noChangeArrowheads="1"/>
                </p:cNvSpPr>
                <p:nvPr/>
              </p:nvSpPr>
              <p:spPr bwMode="auto">
                <a:xfrm>
                  <a:off x="2532" y="2868"/>
                  <a:ext cx="768" cy="369"/>
                </a:xfrm>
                <a:prstGeom prst="hexagon">
                  <a:avLst>
                    <a:gd name="adj" fmla="val 52033"/>
                    <a:gd name="vf" fmla="val 115470"/>
                  </a:avLst>
                </a:prstGeom>
                <a:solidFill>
                  <a:srgbClr val="FF0000"/>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grpSp>
              <p:nvGrpSpPr>
                <p:cNvPr id="376" name="Group 65">
                  <a:extLst>
                    <a:ext uri="{FF2B5EF4-FFF2-40B4-BE49-F238E27FC236}">
                      <a16:creationId xmlns:a16="http://schemas.microsoft.com/office/drawing/2014/main" id="{E1FF1582-F2D6-4752-B672-A997995C416E}"/>
                    </a:ext>
                  </a:extLst>
                </p:cNvPr>
                <p:cNvGrpSpPr>
                  <a:grpSpLocks noChangeAspect="1"/>
                </p:cNvGrpSpPr>
                <p:nvPr/>
              </p:nvGrpSpPr>
              <p:grpSpPr bwMode="auto">
                <a:xfrm rot="133195">
                  <a:off x="240" y="2488"/>
                  <a:ext cx="4176" cy="1568"/>
                  <a:chOff x="124" y="1849"/>
                  <a:chExt cx="4968" cy="1728"/>
                </a:xfrm>
              </p:grpSpPr>
              <p:sp>
                <p:nvSpPr>
                  <p:cNvPr id="377" name="Freeform 66">
                    <a:extLst>
                      <a:ext uri="{FF2B5EF4-FFF2-40B4-BE49-F238E27FC236}">
                        <a16:creationId xmlns:a16="http://schemas.microsoft.com/office/drawing/2014/main" id="{040EAE99-5944-4514-9C6B-0AB581C28022}"/>
                      </a:ext>
                    </a:extLst>
                  </p:cNvPr>
                  <p:cNvSpPr>
                    <a:spLocks noChangeAspect="1"/>
                  </p:cNvSpPr>
                  <p:nvPr/>
                </p:nvSpPr>
                <p:spPr bwMode="auto">
                  <a:xfrm>
                    <a:off x="124" y="1849"/>
                    <a:ext cx="4796" cy="1589"/>
                  </a:xfrm>
                  <a:custGeom>
                    <a:avLst/>
                    <a:gdLst>
                      <a:gd name="T0" fmla="*/ 0 w 6425"/>
                      <a:gd name="T1" fmla="*/ 38 h 2235"/>
                      <a:gd name="T2" fmla="*/ 1 w 6425"/>
                      <a:gd name="T3" fmla="*/ 38 h 2235"/>
                      <a:gd name="T4" fmla="*/ 2 w 6425"/>
                      <a:gd name="T5" fmla="*/ 37 h 2235"/>
                      <a:gd name="T6" fmla="*/ 4 w 6425"/>
                      <a:gd name="T7" fmla="*/ 37 h 2235"/>
                      <a:gd name="T8" fmla="*/ 5 w 6425"/>
                      <a:gd name="T9" fmla="*/ 36 h 2235"/>
                      <a:gd name="T10" fmla="*/ 9 w 6425"/>
                      <a:gd name="T11" fmla="*/ 36 h 2235"/>
                      <a:gd name="T12" fmla="*/ 12 w 6425"/>
                      <a:gd name="T13" fmla="*/ 36 h 2235"/>
                      <a:gd name="T14" fmla="*/ 14 w 6425"/>
                      <a:gd name="T15" fmla="*/ 35 h 2235"/>
                      <a:gd name="T16" fmla="*/ 17 w 6425"/>
                      <a:gd name="T17" fmla="*/ 34 h 2235"/>
                      <a:gd name="T18" fmla="*/ 19 w 6425"/>
                      <a:gd name="T19" fmla="*/ 34 h 2235"/>
                      <a:gd name="T20" fmla="*/ 22 w 6425"/>
                      <a:gd name="T21" fmla="*/ 33 h 2235"/>
                      <a:gd name="T22" fmla="*/ 24 w 6425"/>
                      <a:gd name="T23" fmla="*/ 33 h 2235"/>
                      <a:gd name="T24" fmla="*/ 172 w 6425"/>
                      <a:gd name="T25" fmla="*/ 4 h 2235"/>
                      <a:gd name="T26" fmla="*/ 172 w 6425"/>
                      <a:gd name="T27" fmla="*/ 4 h 2235"/>
                      <a:gd name="T28" fmla="*/ 175 w 6425"/>
                      <a:gd name="T29" fmla="*/ 4 h 2235"/>
                      <a:gd name="T30" fmla="*/ 178 w 6425"/>
                      <a:gd name="T31" fmla="*/ 3 h 2235"/>
                      <a:gd name="T32" fmla="*/ 181 w 6425"/>
                      <a:gd name="T33" fmla="*/ 3 h 2235"/>
                      <a:gd name="T34" fmla="*/ 184 w 6425"/>
                      <a:gd name="T35" fmla="*/ 2 h 2235"/>
                      <a:gd name="T36" fmla="*/ 188 w 6425"/>
                      <a:gd name="T37" fmla="*/ 1 h 2235"/>
                      <a:gd name="T38" fmla="*/ 190 w 6425"/>
                      <a:gd name="T39" fmla="*/ 1 h 2235"/>
                      <a:gd name="T40" fmla="*/ 193 w 6425"/>
                      <a:gd name="T41" fmla="*/ 1 h 2235"/>
                      <a:gd name="T42" fmla="*/ 193 w 6425"/>
                      <a:gd name="T43" fmla="*/ 1 h 2235"/>
                      <a:gd name="T44" fmla="*/ 193 w 6425"/>
                      <a:gd name="T45" fmla="*/ 0 h 2235"/>
                      <a:gd name="T46" fmla="*/ 191 w 6425"/>
                      <a:gd name="T47" fmla="*/ 1 h 2235"/>
                      <a:gd name="T48" fmla="*/ 190 w 6425"/>
                      <a:gd name="T49" fmla="*/ 1 h 2235"/>
                      <a:gd name="T50" fmla="*/ 187 w 6425"/>
                      <a:gd name="T51" fmla="*/ 1 h 2235"/>
                      <a:gd name="T52" fmla="*/ 185 w 6425"/>
                      <a:gd name="T53" fmla="*/ 1 h 2235"/>
                      <a:gd name="T54" fmla="*/ 183 w 6425"/>
                      <a:gd name="T55" fmla="*/ 1 h 2235"/>
                      <a:gd name="T56" fmla="*/ 181 w 6425"/>
                      <a:gd name="T57" fmla="*/ 2 h 2235"/>
                      <a:gd name="T58" fmla="*/ 179 w 6425"/>
                      <a:gd name="T59" fmla="*/ 2 h 2235"/>
                      <a:gd name="T60" fmla="*/ 178 w 6425"/>
                      <a:gd name="T61" fmla="*/ 3 h 2235"/>
                      <a:gd name="T62" fmla="*/ 176 w 6425"/>
                      <a:gd name="T63" fmla="*/ 3 h 2235"/>
                      <a:gd name="T64" fmla="*/ 174 w 6425"/>
                      <a:gd name="T65" fmla="*/ 3 h 2235"/>
                      <a:gd name="T66" fmla="*/ 172 w 6425"/>
                      <a:gd name="T67" fmla="*/ 4 h 2235"/>
                      <a:gd name="T68" fmla="*/ 169 w 6425"/>
                      <a:gd name="T69" fmla="*/ 4 h 2235"/>
                      <a:gd name="T70" fmla="*/ 166 w 6425"/>
                      <a:gd name="T71" fmla="*/ 4 h 2235"/>
                      <a:gd name="T72" fmla="*/ 163 w 6425"/>
                      <a:gd name="T73" fmla="*/ 6 h 2235"/>
                      <a:gd name="T74" fmla="*/ 162 w 6425"/>
                      <a:gd name="T75" fmla="*/ 6 h 2235"/>
                      <a:gd name="T76" fmla="*/ 160 w 6425"/>
                      <a:gd name="T77" fmla="*/ 6 h 2235"/>
                      <a:gd name="T78" fmla="*/ 14 w 6425"/>
                      <a:gd name="T79" fmla="*/ 34 h 2235"/>
                      <a:gd name="T80" fmla="*/ 13 w 6425"/>
                      <a:gd name="T81" fmla="*/ 34 h 2235"/>
                      <a:gd name="T82" fmla="*/ 10 w 6425"/>
                      <a:gd name="T83" fmla="*/ 34 h 2235"/>
                      <a:gd name="T84" fmla="*/ 7 w 6425"/>
                      <a:gd name="T85" fmla="*/ 35 h 2235"/>
                      <a:gd name="T86" fmla="*/ 5 w 6425"/>
                      <a:gd name="T87" fmla="*/ 36 h 2235"/>
                      <a:gd name="T88" fmla="*/ 3 w 6425"/>
                      <a:gd name="T89" fmla="*/ 36 h 2235"/>
                      <a:gd name="T90" fmla="*/ 1 w 6425"/>
                      <a:gd name="T91" fmla="*/ 36 h 2235"/>
                      <a:gd name="T92" fmla="*/ 1 w 6425"/>
                      <a:gd name="T93" fmla="*/ 37 h 223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425"/>
                      <a:gd name="T142" fmla="*/ 0 h 2235"/>
                      <a:gd name="T143" fmla="*/ 6425 w 6425"/>
                      <a:gd name="T144" fmla="*/ 2235 h 223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425" h="2235">
                        <a:moveTo>
                          <a:pt x="1" y="2210"/>
                        </a:moveTo>
                        <a:lnTo>
                          <a:pt x="0" y="2227"/>
                        </a:lnTo>
                        <a:lnTo>
                          <a:pt x="11" y="2234"/>
                        </a:lnTo>
                        <a:lnTo>
                          <a:pt x="32" y="2235"/>
                        </a:lnTo>
                        <a:lnTo>
                          <a:pt x="57" y="2229"/>
                        </a:lnTo>
                        <a:lnTo>
                          <a:pt x="86" y="2221"/>
                        </a:lnTo>
                        <a:lnTo>
                          <a:pt x="116" y="2212"/>
                        </a:lnTo>
                        <a:lnTo>
                          <a:pt x="142" y="2203"/>
                        </a:lnTo>
                        <a:lnTo>
                          <a:pt x="161" y="2196"/>
                        </a:lnTo>
                        <a:lnTo>
                          <a:pt x="204" y="2182"/>
                        </a:lnTo>
                        <a:lnTo>
                          <a:pt x="249" y="2167"/>
                        </a:lnTo>
                        <a:lnTo>
                          <a:pt x="294" y="2152"/>
                        </a:lnTo>
                        <a:lnTo>
                          <a:pt x="340" y="2136"/>
                        </a:lnTo>
                        <a:lnTo>
                          <a:pt x="386" y="2119"/>
                        </a:lnTo>
                        <a:lnTo>
                          <a:pt x="432" y="2103"/>
                        </a:lnTo>
                        <a:lnTo>
                          <a:pt x="478" y="2085"/>
                        </a:lnTo>
                        <a:lnTo>
                          <a:pt x="524" y="2068"/>
                        </a:lnTo>
                        <a:lnTo>
                          <a:pt x="569" y="2052"/>
                        </a:lnTo>
                        <a:lnTo>
                          <a:pt x="613" y="2035"/>
                        </a:lnTo>
                        <a:lnTo>
                          <a:pt x="655" y="2020"/>
                        </a:lnTo>
                        <a:lnTo>
                          <a:pt x="697" y="2004"/>
                        </a:lnTo>
                        <a:lnTo>
                          <a:pt x="737" y="1989"/>
                        </a:lnTo>
                        <a:lnTo>
                          <a:pt x="775" y="1975"/>
                        </a:lnTo>
                        <a:lnTo>
                          <a:pt x="811" y="1962"/>
                        </a:lnTo>
                        <a:lnTo>
                          <a:pt x="844" y="1951"/>
                        </a:lnTo>
                        <a:lnTo>
                          <a:pt x="5722" y="266"/>
                        </a:lnTo>
                        <a:lnTo>
                          <a:pt x="5738" y="260"/>
                        </a:lnTo>
                        <a:lnTo>
                          <a:pt x="5765" y="251"/>
                        </a:lnTo>
                        <a:lnTo>
                          <a:pt x="5800" y="238"/>
                        </a:lnTo>
                        <a:lnTo>
                          <a:pt x="5842" y="223"/>
                        </a:lnTo>
                        <a:lnTo>
                          <a:pt x="5890" y="206"/>
                        </a:lnTo>
                        <a:lnTo>
                          <a:pt x="5942" y="188"/>
                        </a:lnTo>
                        <a:lnTo>
                          <a:pt x="5998" y="168"/>
                        </a:lnTo>
                        <a:lnTo>
                          <a:pt x="6055" y="147"/>
                        </a:lnTo>
                        <a:lnTo>
                          <a:pt x="6113" y="127"/>
                        </a:lnTo>
                        <a:lnTo>
                          <a:pt x="6170" y="106"/>
                        </a:lnTo>
                        <a:lnTo>
                          <a:pt x="6225" y="86"/>
                        </a:lnTo>
                        <a:lnTo>
                          <a:pt x="6276" y="67"/>
                        </a:lnTo>
                        <a:lnTo>
                          <a:pt x="6322" y="50"/>
                        </a:lnTo>
                        <a:lnTo>
                          <a:pt x="6362" y="35"/>
                        </a:lnTo>
                        <a:lnTo>
                          <a:pt x="6395" y="22"/>
                        </a:lnTo>
                        <a:lnTo>
                          <a:pt x="6418" y="13"/>
                        </a:lnTo>
                        <a:lnTo>
                          <a:pt x="6424" y="9"/>
                        </a:lnTo>
                        <a:lnTo>
                          <a:pt x="6425" y="6"/>
                        </a:lnTo>
                        <a:lnTo>
                          <a:pt x="6425" y="2"/>
                        </a:lnTo>
                        <a:lnTo>
                          <a:pt x="6425" y="0"/>
                        </a:lnTo>
                        <a:lnTo>
                          <a:pt x="6408" y="2"/>
                        </a:lnTo>
                        <a:lnTo>
                          <a:pt x="6386" y="7"/>
                        </a:lnTo>
                        <a:lnTo>
                          <a:pt x="6359" y="14"/>
                        </a:lnTo>
                        <a:lnTo>
                          <a:pt x="6329" y="22"/>
                        </a:lnTo>
                        <a:lnTo>
                          <a:pt x="6297" y="32"/>
                        </a:lnTo>
                        <a:lnTo>
                          <a:pt x="6261" y="43"/>
                        </a:lnTo>
                        <a:lnTo>
                          <a:pt x="6226" y="55"/>
                        </a:lnTo>
                        <a:lnTo>
                          <a:pt x="6188" y="67"/>
                        </a:lnTo>
                        <a:lnTo>
                          <a:pt x="6150" y="81"/>
                        </a:lnTo>
                        <a:lnTo>
                          <a:pt x="6112" y="93"/>
                        </a:lnTo>
                        <a:lnTo>
                          <a:pt x="6076" y="106"/>
                        </a:lnTo>
                        <a:lnTo>
                          <a:pt x="6040" y="117"/>
                        </a:lnTo>
                        <a:lnTo>
                          <a:pt x="6008" y="129"/>
                        </a:lnTo>
                        <a:lnTo>
                          <a:pt x="5978" y="139"/>
                        </a:lnTo>
                        <a:lnTo>
                          <a:pt x="5951" y="149"/>
                        </a:lnTo>
                        <a:lnTo>
                          <a:pt x="5930" y="155"/>
                        </a:lnTo>
                        <a:lnTo>
                          <a:pt x="5906" y="164"/>
                        </a:lnTo>
                        <a:lnTo>
                          <a:pt x="5879" y="173"/>
                        </a:lnTo>
                        <a:lnTo>
                          <a:pt x="5847" y="183"/>
                        </a:lnTo>
                        <a:lnTo>
                          <a:pt x="5811" y="196"/>
                        </a:lnTo>
                        <a:lnTo>
                          <a:pt x="5772" y="210"/>
                        </a:lnTo>
                        <a:lnTo>
                          <a:pt x="5731" y="225"/>
                        </a:lnTo>
                        <a:lnTo>
                          <a:pt x="5689" y="240"/>
                        </a:lnTo>
                        <a:lnTo>
                          <a:pt x="5645" y="254"/>
                        </a:lnTo>
                        <a:lnTo>
                          <a:pt x="5602" y="269"/>
                        </a:lnTo>
                        <a:lnTo>
                          <a:pt x="5560" y="284"/>
                        </a:lnTo>
                        <a:lnTo>
                          <a:pt x="5519" y="298"/>
                        </a:lnTo>
                        <a:lnTo>
                          <a:pt x="5481" y="312"/>
                        </a:lnTo>
                        <a:lnTo>
                          <a:pt x="5447" y="324"/>
                        </a:lnTo>
                        <a:lnTo>
                          <a:pt x="5416" y="335"/>
                        </a:lnTo>
                        <a:lnTo>
                          <a:pt x="5389" y="344"/>
                        </a:lnTo>
                        <a:lnTo>
                          <a:pt x="5368" y="351"/>
                        </a:lnTo>
                        <a:lnTo>
                          <a:pt x="516" y="2020"/>
                        </a:lnTo>
                        <a:lnTo>
                          <a:pt x="493" y="2028"/>
                        </a:lnTo>
                        <a:lnTo>
                          <a:pt x="463" y="2036"/>
                        </a:lnTo>
                        <a:lnTo>
                          <a:pt x="430" y="2046"/>
                        </a:lnTo>
                        <a:lnTo>
                          <a:pt x="392" y="2058"/>
                        </a:lnTo>
                        <a:lnTo>
                          <a:pt x="351" y="2069"/>
                        </a:lnTo>
                        <a:lnTo>
                          <a:pt x="310" y="2082"/>
                        </a:lnTo>
                        <a:lnTo>
                          <a:pt x="267" y="2096"/>
                        </a:lnTo>
                        <a:lnTo>
                          <a:pt x="225" y="2110"/>
                        </a:lnTo>
                        <a:lnTo>
                          <a:pt x="183" y="2123"/>
                        </a:lnTo>
                        <a:lnTo>
                          <a:pt x="143" y="2136"/>
                        </a:lnTo>
                        <a:lnTo>
                          <a:pt x="107" y="2150"/>
                        </a:lnTo>
                        <a:lnTo>
                          <a:pt x="74" y="2164"/>
                        </a:lnTo>
                        <a:lnTo>
                          <a:pt x="46" y="2176"/>
                        </a:lnTo>
                        <a:lnTo>
                          <a:pt x="24" y="2188"/>
                        </a:lnTo>
                        <a:lnTo>
                          <a:pt x="9" y="2199"/>
                        </a:lnTo>
                        <a:lnTo>
                          <a:pt x="1" y="2210"/>
                        </a:lnTo>
                        <a:close/>
                      </a:path>
                    </a:pathLst>
                  </a:custGeom>
                  <a:solidFill>
                    <a:sysClr val="windowText" lastClr="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78" name="Freeform 67">
                    <a:extLst>
                      <a:ext uri="{FF2B5EF4-FFF2-40B4-BE49-F238E27FC236}">
                        <a16:creationId xmlns:a16="http://schemas.microsoft.com/office/drawing/2014/main" id="{275039AC-A404-43B5-8FE5-2FB022B333E4}"/>
                      </a:ext>
                    </a:extLst>
                  </p:cNvPr>
                  <p:cNvSpPr>
                    <a:spLocks noChangeAspect="1"/>
                  </p:cNvSpPr>
                  <p:nvPr/>
                </p:nvSpPr>
                <p:spPr bwMode="auto">
                  <a:xfrm>
                    <a:off x="285" y="1869"/>
                    <a:ext cx="4807" cy="1708"/>
                  </a:xfrm>
                  <a:custGeom>
                    <a:avLst/>
                    <a:gdLst>
                      <a:gd name="T0" fmla="*/ 0 w 6425"/>
                      <a:gd name="T1" fmla="*/ 88 h 2235"/>
                      <a:gd name="T2" fmla="*/ 1 w 6425"/>
                      <a:gd name="T3" fmla="*/ 89 h 2235"/>
                      <a:gd name="T4" fmla="*/ 2 w 6425"/>
                      <a:gd name="T5" fmla="*/ 88 h 2235"/>
                      <a:gd name="T6" fmla="*/ 4 w 6425"/>
                      <a:gd name="T7" fmla="*/ 88 h 2235"/>
                      <a:gd name="T8" fmla="*/ 6 w 6425"/>
                      <a:gd name="T9" fmla="*/ 86 h 2235"/>
                      <a:gd name="T10" fmla="*/ 9 w 6425"/>
                      <a:gd name="T11" fmla="*/ 86 h 2235"/>
                      <a:gd name="T12" fmla="*/ 12 w 6425"/>
                      <a:gd name="T13" fmla="*/ 84 h 2235"/>
                      <a:gd name="T14" fmla="*/ 14 w 6425"/>
                      <a:gd name="T15" fmla="*/ 83 h 2235"/>
                      <a:gd name="T16" fmla="*/ 17 w 6425"/>
                      <a:gd name="T17" fmla="*/ 82 h 2235"/>
                      <a:gd name="T18" fmla="*/ 20 w 6425"/>
                      <a:gd name="T19" fmla="*/ 80 h 2235"/>
                      <a:gd name="T20" fmla="*/ 23 w 6425"/>
                      <a:gd name="T21" fmla="*/ 79 h 2235"/>
                      <a:gd name="T22" fmla="*/ 25 w 6425"/>
                      <a:gd name="T23" fmla="*/ 78 h 2235"/>
                      <a:gd name="T24" fmla="*/ 176 w 6425"/>
                      <a:gd name="T25" fmla="*/ 11 h 2235"/>
                      <a:gd name="T26" fmla="*/ 177 w 6425"/>
                      <a:gd name="T27" fmla="*/ 10 h 2235"/>
                      <a:gd name="T28" fmla="*/ 180 w 6425"/>
                      <a:gd name="T29" fmla="*/ 8 h 2235"/>
                      <a:gd name="T30" fmla="*/ 183 w 6425"/>
                      <a:gd name="T31" fmla="*/ 7 h 2235"/>
                      <a:gd name="T32" fmla="*/ 186 w 6425"/>
                      <a:gd name="T33" fmla="*/ 6 h 2235"/>
                      <a:gd name="T34" fmla="*/ 190 w 6425"/>
                      <a:gd name="T35" fmla="*/ 4 h 2235"/>
                      <a:gd name="T36" fmla="*/ 193 w 6425"/>
                      <a:gd name="T37" fmla="*/ 3 h 2235"/>
                      <a:gd name="T38" fmla="*/ 196 w 6425"/>
                      <a:gd name="T39" fmla="*/ 2 h 2235"/>
                      <a:gd name="T40" fmla="*/ 197 w 6425"/>
                      <a:gd name="T41" fmla="*/ 2 h 2235"/>
                      <a:gd name="T42" fmla="*/ 198 w 6425"/>
                      <a:gd name="T43" fmla="*/ 2 h 2235"/>
                      <a:gd name="T44" fmla="*/ 198 w 6425"/>
                      <a:gd name="T45" fmla="*/ 0 h 2235"/>
                      <a:gd name="T46" fmla="*/ 197 w 6425"/>
                      <a:gd name="T47" fmla="*/ 2 h 2235"/>
                      <a:gd name="T48" fmla="*/ 195 w 6425"/>
                      <a:gd name="T49" fmla="*/ 2 h 2235"/>
                      <a:gd name="T50" fmla="*/ 192 w 6425"/>
                      <a:gd name="T51" fmla="*/ 2 h 2235"/>
                      <a:gd name="T52" fmla="*/ 190 w 6425"/>
                      <a:gd name="T53" fmla="*/ 3 h 2235"/>
                      <a:gd name="T54" fmla="*/ 188 w 6425"/>
                      <a:gd name="T55" fmla="*/ 4 h 2235"/>
                      <a:gd name="T56" fmla="*/ 186 w 6425"/>
                      <a:gd name="T57" fmla="*/ 5 h 2235"/>
                      <a:gd name="T58" fmla="*/ 183 w 6425"/>
                      <a:gd name="T59" fmla="*/ 5 h 2235"/>
                      <a:gd name="T60" fmla="*/ 182 w 6425"/>
                      <a:gd name="T61" fmla="*/ 6 h 2235"/>
                      <a:gd name="T62" fmla="*/ 181 w 6425"/>
                      <a:gd name="T63" fmla="*/ 6 h 2235"/>
                      <a:gd name="T64" fmla="*/ 179 w 6425"/>
                      <a:gd name="T65" fmla="*/ 8 h 2235"/>
                      <a:gd name="T66" fmla="*/ 177 w 6425"/>
                      <a:gd name="T67" fmla="*/ 8 h 2235"/>
                      <a:gd name="T68" fmla="*/ 174 w 6425"/>
                      <a:gd name="T69" fmla="*/ 10 h 2235"/>
                      <a:gd name="T70" fmla="*/ 171 w 6425"/>
                      <a:gd name="T71" fmla="*/ 11 h 2235"/>
                      <a:gd name="T72" fmla="*/ 169 w 6425"/>
                      <a:gd name="T73" fmla="*/ 12 h 2235"/>
                      <a:gd name="T74" fmla="*/ 167 w 6425"/>
                      <a:gd name="T75" fmla="*/ 14 h 2235"/>
                      <a:gd name="T76" fmla="*/ 165 w 6425"/>
                      <a:gd name="T77" fmla="*/ 14 h 2235"/>
                      <a:gd name="T78" fmla="*/ 15 w 6425"/>
                      <a:gd name="T79" fmla="*/ 80 h 2235"/>
                      <a:gd name="T80" fmla="*/ 13 w 6425"/>
                      <a:gd name="T81" fmla="*/ 81 h 2235"/>
                      <a:gd name="T82" fmla="*/ 10 w 6425"/>
                      <a:gd name="T83" fmla="*/ 83 h 2235"/>
                      <a:gd name="T84" fmla="*/ 7 w 6425"/>
                      <a:gd name="T85" fmla="*/ 83 h 2235"/>
                      <a:gd name="T86" fmla="*/ 5 w 6425"/>
                      <a:gd name="T87" fmla="*/ 84 h 2235"/>
                      <a:gd name="T88" fmla="*/ 3 w 6425"/>
                      <a:gd name="T89" fmla="*/ 86 h 2235"/>
                      <a:gd name="T90" fmla="*/ 1 w 6425"/>
                      <a:gd name="T91" fmla="*/ 86 h 2235"/>
                      <a:gd name="T92" fmla="*/ 1 w 6425"/>
                      <a:gd name="T93" fmla="*/ 88 h 223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425"/>
                      <a:gd name="T142" fmla="*/ 0 h 2235"/>
                      <a:gd name="T143" fmla="*/ 6425 w 6425"/>
                      <a:gd name="T144" fmla="*/ 2235 h 223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425" h="2235">
                        <a:moveTo>
                          <a:pt x="1" y="2210"/>
                        </a:moveTo>
                        <a:lnTo>
                          <a:pt x="0" y="2227"/>
                        </a:lnTo>
                        <a:lnTo>
                          <a:pt x="11" y="2234"/>
                        </a:lnTo>
                        <a:lnTo>
                          <a:pt x="32" y="2235"/>
                        </a:lnTo>
                        <a:lnTo>
                          <a:pt x="57" y="2229"/>
                        </a:lnTo>
                        <a:lnTo>
                          <a:pt x="86" y="2221"/>
                        </a:lnTo>
                        <a:lnTo>
                          <a:pt x="116" y="2212"/>
                        </a:lnTo>
                        <a:lnTo>
                          <a:pt x="142" y="2203"/>
                        </a:lnTo>
                        <a:lnTo>
                          <a:pt x="161" y="2196"/>
                        </a:lnTo>
                        <a:lnTo>
                          <a:pt x="204" y="2182"/>
                        </a:lnTo>
                        <a:lnTo>
                          <a:pt x="249" y="2167"/>
                        </a:lnTo>
                        <a:lnTo>
                          <a:pt x="294" y="2152"/>
                        </a:lnTo>
                        <a:lnTo>
                          <a:pt x="340" y="2136"/>
                        </a:lnTo>
                        <a:lnTo>
                          <a:pt x="386" y="2119"/>
                        </a:lnTo>
                        <a:lnTo>
                          <a:pt x="432" y="2103"/>
                        </a:lnTo>
                        <a:lnTo>
                          <a:pt x="478" y="2085"/>
                        </a:lnTo>
                        <a:lnTo>
                          <a:pt x="524" y="2068"/>
                        </a:lnTo>
                        <a:lnTo>
                          <a:pt x="569" y="2052"/>
                        </a:lnTo>
                        <a:lnTo>
                          <a:pt x="613" y="2035"/>
                        </a:lnTo>
                        <a:lnTo>
                          <a:pt x="655" y="2020"/>
                        </a:lnTo>
                        <a:lnTo>
                          <a:pt x="697" y="2004"/>
                        </a:lnTo>
                        <a:lnTo>
                          <a:pt x="737" y="1989"/>
                        </a:lnTo>
                        <a:lnTo>
                          <a:pt x="775" y="1975"/>
                        </a:lnTo>
                        <a:lnTo>
                          <a:pt x="811" y="1962"/>
                        </a:lnTo>
                        <a:lnTo>
                          <a:pt x="844" y="1951"/>
                        </a:lnTo>
                        <a:lnTo>
                          <a:pt x="5722" y="266"/>
                        </a:lnTo>
                        <a:lnTo>
                          <a:pt x="5738" y="260"/>
                        </a:lnTo>
                        <a:lnTo>
                          <a:pt x="5765" y="251"/>
                        </a:lnTo>
                        <a:lnTo>
                          <a:pt x="5800" y="238"/>
                        </a:lnTo>
                        <a:lnTo>
                          <a:pt x="5842" y="223"/>
                        </a:lnTo>
                        <a:lnTo>
                          <a:pt x="5890" y="206"/>
                        </a:lnTo>
                        <a:lnTo>
                          <a:pt x="5942" y="188"/>
                        </a:lnTo>
                        <a:lnTo>
                          <a:pt x="5998" y="168"/>
                        </a:lnTo>
                        <a:lnTo>
                          <a:pt x="6055" y="147"/>
                        </a:lnTo>
                        <a:lnTo>
                          <a:pt x="6113" y="127"/>
                        </a:lnTo>
                        <a:lnTo>
                          <a:pt x="6170" y="106"/>
                        </a:lnTo>
                        <a:lnTo>
                          <a:pt x="6225" y="86"/>
                        </a:lnTo>
                        <a:lnTo>
                          <a:pt x="6276" y="67"/>
                        </a:lnTo>
                        <a:lnTo>
                          <a:pt x="6322" y="50"/>
                        </a:lnTo>
                        <a:lnTo>
                          <a:pt x="6362" y="35"/>
                        </a:lnTo>
                        <a:lnTo>
                          <a:pt x="6395" y="22"/>
                        </a:lnTo>
                        <a:lnTo>
                          <a:pt x="6418" y="13"/>
                        </a:lnTo>
                        <a:lnTo>
                          <a:pt x="6424" y="9"/>
                        </a:lnTo>
                        <a:lnTo>
                          <a:pt x="6425" y="6"/>
                        </a:lnTo>
                        <a:lnTo>
                          <a:pt x="6425" y="2"/>
                        </a:lnTo>
                        <a:lnTo>
                          <a:pt x="6425" y="0"/>
                        </a:lnTo>
                        <a:lnTo>
                          <a:pt x="6408" y="2"/>
                        </a:lnTo>
                        <a:lnTo>
                          <a:pt x="6386" y="7"/>
                        </a:lnTo>
                        <a:lnTo>
                          <a:pt x="6359" y="14"/>
                        </a:lnTo>
                        <a:lnTo>
                          <a:pt x="6329" y="22"/>
                        </a:lnTo>
                        <a:lnTo>
                          <a:pt x="6297" y="32"/>
                        </a:lnTo>
                        <a:lnTo>
                          <a:pt x="6261" y="43"/>
                        </a:lnTo>
                        <a:lnTo>
                          <a:pt x="6226" y="55"/>
                        </a:lnTo>
                        <a:lnTo>
                          <a:pt x="6188" y="67"/>
                        </a:lnTo>
                        <a:lnTo>
                          <a:pt x="6150" y="81"/>
                        </a:lnTo>
                        <a:lnTo>
                          <a:pt x="6112" y="93"/>
                        </a:lnTo>
                        <a:lnTo>
                          <a:pt x="6076" y="106"/>
                        </a:lnTo>
                        <a:lnTo>
                          <a:pt x="6040" y="117"/>
                        </a:lnTo>
                        <a:lnTo>
                          <a:pt x="6008" y="129"/>
                        </a:lnTo>
                        <a:lnTo>
                          <a:pt x="5978" y="139"/>
                        </a:lnTo>
                        <a:lnTo>
                          <a:pt x="5951" y="149"/>
                        </a:lnTo>
                        <a:lnTo>
                          <a:pt x="5930" y="155"/>
                        </a:lnTo>
                        <a:lnTo>
                          <a:pt x="5906" y="164"/>
                        </a:lnTo>
                        <a:lnTo>
                          <a:pt x="5879" y="173"/>
                        </a:lnTo>
                        <a:lnTo>
                          <a:pt x="5847" y="183"/>
                        </a:lnTo>
                        <a:lnTo>
                          <a:pt x="5811" y="196"/>
                        </a:lnTo>
                        <a:lnTo>
                          <a:pt x="5772" y="210"/>
                        </a:lnTo>
                        <a:lnTo>
                          <a:pt x="5731" y="225"/>
                        </a:lnTo>
                        <a:lnTo>
                          <a:pt x="5689" y="240"/>
                        </a:lnTo>
                        <a:lnTo>
                          <a:pt x="5645" y="254"/>
                        </a:lnTo>
                        <a:lnTo>
                          <a:pt x="5602" y="269"/>
                        </a:lnTo>
                        <a:lnTo>
                          <a:pt x="5560" y="284"/>
                        </a:lnTo>
                        <a:lnTo>
                          <a:pt x="5519" y="298"/>
                        </a:lnTo>
                        <a:lnTo>
                          <a:pt x="5481" y="312"/>
                        </a:lnTo>
                        <a:lnTo>
                          <a:pt x="5447" y="324"/>
                        </a:lnTo>
                        <a:lnTo>
                          <a:pt x="5416" y="335"/>
                        </a:lnTo>
                        <a:lnTo>
                          <a:pt x="5389" y="344"/>
                        </a:lnTo>
                        <a:lnTo>
                          <a:pt x="5368" y="351"/>
                        </a:lnTo>
                        <a:lnTo>
                          <a:pt x="516" y="2020"/>
                        </a:lnTo>
                        <a:lnTo>
                          <a:pt x="493" y="2028"/>
                        </a:lnTo>
                        <a:lnTo>
                          <a:pt x="463" y="2036"/>
                        </a:lnTo>
                        <a:lnTo>
                          <a:pt x="430" y="2046"/>
                        </a:lnTo>
                        <a:lnTo>
                          <a:pt x="392" y="2058"/>
                        </a:lnTo>
                        <a:lnTo>
                          <a:pt x="351" y="2069"/>
                        </a:lnTo>
                        <a:lnTo>
                          <a:pt x="310" y="2082"/>
                        </a:lnTo>
                        <a:lnTo>
                          <a:pt x="267" y="2096"/>
                        </a:lnTo>
                        <a:lnTo>
                          <a:pt x="225" y="2110"/>
                        </a:lnTo>
                        <a:lnTo>
                          <a:pt x="183" y="2123"/>
                        </a:lnTo>
                        <a:lnTo>
                          <a:pt x="143" y="2136"/>
                        </a:lnTo>
                        <a:lnTo>
                          <a:pt x="107" y="2150"/>
                        </a:lnTo>
                        <a:lnTo>
                          <a:pt x="74" y="2164"/>
                        </a:lnTo>
                        <a:lnTo>
                          <a:pt x="46" y="2176"/>
                        </a:lnTo>
                        <a:lnTo>
                          <a:pt x="24" y="2188"/>
                        </a:lnTo>
                        <a:lnTo>
                          <a:pt x="9" y="2199"/>
                        </a:lnTo>
                        <a:lnTo>
                          <a:pt x="1" y="2210"/>
                        </a:lnTo>
                        <a:close/>
                      </a:path>
                    </a:pathLst>
                  </a:custGeom>
                  <a:solidFill>
                    <a:sysClr val="windowText" lastClr="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grpSp>
          </p:grpSp>
          <p:grpSp>
            <p:nvGrpSpPr>
              <p:cNvPr id="336" name="Group 68">
                <a:extLst>
                  <a:ext uri="{FF2B5EF4-FFF2-40B4-BE49-F238E27FC236}">
                    <a16:creationId xmlns:a16="http://schemas.microsoft.com/office/drawing/2014/main" id="{1504AC2F-713B-4346-BC0B-0735E6796D36}"/>
                  </a:ext>
                </a:extLst>
              </p:cNvPr>
              <p:cNvGrpSpPr>
                <a:grpSpLocks noChangeAspect="1"/>
              </p:cNvGrpSpPr>
              <p:nvPr/>
            </p:nvGrpSpPr>
            <p:grpSpPr bwMode="auto">
              <a:xfrm>
                <a:off x="2573" y="2503"/>
                <a:ext cx="1267" cy="471"/>
                <a:chOff x="197" y="2487"/>
                <a:chExt cx="4219" cy="1569"/>
              </a:xfrm>
            </p:grpSpPr>
            <p:sp>
              <p:nvSpPr>
                <p:cNvPr id="359" name="AutoShape 69">
                  <a:extLst>
                    <a:ext uri="{FF2B5EF4-FFF2-40B4-BE49-F238E27FC236}">
                      <a16:creationId xmlns:a16="http://schemas.microsoft.com/office/drawing/2014/main" id="{20E71226-B7B8-428B-9670-E8181966A2E0}"/>
                    </a:ext>
                  </a:extLst>
                </p:cNvPr>
                <p:cNvSpPr>
                  <a:spLocks noChangeAspect="1" noChangeArrowheads="1"/>
                </p:cNvSpPr>
                <p:nvPr/>
              </p:nvSpPr>
              <p:spPr bwMode="auto">
                <a:xfrm>
                  <a:off x="781" y="3418"/>
                  <a:ext cx="792" cy="369"/>
                </a:xfrm>
                <a:prstGeom prst="hexagon">
                  <a:avLst>
                    <a:gd name="adj" fmla="val 53659"/>
                    <a:gd name="vf" fmla="val 115470"/>
                  </a:avLst>
                </a:prstGeom>
                <a:solidFill>
                  <a:srgbClr val="FF0000"/>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60" name="AutoShape 70">
                  <a:extLst>
                    <a:ext uri="{FF2B5EF4-FFF2-40B4-BE49-F238E27FC236}">
                      <a16:creationId xmlns:a16="http://schemas.microsoft.com/office/drawing/2014/main" id="{8EB351FB-1AD8-4D6E-8ABA-4C6781ED13DE}"/>
                    </a:ext>
                  </a:extLst>
                </p:cNvPr>
                <p:cNvSpPr>
                  <a:spLocks noChangeAspect="1" noChangeArrowheads="1"/>
                </p:cNvSpPr>
                <p:nvPr/>
              </p:nvSpPr>
              <p:spPr bwMode="auto">
                <a:xfrm>
                  <a:off x="1379" y="3222"/>
                  <a:ext cx="764" cy="384"/>
                </a:xfrm>
                <a:prstGeom prst="hexagon">
                  <a:avLst>
                    <a:gd name="adj" fmla="val 49740"/>
                    <a:gd name="vf" fmla="val 115470"/>
                  </a:avLst>
                </a:prstGeom>
                <a:solidFill>
                  <a:srgbClr val="FF0000"/>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61" name="AutoShape 71">
                  <a:extLst>
                    <a:ext uri="{FF2B5EF4-FFF2-40B4-BE49-F238E27FC236}">
                      <a16:creationId xmlns:a16="http://schemas.microsoft.com/office/drawing/2014/main" id="{78C92F74-706B-4978-8357-AB319F256E08}"/>
                    </a:ext>
                  </a:extLst>
                </p:cNvPr>
                <p:cNvSpPr>
                  <a:spLocks noChangeAspect="1" noChangeArrowheads="1"/>
                </p:cNvSpPr>
                <p:nvPr/>
              </p:nvSpPr>
              <p:spPr bwMode="auto">
                <a:xfrm>
                  <a:off x="1956" y="3044"/>
                  <a:ext cx="768" cy="369"/>
                </a:xfrm>
                <a:prstGeom prst="hexagon">
                  <a:avLst>
                    <a:gd name="adj" fmla="val 52033"/>
                    <a:gd name="vf" fmla="val 115470"/>
                  </a:avLst>
                </a:prstGeom>
                <a:solidFill>
                  <a:srgbClr val="FF0000"/>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62" name="AutoShape 72">
                  <a:extLst>
                    <a:ext uri="{FF2B5EF4-FFF2-40B4-BE49-F238E27FC236}">
                      <a16:creationId xmlns:a16="http://schemas.microsoft.com/office/drawing/2014/main" id="{B370E4DD-1120-4814-B810-3A6CCB4DF967}"/>
                    </a:ext>
                  </a:extLst>
                </p:cNvPr>
                <p:cNvSpPr>
                  <a:spLocks noChangeAspect="1" noChangeArrowheads="1"/>
                </p:cNvSpPr>
                <p:nvPr/>
              </p:nvSpPr>
              <p:spPr bwMode="auto">
                <a:xfrm>
                  <a:off x="3102" y="2672"/>
                  <a:ext cx="757" cy="390"/>
                </a:xfrm>
                <a:prstGeom prst="hexagon">
                  <a:avLst>
                    <a:gd name="adj" fmla="val 48526"/>
                    <a:gd name="vf" fmla="val 115470"/>
                  </a:avLst>
                </a:prstGeom>
                <a:solidFill>
                  <a:srgbClr val="CCCC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63" name="AutoShape 73">
                  <a:extLst>
                    <a:ext uri="{FF2B5EF4-FFF2-40B4-BE49-F238E27FC236}">
                      <a16:creationId xmlns:a16="http://schemas.microsoft.com/office/drawing/2014/main" id="{1C45792E-C8BC-438D-AFEA-BF95004857EA}"/>
                    </a:ext>
                  </a:extLst>
                </p:cNvPr>
                <p:cNvSpPr>
                  <a:spLocks noChangeAspect="1" noChangeArrowheads="1"/>
                </p:cNvSpPr>
                <p:nvPr/>
              </p:nvSpPr>
              <p:spPr bwMode="auto">
                <a:xfrm>
                  <a:off x="3679" y="2487"/>
                  <a:ext cx="737" cy="381"/>
                </a:xfrm>
                <a:prstGeom prst="hexagon">
                  <a:avLst>
                    <a:gd name="adj" fmla="val 48360"/>
                    <a:gd name="vf" fmla="val 115470"/>
                  </a:avLst>
                </a:prstGeom>
                <a:solidFill>
                  <a:srgbClr val="9999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64" name="AutoShape 74">
                  <a:extLst>
                    <a:ext uri="{FF2B5EF4-FFF2-40B4-BE49-F238E27FC236}">
                      <a16:creationId xmlns:a16="http://schemas.microsoft.com/office/drawing/2014/main" id="{7F7E16A9-3D8B-42A0-B22E-A33424640F25}"/>
                    </a:ext>
                  </a:extLst>
                </p:cNvPr>
                <p:cNvSpPr>
                  <a:spLocks noChangeAspect="1" noChangeArrowheads="1"/>
                </p:cNvSpPr>
                <p:nvPr/>
              </p:nvSpPr>
              <p:spPr bwMode="auto">
                <a:xfrm>
                  <a:off x="197" y="3599"/>
                  <a:ext cx="786" cy="368"/>
                </a:xfrm>
                <a:prstGeom prst="hexagon">
                  <a:avLst>
                    <a:gd name="adj" fmla="val 53397"/>
                    <a:gd name="vf" fmla="val 115470"/>
                  </a:avLst>
                </a:prstGeom>
                <a:solidFill>
                  <a:srgbClr val="FF0000"/>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65" name="AutoShape 75">
                  <a:extLst>
                    <a:ext uri="{FF2B5EF4-FFF2-40B4-BE49-F238E27FC236}">
                      <a16:creationId xmlns:a16="http://schemas.microsoft.com/office/drawing/2014/main" id="{D9CAFCC8-FB63-4CDF-8BAC-6E0B0E6A27D4}"/>
                    </a:ext>
                  </a:extLst>
                </p:cNvPr>
                <p:cNvSpPr>
                  <a:spLocks noChangeAspect="1" noChangeArrowheads="1"/>
                </p:cNvSpPr>
                <p:nvPr/>
              </p:nvSpPr>
              <p:spPr bwMode="auto">
                <a:xfrm>
                  <a:off x="2532" y="2868"/>
                  <a:ext cx="768" cy="369"/>
                </a:xfrm>
                <a:prstGeom prst="hexagon">
                  <a:avLst>
                    <a:gd name="adj" fmla="val 52033"/>
                    <a:gd name="vf" fmla="val 115470"/>
                  </a:avLst>
                </a:prstGeom>
                <a:solidFill>
                  <a:srgbClr val="FF0000"/>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grpSp>
              <p:nvGrpSpPr>
                <p:cNvPr id="366" name="Group 76">
                  <a:extLst>
                    <a:ext uri="{FF2B5EF4-FFF2-40B4-BE49-F238E27FC236}">
                      <a16:creationId xmlns:a16="http://schemas.microsoft.com/office/drawing/2014/main" id="{BE66915D-2335-4605-9FA2-9EC5A144B658}"/>
                    </a:ext>
                  </a:extLst>
                </p:cNvPr>
                <p:cNvGrpSpPr>
                  <a:grpSpLocks noChangeAspect="1"/>
                </p:cNvGrpSpPr>
                <p:nvPr/>
              </p:nvGrpSpPr>
              <p:grpSpPr bwMode="auto">
                <a:xfrm rot="133195">
                  <a:off x="240" y="2488"/>
                  <a:ext cx="4176" cy="1568"/>
                  <a:chOff x="124" y="1849"/>
                  <a:chExt cx="4968" cy="1728"/>
                </a:xfrm>
              </p:grpSpPr>
              <p:sp>
                <p:nvSpPr>
                  <p:cNvPr id="367" name="Freeform 77">
                    <a:extLst>
                      <a:ext uri="{FF2B5EF4-FFF2-40B4-BE49-F238E27FC236}">
                        <a16:creationId xmlns:a16="http://schemas.microsoft.com/office/drawing/2014/main" id="{43BD9171-B0C7-4B8C-8D8C-8BFFEE8D9E3E}"/>
                      </a:ext>
                    </a:extLst>
                  </p:cNvPr>
                  <p:cNvSpPr>
                    <a:spLocks noChangeAspect="1"/>
                  </p:cNvSpPr>
                  <p:nvPr/>
                </p:nvSpPr>
                <p:spPr bwMode="auto">
                  <a:xfrm>
                    <a:off x="124" y="1849"/>
                    <a:ext cx="4796" cy="1589"/>
                  </a:xfrm>
                  <a:custGeom>
                    <a:avLst/>
                    <a:gdLst>
                      <a:gd name="T0" fmla="*/ 0 w 6425"/>
                      <a:gd name="T1" fmla="*/ 38 h 2235"/>
                      <a:gd name="T2" fmla="*/ 1 w 6425"/>
                      <a:gd name="T3" fmla="*/ 38 h 2235"/>
                      <a:gd name="T4" fmla="*/ 2 w 6425"/>
                      <a:gd name="T5" fmla="*/ 37 h 2235"/>
                      <a:gd name="T6" fmla="*/ 4 w 6425"/>
                      <a:gd name="T7" fmla="*/ 37 h 2235"/>
                      <a:gd name="T8" fmla="*/ 5 w 6425"/>
                      <a:gd name="T9" fmla="*/ 36 h 2235"/>
                      <a:gd name="T10" fmla="*/ 9 w 6425"/>
                      <a:gd name="T11" fmla="*/ 36 h 2235"/>
                      <a:gd name="T12" fmla="*/ 12 w 6425"/>
                      <a:gd name="T13" fmla="*/ 36 h 2235"/>
                      <a:gd name="T14" fmla="*/ 14 w 6425"/>
                      <a:gd name="T15" fmla="*/ 35 h 2235"/>
                      <a:gd name="T16" fmla="*/ 17 w 6425"/>
                      <a:gd name="T17" fmla="*/ 34 h 2235"/>
                      <a:gd name="T18" fmla="*/ 19 w 6425"/>
                      <a:gd name="T19" fmla="*/ 34 h 2235"/>
                      <a:gd name="T20" fmla="*/ 22 w 6425"/>
                      <a:gd name="T21" fmla="*/ 33 h 2235"/>
                      <a:gd name="T22" fmla="*/ 24 w 6425"/>
                      <a:gd name="T23" fmla="*/ 33 h 2235"/>
                      <a:gd name="T24" fmla="*/ 172 w 6425"/>
                      <a:gd name="T25" fmla="*/ 4 h 2235"/>
                      <a:gd name="T26" fmla="*/ 172 w 6425"/>
                      <a:gd name="T27" fmla="*/ 4 h 2235"/>
                      <a:gd name="T28" fmla="*/ 175 w 6425"/>
                      <a:gd name="T29" fmla="*/ 4 h 2235"/>
                      <a:gd name="T30" fmla="*/ 178 w 6425"/>
                      <a:gd name="T31" fmla="*/ 3 h 2235"/>
                      <a:gd name="T32" fmla="*/ 181 w 6425"/>
                      <a:gd name="T33" fmla="*/ 3 h 2235"/>
                      <a:gd name="T34" fmla="*/ 184 w 6425"/>
                      <a:gd name="T35" fmla="*/ 2 h 2235"/>
                      <a:gd name="T36" fmla="*/ 188 w 6425"/>
                      <a:gd name="T37" fmla="*/ 1 h 2235"/>
                      <a:gd name="T38" fmla="*/ 190 w 6425"/>
                      <a:gd name="T39" fmla="*/ 1 h 2235"/>
                      <a:gd name="T40" fmla="*/ 193 w 6425"/>
                      <a:gd name="T41" fmla="*/ 1 h 2235"/>
                      <a:gd name="T42" fmla="*/ 193 w 6425"/>
                      <a:gd name="T43" fmla="*/ 1 h 2235"/>
                      <a:gd name="T44" fmla="*/ 193 w 6425"/>
                      <a:gd name="T45" fmla="*/ 0 h 2235"/>
                      <a:gd name="T46" fmla="*/ 191 w 6425"/>
                      <a:gd name="T47" fmla="*/ 1 h 2235"/>
                      <a:gd name="T48" fmla="*/ 190 w 6425"/>
                      <a:gd name="T49" fmla="*/ 1 h 2235"/>
                      <a:gd name="T50" fmla="*/ 187 w 6425"/>
                      <a:gd name="T51" fmla="*/ 1 h 2235"/>
                      <a:gd name="T52" fmla="*/ 185 w 6425"/>
                      <a:gd name="T53" fmla="*/ 1 h 2235"/>
                      <a:gd name="T54" fmla="*/ 183 w 6425"/>
                      <a:gd name="T55" fmla="*/ 1 h 2235"/>
                      <a:gd name="T56" fmla="*/ 181 w 6425"/>
                      <a:gd name="T57" fmla="*/ 2 h 2235"/>
                      <a:gd name="T58" fmla="*/ 179 w 6425"/>
                      <a:gd name="T59" fmla="*/ 2 h 2235"/>
                      <a:gd name="T60" fmla="*/ 178 w 6425"/>
                      <a:gd name="T61" fmla="*/ 3 h 2235"/>
                      <a:gd name="T62" fmla="*/ 176 w 6425"/>
                      <a:gd name="T63" fmla="*/ 3 h 2235"/>
                      <a:gd name="T64" fmla="*/ 174 w 6425"/>
                      <a:gd name="T65" fmla="*/ 3 h 2235"/>
                      <a:gd name="T66" fmla="*/ 172 w 6425"/>
                      <a:gd name="T67" fmla="*/ 4 h 2235"/>
                      <a:gd name="T68" fmla="*/ 169 w 6425"/>
                      <a:gd name="T69" fmla="*/ 4 h 2235"/>
                      <a:gd name="T70" fmla="*/ 166 w 6425"/>
                      <a:gd name="T71" fmla="*/ 4 h 2235"/>
                      <a:gd name="T72" fmla="*/ 163 w 6425"/>
                      <a:gd name="T73" fmla="*/ 6 h 2235"/>
                      <a:gd name="T74" fmla="*/ 162 w 6425"/>
                      <a:gd name="T75" fmla="*/ 6 h 2235"/>
                      <a:gd name="T76" fmla="*/ 160 w 6425"/>
                      <a:gd name="T77" fmla="*/ 6 h 2235"/>
                      <a:gd name="T78" fmla="*/ 14 w 6425"/>
                      <a:gd name="T79" fmla="*/ 34 h 2235"/>
                      <a:gd name="T80" fmla="*/ 13 w 6425"/>
                      <a:gd name="T81" fmla="*/ 34 h 2235"/>
                      <a:gd name="T82" fmla="*/ 10 w 6425"/>
                      <a:gd name="T83" fmla="*/ 34 h 2235"/>
                      <a:gd name="T84" fmla="*/ 7 w 6425"/>
                      <a:gd name="T85" fmla="*/ 35 h 2235"/>
                      <a:gd name="T86" fmla="*/ 5 w 6425"/>
                      <a:gd name="T87" fmla="*/ 36 h 2235"/>
                      <a:gd name="T88" fmla="*/ 3 w 6425"/>
                      <a:gd name="T89" fmla="*/ 36 h 2235"/>
                      <a:gd name="T90" fmla="*/ 1 w 6425"/>
                      <a:gd name="T91" fmla="*/ 36 h 2235"/>
                      <a:gd name="T92" fmla="*/ 1 w 6425"/>
                      <a:gd name="T93" fmla="*/ 37 h 223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425"/>
                      <a:gd name="T142" fmla="*/ 0 h 2235"/>
                      <a:gd name="T143" fmla="*/ 6425 w 6425"/>
                      <a:gd name="T144" fmla="*/ 2235 h 223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425" h="2235">
                        <a:moveTo>
                          <a:pt x="1" y="2210"/>
                        </a:moveTo>
                        <a:lnTo>
                          <a:pt x="0" y="2227"/>
                        </a:lnTo>
                        <a:lnTo>
                          <a:pt x="11" y="2234"/>
                        </a:lnTo>
                        <a:lnTo>
                          <a:pt x="32" y="2235"/>
                        </a:lnTo>
                        <a:lnTo>
                          <a:pt x="57" y="2229"/>
                        </a:lnTo>
                        <a:lnTo>
                          <a:pt x="86" y="2221"/>
                        </a:lnTo>
                        <a:lnTo>
                          <a:pt x="116" y="2212"/>
                        </a:lnTo>
                        <a:lnTo>
                          <a:pt x="142" y="2203"/>
                        </a:lnTo>
                        <a:lnTo>
                          <a:pt x="161" y="2196"/>
                        </a:lnTo>
                        <a:lnTo>
                          <a:pt x="204" y="2182"/>
                        </a:lnTo>
                        <a:lnTo>
                          <a:pt x="249" y="2167"/>
                        </a:lnTo>
                        <a:lnTo>
                          <a:pt x="294" y="2152"/>
                        </a:lnTo>
                        <a:lnTo>
                          <a:pt x="340" y="2136"/>
                        </a:lnTo>
                        <a:lnTo>
                          <a:pt x="386" y="2119"/>
                        </a:lnTo>
                        <a:lnTo>
                          <a:pt x="432" y="2103"/>
                        </a:lnTo>
                        <a:lnTo>
                          <a:pt x="478" y="2085"/>
                        </a:lnTo>
                        <a:lnTo>
                          <a:pt x="524" y="2068"/>
                        </a:lnTo>
                        <a:lnTo>
                          <a:pt x="569" y="2052"/>
                        </a:lnTo>
                        <a:lnTo>
                          <a:pt x="613" y="2035"/>
                        </a:lnTo>
                        <a:lnTo>
                          <a:pt x="655" y="2020"/>
                        </a:lnTo>
                        <a:lnTo>
                          <a:pt x="697" y="2004"/>
                        </a:lnTo>
                        <a:lnTo>
                          <a:pt x="737" y="1989"/>
                        </a:lnTo>
                        <a:lnTo>
                          <a:pt x="775" y="1975"/>
                        </a:lnTo>
                        <a:lnTo>
                          <a:pt x="811" y="1962"/>
                        </a:lnTo>
                        <a:lnTo>
                          <a:pt x="844" y="1951"/>
                        </a:lnTo>
                        <a:lnTo>
                          <a:pt x="5722" y="266"/>
                        </a:lnTo>
                        <a:lnTo>
                          <a:pt x="5738" y="260"/>
                        </a:lnTo>
                        <a:lnTo>
                          <a:pt x="5765" y="251"/>
                        </a:lnTo>
                        <a:lnTo>
                          <a:pt x="5800" y="238"/>
                        </a:lnTo>
                        <a:lnTo>
                          <a:pt x="5842" y="223"/>
                        </a:lnTo>
                        <a:lnTo>
                          <a:pt x="5890" y="206"/>
                        </a:lnTo>
                        <a:lnTo>
                          <a:pt x="5942" y="188"/>
                        </a:lnTo>
                        <a:lnTo>
                          <a:pt x="5998" y="168"/>
                        </a:lnTo>
                        <a:lnTo>
                          <a:pt x="6055" y="147"/>
                        </a:lnTo>
                        <a:lnTo>
                          <a:pt x="6113" y="127"/>
                        </a:lnTo>
                        <a:lnTo>
                          <a:pt x="6170" y="106"/>
                        </a:lnTo>
                        <a:lnTo>
                          <a:pt x="6225" y="86"/>
                        </a:lnTo>
                        <a:lnTo>
                          <a:pt x="6276" y="67"/>
                        </a:lnTo>
                        <a:lnTo>
                          <a:pt x="6322" y="50"/>
                        </a:lnTo>
                        <a:lnTo>
                          <a:pt x="6362" y="35"/>
                        </a:lnTo>
                        <a:lnTo>
                          <a:pt x="6395" y="22"/>
                        </a:lnTo>
                        <a:lnTo>
                          <a:pt x="6418" y="13"/>
                        </a:lnTo>
                        <a:lnTo>
                          <a:pt x="6424" y="9"/>
                        </a:lnTo>
                        <a:lnTo>
                          <a:pt x="6425" y="6"/>
                        </a:lnTo>
                        <a:lnTo>
                          <a:pt x="6425" y="2"/>
                        </a:lnTo>
                        <a:lnTo>
                          <a:pt x="6425" y="0"/>
                        </a:lnTo>
                        <a:lnTo>
                          <a:pt x="6408" y="2"/>
                        </a:lnTo>
                        <a:lnTo>
                          <a:pt x="6386" y="7"/>
                        </a:lnTo>
                        <a:lnTo>
                          <a:pt x="6359" y="14"/>
                        </a:lnTo>
                        <a:lnTo>
                          <a:pt x="6329" y="22"/>
                        </a:lnTo>
                        <a:lnTo>
                          <a:pt x="6297" y="32"/>
                        </a:lnTo>
                        <a:lnTo>
                          <a:pt x="6261" y="43"/>
                        </a:lnTo>
                        <a:lnTo>
                          <a:pt x="6226" y="55"/>
                        </a:lnTo>
                        <a:lnTo>
                          <a:pt x="6188" y="67"/>
                        </a:lnTo>
                        <a:lnTo>
                          <a:pt x="6150" y="81"/>
                        </a:lnTo>
                        <a:lnTo>
                          <a:pt x="6112" y="93"/>
                        </a:lnTo>
                        <a:lnTo>
                          <a:pt x="6076" y="106"/>
                        </a:lnTo>
                        <a:lnTo>
                          <a:pt x="6040" y="117"/>
                        </a:lnTo>
                        <a:lnTo>
                          <a:pt x="6008" y="129"/>
                        </a:lnTo>
                        <a:lnTo>
                          <a:pt x="5978" y="139"/>
                        </a:lnTo>
                        <a:lnTo>
                          <a:pt x="5951" y="149"/>
                        </a:lnTo>
                        <a:lnTo>
                          <a:pt x="5930" y="155"/>
                        </a:lnTo>
                        <a:lnTo>
                          <a:pt x="5906" y="164"/>
                        </a:lnTo>
                        <a:lnTo>
                          <a:pt x="5879" y="173"/>
                        </a:lnTo>
                        <a:lnTo>
                          <a:pt x="5847" y="183"/>
                        </a:lnTo>
                        <a:lnTo>
                          <a:pt x="5811" y="196"/>
                        </a:lnTo>
                        <a:lnTo>
                          <a:pt x="5772" y="210"/>
                        </a:lnTo>
                        <a:lnTo>
                          <a:pt x="5731" y="225"/>
                        </a:lnTo>
                        <a:lnTo>
                          <a:pt x="5689" y="240"/>
                        </a:lnTo>
                        <a:lnTo>
                          <a:pt x="5645" y="254"/>
                        </a:lnTo>
                        <a:lnTo>
                          <a:pt x="5602" y="269"/>
                        </a:lnTo>
                        <a:lnTo>
                          <a:pt x="5560" y="284"/>
                        </a:lnTo>
                        <a:lnTo>
                          <a:pt x="5519" y="298"/>
                        </a:lnTo>
                        <a:lnTo>
                          <a:pt x="5481" y="312"/>
                        </a:lnTo>
                        <a:lnTo>
                          <a:pt x="5447" y="324"/>
                        </a:lnTo>
                        <a:lnTo>
                          <a:pt x="5416" y="335"/>
                        </a:lnTo>
                        <a:lnTo>
                          <a:pt x="5389" y="344"/>
                        </a:lnTo>
                        <a:lnTo>
                          <a:pt x="5368" y="351"/>
                        </a:lnTo>
                        <a:lnTo>
                          <a:pt x="516" y="2020"/>
                        </a:lnTo>
                        <a:lnTo>
                          <a:pt x="493" y="2028"/>
                        </a:lnTo>
                        <a:lnTo>
                          <a:pt x="463" y="2036"/>
                        </a:lnTo>
                        <a:lnTo>
                          <a:pt x="430" y="2046"/>
                        </a:lnTo>
                        <a:lnTo>
                          <a:pt x="392" y="2058"/>
                        </a:lnTo>
                        <a:lnTo>
                          <a:pt x="351" y="2069"/>
                        </a:lnTo>
                        <a:lnTo>
                          <a:pt x="310" y="2082"/>
                        </a:lnTo>
                        <a:lnTo>
                          <a:pt x="267" y="2096"/>
                        </a:lnTo>
                        <a:lnTo>
                          <a:pt x="225" y="2110"/>
                        </a:lnTo>
                        <a:lnTo>
                          <a:pt x="183" y="2123"/>
                        </a:lnTo>
                        <a:lnTo>
                          <a:pt x="143" y="2136"/>
                        </a:lnTo>
                        <a:lnTo>
                          <a:pt x="107" y="2150"/>
                        </a:lnTo>
                        <a:lnTo>
                          <a:pt x="74" y="2164"/>
                        </a:lnTo>
                        <a:lnTo>
                          <a:pt x="46" y="2176"/>
                        </a:lnTo>
                        <a:lnTo>
                          <a:pt x="24" y="2188"/>
                        </a:lnTo>
                        <a:lnTo>
                          <a:pt x="9" y="2199"/>
                        </a:lnTo>
                        <a:lnTo>
                          <a:pt x="1" y="2210"/>
                        </a:lnTo>
                        <a:close/>
                      </a:path>
                    </a:pathLst>
                  </a:custGeom>
                  <a:solidFill>
                    <a:sysClr val="windowText" lastClr="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68" name="Freeform 78">
                    <a:extLst>
                      <a:ext uri="{FF2B5EF4-FFF2-40B4-BE49-F238E27FC236}">
                        <a16:creationId xmlns:a16="http://schemas.microsoft.com/office/drawing/2014/main" id="{D036183F-372A-4DB0-A974-110444580710}"/>
                      </a:ext>
                    </a:extLst>
                  </p:cNvPr>
                  <p:cNvSpPr>
                    <a:spLocks noChangeAspect="1"/>
                  </p:cNvSpPr>
                  <p:nvPr/>
                </p:nvSpPr>
                <p:spPr bwMode="auto">
                  <a:xfrm>
                    <a:off x="285" y="1869"/>
                    <a:ext cx="4807" cy="1708"/>
                  </a:xfrm>
                  <a:custGeom>
                    <a:avLst/>
                    <a:gdLst>
                      <a:gd name="T0" fmla="*/ 0 w 6425"/>
                      <a:gd name="T1" fmla="*/ 88 h 2235"/>
                      <a:gd name="T2" fmla="*/ 1 w 6425"/>
                      <a:gd name="T3" fmla="*/ 89 h 2235"/>
                      <a:gd name="T4" fmla="*/ 2 w 6425"/>
                      <a:gd name="T5" fmla="*/ 88 h 2235"/>
                      <a:gd name="T6" fmla="*/ 4 w 6425"/>
                      <a:gd name="T7" fmla="*/ 88 h 2235"/>
                      <a:gd name="T8" fmla="*/ 6 w 6425"/>
                      <a:gd name="T9" fmla="*/ 86 h 2235"/>
                      <a:gd name="T10" fmla="*/ 9 w 6425"/>
                      <a:gd name="T11" fmla="*/ 86 h 2235"/>
                      <a:gd name="T12" fmla="*/ 12 w 6425"/>
                      <a:gd name="T13" fmla="*/ 84 h 2235"/>
                      <a:gd name="T14" fmla="*/ 14 w 6425"/>
                      <a:gd name="T15" fmla="*/ 83 h 2235"/>
                      <a:gd name="T16" fmla="*/ 17 w 6425"/>
                      <a:gd name="T17" fmla="*/ 82 h 2235"/>
                      <a:gd name="T18" fmla="*/ 20 w 6425"/>
                      <a:gd name="T19" fmla="*/ 80 h 2235"/>
                      <a:gd name="T20" fmla="*/ 23 w 6425"/>
                      <a:gd name="T21" fmla="*/ 79 h 2235"/>
                      <a:gd name="T22" fmla="*/ 25 w 6425"/>
                      <a:gd name="T23" fmla="*/ 78 h 2235"/>
                      <a:gd name="T24" fmla="*/ 176 w 6425"/>
                      <a:gd name="T25" fmla="*/ 11 h 2235"/>
                      <a:gd name="T26" fmla="*/ 177 w 6425"/>
                      <a:gd name="T27" fmla="*/ 10 h 2235"/>
                      <a:gd name="T28" fmla="*/ 180 w 6425"/>
                      <a:gd name="T29" fmla="*/ 8 h 2235"/>
                      <a:gd name="T30" fmla="*/ 183 w 6425"/>
                      <a:gd name="T31" fmla="*/ 7 h 2235"/>
                      <a:gd name="T32" fmla="*/ 186 w 6425"/>
                      <a:gd name="T33" fmla="*/ 6 h 2235"/>
                      <a:gd name="T34" fmla="*/ 190 w 6425"/>
                      <a:gd name="T35" fmla="*/ 4 h 2235"/>
                      <a:gd name="T36" fmla="*/ 193 w 6425"/>
                      <a:gd name="T37" fmla="*/ 3 h 2235"/>
                      <a:gd name="T38" fmla="*/ 196 w 6425"/>
                      <a:gd name="T39" fmla="*/ 2 h 2235"/>
                      <a:gd name="T40" fmla="*/ 197 w 6425"/>
                      <a:gd name="T41" fmla="*/ 2 h 2235"/>
                      <a:gd name="T42" fmla="*/ 198 w 6425"/>
                      <a:gd name="T43" fmla="*/ 2 h 2235"/>
                      <a:gd name="T44" fmla="*/ 198 w 6425"/>
                      <a:gd name="T45" fmla="*/ 0 h 2235"/>
                      <a:gd name="T46" fmla="*/ 197 w 6425"/>
                      <a:gd name="T47" fmla="*/ 2 h 2235"/>
                      <a:gd name="T48" fmla="*/ 195 w 6425"/>
                      <a:gd name="T49" fmla="*/ 2 h 2235"/>
                      <a:gd name="T50" fmla="*/ 192 w 6425"/>
                      <a:gd name="T51" fmla="*/ 2 h 2235"/>
                      <a:gd name="T52" fmla="*/ 190 w 6425"/>
                      <a:gd name="T53" fmla="*/ 3 h 2235"/>
                      <a:gd name="T54" fmla="*/ 188 w 6425"/>
                      <a:gd name="T55" fmla="*/ 4 h 2235"/>
                      <a:gd name="T56" fmla="*/ 186 w 6425"/>
                      <a:gd name="T57" fmla="*/ 5 h 2235"/>
                      <a:gd name="T58" fmla="*/ 183 w 6425"/>
                      <a:gd name="T59" fmla="*/ 5 h 2235"/>
                      <a:gd name="T60" fmla="*/ 182 w 6425"/>
                      <a:gd name="T61" fmla="*/ 6 h 2235"/>
                      <a:gd name="T62" fmla="*/ 181 w 6425"/>
                      <a:gd name="T63" fmla="*/ 6 h 2235"/>
                      <a:gd name="T64" fmla="*/ 179 w 6425"/>
                      <a:gd name="T65" fmla="*/ 8 h 2235"/>
                      <a:gd name="T66" fmla="*/ 177 w 6425"/>
                      <a:gd name="T67" fmla="*/ 8 h 2235"/>
                      <a:gd name="T68" fmla="*/ 174 w 6425"/>
                      <a:gd name="T69" fmla="*/ 10 h 2235"/>
                      <a:gd name="T70" fmla="*/ 171 w 6425"/>
                      <a:gd name="T71" fmla="*/ 11 h 2235"/>
                      <a:gd name="T72" fmla="*/ 169 w 6425"/>
                      <a:gd name="T73" fmla="*/ 12 h 2235"/>
                      <a:gd name="T74" fmla="*/ 167 w 6425"/>
                      <a:gd name="T75" fmla="*/ 14 h 2235"/>
                      <a:gd name="T76" fmla="*/ 165 w 6425"/>
                      <a:gd name="T77" fmla="*/ 14 h 2235"/>
                      <a:gd name="T78" fmla="*/ 15 w 6425"/>
                      <a:gd name="T79" fmla="*/ 80 h 2235"/>
                      <a:gd name="T80" fmla="*/ 13 w 6425"/>
                      <a:gd name="T81" fmla="*/ 81 h 2235"/>
                      <a:gd name="T82" fmla="*/ 10 w 6425"/>
                      <a:gd name="T83" fmla="*/ 83 h 2235"/>
                      <a:gd name="T84" fmla="*/ 7 w 6425"/>
                      <a:gd name="T85" fmla="*/ 83 h 2235"/>
                      <a:gd name="T86" fmla="*/ 5 w 6425"/>
                      <a:gd name="T87" fmla="*/ 84 h 2235"/>
                      <a:gd name="T88" fmla="*/ 3 w 6425"/>
                      <a:gd name="T89" fmla="*/ 86 h 2235"/>
                      <a:gd name="T90" fmla="*/ 1 w 6425"/>
                      <a:gd name="T91" fmla="*/ 86 h 2235"/>
                      <a:gd name="T92" fmla="*/ 1 w 6425"/>
                      <a:gd name="T93" fmla="*/ 88 h 223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425"/>
                      <a:gd name="T142" fmla="*/ 0 h 2235"/>
                      <a:gd name="T143" fmla="*/ 6425 w 6425"/>
                      <a:gd name="T144" fmla="*/ 2235 h 223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425" h="2235">
                        <a:moveTo>
                          <a:pt x="1" y="2210"/>
                        </a:moveTo>
                        <a:lnTo>
                          <a:pt x="0" y="2227"/>
                        </a:lnTo>
                        <a:lnTo>
                          <a:pt x="11" y="2234"/>
                        </a:lnTo>
                        <a:lnTo>
                          <a:pt x="32" y="2235"/>
                        </a:lnTo>
                        <a:lnTo>
                          <a:pt x="57" y="2229"/>
                        </a:lnTo>
                        <a:lnTo>
                          <a:pt x="86" y="2221"/>
                        </a:lnTo>
                        <a:lnTo>
                          <a:pt x="116" y="2212"/>
                        </a:lnTo>
                        <a:lnTo>
                          <a:pt x="142" y="2203"/>
                        </a:lnTo>
                        <a:lnTo>
                          <a:pt x="161" y="2196"/>
                        </a:lnTo>
                        <a:lnTo>
                          <a:pt x="204" y="2182"/>
                        </a:lnTo>
                        <a:lnTo>
                          <a:pt x="249" y="2167"/>
                        </a:lnTo>
                        <a:lnTo>
                          <a:pt x="294" y="2152"/>
                        </a:lnTo>
                        <a:lnTo>
                          <a:pt x="340" y="2136"/>
                        </a:lnTo>
                        <a:lnTo>
                          <a:pt x="386" y="2119"/>
                        </a:lnTo>
                        <a:lnTo>
                          <a:pt x="432" y="2103"/>
                        </a:lnTo>
                        <a:lnTo>
                          <a:pt x="478" y="2085"/>
                        </a:lnTo>
                        <a:lnTo>
                          <a:pt x="524" y="2068"/>
                        </a:lnTo>
                        <a:lnTo>
                          <a:pt x="569" y="2052"/>
                        </a:lnTo>
                        <a:lnTo>
                          <a:pt x="613" y="2035"/>
                        </a:lnTo>
                        <a:lnTo>
                          <a:pt x="655" y="2020"/>
                        </a:lnTo>
                        <a:lnTo>
                          <a:pt x="697" y="2004"/>
                        </a:lnTo>
                        <a:lnTo>
                          <a:pt x="737" y="1989"/>
                        </a:lnTo>
                        <a:lnTo>
                          <a:pt x="775" y="1975"/>
                        </a:lnTo>
                        <a:lnTo>
                          <a:pt x="811" y="1962"/>
                        </a:lnTo>
                        <a:lnTo>
                          <a:pt x="844" y="1951"/>
                        </a:lnTo>
                        <a:lnTo>
                          <a:pt x="5722" y="266"/>
                        </a:lnTo>
                        <a:lnTo>
                          <a:pt x="5738" y="260"/>
                        </a:lnTo>
                        <a:lnTo>
                          <a:pt x="5765" y="251"/>
                        </a:lnTo>
                        <a:lnTo>
                          <a:pt x="5800" y="238"/>
                        </a:lnTo>
                        <a:lnTo>
                          <a:pt x="5842" y="223"/>
                        </a:lnTo>
                        <a:lnTo>
                          <a:pt x="5890" y="206"/>
                        </a:lnTo>
                        <a:lnTo>
                          <a:pt x="5942" y="188"/>
                        </a:lnTo>
                        <a:lnTo>
                          <a:pt x="5998" y="168"/>
                        </a:lnTo>
                        <a:lnTo>
                          <a:pt x="6055" y="147"/>
                        </a:lnTo>
                        <a:lnTo>
                          <a:pt x="6113" y="127"/>
                        </a:lnTo>
                        <a:lnTo>
                          <a:pt x="6170" y="106"/>
                        </a:lnTo>
                        <a:lnTo>
                          <a:pt x="6225" y="86"/>
                        </a:lnTo>
                        <a:lnTo>
                          <a:pt x="6276" y="67"/>
                        </a:lnTo>
                        <a:lnTo>
                          <a:pt x="6322" y="50"/>
                        </a:lnTo>
                        <a:lnTo>
                          <a:pt x="6362" y="35"/>
                        </a:lnTo>
                        <a:lnTo>
                          <a:pt x="6395" y="22"/>
                        </a:lnTo>
                        <a:lnTo>
                          <a:pt x="6418" y="13"/>
                        </a:lnTo>
                        <a:lnTo>
                          <a:pt x="6424" y="9"/>
                        </a:lnTo>
                        <a:lnTo>
                          <a:pt x="6425" y="6"/>
                        </a:lnTo>
                        <a:lnTo>
                          <a:pt x="6425" y="2"/>
                        </a:lnTo>
                        <a:lnTo>
                          <a:pt x="6425" y="0"/>
                        </a:lnTo>
                        <a:lnTo>
                          <a:pt x="6408" y="2"/>
                        </a:lnTo>
                        <a:lnTo>
                          <a:pt x="6386" y="7"/>
                        </a:lnTo>
                        <a:lnTo>
                          <a:pt x="6359" y="14"/>
                        </a:lnTo>
                        <a:lnTo>
                          <a:pt x="6329" y="22"/>
                        </a:lnTo>
                        <a:lnTo>
                          <a:pt x="6297" y="32"/>
                        </a:lnTo>
                        <a:lnTo>
                          <a:pt x="6261" y="43"/>
                        </a:lnTo>
                        <a:lnTo>
                          <a:pt x="6226" y="55"/>
                        </a:lnTo>
                        <a:lnTo>
                          <a:pt x="6188" y="67"/>
                        </a:lnTo>
                        <a:lnTo>
                          <a:pt x="6150" y="81"/>
                        </a:lnTo>
                        <a:lnTo>
                          <a:pt x="6112" y="93"/>
                        </a:lnTo>
                        <a:lnTo>
                          <a:pt x="6076" y="106"/>
                        </a:lnTo>
                        <a:lnTo>
                          <a:pt x="6040" y="117"/>
                        </a:lnTo>
                        <a:lnTo>
                          <a:pt x="6008" y="129"/>
                        </a:lnTo>
                        <a:lnTo>
                          <a:pt x="5978" y="139"/>
                        </a:lnTo>
                        <a:lnTo>
                          <a:pt x="5951" y="149"/>
                        </a:lnTo>
                        <a:lnTo>
                          <a:pt x="5930" y="155"/>
                        </a:lnTo>
                        <a:lnTo>
                          <a:pt x="5906" y="164"/>
                        </a:lnTo>
                        <a:lnTo>
                          <a:pt x="5879" y="173"/>
                        </a:lnTo>
                        <a:lnTo>
                          <a:pt x="5847" y="183"/>
                        </a:lnTo>
                        <a:lnTo>
                          <a:pt x="5811" y="196"/>
                        </a:lnTo>
                        <a:lnTo>
                          <a:pt x="5772" y="210"/>
                        </a:lnTo>
                        <a:lnTo>
                          <a:pt x="5731" y="225"/>
                        </a:lnTo>
                        <a:lnTo>
                          <a:pt x="5689" y="240"/>
                        </a:lnTo>
                        <a:lnTo>
                          <a:pt x="5645" y="254"/>
                        </a:lnTo>
                        <a:lnTo>
                          <a:pt x="5602" y="269"/>
                        </a:lnTo>
                        <a:lnTo>
                          <a:pt x="5560" y="284"/>
                        </a:lnTo>
                        <a:lnTo>
                          <a:pt x="5519" y="298"/>
                        </a:lnTo>
                        <a:lnTo>
                          <a:pt x="5481" y="312"/>
                        </a:lnTo>
                        <a:lnTo>
                          <a:pt x="5447" y="324"/>
                        </a:lnTo>
                        <a:lnTo>
                          <a:pt x="5416" y="335"/>
                        </a:lnTo>
                        <a:lnTo>
                          <a:pt x="5389" y="344"/>
                        </a:lnTo>
                        <a:lnTo>
                          <a:pt x="5368" y="351"/>
                        </a:lnTo>
                        <a:lnTo>
                          <a:pt x="516" y="2020"/>
                        </a:lnTo>
                        <a:lnTo>
                          <a:pt x="493" y="2028"/>
                        </a:lnTo>
                        <a:lnTo>
                          <a:pt x="463" y="2036"/>
                        </a:lnTo>
                        <a:lnTo>
                          <a:pt x="430" y="2046"/>
                        </a:lnTo>
                        <a:lnTo>
                          <a:pt x="392" y="2058"/>
                        </a:lnTo>
                        <a:lnTo>
                          <a:pt x="351" y="2069"/>
                        </a:lnTo>
                        <a:lnTo>
                          <a:pt x="310" y="2082"/>
                        </a:lnTo>
                        <a:lnTo>
                          <a:pt x="267" y="2096"/>
                        </a:lnTo>
                        <a:lnTo>
                          <a:pt x="225" y="2110"/>
                        </a:lnTo>
                        <a:lnTo>
                          <a:pt x="183" y="2123"/>
                        </a:lnTo>
                        <a:lnTo>
                          <a:pt x="143" y="2136"/>
                        </a:lnTo>
                        <a:lnTo>
                          <a:pt x="107" y="2150"/>
                        </a:lnTo>
                        <a:lnTo>
                          <a:pt x="74" y="2164"/>
                        </a:lnTo>
                        <a:lnTo>
                          <a:pt x="46" y="2176"/>
                        </a:lnTo>
                        <a:lnTo>
                          <a:pt x="24" y="2188"/>
                        </a:lnTo>
                        <a:lnTo>
                          <a:pt x="9" y="2199"/>
                        </a:lnTo>
                        <a:lnTo>
                          <a:pt x="1" y="2210"/>
                        </a:lnTo>
                        <a:close/>
                      </a:path>
                    </a:pathLst>
                  </a:custGeom>
                  <a:solidFill>
                    <a:sysClr val="windowText" lastClr="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grpSp>
          </p:grpSp>
          <p:grpSp>
            <p:nvGrpSpPr>
              <p:cNvPr id="337" name="Group 79">
                <a:extLst>
                  <a:ext uri="{FF2B5EF4-FFF2-40B4-BE49-F238E27FC236}">
                    <a16:creationId xmlns:a16="http://schemas.microsoft.com/office/drawing/2014/main" id="{062542FC-79D5-4F58-B1FD-27191D31EA5E}"/>
                  </a:ext>
                </a:extLst>
              </p:cNvPr>
              <p:cNvGrpSpPr>
                <a:grpSpLocks noChangeAspect="1"/>
              </p:cNvGrpSpPr>
              <p:nvPr/>
            </p:nvGrpSpPr>
            <p:grpSpPr bwMode="auto">
              <a:xfrm>
                <a:off x="245" y="3423"/>
                <a:ext cx="1267" cy="471"/>
                <a:chOff x="197" y="2487"/>
                <a:chExt cx="4219" cy="1569"/>
              </a:xfrm>
            </p:grpSpPr>
            <p:sp>
              <p:nvSpPr>
                <p:cNvPr id="349" name="AutoShape 80">
                  <a:extLst>
                    <a:ext uri="{FF2B5EF4-FFF2-40B4-BE49-F238E27FC236}">
                      <a16:creationId xmlns:a16="http://schemas.microsoft.com/office/drawing/2014/main" id="{9EFB667E-37BB-4627-93EA-82CE8A3E2A15}"/>
                    </a:ext>
                  </a:extLst>
                </p:cNvPr>
                <p:cNvSpPr>
                  <a:spLocks noChangeAspect="1" noChangeArrowheads="1"/>
                </p:cNvSpPr>
                <p:nvPr/>
              </p:nvSpPr>
              <p:spPr bwMode="auto">
                <a:xfrm>
                  <a:off x="781" y="3418"/>
                  <a:ext cx="792" cy="369"/>
                </a:xfrm>
                <a:prstGeom prst="hexagon">
                  <a:avLst>
                    <a:gd name="adj" fmla="val 53659"/>
                    <a:gd name="vf" fmla="val 115470"/>
                  </a:avLst>
                </a:prstGeom>
                <a:solidFill>
                  <a:srgbClr val="CCCC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50" name="AutoShape 81">
                  <a:extLst>
                    <a:ext uri="{FF2B5EF4-FFF2-40B4-BE49-F238E27FC236}">
                      <a16:creationId xmlns:a16="http://schemas.microsoft.com/office/drawing/2014/main" id="{0F8A7A61-B4F4-4420-A756-43CC5DC5093D}"/>
                    </a:ext>
                  </a:extLst>
                </p:cNvPr>
                <p:cNvSpPr>
                  <a:spLocks noChangeAspect="1" noChangeArrowheads="1"/>
                </p:cNvSpPr>
                <p:nvPr/>
              </p:nvSpPr>
              <p:spPr bwMode="auto">
                <a:xfrm>
                  <a:off x="1379" y="3222"/>
                  <a:ext cx="764" cy="384"/>
                </a:xfrm>
                <a:prstGeom prst="hexagon">
                  <a:avLst>
                    <a:gd name="adj" fmla="val 49740"/>
                    <a:gd name="vf" fmla="val 115470"/>
                  </a:avLst>
                </a:prstGeom>
                <a:solidFill>
                  <a:srgbClr val="9999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51" name="AutoShape 82">
                  <a:extLst>
                    <a:ext uri="{FF2B5EF4-FFF2-40B4-BE49-F238E27FC236}">
                      <a16:creationId xmlns:a16="http://schemas.microsoft.com/office/drawing/2014/main" id="{C75AFF4E-25FC-47CB-941E-05FB506CD72F}"/>
                    </a:ext>
                  </a:extLst>
                </p:cNvPr>
                <p:cNvSpPr>
                  <a:spLocks noChangeAspect="1" noChangeArrowheads="1"/>
                </p:cNvSpPr>
                <p:nvPr/>
              </p:nvSpPr>
              <p:spPr bwMode="auto">
                <a:xfrm>
                  <a:off x="1956" y="3044"/>
                  <a:ext cx="768" cy="369"/>
                </a:xfrm>
                <a:prstGeom prst="hexagon">
                  <a:avLst>
                    <a:gd name="adj" fmla="val 52033"/>
                    <a:gd name="vf" fmla="val 115470"/>
                  </a:avLst>
                </a:prstGeom>
                <a:solidFill>
                  <a:srgbClr val="CCCC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52" name="AutoShape 83">
                  <a:extLst>
                    <a:ext uri="{FF2B5EF4-FFF2-40B4-BE49-F238E27FC236}">
                      <a16:creationId xmlns:a16="http://schemas.microsoft.com/office/drawing/2014/main" id="{891C0286-5FDE-41EF-9B7B-AFA5B1D93733}"/>
                    </a:ext>
                  </a:extLst>
                </p:cNvPr>
                <p:cNvSpPr>
                  <a:spLocks noChangeAspect="1" noChangeArrowheads="1"/>
                </p:cNvSpPr>
                <p:nvPr/>
              </p:nvSpPr>
              <p:spPr bwMode="auto">
                <a:xfrm>
                  <a:off x="3102" y="2672"/>
                  <a:ext cx="757" cy="390"/>
                </a:xfrm>
                <a:prstGeom prst="hexagon">
                  <a:avLst>
                    <a:gd name="adj" fmla="val 48526"/>
                    <a:gd name="vf" fmla="val 115470"/>
                  </a:avLst>
                </a:prstGeom>
                <a:solidFill>
                  <a:srgbClr val="CCCC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53" name="AutoShape 84">
                  <a:extLst>
                    <a:ext uri="{FF2B5EF4-FFF2-40B4-BE49-F238E27FC236}">
                      <a16:creationId xmlns:a16="http://schemas.microsoft.com/office/drawing/2014/main" id="{FBD63736-A3E2-418B-BA7B-0C7073105416}"/>
                    </a:ext>
                  </a:extLst>
                </p:cNvPr>
                <p:cNvSpPr>
                  <a:spLocks noChangeAspect="1" noChangeArrowheads="1"/>
                </p:cNvSpPr>
                <p:nvPr/>
              </p:nvSpPr>
              <p:spPr bwMode="auto">
                <a:xfrm>
                  <a:off x="3679" y="2487"/>
                  <a:ext cx="737" cy="381"/>
                </a:xfrm>
                <a:prstGeom prst="hexagon">
                  <a:avLst>
                    <a:gd name="adj" fmla="val 48360"/>
                    <a:gd name="vf" fmla="val 115470"/>
                  </a:avLst>
                </a:prstGeom>
                <a:solidFill>
                  <a:srgbClr val="9999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54" name="AutoShape 85">
                  <a:extLst>
                    <a:ext uri="{FF2B5EF4-FFF2-40B4-BE49-F238E27FC236}">
                      <a16:creationId xmlns:a16="http://schemas.microsoft.com/office/drawing/2014/main" id="{57F462AE-9CA8-4EDC-85E1-C39952EBF306}"/>
                    </a:ext>
                  </a:extLst>
                </p:cNvPr>
                <p:cNvSpPr>
                  <a:spLocks noChangeAspect="1" noChangeArrowheads="1"/>
                </p:cNvSpPr>
                <p:nvPr/>
              </p:nvSpPr>
              <p:spPr bwMode="auto">
                <a:xfrm>
                  <a:off x="197" y="3599"/>
                  <a:ext cx="786" cy="368"/>
                </a:xfrm>
                <a:prstGeom prst="hexagon">
                  <a:avLst>
                    <a:gd name="adj" fmla="val 53397"/>
                    <a:gd name="vf" fmla="val 115470"/>
                  </a:avLst>
                </a:prstGeom>
                <a:solidFill>
                  <a:srgbClr val="9999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55" name="AutoShape 86">
                  <a:extLst>
                    <a:ext uri="{FF2B5EF4-FFF2-40B4-BE49-F238E27FC236}">
                      <a16:creationId xmlns:a16="http://schemas.microsoft.com/office/drawing/2014/main" id="{8750786F-D315-4BF2-9F53-824B8ED3F434}"/>
                    </a:ext>
                  </a:extLst>
                </p:cNvPr>
                <p:cNvSpPr>
                  <a:spLocks noChangeAspect="1" noChangeArrowheads="1"/>
                </p:cNvSpPr>
                <p:nvPr/>
              </p:nvSpPr>
              <p:spPr bwMode="auto">
                <a:xfrm>
                  <a:off x="2532" y="2868"/>
                  <a:ext cx="768" cy="369"/>
                </a:xfrm>
                <a:prstGeom prst="hexagon">
                  <a:avLst>
                    <a:gd name="adj" fmla="val 52033"/>
                    <a:gd name="vf" fmla="val 115470"/>
                  </a:avLst>
                </a:prstGeom>
                <a:solidFill>
                  <a:srgbClr val="9999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grpSp>
              <p:nvGrpSpPr>
                <p:cNvPr id="356" name="Group 87">
                  <a:extLst>
                    <a:ext uri="{FF2B5EF4-FFF2-40B4-BE49-F238E27FC236}">
                      <a16:creationId xmlns:a16="http://schemas.microsoft.com/office/drawing/2014/main" id="{5E717FD1-A89A-45FC-93B1-1D6A6E5C5194}"/>
                    </a:ext>
                  </a:extLst>
                </p:cNvPr>
                <p:cNvGrpSpPr>
                  <a:grpSpLocks noChangeAspect="1"/>
                </p:cNvGrpSpPr>
                <p:nvPr/>
              </p:nvGrpSpPr>
              <p:grpSpPr bwMode="auto">
                <a:xfrm rot="133195">
                  <a:off x="240" y="2488"/>
                  <a:ext cx="4176" cy="1568"/>
                  <a:chOff x="124" y="1849"/>
                  <a:chExt cx="4968" cy="1728"/>
                </a:xfrm>
              </p:grpSpPr>
              <p:sp>
                <p:nvSpPr>
                  <p:cNvPr id="357" name="Freeform 88">
                    <a:extLst>
                      <a:ext uri="{FF2B5EF4-FFF2-40B4-BE49-F238E27FC236}">
                        <a16:creationId xmlns:a16="http://schemas.microsoft.com/office/drawing/2014/main" id="{4C64CF81-C2E1-4057-8DC4-BCC4B88039AD}"/>
                      </a:ext>
                    </a:extLst>
                  </p:cNvPr>
                  <p:cNvSpPr>
                    <a:spLocks noChangeAspect="1"/>
                  </p:cNvSpPr>
                  <p:nvPr/>
                </p:nvSpPr>
                <p:spPr bwMode="auto">
                  <a:xfrm>
                    <a:off x="124" y="1849"/>
                    <a:ext cx="4796" cy="1589"/>
                  </a:xfrm>
                  <a:custGeom>
                    <a:avLst/>
                    <a:gdLst>
                      <a:gd name="T0" fmla="*/ 0 w 6425"/>
                      <a:gd name="T1" fmla="*/ 38 h 2235"/>
                      <a:gd name="T2" fmla="*/ 1 w 6425"/>
                      <a:gd name="T3" fmla="*/ 38 h 2235"/>
                      <a:gd name="T4" fmla="*/ 2 w 6425"/>
                      <a:gd name="T5" fmla="*/ 37 h 2235"/>
                      <a:gd name="T6" fmla="*/ 4 w 6425"/>
                      <a:gd name="T7" fmla="*/ 37 h 2235"/>
                      <a:gd name="T8" fmla="*/ 5 w 6425"/>
                      <a:gd name="T9" fmla="*/ 36 h 2235"/>
                      <a:gd name="T10" fmla="*/ 9 w 6425"/>
                      <a:gd name="T11" fmla="*/ 36 h 2235"/>
                      <a:gd name="T12" fmla="*/ 12 w 6425"/>
                      <a:gd name="T13" fmla="*/ 36 h 2235"/>
                      <a:gd name="T14" fmla="*/ 14 w 6425"/>
                      <a:gd name="T15" fmla="*/ 35 h 2235"/>
                      <a:gd name="T16" fmla="*/ 17 w 6425"/>
                      <a:gd name="T17" fmla="*/ 34 h 2235"/>
                      <a:gd name="T18" fmla="*/ 19 w 6425"/>
                      <a:gd name="T19" fmla="*/ 34 h 2235"/>
                      <a:gd name="T20" fmla="*/ 22 w 6425"/>
                      <a:gd name="T21" fmla="*/ 33 h 2235"/>
                      <a:gd name="T22" fmla="*/ 24 w 6425"/>
                      <a:gd name="T23" fmla="*/ 33 h 2235"/>
                      <a:gd name="T24" fmla="*/ 172 w 6425"/>
                      <a:gd name="T25" fmla="*/ 4 h 2235"/>
                      <a:gd name="T26" fmla="*/ 172 w 6425"/>
                      <a:gd name="T27" fmla="*/ 4 h 2235"/>
                      <a:gd name="T28" fmla="*/ 175 w 6425"/>
                      <a:gd name="T29" fmla="*/ 4 h 2235"/>
                      <a:gd name="T30" fmla="*/ 178 w 6425"/>
                      <a:gd name="T31" fmla="*/ 3 h 2235"/>
                      <a:gd name="T32" fmla="*/ 181 w 6425"/>
                      <a:gd name="T33" fmla="*/ 3 h 2235"/>
                      <a:gd name="T34" fmla="*/ 184 w 6425"/>
                      <a:gd name="T35" fmla="*/ 2 h 2235"/>
                      <a:gd name="T36" fmla="*/ 188 w 6425"/>
                      <a:gd name="T37" fmla="*/ 1 h 2235"/>
                      <a:gd name="T38" fmla="*/ 190 w 6425"/>
                      <a:gd name="T39" fmla="*/ 1 h 2235"/>
                      <a:gd name="T40" fmla="*/ 193 w 6425"/>
                      <a:gd name="T41" fmla="*/ 1 h 2235"/>
                      <a:gd name="T42" fmla="*/ 193 w 6425"/>
                      <a:gd name="T43" fmla="*/ 1 h 2235"/>
                      <a:gd name="T44" fmla="*/ 193 w 6425"/>
                      <a:gd name="T45" fmla="*/ 0 h 2235"/>
                      <a:gd name="T46" fmla="*/ 191 w 6425"/>
                      <a:gd name="T47" fmla="*/ 1 h 2235"/>
                      <a:gd name="T48" fmla="*/ 190 w 6425"/>
                      <a:gd name="T49" fmla="*/ 1 h 2235"/>
                      <a:gd name="T50" fmla="*/ 187 w 6425"/>
                      <a:gd name="T51" fmla="*/ 1 h 2235"/>
                      <a:gd name="T52" fmla="*/ 185 w 6425"/>
                      <a:gd name="T53" fmla="*/ 1 h 2235"/>
                      <a:gd name="T54" fmla="*/ 183 w 6425"/>
                      <a:gd name="T55" fmla="*/ 1 h 2235"/>
                      <a:gd name="T56" fmla="*/ 181 w 6425"/>
                      <a:gd name="T57" fmla="*/ 2 h 2235"/>
                      <a:gd name="T58" fmla="*/ 179 w 6425"/>
                      <a:gd name="T59" fmla="*/ 2 h 2235"/>
                      <a:gd name="T60" fmla="*/ 178 w 6425"/>
                      <a:gd name="T61" fmla="*/ 3 h 2235"/>
                      <a:gd name="T62" fmla="*/ 176 w 6425"/>
                      <a:gd name="T63" fmla="*/ 3 h 2235"/>
                      <a:gd name="T64" fmla="*/ 174 w 6425"/>
                      <a:gd name="T65" fmla="*/ 3 h 2235"/>
                      <a:gd name="T66" fmla="*/ 172 w 6425"/>
                      <a:gd name="T67" fmla="*/ 4 h 2235"/>
                      <a:gd name="T68" fmla="*/ 169 w 6425"/>
                      <a:gd name="T69" fmla="*/ 4 h 2235"/>
                      <a:gd name="T70" fmla="*/ 166 w 6425"/>
                      <a:gd name="T71" fmla="*/ 4 h 2235"/>
                      <a:gd name="T72" fmla="*/ 163 w 6425"/>
                      <a:gd name="T73" fmla="*/ 6 h 2235"/>
                      <a:gd name="T74" fmla="*/ 162 w 6425"/>
                      <a:gd name="T75" fmla="*/ 6 h 2235"/>
                      <a:gd name="T76" fmla="*/ 160 w 6425"/>
                      <a:gd name="T77" fmla="*/ 6 h 2235"/>
                      <a:gd name="T78" fmla="*/ 14 w 6425"/>
                      <a:gd name="T79" fmla="*/ 34 h 2235"/>
                      <a:gd name="T80" fmla="*/ 13 w 6425"/>
                      <a:gd name="T81" fmla="*/ 34 h 2235"/>
                      <a:gd name="T82" fmla="*/ 10 w 6425"/>
                      <a:gd name="T83" fmla="*/ 34 h 2235"/>
                      <a:gd name="T84" fmla="*/ 7 w 6425"/>
                      <a:gd name="T85" fmla="*/ 35 h 2235"/>
                      <a:gd name="T86" fmla="*/ 5 w 6425"/>
                      <a:gd name="T87" fmla="*/ 36 h 2235"/>
                      <a:gd name="T88" fmla="*/ 3 w 6425"/>
                      <a:gd name="T89" fmla="*/ 36 h 2235"/>
                      <a:gd name="T90" fmla="*/ 1 w 6425"/>
                      <a:gd name="T91" fmla="*/ 36 h 2235"/>
                      <a:gd name="T92" fmla="*/ 1 w 6425"/>
                      <a:gd name="T93" fmla="*/ 37 h 223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425"/>
                      <a:gd name="T142" fmla="*/ 0 h 2235"/>
                      <a:gd name="T143" fmla="*/ 6425 w 6425"/>
                      <a:gd name="T144" fmla="*/ 2235 h 223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425" h="2235">
                        <a:moveTo>
                          <a:pt x="1" y="2210"/>
                        </a:moveTo>
                        <a:lnTo>
                          <a:pt x="0" y="2227"/>
                        </a:lnTo>
                        <a:lnTo>
                          <a:pt x="11" y="2234"/>
                        </a:lnTo>
                        <a:lnTo>
                          <a:pt x="32" y="2235"/>
                        </a:lnTo>
                        <a:lnTo>
                          <a:pt x="57" y="2229"/>
                        </a:lnTo>
                        <a:lnTo>
                          <a:pt x="86" y="2221"/>
                        </a:lnTo>
                        <a:lnTo>
                          <a:pt x="116" y="2212"/>
                        </a:lnTo>
                        <a:lnTo>
                          <a:pt x="142" y="2203"/>
                        </a:lnTo>
                        <a:lnTo>
                          <a:pt x="161" y="2196"/>
                        </a:lnTo>
                        <a:lnTo>
                          <a:pt x="204" y="2182"/>
                        </a:lnTo>
                        <a:lnTo>
                          <a:pt x="249" y="2167"/>
                        </a:lnTo>
                        <a:lnTo>
                          <a:pt x="294" y="2152"/>
                        </a:lnTo>
                        <a:lnTo>
                          <a:pt x="340" y="2136"/>
                        </a:lnTo>
                        <a:lnTo>
                          <a:pt x="386" y="2119"/>
                        </a:lnTo>
                        <a:lnTo>
                          <a:pt x="432" y="2103"/>
                        </a:lnTo>
                        <a:lnTo>
                          <a:pt x="478" y="2085"/>
                        </a:lnTo>
                        <a:lnTo>
                          <a:pt x="524" y="2068"/>
                        </a:lnTo>
                        <a:lnTo>
                          <a:pt x="569" y="2052"/>
                        </a:lnTo>
                        <a:lnTo>
                          <a:pt x="613" y="2035"/>
                        </a:lnTo>
                        <a:lnTo>
                          <a:pt x="655" y="2020"/>
                        </a:lnTo>
                        <a:lnTo>
                          <a:pt x="697" y="2004"/>
                        </a:lnTo>
                        <a:lnTo>
                          <a:pt x="737" y="1989"/>
                        </a:lnTo>
                        <a:lnTo>
                          <a:pt x="775" y="1975"/>
                        </a:lnTo>
                        <a:lnTo>
                          <a:pt x="811" y="1962"/>
                        </a:lnTo>
                        <a:lnTo>
                          <a:pt x="844" y="1951"/>
                        </a:lnTo>
                        <a:lnTo>
                          <a:pt x="5722" y="266"/>
                        </a:lnTo>
                        <a:lnTo>
                          <a:pt x="5738" y="260"/>
                        </a:lnTo>
                        <a:lnTo>
                          <a:pt x="5765" y="251"/>
                        </a:lnTo>
                        <a:lnTo>
                          <a:pt x="5800" y="238"/>
                        </a:lnTo>
                        <a:lnTo>
                          <a:pt x="5842" y="223"/>
                        </a:lnTo>
                        <a:lnTo>
                          <a:pt x="5890" y="206"/>
                        </a:lnTo>
                        <a:lnTo>
                          <a:pt x="5942" y="188"/>
                        </a:lnTo>
                        <a:lnTo>
                          <a:pt x="5998" y="168"/>
                        </a:lnTo>
                        <a:lnTo>
                          <a:pt x="6055" y="147"/>
                        </a:lnTo>
                        <a:lnTo>
                          <a:pt x="6113" y="127"/>
                        </a:lnTo>
                        <a:lnTo>
                          <a:pt x="6170" y="106"/>
                        </a:lnTo>
                        <a:lnTo>
                          <a:pt x="6225" y="86"/>
                        </a:lnTo>
                        <a:lnTo>
                          <a:pt x="6276" y="67"/>
                        </a:lnTo>
                        <a:lnTo>
                          <a:pt x="6322" y="50"/>
                        </a:lnTo>
                        <a:lnTo>
                          <a:pt x="6362" y="35"/>
                        </a:lnTo>
                        <a:lnTo>
                          <a:pt x="6395" y="22"/>
                        </a:lnTo>
                        <a:lnTo>
                          <a:pt x="6418" y="13"/>
                        </a:lnTo>
                        <a:lnTo>
                          <a:pt x="6424" y="9"/>
                        </a:lnTo>
                        <a:lnTo>
                          <a:pt x="6425" y="6"/>
                        </a:lnTo>
                        <a:lnTo>
                          <a:pt x="6425" y="2"/>
                        </a:lnTo>
                        <a:lnTo>
                          <a:pt x="6425" y="0"/>
                        </a:lnTo>
                        <a:lnTo>
                          <a:pt x="6408" y="2"/>
                        </a:lnTo>
                        <a:lnTo>
                          <a:pt x="6386" y="7"/>
                        </a:lnTo>
                        <a:lnTo>
                          <a:pt x="6359" y="14"/>
                        </a:lnTo>
                        <a:lnTo>
                          <a:pt x="6329" y="22"/>
                        </a:lnTo>
                        <a:lnTo>
                          <a:pt x="6297" y="32"/>
                        </a:lnTo>
                        <a:lnTo>
                          <a:pt x="6261" y="43"/>
                        </a:lnTo>
                        <a:lnTo>
                          <a:pt x="6226" y="55"/>
                        </a:lnTo>
                        <a:lnTo>
                          <a:pt x="6188" y="67"/>
                        </a:lnTo>
                        <a:lnTo>
                          <a:pt x="6150" y="81"/>
                        </a:lnTo>
                        <a:lnTo>
                          <a:pt x="6112" y="93"/>
                        </a:lnTo>
                        <a:lnTo>
                          <a:pt x="6076" y="106"/>
                        </a:lnTo>
                        <a:lnTo>
                          <a:pt x="6040" y="117"/>
                        </a:lnTo>
                        <a:lnTo>
                          <a:pt x="6008" y="129"/>
                        </a:lnTo>
                        <a:lnTo>
                          <a:pt x="5978" y="139"/>
                        </a:lnTo>
                        <a:lnTo>
                          <a:pt x="5951" y="149"/>
                        </a:lnTo>
                        <a:lnTo>
                          <a:pt x="5930" y="155"/>
                        </a:lnTo>
                        <a:lnTo>
                          <a:pt x="5906" y="164"/>
                        </a:lnTo>
                        <a:lnTo>
                          <a:pt x="5879" y="173"/>
                        </a:lnTo>
                        <a:lnTo>
                          <a:pt x="5847" y="183"/>
                        </a:lnTo>
                        <a:lnTo>
                          <a:pt x="5811" y="196"/>
                        </a:lnTo>
                        <a:lnTo>
                          <a:pt x="5772" y="210"/>
                        </a:lnTo>
                        <a:lnTo>
                          <a:pt x="5731" y="225"/>
                        </a:lnTo>
                        <a:lnTo>
                          <a:pt x="5689" y="240"/>
                        </a:lnTo>
                        <a:lnTo>
                          <a:pt x="5645" y="254"/>
                        </a:lnTo>
                        <a:lnTo>
                          <a:pt x="5602" y="269"/>
                        </a:lnTo>
                        <a:lnTo>
                          <a:pt x="5560" y="284"/>
                        </a:lnTo>
                        <a:lnTo>
                          <a:pt x="5519" y="298"/>
                        </a:lnTo>
                        <a:lnTo>
                          <a:pt x="5481" y="312"/>
                        </a:lnTo>
                        <a:lnTo>
                          <a:pt x="5447" y="324"/>
                        </a:lnTo>
                        <a:lnTo>
                          <a:pt x="5416" y="335"/>
                        </a:lnTo>
                        <a:lnTo>
                          <a:pt x="5389" y="344"/>
                        </a:lnTo>
                        <a:lnTo>
                          <a:pt x="5368" y="351"/>
                        </a:lnTo>
                        <a:lnTo>
                          <a:pt x="516" y="2020"/>
                        </a:lnTo>
                        <a:lnTo>
                          <a:pt x="493" y="2028"/>
                        </a:lnTo>
                        <a:lnTo>
                          <a:pt x="463" y="2036"/>
                        </a:lnTo>
                        <a:lnTo>
                          <a:pt x="430" y="2046"/>
                        </a:lnTo>
                        <a:lnTo>
                          <a:pt x="392" y="2058"/>
                        </a:lnTo>
                        <a:lnTo>
                          <a:pt x="351" y="2069"/>
                        </a:lnTo>
                        <a:lnTo>
                          <a:pt x="310" y="2082"/>
                        </a:lnTo>
                        <a:lnTo>
                          <a:pt x="267" y="2096"/>
                        </a:lnTo>
                        <a:lnTo>
                          <a:pt x="225" y="2110"/>
                        </a:lnTo>
                        <a:lnTo>
                          <a:pt x="183" y="2123"/>
                        </a:lnTo>
                        <a:lnTo>
                          <a:pt x="143" y="2136"/>
                        </a:lnTo>
                        <a:lnTo>
                          <a:pt x="107" y="2150"/>
                        </a:lnTo>
                        <a:lnTo>
                          <a:pt x="74" y="2164"/>
                        </a:lnTo>
                        <a:lnTo>
                          <a:pt x="46" y="2176"/>
                        </a:lnTo>
                        <a:lnTo>
                          <a:pt x="24" y="2188"/>
                        </a:lnTo>
                        <a:lnTo>
                          <a:pt x="9" y="2199"/>
                        </a:lnTo>
                        <a:lnTo>
                          <a:pt x="1" y="2210"/>
                        </a:lnTo>
                        <a:close/>
                      </a:path>
                    </a:pathLst>
                  </a:custGeom>
                  <a:solidFill>
                    <a:sysClr val="windowText" lastClr="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58" name="Freeform 89">
                    <a:extLst>
                      <a:ext uri="{FF2B5EF4-FFF2-40B4-BE49-F238E27FC236}">
                        <a16:creationId xmlns:a16="http://schemas.microsoft.com/office/drawing/2014/main" id="{16F29599-5F82-4577-BD48-064AE2B89E3E}"/>
                      </a:ext>
                    </a:extLst>
                  </p:cNvPr>
                  <p:cNvSpPr>
                    <a:spLocks noChangeAspect="1"/>
                  </p:cNvSpPr>
                  <p:nvPr/>
                </p:nvSpPr>
                <p:spPr bwMode="auto">
                  <a:xfrm>
                    <a:off x="285" y="1869"/>
                    <a:ext cx="4807" cy="1708"/>
                  </a:xfrm>
                  <a:custGeom>
                    <a:avLst/>
                    <a:gdLst>
                      <a:gd name="T0" fmla="*/ 0 w 6425"/>
                      <a:gd name="T1" fmla="*/ 88 h 2235"/>
                      <a:gd name="T2" fmla="*/ 1 w 6425"/>
                      <a:gd name="T3" fmla="*/ 89 h 2235"/>
                      <a:gd name="T4" fmla="*/ 2 w 6425"/>
                      <a:gd name="T5" fmla="*/ 88 h 2235"/>
                      <a:gd name="T6" fmla="*/ 4 w 6425"/>
                      <a:gd name="T7" fmla="*/ 88 h 2235"/>
                      <a:gd name="T8" fmla="*/ 6 w 6425"/>
                      <a:gd name="T9" fmla="*/ 86 h 2235"/>
                      <a:gd name="T10" fmla="*/ 9 w 6425"/>
                      <a:gd name="T11" fmla="*/ 86 h 2235"/>
                      <a:gd name="T12" fmla="*/ 12 w 6425"/>
                      <a:gd name="T13" fmla="*/ 84 h 2235"/>
                      <a:gd name="T14" fmla="*/ 14 w 6425"/>
                      <a:gd name="T15" fmla="*/ 83 h 2235"/>
                      <a:gd name="T16" fmla="*/ 17 w 6425"/>
                      <a:gd name="T17" fmla="*/ 82 h 2235"/>
                      <a:gd name="T18" fmla="*/ 20 w 6425"/>
                      <a:gd name="T19" fmla="*/ 80 h 2235"/>
                      <a:gd name="T20" fmla="*/ 23 w 6425"/>
                      <a:gd name="T21" fmla="*/ 79 h 2235"/>
                      <a:gd name="T22" fmla="*/ 25 w 6425"/>
                      <a:gd name="T23" fmla="*/ 78 h 2235"/>
                      <a:gd name="T24" fmla="*/ 176 w 6425"/>
                      <a:gd name="T25" fmla="*/ 11 h 2235"/>
                      <a:gd name="T26" fmla="*/ 177 w 6425"/>
                      <a:gd name="T27" fmla="*/ 10 h 2235"/>
                      <a:gd name="T28" fmla="*/ 180 w 6425"/>
                      <a:gd name="T29" fmla="*/ 8 h 2235"/>
                      <a:gd name="T30" fmla="*/ 183 w 6425"/>
                      <a:gd name="T31" fmla="*/ 7 h 2235"/>
                      <a:gd name="T32" fmla="*/ 186 w 6425"/>
                      <a:gd name="T33" fmla="*/ 6 h 2235"/>
                      <a:gd name="T34" fmla="*/ 190 w 6425"/>
                      <a:gd name="T35" fmla="*/ 4 h 2235"/>
                      <a:gd name="T36" fmla="*/ 193 w 6425"/>
                      <a:gd name="T37" fmla="*/ 3 h 2235"/>
                      <a:gd name="T38" fmla="*/ 196 w 6425"/>
                      <a:gd name="T39" fmla="*/ 2 h 2235"/>
                      <a:gd name="T40" fmla="*/ 197 w 6425"/>
                      <a:gd name="T41" fmla="*/ 2 h 2235"/>
                      <a:gd name="T42" fmla="*/ 198 w 6425"/>
                      <a:gd name="T43" fmla="*/ 2 h 2235"/>
                      <a:gd name="T44" fmla="*/ 198 w 6425"/>
                      <a:gd name="T45" fmla="*/ 0 h 2235"/>
                      <a:gd name="T46" fmla="*/ 197 w 6425"/>
                      <a:gd name="T47" fmla="*/ 2 h 2235"/>
                      <a:gd name="T48" fmla="*/ 195 w 6425"/>
                      <a:gd name="T49" fmla="*/ 2 h 2235"/>
                      <a:gd name="T50" fmla="*/ 192 w 6425"/>
                      <a:gd name="T51" fmla="*/ 2 h 2235"/>
                      <a:gd name="T52" fmla="*/ 190 w 6425"/>
                      <a:gd name="T53" fmla="*/ 3 h 2235"/>
                      <a:gd name="T54" fmla="*/ 188 w 6425"/>
                      <a:gd name="T55" fmla="*/ 4 h 2235"/>
                      <a:gd name="T56" fmla="*/ 186 w 6425"/>
                      <a:gd name="T57" fmla="*/ 5 h 2235"/>
                      <a:gd name="T58" fmla="*/ 183 w 6425"/>
                      <a:gd name="T59" fmla="*/ 5 h 2235"/>
                      <a:gd name="T60" fmla="*/ 182 w 6425"/>
                      <a:gd name="T61" fmla="*/ 6 h 2235"/>
                      <a:gd name="T62" fmla="*/ 181 w 6425"/>
                      <a:gd name="T63" fmla="*/ 6 h 2235"/>
                      <a:gd name="T64" fmla="*/ 179 w 6425"/>
                      <a:gd name="T65" fmla="*/ 8 h 2235"/>
                      <a:gd name="T66" fmla="*/ 177 w 6425"/>
                      <a:gd name="T67" fmla="*/ 8 h 2235"/>
                      <a:gd name="T68" fmla="*/ 174 w 6425"/>
                      <a:gd name="T69" fmla="*/ 10 h 2235"/>
                      <a:gd name="T70" fmla="*/ 171 w 6425"/>
                      <a:gd name="T71" fmla="*/ 11 h 2235"/>
                      <a:gd name="T72" fmla="*/ 169 w 6425"/>
                      <a:gd name="T73" fmla="*/ 12 h 2235"/>
                      <a:gd name="T74" fmla="*/ 167 w 6425"/>
                      <a:gd name="T75" fmla="*/ 14 h 2235"/>
                      <a:gd name="T76" fmla="*/ 165 w 6425"/>
                      <a:gd name="T77" fmla="*/ 14 h 2235"/>
                      <a:gd name="T78" fmla="*/ 15 w 6425"/>
                      <a:gd name="T79" fmla="*/ 80 h 2235"/>
                      <a:gd name="T80" fmla="*/ 13 w 6425"/>
                      <a:gd name="T81" fmla="*/ 81 h 2235"/>
                      <a:gd name="T82" fmla="*/ 10 w 6425"/>
                      <a:gd name="T83" fmla="*/ 83 h 2235"/>
                      <a:gd name="T84" fmla="*/ 7 w 6425"/>
                      <a:gd name="T85" fmla="*/ 83 h 2235"/>
                      <a:gd name="T86" fmla="*/ 5 w 6425"/>
                      <a:gd name="T87" fmla="*/ 84 h 2235"/>
                      <a:gd name="T88" fmla="*/ 3 w 6425"/>
                      <a:gd name="T89" fmla="*/ 86 h 2235"/>
                      <a:gd name="T90" fmla="*/ 1 w 6425"/>
                      <a:gd name="T91" fmla="*/ 86 h 2235"/>
                      <a:gd name="T92" fmla="*/ 1 w 6425"/>
                      <a:gd name="T93" fmla="*/ 88 h 223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425"/>
                      <a:gd name="T142" fmla="*/ 0 h 2235"/>
                      <a:gd name="T143" fmla="*/ 6425 w 6425"/>
                      <a:gd name="T144" fmla="*/ 2235 h 223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425" h="2235">
                        <a:moveTo>
                          <a:pt x="1" y="2210"/>
                        </a:moveTo>
                        <a:lnTo>
                          <a:pt x="0" y="2227"/>
                        </a:lnTo>
                        <a:lnTo>
                          <a:pt x="11" y="2234"/>
                        </a:lnTo>
                        <a:lnTo>
                          <a:pt x="32" y="2235"/>
                        </a:lnTo>
                        <a:lnTo>
                          <a:pt x="57" y="2229"/>
                        </a:lnTo>
                        <a:lnTo>
                          <a:pt x="86" y="2221"/>
                        </a:lnTo>
                        <a:lnTo>
                          <a:pt x="116" y="2212"/>
                        </a:lnTo>
                        <a:lnTo>
                          <a:pt x="142" y="2203"/>
                        </a:lnTo>
                        <a:lnTo>
                          <a:pt x="161" y="2196"/>
                        </a:lnTo>
                        <a:lnTo>
                          <a:pt x="204" y="2182"/>
                        </a:lnTo>
                        <a:lnTo>
                          <a:pt x="249" y="2167"/>
                        </a:lnTo>
                        <a:lnTo>
                          <a:pt x="294" y="2152"/>
                        </a:lnTo>
                        <a:lnTo>
                          <a:pt x="340" y="2136"/>
                        </a:lnTo>
                        <a:lnTo>
                          <a:pt x="386" y="2119"/>
                        </a:lnTo>
                        <a:lnTo>
                          <a:pt x="432" y="2103"/>
                        </a:lnTo>
                        <a:lnTo>
                          <a:pt x="478" y="2085"/>
                        </a:lnTo>
                        <a:lnTo>
                          <a:pt x="524" y="2068"/>
                        </a:lnTo>
                        <a:lnTo>
                          <a:pt x="569" y="2052"/>
                        </a:lnTo>
                        <a:lnTo>
                          <a:pt x="613" y="2035"/>
                        </a:lnTo>
                        <a:lnTo>
                          <a:pt x="655" y="2020"/>
                        </a:lnTo>
                        <a:lnTo>
                          <a:pt x="697" y="2004"/>
                        </a:lnTo>
                        <a:lnTo>
                          <a:pt x="737" y="1989"/>
                        </a:lnTo>
                        <a:lnTo>
                          <a:pt x="775" y="1975"/>
                        </a:lnTo>
                        <a:lnTo>
                          <a:pt x="811" y="1962"/>
                        </a:lnTo>
                        <a:lnTo>
                          <a:pt x="844" y="1951"/>
                        </a:lnTo>
                        <a:lnTo>
                          <a:pt x="5722" y="266"/>
                        </a:lnTo>
                        <a:lnTo>
                          <a:pt x="5738" y="260"/>
                        </a:lnTo>
                        <a:lnTo>
                          <a:pt x="5765" y="251"/>
                        </a:lnTo>
                        <a:lnTo>
                          <a:pt x="5800" y="238"/>
                        </a:lnTo>
                        <a:lnTo>
                          <a:pt x="5842" y="223"/>
                        </a:lnTo>
                        <a:lnTo>
                          <a:pt x="5890" y="206"/>
                        </a:lnTo>
                        <a:lnTo>
                          <a:pt x="5942" y="188"/>
                        </a:lnTo>
                        <a:lnTo>
                          <a:pt x="5998" y="168"/>
                        </a:lnTo>
                        <a:lnTo>
                          <a:pt x="6055" y="147"/>
                        </a:lnTo>
                        <a:lnTo>
                          <a:pt x="6113" y="127"/>
                        </a:lnTo>
                        <a:lnTo>
                          <a:pt x="6170" y="106"/>
                        </a:lnTo>
                        <a:lnTo>
                          <a:pt x="6225" y="86"/>
                        </a:lnTo>
                        <a:lnTo>
                          <a:pt x="6276" y="67"/>
                        </a:lnTo>
                        <a:lnTo>
                          <a:pt x="6322" y="50"/>
                        </a:lnTo>
                        <a:lnTo>
                          <a:pt x="6362" y="35"/>
                        </a:lnTo>
                        <a:lnTo>
                          <a:pt x="6395" y="22"/>
                        </a:lnTo>
                        <a:lnTo>
                          <a:pt x="6418" y="13"/>
                        </a:lnTo>
                        <a:lnTo>
                          <a:pt x="6424" y="9"/>
                        </a:lnTo>
                        <a:lnTo>
                          <a:pt x="6425" y="6"/>
                        </a:lnTo>
                        <a:lnTo>
                          <a:pt x="6425" y="2"/>
                        </a:lnTo>
                        <a:lnTo>
                          <a:pt x="6425" y="0"/>
                        </a:lnTo>
                        <a:lnTo>
                          <a:pt x="6408" y="2"/>
                        </a:lnTo>
                        <a:lnTo>
                          <a:pt x="6386" y="7"/>
                        </a:lnTo>
                        <a:lnTo>
                          <a:pt x="6359" y="14"/>
                        </a:lnTo>
                        <a:lnTo>
                          <a:pt x="6329" y="22"/>
                        </a:lnTo>
                        <a:lnTo>
                          <a:pt x="6297" y="32"/>
                        </a:lnTo>
                        <a:lnTo>
                          <a:pt x="6261" y="43"/>
                        </a:lnTo>
                        <a:lnTo>
                          <a:pt x="6226" y="55"/>
                        </a:lnTo>
                        <a:lnTo>
                          <a:pt x="6188" y="67"/>
                        </a:lnTo>
                        <a:lnTo>
                          <a:pt x="6150" y="81"/>
                        </a:lnTo>
                        <a:lnTo>
                          <a:pt x="6112" y="93"/>
                        </a:lnTo>
                        <a:lnTo>
                          <a:pt x="6076" y="106"/>
                        </a:lnTo>
                        <a:lnTo>
                          <a:pt x="6040" y="117"/>
                        </a:lnTo>
                        <a:lnTo>
                          <a:pt x="6008" y="129"/>
                        </a:lnTo>
                        <a:lnTo>
                          <a:pt x="5978" y="139"/>
                        </a:lnTo>
                        <a:lnTo>
                          <a:pt x="5951" y="149"/>
                        </a:lnTo>
                        <a:lnTo>
                          <a:pt x="5930" y="155"/>
                        </a:lnTo>
                        <a:lnTo>
                          <a:pt x="5906" y="164"/>
                        </a:lnTo>
                        <a:lnTo>
                          <a:pt x="5879" y="173"/>
                        </a:lnTo>
                        <a:lnTo>
                          <a:pt x="5847" y="183"/>
                        </a:lnTo>
                        <a:lnTo>
                          <a:pt x="5811" y="196"/>
                        </a:lnTo>
                        <a:lnTo>
                          <a:pt x="5772" y="210"/>
                        </a:lnTo>
                        <a:lnTo>
                          <a:pt x="5731" y="225"/>
                        </a:lnTo>
                        <a:lnTo>
                          <a:pt x="5689" y="240"/>
                        </a:lnTo>
                        <a:lnTo>
                          <a:pt x="5645" y="254"/>
                        </a:lnTo>
                        <a:lnTo>
                          <a:pt x="5602" y="269"/>
                        </a:lnTo>
                        <a:lnTo>
                          <a:pt x="5560" y="284"/>
                        </a:lnTo>
                        <a:lnTo>
                          <a:pt x="5519" y="298"/>
                        </a:lnTo>
                        <a:lnTo>
                          <a:pt x="5481" y="312"/>
                        </a:lnTo>
                        <a:lnTo>
                          <a:pt x="5447" y="324"/>
                        </a:lnTo>
                        <a:lnTo>
                          <a:pt x="5416" y="335"/>
                        </a:lnTo>
                        <a:lnTo>
                          <a:pt x="5389" y="344"/>
                        </a:lnTo>
                        <a:lnTo>
                          <a:pt x="5368" y="351"/>
                        </a:lnTo>
                        <a:lnTo>
                          <a:pt x="516" y="2020"/>
                        </a:lnTo>
                        <a:lnTo>
                          <a:pt x="493" y="2028"/>
                        </a:lnTo>
                        <a:lnTo>
                          <a:pt x="463" y="2036"/>
                        </a:lnTo>
                        <a:lnTo>
                          <a:pt x="430" y="2046"/>
                        </a:lnTo>
                        <a:lnTo>
                          <a:pt x="392" y="2058"/>
                        </a:lnTo>
                        <a:lnTo>
                          <a:pt x="351" y="2069"/>
                        </a:lnTo>
                        <a:lnTo>
                          <a:pt x="310" y="2082"/>
                        </a:lnTo>
                        <a:lnTo>
                          <a:pt x="267" y="2096"/>
                        </a:lnTo>
                        <a:lnTo>
                          <a:pt x="225" y="2110"/>
                        </a:lnTo>
                        <a:lnTo>
                          <a:pt x="183" y="2123"/>
                        </a:lnTo>
                        <a:lnTo>
                          <a:pt x="143" y="2136"/>
                        </a:lnTo>
                        <a:lnTo>
                          <a:pt x="107" y="2150"/>
                        </a:lnTo>
                        <a:lnTo>
                          <a:pt x="74" y="2164"/>
                        </a:lnTo>
                        <a:lnTo>
                          <a:pt x="46" y="2176"/>
                        </a:lnTo>
                        <a:lnTo>
                          <a:pt x="24" y="2188"/>
                        </a:lnTo>
                        <a:lnTo>
                          <a:pt x="9" y="2199"/>
                        </a:lnTo>
                        <a:lnTo>
                          <a:pt x="1" y="2210"/>
                        </a:lnTo>
                        <a:close/>
                      </a:path>
                    </a:pathLst>
                  </a:custGeom>
                  <a:solidFill>
                    <a:sysClr val="windowText" lastClr="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grpSp>
          </p:grpSp>
          <p:grpSp>
            <p:nvGrpSpPr>
              <p:cNvPr id="338" name="Group 90">
                <a:extLst>
                  <a:ext uri="{FF2B5EF4-FFF2-40B4-BE49-F238E27FC236}">
                    <a16:creationId xmlns:a16="http://schemas.microsoft.com/office/drawing/2014/main" id="{BB5AD502-A24F-4797-A9AB-F291773CE5D1}"/>
                  </a:ext>
                </a:extLst>
              </p:cNvPr>
              <p:cNvGrpSpPr>
                <a:grpSpLocks noChangeAspect="1"/>
              </p:cNvGrpSpPr>
              <p:nvPr/>
            </p:nvGrpSpPr>
            <p:grpSpPr bwMode="auto">
              <a:xfrm>
                <a:off x="133" y="3279"/>
                <a:ext cx="1267" cy="471"/>
                <a:chOff x="197" y="2487"/>
                <a:chExt cx="4219" cy="1569"/>
              </a:xfrm>
            </p:grpSpPr>
            <p:sp>
              <p:nvSpPr>
                <p:cNvPr id="339" name="AutoShape 91">
                  <a:extLst>
                    <a:ext uri="{FF2B5EF4-FFF2-40B4-BE49-F238E27FC236}">
                      <a16:creationId xmlns:a16="http://schemas.microsoft.com/office/drawing/2014/main" id="{2FEBCB0F-038D-41B1-BB36-AA136B471EC7}"/>
                    </a:ext>
                  </a:extLst>
                </p:cNvPr>
                <p:cNvSpPr>
                  <a:spLocks noChangeAspect="1" noChangeArrowheads="1"/>
                </p:cNvSpPr>
                <p:nvPr/>
              </p:nvSpPr>
              <p:spPr bwMode="auto">
                <a:xfrm>
                  <a:off x="781" y="3418"/>
                  <a:ext cx="792" cy="369"/>
                </a:xfrm>
                <a:prstGeom prst="hexagon">
                  <a:avLst>
                    <a:gd name="adj" fmla="val 53659"/>
                    <a:gd name="vf" fmla="val 115470"/>
                  </a:avLst>
                </a:prstGeom>
                <a:solidFill>
                  <a:srgbClr val="CCCC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40" name="AutoShape 92">
                  <a:extLst>
                    <a:ext uri="{FF2B5EF4-FFF2-40B4-BE49-F238E27FC236}">
                      <a16:creationId xmlns:a16="http://schemas.microsoft.com/office/drawing/2014/main" id="{F3079EDE-BCE5-498F-B339-325CE53FB5DA}"/>
                    </a:ext>
                  </a:extLst>
                </p:cNvPr>
                <p:cNvSpPr>
                  <a:spLocks noChangeAspect="1" noChangeArrowheads="1"/>
                </p:cNvSpPr>
                <p:nvPr/>
              </p:nvSpPr>
              <p:spPr bwMode="auto">
                <a:xfrm>
                  <a:off x="1379" y="3222"/>
                  <a:ext cx="764" cy="384"/>
                </a:xfrm>
                <a:prstGeom prst="hexagon">
                  <a:avLst>
                    <a:gd name="adj" fmla="val 49740"/>
                    <a:gd name="vf" fmla="val 115470"/>
                  </a:avLst>
                </a:prstGeom>
                <a:solidFill>
                  <a:srgbClr val="9999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41" name="AutoShape 93">
                  <a:extLst>
                    <a:ext uri="{FF2B5EF4-FFF2-40B4-BE49-F238E27FC236}">
                      <a16:creationId xmlns:a16="http://schemas.microsoft.com/office/drawing/2014/main" id="{24723B89-BF3E-4370-98A8-8CDA7B703ED9}"/>
                    </a:ext>
                  </a:extLst>
                </p:cNvPr>
                <p:cNvSpPr>
                  <a:spLocks noChangeAspect="1" noChangeArrowheads="1"/>
                </p:cNvSpPr>
                <p:nvPr/>
              </p:nvSpPr>
              <p:spPr bwMode="auto">
                <a:xfrm>
                  <a:off x="1956" y="3044"/>
                  <a:ext cx="768" cy="369"/>
                </a:xfrm>
                <a:prstGeom prst="hexagon">
                  <a:avLst>
                    <a:gd name="adj" fmla="val 52033"/>
                    <a:gd name="vf" fmla="val 115470"/>
                  </a:avLst>
                </a:prstGeom>
                <a:solidFill>
                  <a:srgbClr val="CCCC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42" name="AutoShape 94">
                  <a:extLst>
                    <a:ext uri="{FF2B5EF4-FFF2-40B4-BE49-F238E27FC236}">
                      <a16:creationId xmlns:a16="http://schemas.microsoft.com/office/drawing/2014/main" id="{8D5DD786-CC12-4F5A-97CB-6836086DD485}"/>
                    </a:ext>
                  </a:extLst>
                </p:cNvPr>
                <p:cNvSpPr>
                  <a:spLocks noChangeAspect="1" noChangeArrowheads="1"/>
                </p:cNvSpPr>
                <p:nvPr/>
              </p:nvSpPr>
              <p:spPr bwMode="auto">
                <a:xfrm>
                  <a:off x="3102" y="2672"/>
                  <a:ext cx="757" cy="390"/>
                </a:xfrm>
                <a:prstGeom prst="hexagon">
                  <a:avLst>
                    <a:gd name="adj" fmla="val 48526"/>
                    <a:gd name="vf" fmla="val 115470"/>
                  </a:avLst>
                </a:prstGeom>
                <a:solidFill>
                  <a:srgbClr val="CCCC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43" name="AutoShape 95">
                  <a:extLst>
                    <a:ext uri="{FF2B5EF4-FFF2-40B4-BE49-F238E27FC236}">
                      <a16:creationId xmlns:a16="http://schemas.microsoft.com/office/drawing/2014/main" id="{1B67E653-687A-48FB-8AE0-516A6A3EE968}"/>
                    </a:ext>
                  </a:extLst>
                </p:cNvPr>
                <p:cNvSpPr>
                  <a:spLocks noChangeAspect="1" noChangeArrowheads="1"/>
                </p:cNvSpPr>
                <p:nvPr/>
              </p:nvSpPr>
              <p:spPr bwMode="auto">
                <a:xfrm>
                  <a:off x="3679" y="2487"/>
                  <a:ext cx="737" cy="381"/>
                </a:xfrm>
                <a:prstGeom prst="hexagon">
                  <a:avLst>
                    <a:gd name="adj" fmla="val 48360"/>
                    <a:gd name="vf" fmla="val 115470"/>
                  </a:avLst>
                </a:prstGeom>
                <a:solidFill>
                  <a:srgbClr val="9999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44" name="AutoShape 96">
                  <a:extLst>
                    <a:ext uri="{FF2B5EF4-FFF2-40B4-BE49-F238E27FC236}">
                      <a16:creationId xmlns:a16="http://schemas.microsoft.com/office/drawing/2014/main" id="{EFC8B292-1C70-4780-BC66-DD32AB4A0055}"/>
                    </a:ext>
                  </a:extLst>
                </p:cNvPr>
                <p:cNvSpPr>
                  <a:spLocks noChangeAspect="1" noChangeArrowheads="1"/>
                </p:cNvSpPr>
                <p:nvPr/>
              </p:nvSpPr>
              <p:spPr bwMode="auto">
                <a:xfrm>
                  <a:off x="197" y="3599"/>
                  <a:ext cx="786" cy="368"/>
                </a:xfrm>
                <a:prstGeom prst="hexagon">
                  <a:avLst>
                    <a:gd name="adj" fmla="val 53397"/>
                    <a:gd name="vf" fmla="val 115470"/>
                  </a:avLst>
                </a:prstGeom>
                <a:solidFill>
                  <a:srgbClr val="9999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sp>
              <p:nvSpPr>
                <p:cNvPr id="345" name="AutoShape 97">
                  <a:extLst>
                    <a:ext uri="{FF2B5EF4-FFF2-40B4-BE49-F238E27FC236}">
                      <a16:creationId xmlns:a16="http://schemas.microsoft.com/office/drawing/2014/main" id="{4553EC0B-0F19-4B45-A721-F763E05977BE}"/>
                    </a:ext>
                  </a:extLst>
                </p:cNvPr>
                <p:cNvSpPr>
                  <a:spLocks noChangeAspect="1" noChangeArrowheads="1"/>
                </p:cNvSpPr>
                <p:nvPr/>
              </p:nvSpPr>
              <p:spPr bwMode="auto">
                <a:xfrm>
                  <a:off x="2532" y="2868"/>
                  <a:ext cx="768" cy="369"/>
                </a:xfrm>
                <a:prstGeom prst="hexagon">
                  <a:avLst>
                    <a:gd name="adj" fmla="val 52033"/>
                    <a:gd name="vf" fmla="val 115470"/>
                  </a:avLst>
                </a:prstGeom>
                <a:solidFill>
                  <a:srgbClr val="9999FF"/>
                </a:solidFill>
                <a:ln w="12700">
                  <a:solidFill>
                    <a:sysClr val="window" lastClr="FFFFFF"/>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a:ln>
                      <a:noFill/>
                    </a:ln>
                    <a:solidFill>
                      <a:srgbClr val="000080"/>
                    </a:solidFill>
                    <a:effectLst/>
                    <a:uLnTx/>
                    <a:uFillTx/>
                    <a:latin typeface="Arial Narrow" pitchFamily="34" charset="0"/>
                    <a:cs typeface="+mn-cs"/>
                  </a:endParaRPr>
                </a:p>
              </p:txBody>
            </p:sp>
            <p:grpSp>
              <p:nvGrpSpPr>
                <p:cNvPr id="346" name="Group 98">
                  <a:extLst>
                    <a:ext uri="{FF2B5EF4-FFF2-40B4-BE49-F238E27FC236}">
                      <a16:creationId xmlns:a16="http://schemas.microsoft.com/office/drawing/2014/main" id="{4AD85A8D-38B2-4718-9F7B-68A44816366F}"/>
                    </a:ext>
                  </a:extLst>
                </p:cNvPr>
                <p:cNvGrpSpPr>
                  <a:grpSpLocks noChangeAspect="1"/>
                </p:cNvGrpSpPr>
                <p:nvPr/>
              </p:nvGrpSpPr>
              <p:grpSpPr bwMode="auto">
                <a:xfrm rot="133195">
                  <a:off x="240" y="2488"/>
                  <a:ext cx="4176" cy="1568"/>
                  <a:chOff x="124" y="1849"/>
                  <a:chExt cx="4968" cy="1728"/>
                </a:xfrm>
              </p:grpSpPr>
              <p:sp>
                <p:nvSpPr>
                  <p:cNvPr id="347" name="Freeform 99">
                    <a:extLst>
                      <a:ext uri="{FF2B5EF4-FFF2-40B4-BE49-F238E27FC236}">
                        <a16:creationId xmlns:a16="http://schemas.microsoft.com/office/drawing/2014/main" id="{AD519C11-37A1-4C59-AAC5-4F1B27188827}"/>
                      </a:ext>
                    </a:extLst>
                  </p:cNvPr>
                  <p:cNvSpPr>
                    <a:spLocks noChangeAspect="1"/>
                  </p:cNvSpPr>
                  <p:nvPr/>
                </p:nvSpPr>
                <p:spPr bwMode="auto">
                  <a:xfrm>
                    <a:off x="124" y="1849"/>
                    <a:ext cx="4796" cy="1589"/>
                  </a:xfrm>
                  <a:custGeom>
                    <a:avLst/>
                    <a:gdLst>
                      <a:gd name="T0" fmla="*/ 0 w 6425"/>
                      <a:gd name="T1" fmla="*/ 38 h 2235"/>
                      <a:gd name="T2" fmla="*/ 1 w 6425"/>
                      <a:gd name="T3" fmla="*/ 38 h 2235"/>
                      <a:gd name="T4" fmla="*/ 2 w 6425"/>
                      <a:gd name="T5" fmla="*/ 37 h 2235"/>
                      <a:gd name="T6" fmla="*/ 4 w 6425"/>
                      <a:gd name="T7" fmla="*/ 37 h 2235"/>
                      <a:gd name="T8" fmla="*/ 5 w 6425"/>
                      <a:gd name="T9" fmla="*/ 36 h 2235"/>
                      <a:gd name="T10" fmla="*/ 9 w 6425"/>
                      <a:gd name="T11" fmla="*/ 36 h 2235"/>
                      <a:gd name="T12" fmla="*/ 12 w 6425"/>
                      <a:gd name="T13" fmla="*/ 36 h 2235"/>
                      <a:gd name="T14" fmla="*/ 14 w 6425"/>
                      <a:gd name="T15" fmla="*/ 35 h 2235"/>
                      <a:gd name="T16" fmla="*/ 17 w 6425"/>
                      <a:gd name="T17" fmla="*/ 34 h 2235"/>
                      <a:gd name="T18" fmla="*/ 19 w 6425"/>
                      <a:gd name="T19" fmla="*/ 34 h 2235"/>
                      <a:gd name="T20" fmla="*/ 22 w 6425"/>
                      <a:gd name="T21" fmla="*/ 33 h 2235"/>
                      <a:gd name="T22" fmla="*/ 24 w 6425"/>
                      <a:gd name="T23" fmla="*/ 33 h 2235"/>
                      <a:gd name="T24" fmla="*/ 172 w 6425"/>
                      <a:gd name="T25" fmla="*/ 4 h 2235"/>
                      <a:gd name="T26" fmla="*/ 172 w 6425"/>
                      <a:gd name="T27" fmla="*/ 4 h 2235"/>
                      <a:gd name="T28" fmla="*/ 175 w 6425"/>
                      <a:gd name="T29" fmla="*/ 4 h 2235"/>
                      <a:gd name="T30" fmla="*/ 178 w 6425"/>
                      <a:gd name="T31" fmla="*/ 3 h 2235"/>
                      <a:gd name="T32" fmla="*/ 181 w 6425"/>
                      <a:gd name="T33" fmla="*/ 3 h 2235"/>
                      <a:gd name="T34" fmla="*/ 184 w 6425"/>
                      <a:gd name="T35" fmla="*/ 2 h 2235"/>
                      <a:gd name="T36" fmla="*/ 188 w 6425"/>
                      <a:gd name="T37" fmla="*/ 1 h 2235"/>
                      <a:gd name="T38" fmla="*/ 190 w 6425"/>
                      <a:gd name="T39" fmla="*/ 1 h 2235"/>
                      <a:gd name="T40" fmla="*/ 193 w 6425"/>
                      <a:gd name="T41" fmla="*/ 1 h 2235"/>
                      <a:gd name="T42" fmla="*/ 193 w 6425"/>
                      <a:gd name="T43" fmla="*/ 1 h 2235"/>
                      <a:gd name="T44" fmla="*/ 193 w 6425"/>
                      <a:gd name="T45" fmla="*/ 0 h 2235"/>
                      <a:gd name="T46" fmla="*/ 191 w 6425"/>
                      <a:gd name="T47" fmla="*/ 1 h 2235"/>
                      <a:gd name="T48" fmla="*/ 190 w 6425"/>
                      <a:gd name="T49" fmla="*/ 1 h 2235"/>
                      <a:gd name="T50" fmla="*/ 187 w 6425"/>
                      <a:gd name="T51" fmla="*/ 1 h 2235"/>
                      <a:gd name="T52" fmla="*/ 185 w 6425"/>
                      <a:gd name="T53" fmla="*/ 1 h 2235"/>
                      <a:gd name="T54" fmla="*/ 183 w 6425"/>
                      <a:gd name="T55" fmla="*/ 1 h 2235"/>
                      <a:gd name="T56" fmla="*/ 181 w 6425"/>
                      <a:gd name="T57" fmla="*/ 2 h 2235"/>
                      <a:gd name="T58" fmla="*/ 179 w 6425"/>
                      <a:gd name="T59" fmla="*/ 2 h 2235"/>
                      <a:gd name="T60" fmla="*/ 178 w 6425"/>
                      <a:gd name="T61" fmla="*/ 3 h 2235"/>
                      <a:gd name="T62" fmla="*/ 176 w 6425"/>
                      <a:gd name="T63" fmla="*/ 3 h 2235"/>
                      <a:gd name="T64" fmla="*/ 174 w 6425"/>
                      <a:gd name="T65" fmla="*/ 3 h 2235"/>
                      <a:gd name="T66" fmla="*/ 172 w 6425"/>
                      <a:gd name="T67" fmla="*/ 4 h 2235"/>
                      <a:gd name="T68" fmla="*/ 169 w 6425"/>
                      <a:gd name="T69" fmla="*/ 4 h 2235"/>
                      <a:gd name="T70" fmla="*/ 166 w 6425"/>
                      <a:gd name="T71" fmla="*/ 4 h 2235"/>
                      <a:gd name="T72" fmla="*/ 163 w 6425"/>
                      <a:gd name="T73" fmla="*/ 6 h 2235"/>
                      <a:gd name="T74" fmla="*/ 162 w 6425"/>
                      <a:gd name="T75" fmla="*/ 6 h 2235"/>
                      <a:gd name="T76" fmla="*/ 160 w 6425"/>
                      <a:gd name="T77" fmla="*/ 6 h 2235"/>
                      <a:gd name="T78" fmla="*/ 14 w 6425"/>
                      <a:gd name="T79" fmla="*/ 34 h 2235"/>
                      <a:gd name="T80" fmla="*/ 13 w 6425"/>
                      <a:gd name="T81" fmla="*/ 34 h 2235"/>
                      <a:gd name="T82" fmla="*/ 10 w 6425"/>
                      <a:gd name="T83" fmla="*/ 34 h 2235"/>
                      <a:gd name="T84" fmla="*/ 7 w 6425"/>
                      <a:gd name="T85" fmla="*/ 35 h 2235"/>
                      <a:gd name="T86" fmla="*/ 5 w 6425"/>
                      <a:gd name="T87" fmla="*/ 36 h 2235"/>
                      <a:gd name="T88" fmla="*/ 3 w 6425"/>
                      <a:gd name="T89" fmla="*/ 36 h 2235"/>
                      <a:gd name="T90" fmla="*/ 1 w 6425"/>
                      <a:gd name="T91" fmla="*/ 36 h 2235"/>
                      <a:gd name="T92" fmla="*/ 1 w 6425"/>
                      <a:gd name="T93" fmla="*/ 37 h 223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425"/>
                      <a:gd name="T142" fmla="*/ 0 h 2235"/>
                      <a:gd name="T143" fmla="*/ 6425 w 6425"/>
                      <a:gd name="T144" fmla="*/ 2235 h 223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425" h="2235">
                        <a:moveTo>
                          <a:pt x="1" y="2210"/>
                        </a:moveTo>
                        <a:lnTo>
                          <a:pt x="0" y="2227"/>
                        </a:lnTo>
                        <a:lnTo>
                          <a:pt x="11" y="2234"/>
                        </a:lnTo>
                        <a:lnTo>
                          <a:pt x="32" y="2235"/>
                        </a:lnTo>
                        <a:lnTo>
                          <a:pt x="57" y="2229"/>
                        </a:lnTo>
                        <a:lnTo>
                          <a:pt x="86" y="2221"/>
                        </a:lnTo>
                        <a:lnTo>
                          <a:pt x="116" y="2212"/>
                        </a:lnTo>
                        <a:lnTo>
                          <a:pt x="142" y="2203"/>
                        </a:lnTo>
                        <a:lnTo>
                          <a:pt x="161" y="2196"/>
                        </a:lnTo>
                        <a:lnTo>
                          <a:pt x="204" y="2182"/>
                        </a:lnTo>
                        <a:lnTo>
                          <a:pt x="249" y="2167"/>
                        </a:lnTo>
                        <a:lnTo>
                          <a:pt x="294" y="2152"/>
                        </a:lnTo>
                        <a:lnTo>
                          <a:pt x="340" y="2136"/>
                        </a:lnTo>
                        <a:lnTo>
                          <a:pt x="386" y="2119"/>
                        </a:lnTo>
                        <a:lnTo>
                          <a:pt x="432" y="2103"/>
                        </a:lnTo>
                        <a:lnTo>
                          <a:pt x="478" y="2085"/>
                        </a:lnTo>
                        <a:lnTo>
                          <a:pt x="524" y="2068"/>
                        </a:lnTo>
                        <a:lnTo>
                          <a:pt x="569" y="2052"/>
                        </a:lnTo>
                        <a:lnTo>
                          <a:pt x="613" y="2035"/>
                        </a:lnTo>
                        <a:lnTo>
                          <a:pt x="655" y="2020"/>
                        </a:lnTo>
                        <a:lnTo>
                          <a:pt x="697" y="2004"/>
                        </a:lnTo>
                        <a:lnTo>
                          <a:pt x="737" y="1989"/>
                        </a:lnTo>
                        <a:lnTo>
                          <a:pt x="775" y="1975"/>
                        </a:lnTo>
                        <a:lnTo>
                          <a:pt x="811" y="1962"/>
                        </a:lnTo>
                        <a:lnTo>
                          <a:pt x="844" y="1951"/>
                        </a:lnTo>
                        <a:lnTo>
                          <a:pt x="5722" y="266"/>
                        </a:lnTo>
                        <a:lnTo>
                          <a:pt x="5738" y="260"/>
                        </a:lnTo>
                        <a:lnTo>
                          <a:pt x="5765" y="251"/>
                        </a:lnTo>
                        <a:lnTo>
                          <a:pt x="5800" y="238"/>
                        </a:lnTo>
                        <a:lnTo>
                          <a:pt x="5842" y="223"/>
                        </a:lnTo>
                        <a:lnTo>
                          <a:pt x="5890" y="206"/>
                        </a:lnTo>
                        <a:lnTo>
                          <a:pt x="5942" y="188"/>
                        </a:lnTo>
                        <a:lnTo>
                          <a:pt x="5998" y="168"/>
                        </a:lnTo>
                        <a:lnTo>
                          <a:pt x="6055" y="147"/>
                        </a:lnTo>
                        <a:lnTo>
                          <a:pt x="6113" y="127"/>
                        </a:lnTo>
                        <a:lnTo>
                          <a:pt x="6170" y="106"/>
                        </a:lnTo>
                        <a:lnTo>
                          <a:pt x="6225" y="86"/>
                        </a:lnTo>
                        <a:lnTo>
                          <a:pt x="6276" y="67"/>
                        </a:lnTo>
                        <a:lnTo>
                          <a:pt x="6322" y="50"/>
                        </a:lnTo>
                        <a:lnTo>
                          <a:pt x="6362" y="35"/>
                        </a:lnTo>
                        <a:lnTo>
                          <a:pt x="6395" y="22"/>
                        </a:lnTo>
                        <a:lnTo>
                          <a:pt x="6418" y="13"/>
                        </a:lnTo>
                        <a:lnTo>
                          <a:pt x="6424" y="9"/>
                        </a:lnTo>
                        <a:lnTo>
                          <a:pt x="6425" y="6"/>
                        </a:lnTo>
                        <a:lnTo>
                          <a:pt x="6425" y="2"/>
                        </a:lnTo>
                        <a:lnTo>
                          <a:pt x="6425" y="0"/>
                        </a:lnTo>
                        <a:lnTo>
                          <a:pt x="6408" y="2"/>
                        </a:lnTo>
                        <a:lnTo>
                          <a:pt x="6386" y="7"/>
                        </a:lnTo>
                        <a:lnTo>
                          <a:pt x="6359" y="14"/>
                        </a:lnTo>
                        <a:lnTo>
                          <a:pt x="6329" y="22"/>
                        </a:lnTo>
                        <a:lnTo>
                          <a:pt x="6297" y="32"/>
                        </a:lnTo>
                        <a:lnTo>
                          <a:pt x="6261" y="43"/>
                        </a:lnTo>
                        <a:lnTo>
                          <a:pt x="6226" y="55"/>
                        </a:lnTo>
                        <a:lnTo>
                          <a:pt x="6188" y="67"/>
                        </a:lnTo>
                        <a:lnTo>
                          <a:pt x="6150" y="81"/>
                        </a:lnTo>
                        <a:lnTo>
                          <a:pt x="6112" y="93"/>
                        </a:lnTo>
                        <a:lnTo>
                          <a:pt x="6076" y="106"/>
                        </a:lnTo>
                        <a:lnTo>
                          <a:pt x="6040" y="117"/>
                        </a:lnTo>
                        <a:lnTo>
                          <a:pt x="6008" y="129"/>
                        </a:lnTo>
                        <a:lnTo>
                          <a:pt x="5978" y="139"/>
                        </a:lnTo>
                        <a:lnTo>
                          <a:pt x="5951" y="149"/>
                        </a:lnTo>
                        <a:lnTo>
                          <a:pt x="5930" y="155"/>
                        </a:lnTo>
                        <a:lnTo>
                          <a:pt x="5906" y="164"/>
                        </a:lnTo>
                        <a:lnTo>
                          <a:pt x="5879" y="173"/>
                        </a:lnTo>
                        <a:lnTo>
                          <a:pt x="5847" y="183"/>
                        </a:lnTo>
                        <a:lnTo>
                          <a:pt x="5811" y="196"/>
                        </a:lnTo>
                        <a:lnTo>
                          <a:pt x="5772" y="210"/>
                        </a:lnTo>
                        <a:lnTo>
                          <a:pt x="5731" y="225"/>
                        </a:lnTo>
                        <a:lnTo>
                          <a:pt x="5689" y="240"/>
                        </a:lnTo>
                        <a:lnTo>
                          <a:pt x="5645" y="254"/>
                        </a:lnTo>
                        <a:lnTo>
                          <a:pt x="5602" y="269"/>
                        </a:lnTo>
                        <a:lnTo>
                          <a:pt x="5560" y="284"/>
                        </a:lnTo>
                        <a:lnTo>
                          <a:pt x="5519" y="298"/>
                        </a:lnTo>
                        <a:lnTo>
                          <a:pt x="5481" y="312"/>
                        </a:lnTo>
                        <a:lnTo>
                          <a:pt x="5447" y="324"/>
                        </a:lnTo>
                        <a:lnTo>
                          <a:pt x="5416" y="335"/>
                        </a:lnTo>
                        <a:lnTo>
                          <a:pt x="5389" y="344"/>
                        </a:lnTo>
                        <a:lnTo>
                          <a:pt x="5368" y="351"/>
                        </a:lnTo>
                        <a:lnTo>
                          <a:pt x="516" y="2020"/>
                        </a:lnTo>
                        <a:lnTo>
                          <a:pt x="493" y="2028"/>
                        </a:lnTo>
                        <a:lnTo>
                          <a:pt x="463" y="2036"/>
                        </a:lnTo>
                        <a:lnTo>
                          <a:pt x="430" y="2046"/>
                        </a:lnTo>
                        <a:lnTo>
                          <a:pt x="392" y="2058"/>
                        </a:lnTo>
                        <a:lnTo>
                          <a:pt x="351" y="2069"/>
                        </a:lnTo>
                        <a:lnTo>
                          <a:pt x="310" y="2082"/>
                        </a:lnTo>
                        <a:lnTo>
                          <a:pt x="267" y="2096"/>
                        </a:lnTo>
                        <a:lnTo>
                          <a:pt x="225" y="2110"/>
                        </a:lnTo>
                        <a:lnTo>
                          <a:pt x="183" y="2123"/>
                        </a:lnTo>
                        <a:lnTo>
                          <a:pt x="143" y="2136"/>
                        </a:lnTo>
                        <a:lnTo>
                          <a:pt x="107" y="2150"/>
                        </a:lnTo>
                        <a:lnTo>
                          <a:pt x="74" y="2164"/>
                        </a:lnTo>
                        <a:lnTo>
                          <a:pt x="46" y="2176"/>
                        </a:lnTo>
                        <a:lnTo>
                          <a:pt x="24" y="2188"/>
                        </a:lnTo>
                        <a:lnTo>
                          <a:pt x="9" y="2199"/>
                        </a:lnTo>
                        <a:lnTo>
                          <a:pt x="1" y="2210"/>
                        </a:lnTo>
                        <a:close/>
                      </a:path>
                    </a:pathLst>
                  </a:custGeom>
                  <a:solidFill>
                    <a:sysClr val="windowText" lastClr="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48" name="Freeform 100">
                    <a:extLst>
                      <a:ext uri="{FF2B5EF4-FFF2-40B4-BE49-F238E27FC236}">
                        <a16:creationId xmlns:a16="http://schemas.microsoft.com/office/drawing/2014/main" id="{5C2B00E2-154F-4C5A-BE1E-75544C28AF41}"/>
                      </a:ext>
                    </a:extLst>
                  </p:cNvPr>
                  <p:cNvSpPr>
                    <a:spLocks noChangeAspect="1"/>
                  </p:cNvSpPr>
                  <p:nvPr/>
                </p:nvSpPr>
                <p:spPr bwMode="auto">
                  <a:xfrm>
                    <a:off x="285" y="1869"/>
                    <a:ext cx="4807" cy="1708"/>
                  </a:xfrm>
                  <a:custGeom>
                    <a:avLst/>
                    <a:gdLst>
                      <a:gd name="T0" fmla="*/ 0 w 6425"/>
                      <a:gd name="T1" fmla="*/ 88 h 2235"/>
                      <a:gd name="T2" fmla="*/ 1 w 6425"/>
                      <a:gd name="T3" fmla="*/ 89 h 2235"/>
                      <a:gd name="T4" fmla="*/ 2 w 6425"/>
                      <a:gd name="T5" fmla="*/ 88 h 2235"/>
                      <a:gd name="T6" fmla="*/ 4 w 6425"/>
                      <a:gd name="T7" fmla="*/ 88 h 2235"/>
                      <a:gd name="T8" fmla="*/ 6 w 6425"/>
                      <a:gd name="T9" fmla="*/ 86 h 2235"/>
                      <a:gd name="T10" fmla="*/ 9 w 6425"/>
                      <a:gd name="T11" fmla="*/ 86 h 2235"/>
                      <a:gd name="T12" fmla="*/ 12 w 6425"/>
                      <a:gd name="T13" fmla="*/ 84 h 2235"/>
                      <a:gd name="T14" fmla="*/ 14 w 6425"/>
                      <a:gd name="T15" fmla="*/ 83 h 2235"/>
                      <a:gd name="T16" fmla="*/ 17 w 6425"/>
                      <a:gd name="T17" fmla="*/ 82 h 2235"/>
                      <a:gd name="T18" fmla="*/ 20 w 6425"/>
                      <a:gd name="T19" fmla="*/ 80 h 2235"/>
                      <a:gd name="T20" fmla="*/ 23 w 6425"/>
                      <a:gd name="T21" fmla="*/ 79 h 2235"/>
                      <a:gd name="T22" fmla="*/ 25 w 6425"/>
                      <a:gd name="T23" fmla="*/ 78 h 2235"/>
                      <a:gd name="T24" fmla="*/ 176 w 6425"/>
                      <a:gd name="T25" fmla="*/ 11 h 2235"/>
                      <a:gd name="T26" fmla="*/ 177 w 6425"/>
                      <a:gd name="T27" fmla="*/ 10 h 2235"/>
                      <a:gd name="T28" fmla="*/ 180 w 6425"/>
                      <a:gd name="T29" fmla="*/ 8 h 2235"/>
                      <a:gd name="T30" fmla="*/ 183 w 6425"/>
                      <a:gd name="T31" fmla="*/ 7 h 2235"/>
                      <a:gd name="T32" fmla="*/ 186 w 6425"/>
                      <a:gd name="T33" fmla="*/ 6 h 2235"/>
                      <a:gd name="T34" fmla="*/ 190 w 6425"/>
                      <a:gd name="T35" fmla="*/ 4 h 2235"/>
                      <a:gd name="T36" fmla="*/ 193 w 6425"/>
                      <a:gd name="T37" fmla="*/ 3 h 2235"/>
                      <a:gd name="T38" fmla="*/ 196 w 6425"/>
                      <a:gd name="T39" fmla="*/ 2 h 2235"/>
                      <a:gd name="T40" fmla="*/ 197 w 6425"/>
                      <a:gd name="T41" fmla="*/ 2 h 2235"/>
                      <a:gd name="T42" fmla="*/ 198 w 6425"/>
                      <a:gd name="T43" fmla="*/ 2 h 2235"/>
                      <a:gd name="T44" fmla="*/ 198 w 6425"/>
                      <a:gd name="T45" fmla="*/ 0 h 2235"/>
                      <a:gd name="T46" fmla="*/ 197 w 6425"/>
                      <a:gd name="T47" fmla="*/ 2 h 2235"/>
                      <a:gd name="T48" fmla="*/ 195 w 6425"/>
                      <a:gd name="T49" fmla="*/ 2 h 2235"/>
                      <a:gd name="T50" fmla="*/ 192 w 6425"/>
                      <a:gd name="T51" fmla="*/ 2 h 2235"/>
                      <a:gd name="T52" fmla="*/ 190 w 6425"/>
                      <a:gd name="T53" fmla="*/ 3 h 2235"/>
                      <a:gd name="T54" fmla="*/ 188 w 6425"/>
                      <a:gd name="T55" fmla="*/ 4 h 2235"/>
                      <a:gd name="T56" fmla="*/ 186 w 6425"/>
                      <a:gd name="T57" fmla="*/ 5 h 2235"/>
                      <a:gd name="T58" fmla="*/ 183 w 6425"/>
                      <a:gd name="T59" fmla="*/ 5 h 2235"/>
                      <a:gd name="T60" fmla="*/ 182 w 6425"/>
                      <a:gd name="T61" fmla="*/ 6 h 2235"/>
                      <a:gd name="T62" fmla="*/ 181 w 6425"/>
                      <a:gd name="T63" fmla="*/ 6 h 2235"/>
                      <a:gd name="T64" fmla="*/ 179 w 6425"/>
                      <a:gd name="T65" fmla="*/ 8 h 2235"/>
                      <a:gd name="T66" fmla="*/ 177 w 6425"/>
                      <a:gd name="T67" fmla="*/ 8 h 2235"/>
                      <a:gd name="T68" fmla="*/ 174 w 6425"/>
                      <a:gd name="T69" fmla="*/ 10 h 2235"/>
                      <a:gd name="T70" fmla="*/ 171 w 6425"/>
                      <a:gd name="T71" fmla="*/ 11 h 2235"/>
                      <a:gd name="T72" fmla="*/ 169 w 6425"/>
                      <a:gd name="T73" fmla="*/ 12 h 2235"/>
                      <a:gd name="T74" fmla="*/ 167 w 6425"/>
                      <a:gd name="T75" fmla="*/ 14 h 2235"/>
                      <a:gd name="T76" fmla="*/ 165 w 6425"/>
                      <a:gd name="T77" fmla="*/ 14 h 2235"/>
                      <a:gd name="T78" fmla="*/ 15 w 6425"/>
                      <a:gd name="T79" fmla="*/ 80 h 2235"/>
                      <a:gd name="T80" fmla="*/ 13 w 6425"/>
                      <a:gd name="T81" fmla="*/ 81 h 2235"/>
                      <a:gd name="T82" fmla="*/ 10 w 6425"/>
                      <a:gd name="T83" fmla="*/ 83 h 2235"/>
                      <a:gd name="T84" fmla="*/ 7 w 6425"/>
                      <a:gd name="T85" fmla="*/ 83 h 2235"/>
                      <a:gd name="T86" fmla="*/ 5 w 6425"/>
                      <a:gd name="T87" fmla="*/ 84 h 2235"/>
                      <a:gd name="T88" fmla="*/ 3 w 6425"/>
                      <a:gd name="T89" fmla="*/ 86 h 2235"/>
                      <a:gd name="T90" fmla="*/ 1 w 6425"/>
                      <a:gd name="T91" fmla="*/ 86 h 2235"/>
                      <a:gd name="T92" fmla="*/ 1 w 6425"/>
                      <a:gd name="T93" fmla="*/ 88 h 223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425"/>
                      <a:gd name="T142" fmla="*/ 0 h 2235"/>
                      <a:gd name="T143" fmla="*/ 6425 w 6425"/>
                      <a:gd name="T144" fmla="*/ 2235 h 223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425" h="2235">
                        <a:moveTo>
                          <a:pt x="1" y="2210"/>
                        </a:moveTo>
                        <a:lnTo>
                          <a:pt x="0" y="2227"/>
                        </a:lnTo>
                        <a:lnTo>
                          <a:pt x="11" y="2234"/>
                        </a:lnTo>
                        <a:lnTo>
                          <a:pt x="32" y="2235"/>
                        </a:lnTo>
                        <a:lnTo>
                          <a:pt x="57" y="2229"/>
                        </a:lnTo>
                        <a:lnTo>
                          <a:pt x="86" y="2221"/>
                        </a:lnTo>
                        <a:lnTo>
                          <a:pt x="116" y="2212"/>
                        </a:lnTo>
                        <a:lnTo>
                          <a:pt x="142" y="2203"/>
                        </a:lnTo>
                        <a:lnTo>
                          <a:pt x="161" y="2196"/>
                        </a:lnTo>
                        <a:lnTo>
                          <a:pt x="204" y="2182"/>
                        </a:lnTo>
                        <a:lnTo>
                          <a:pt x="249" y="2167"/>
                        </a:lnTo>
                        <a:lnTo>
                          <a:pt x="294" y="2152"/>
                        </a:lnTo>
                        <a:lnTo>
                          <a:pt x="340" y="2136"/>
                        </a:lnTo>
                        <a:lnTo>
                          <a:pt x="386" y="2119"/>
                        </a:lnTo>
                        <a:lnTo>
                          <a:pt x="432" y="2103"/>
                        </a:lnTo>
                        <a:lnTo>
                          <a:pt x="478" y="2085"/>
                        </a:lnTo>
                        <a:lnTo>
                          <a:pt x="524" y="2068"/>
                        </a:lnTo>
                        <a:lnTo>
                          <a:pt x="569" y="2052"/>
                        </a:lnTo>
                        <a:lnTo>
                          <a:pt x="613" y="2035"/>
                        </a:lnTo>
                        <a:lnTo>
                          <a:pt x="655" y="2020"/>
                        </a:lnTo>
                        <a:lnTo>
                          <a:pt x="697" y="2004"/>
                        </a:lnTo>
                        <a:lnTo>
                          <a:pt x="737" y="1989"/>
                        </a:lnTo>
                        <a:lnTo>
                          <a:pt x="775" y="1975"/>
                        </a:lnTo>
                        <a:lnTo>
                          <a:pt x="811" y="1962"/>
                        </a:lnTo>
                        <a:lnTo>
                          <a:pt x="844" y="1951"/>
                        </a:lnTo>
                        <a:lnTo>
                          <a:pt x="5722" y="266"/>
                        </a:lnTo>
                        <a:lnTo>
                          <a:pt x="5738" y="260"/>
                        </a:lnTo>
                        <a:lnTo>
                          <a:pt x="5765" y="251"/>
                        </a:lnTo>
                        <a:lnTo>
                          <a:pt x="5800" y="238"/>
                        </a:lnTo>
                        <a:lnTo>
                          <a:pt x="5842" y="223"/>
                        </a:lnTo>
                        <a:lnTo>
                          <a:pt x="5890" y="206"/>
                        </a:lnTo>
                        <a:lnTo>
                          <a:pt x="5942" y="188"/>
                        </a:lnTo>
                        <a:lnTo>
                          <a:pt x="5998" y="168"/>
                        </a:lnTo>
                        <a:lnTo>
                          <a:pt x="6055" y="147"/>
                        </a:lnTo>
                        <a:lnTo>
                          <a:pt x="6113" y="127"/>
                        </a:lnTo>
                        <a:lnTo>
                          <a:pt x="6170" y="106"/>
                        </a:lnTo>
                        <a:lnTo>
                          <a:pt x="6225" y="86"/>
                        </a:lnTo>
                        <a:lnTo>
                          <a:pt x="6276" y="67"/>
                        </a:lnTo>
                        <a:lnTo>
                          <a:pt x="6322" y="50"/>
                        </a:lnTo>
                        <a:lnTo>
                          <a:pt x="6362" y="35"/>
                        </a:lnTo>
                        <a:lnTo>
                          <a:pt x="6395" y="22"/>
                        </a:lnTo>
                        <a:lnTo>
                          <a:pt x="6418" y="13"/>
                        </a:lnTo>
                        <a:lnTo>
                          <a:pt x="6424" y="9"/>
                        </a:lnTo>
                        <a:lnTo>
                          <a:pt x="6425" y="6"/>
                        </a:lnTo>
                        <a:lnTo>
                          <a:pt x="6425" y="2"/>
                        </a:lnTo>
                        <a:lnTo>
                          <a:pt x="6425" y="0"/>
                        </a:lnTo>
                        <a:lnTo>
                          <a:pt x="6408" y="2"/>
                        </a:lnTo>
                        <a:lnTo>
                          <a:pt x="6386" y="7"/>
                        </a:lnTo>
                        <a:lnTo>
                          <a:pt x="6359" y="14"/>
                        </a:lnTo>
                        <a:lnTo>
                          <a:pt x="6329" y="22"/>
                        </a:lnTo>
                        <a:lnTo>
                          <a:pt x="6297" y="32"/>
                        </a:lnTo>
                        <a:lnTo>
                          <a:pt x="6261" y="43"/>
                        </a:lnTo>
                        <a:lnTo>
                          <a:pt x="6226" y="55"/>
                        </a:lnTo>
                        <a:lnTo>
                          <a:pt x="6188" y="67"/>
                        </a:lnTo>
                        <a:lnTo>
                          <a:pt x="6150" y="81"/>
                        </a:lnTo>
                        <a:lnTo>
                          <a:pt x="6112" y="93"/>
                        </a:lnTo>
                        <a:lnTo>
                          <a:pt x="6076" y="106"/>
                        </a:lnTo>
                        <a:lnTo>
                          <a:pt x="6040" y="117"/>
                        </a:lnTo>
                        <a:lnTo>
                          <a:pt x="6008" y="129"/>
                        </a:lnTo>
                        <a:lnTo>
                          <a:pt x="5978" y="139"/>
                        </a:lnTo>
                        <a:lnTo>
                          <a:pt x="5951" y="149"/>
                        </a:lnTo>
                        <a:lnTo>
                          <a:pt x="5930" y="155"/>
                        </a:lnTo>
                        <a:lnTo>
                          <a:pt x="5906" y="164"/>
                        </a:lnTo>
                        <a:lnTo>
                          <a:pt x="5879" y="173"/>
                        </a:lnTo>
                        <a:lnTo>
                          <a:pt x="5847" y="183"/>
                        </a:lnTo>
                        <a:lnTo>
                          <a:pt x="5811" y="196"/>
                        </a:lnTo>
                        <a:lnTo>
                          <a:pt x="5772" y="210"/>
                        </a:lnTo>
                        <a:lnTo>
                          <a:pt x="5731" y="225"/>
                        </a:lnTo>
                        <a:lnTo>
                          <a:pt x="5689" y="240"/>
                        </a:lnTo>
                        <a:lnTo>
                          <a:pt x="5645" y="254"/>
                        </a:lnTo>
                        <a:lnTo>
                          <a:pt x="5602" y="269"/>
                        </a:lnTo>
                        <a:lnTo>
                          <a:pt x="5560" y="284"/>
                        </a:lnTo>
                        <a:lnTo>
                          <a:pt x="5519" y="298"/>
                        </a:lnTo>
                        <a:lnTo>
                          <a:pt x="5481" y="312"/>
                        </a:lnTo>
                        <a:lnTo>
                          <a:pt x="5447" y="324"/>
                        </a:lnTo>
                        <a:lnTo>
                          <a:pt x="5416" y="335"/>
                        </a:lnTo>
                        <a:lnTo>
                          <a:pt x="5389" y="344"/>
                        </a:lnTo>
                        <a:lnTo>
                          <a:pt x="5368" y="351"/>
                        </a:lnTo>
                        <a:lnTo>
                          <a:pt x="516" y="2020"/>
                        </a:lnTo>
                        <a:lnTo>
                          <a:pt x="493" y="2028"/>
                        </a:lnTo>
                        <a:lnTo>
                          <a:pt x="463" y="2036"/>
                        </a:lnTo>
                        <a:lnTo>
                          <a:pt x="430" y="2046"/>
                        </a:lnTo>
                        <a:lnTo>
                          <a:pt x="392" y="2058"/>
                        </a:lnTo>
                        <a:lnTo>
                          <a:pt x="351" y="2069"/>
                        </a:lnTo>
                        <a:lnTo>
                          <a:pt x="310" y="2082"/>
                        </a:lnTo>
                        <a:lnTo>
                          <a:pt x="267" y="2096"/>
                        </a:lnTo>
                        <a:lnTo>
                          <a:pt x="225" y="2110"/>
                        </a:lnTo>
                        <a:lnTo>
                          <a:pt x="183" y="2123"/>
                        </a:lnTo>
                        <a:lnTo>
                          <a:pt x="143" y="2136"/>
                        </a:lnTo>
                        <a:lnTo>
                          <a:pt x="107" y="2150"/>
                        </a:lnTo>
                        <a:lnTo>
                          <a:pt x="74" y="2164"/>
                        </a:lnTo>
                        <a:lnTo>
                          <a:pt x="46" y="2176"/>
                        </a:lnTo>
                        <a:lnTo>
                          <a:pt x="24" y="2188"/>
                        </a:lnTo>
                        <a:lnTo>
                          <a:pt x="9" y="2199"/>
                        </a:lnTo>
                        <a:lnTo>
                          <a:pt x="1" y="2210"/>
                        </a:lnTo>
                        <a:close/>
                      </a:path>
                    </a:pathLst>
                  </a:custGeom>
                  <a:solidFill>
                    <a:sysClr val="windowText" lastClr="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grpSp>
          </p:grpSp>
        </p:grpSp>
        <p:grpSp>
          <p:nvGrpSpPr>
            <p:cNvPr id="13" name="Group 101">
              <a:extLst>
                <a:ext uri="{FF2B5EF4-FFF2-40B4-BE49-F238E27FC236}">
                  <a16:creationId xmlns:a16="http://schemas.microsoft.com/office/drawing/2014/main" id="{C074BCB7-80DE-4F87-9E6F-852BCCFCC84A}"/>
                </a:ext>
              </a:extLst>
            </p:cNvPr>
            <p:cNvGrpSpPr>
              <a:grpSpLocks noChangeAspect="1"/>
            </p:cNvGrpSpPr>
            <p:nvPr/>
          </p:nvGrpSpPr>
          <p:grpSpPr bwMode="auto">
            <a:xfrm>
              <a:off x="4565" y="2382"/>
              <a:ext cx="277" cy="136"/>
              <a:chOff x="4045" y="1329"/>
              <a:chExt cx="1600" cy="882"/>
            </a:xfrm>
          </p:grpSpPr>
          <p:sp>
            <p:nvSpPr>
              <p:cNvPr id="313" name="Freeform 102">
                <a:extLst>
                  <a:ext uri="{FF2B5EF4-FFF2-40B4-BE49-F238E27FC236}">
                    <a16:creationId xmlns:a16="http://schemas.microsoft.com/office/drawing/2014/main" id="{627D2491-A4C8-4CA7-9585-B7D6CBBA3533}"/>
                  </a:ext>
                </a:extLst>
              </p:cNvPr>
              <p:cNvSpPr>
                <a:spLocks noChangeAspect="1"/>
              </p:cNvSpPr>
              <p:nvPr/>
            </p:nvSpPr>
            <p:spPr bwMode="auto">
              <a:xfrm>
                <a:off x="4077" y="1757"/>
                <a:ext cx="1477" cy="454"/>
              </a:xfrm>
              <a:custGeom>
                <a:avLst/>
                <a:gdLst>
                  <a:gd name="T0" fmla="*/ 0 w 5907"/>
                  <a:gd name="T1" fmla="*/ 0 h 1816"/>
                  <a:gd name="T2" fmla="*/ 0 w 5907"/>
                  <a:gd name="T3" fmla="*/ 0 h 1816"/>
                  <a:gd name="T4" fmla="*/ 0 w 5907"/>
                  <a:gd name="T5" fmla="*/ 0 h 1816"/>
                  <a:gd name="T6" fmla="*/ 0 w 5907"/>
                  <a:gd name="T7" fmla="*/ 0 h 1816"/>
                  <a:gd name="T8" fmla="*/ 0 w 5907"/>
                  <a:gd name="T9" fmla="*/ 0 h 1816"/>
                  <a:gd name="T10" fmla="*/ 0 w 5907"/>
                  <a:gd name="T11" fmla="*/ 0 h 1816"/>
                  <a:gd name="T12" fmla="*/ 0 w 5907"/>
                  <a:gd name="T13" fmla="*/ 0 h 1816"/>
                  <a:gd name="T14" fmla="*/ 0 w 5907"/>
                  <a:gd name="T15" fmla="*/ 0 h 1816"/>
                  <a:gd name="T16" fmla="*/ 0 w 5907"/>
                  <a:gd name="T17" fmla="*/ 0 h 1816"/>
                  <a:gd name="T18" fmla="*/ 0 w 5907"/>
                  <a:gd name="T19" fmla="*/ 0 h 1816"/>
                  <a:gd name="T20" fmla="*/ 0 w 5907"/>
                  <a:gd name="T21" fmla="*/ 0 h 1816"/>
                  <a:gd name="T22" fmla="*/ 0 w 5907"/>
                  <a:gd name="T23" fmla="*/ 0 h 1816"/>
                  <a:gd name="T24" fmla="*/ 0 w 5907"/>
                  <a:gd name="T25" fmla="*/ 0 h 1816"/>
                  <a:gd name="T26" fmla="*/ 0 w 5907"/>
                  <a:gd name="T27" fmla="*/ 0 h 1816"/>
                  <a:gd name="T28" fmla="*/ 0 w 5907"/>
                  <a:gd name="T29" fmla="*/ 0 h 1816"/>
                  <a:gd name="T30" fmla="*/ 0 w 5907"/>
                  <a:gd name="T31" fmla="*/ 0 h 1816"/>
                  <a:gd name="T32" fmla="*/ 0 w 5907"/>
                  <a:gd name="T33" fmla="*/ 0 h 1816"/>
                  <a:gd name="T34" fmla="*/ 0 w 5907"/>
                  <a:gd name="T35" fmla="*/ 0 h 1816"/>
                  <a:gd name="T36" fmla="*/ 0 w 5907"/>
                  <a:gd name="T37" fmla="*/ 0 h 1816"/>
                  <a:gd name="T38" fmla="*/ 0 w 5907"/>
                  <a:gd name="T39" fmla="*/ 0 h 1816"/>
                  <a:gd name="T40" fmla="*/ 0 w 5907"/>
                  <a:gd name="T41" fmla="*/ 0 h 1816"/>
                  <a:gd name="T42" fmla="*/ 0 w 5907"/>
                  <a:gd name="T43" fmla="*/ 0 h 1816"/>
                  <a:gd name="T44" fmla="*/ 0 w 5907"/>
                  <a:gd name="T45" fmla="*/ 0 h 1816"/>
                  <a:gd name="T46" fmla="*/ 0 w 5907"/>
                  <a:gd name="T47" fmla="*/ 0 h 1816"/>
                  <a:gd name="T48" fmla="*/ 0 w 5907"/>
                  <a:gd name="T49" fmla="*/ 0 h 1816"/>
                  <a:gd name="T50" fmla="*/ 0 w 5907"/>
                  <a:gd name="T51" fmla="*/ 0 h 1816"/>
                  <a:gd name="T52" fmla="*/ 0 w 5907"/>
                  <a:gd name="T53" fmla="*/ 0 h 1816"/>
                  <a:gd name="T54" fmla="*/ 0 w 5907"/>
                  <a:gd name="T55" fmla="*/ 0 h 1816"/>
                  <a:gd name="T56" fmla="*/ 0 w 5907"/>
                  <a:gd name="T57" fmla="*/ 0 h 1816"/>
                  <a:gd name="T58" fmla="*/ 0 w 5907"/>
                  <a:gd name="T59" fmla="*/ 0 h 1816"/>
                  <a:gd name="T60" fmla="*/ 0 w 5907"/>
                  <a:gd name="T61" fmla="*/ 0 h 1816"/>
                  <a:gd name="T62" fmla="*/ 0 w 5907"/>
                  <a:gd name="T63" fmla="*/ 0 h 1816"/>
                  <a:gd name="T64" fmla="*/ 0 w 5907"/>
                  <a:gd name="T65" fmla="*/ 0 h 1816"/>
                  <a:gd name="T66" fmla="*/ 0 w 5907"/>
                  <a:gd name="T67" fmla="*/ 0 h 1816"/>
                  <a:gd name="T68" fmla="*/ 0 w 5907"/>
                  <a:gd name="T69" fmla="*/ 0 h 1816"/>
                  <a:gd name="T70" fmla="*/ 0 w 5907"/>
                  <a:gd name="T71" fmla="*/ 0 h 1816"/>
                  <a:gd name="T72" fmla="*/ 0 w 5907"/>
                  <a:gd name="T73" fmla="*/ 0 h 1816"/>
                  <a:gd name="T74" fmla="*/ 0 w 5907"/>
                  <a:gd name="T75" fmla="*/ 0 h 1816"/>
                  <a:gd name="T76" fmla="*/ 0 w 5907"/>
                  <a:gd name="T77" fmla="*/ 0 h 1816"/>
                  <a:gd name="T78" fmla="*/ 0 w 5907"/>
                  <a:gd name="T79" fmla="*/ 0 h 1816"/>
                  <a:gd name="T80" fmla="*/ 0 w 5907"/>
                  <a:gd name="T81" fmla="*/ 0 h 1816"/>
                  <a:gd name="T82" fmla="*/ 0 w 5907"/>
                  <a:gd name="T83" fmla="*/ 0 h 1816"/>
                  <a:gd name="T84" fmla="*/ 0 w 5907"/>
                  <a:gd name="T85" fmla="*/ 0 h 1816"/>
                  <a:gd name="T86" fmla="*/ 0 w 5907"/>
                  <a:gd name="T87" fmla="*/ 0 h 1816"/>
                  <a:gd name="T88" fmla="*/ 0 w 5907"/>
                  <a:gd name="T89" fmla="*/ 0 h 1816"/>
                  <a:gd name="T90" fmla="*/ 0 w 5907"/>
                  <a:gd name="T91" fmla="*/ 0 h 1816"/>
                  <a:gd name="T92" fmla="*/ 0 w 5907"/>
                  <a:gd name="T93" fmla="*/ 0 h 1816"/>
                  <a:gd name="T94" fmla="*/ 0 w 5907"/>
                  <a:gd name="T95" fmla="*/ 0 h 1816"/>
                  <a:gd name="T96" fmla="*/ 0 w 5907"/>
                  <a:gd name="T97" fmla="*/ 0 h 1816"/>
                  <a:gd name="T98" fmla="*/ 0 w 5907"/>
                  <a:gd name="T99" fmla="*/ 0 h 1816"/>
                  <a:gd name="T100" fmla="*/ 0 w 5907"/>
                  <a:gd name="T101" fmla="*/ 0 h 1816"/>
                  <a:gd name="T102" fmla="*/ 0 w 5907"/>
                  <a:gd name="T103" fmla="*/ 0 h 1816"/>
                  <a:gd name="T104" fmla="*/ 0 w 5907"/>
                  <a:gd name="T105" fmla="*/ 0 h 1816"/>
                  <a:gd name="T106" fmla="*/ 0 w 5907"/>
                  <a:gd name="T107" fmla="*/ 0 h 1816"/>
                  <a:gd name="T108" fmla="*/ 0 w 5907"/>
                  <a:gd name="T109" fmla="*/ 0 h 1816"/>
                  <a:gd name="T110" fmla="*/ 0 w 5907"/>
                  <a:gd name="T111" fmla="*/ 0 h 1816"/>
                  <a:gd name="T112" fmla="*/ 0 w 5907"/>
                  <a:gd name="T113" fmla="*/ 0 h 1816"/>
                  <a:gd name="T114" fmla="*/ 0 w 5907"/>
                  <a:gd name="T115" fmla="*/ 0 h 1816"/>
                  <a:gd name="T116" fmla="*/ 0 w 5907"/>
                  <a:gd name="T117" fmla="*/ 0 h 181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907"/>
                  <a:gd name="T178" fmla="*/ 0 h 1816"/>
                  <a:gd name="T179" fmla="*/ 5907 w 5907"/>
                  <a:gd name="T180" fmla="*/ 1816 h 181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907" h="1816">
                    <a:moveTo>
                      <a:pt x="95" y="1262"/>
                    </a:moveTo>
                    <a:lnTo>
                      <a:pt x="77" y="1289"/>
                    </a:lnTo>
                    <a:lnTo>
                      <a:pt x="59" y="1311"/>
                    </a:lnTo>
                    <a:lnTo>
                      <a:pt x="44" y="1329"/>
                    </a:lnTo>
                    <a:lnTo>
                      <a:pt x="30" y="1343"/>
                    </a:lnTo>
                    <a:lnTo>
                      <a:pt x="18" y="1354"/>
                    </a:lnTo>
                    <a:lnTo>
                      <a:pt x="8" y="1363"/>
                    </a:lnTo>
                    <a:lnTo>
                      <a:pt x="3" y="1370"/>
                    </a:lnTo>
                    <a:lnTo>
                      <a:pt x="0" y="1376"/>
                    </a:lnTo>
                    <a:lnTo>
                      <a:pt x="1" y="1383"/>
                    </a:lnTo>
                    <a:lnTo>
                      <a:pt x="8" y="1389"/>
                    </a:lnTo>
                    <a:lnTo>
                      <a:pt x="18" y="1397"/>
                    </a:lnTo>
                    <a:lnTo>
                      <a:pt x="35" y="1407"/>
                    </a:lnTo>
                    <a:lnTo>
                      <a:pt x="58" y="1420"/>
                    </a:lnTo>
                    <a:lnTo>
                      <a:pt x="86" y="1436"/>
                    </a:lnTo>
                    <a:lnTo>
                      <a:pt x="122" y="1457"/>
                    </a:lnTo>
                    <a:lnTo>
                      <a:pt x="164" y="1483"/>
                    </a:lnTo>
                    <a:lnTo>
                      <a:pt x="209" y="1512"/>
                    </a:lnTo>
                    <a:lnTo>
                      <a:pt x="249" y="1542"/>
                    </a:lnTo>
                    <a:lnTo>
                      <a:pt x="287" y="1572"/>
                    </a:lnTo>
                    <a:lnTo>
                      <a:pt x="322" y="1603"/>
                    </a:lnTo>
                    <a:lnTo>
                      <a:pt x="357" y="1634"/>
                    </a:lnTo>
                    <a:lnTo>
                      <a:pt x="391" y="1665"/>
                    </a:lnTo>
                    <a:lnTo>
                      <a:pt x="425" y="1693"/>
                    </a:lnTo>
                    <a:lnTo>
                      <a:pt x="460" y="1720"/>
                    </a:lnTo>
                    <a:lnTo>
                      <a:pt x="498" y="1745"/>
                    </a:lnTo>
                    <a:lnTo>
                      <a:pt x="539" y="1767"/>
                    </a:lnTo>
                    <a:lnTo>
                      <a:pt x="582" y="1785"/>
                    </a:lnTo>
                    <a:lnTo>
                      <a:pt x="631" y="1801"/>
                    </a:lnTo>
                    <a:lnTo>
                      <a:pt x="685" y="1811"/>
                    </a:lnTo>
                    <a:lnTo>
                      <a:pt x="744" y="1816"/>
                    </a:lnTo>
                    <a:lnTo>
                      <a:pt x="810" y="1816"/>
                    </a:lnTo>
                    <a:lnTo>
                      <a:pt x="885" y="1811"/>
                    </a:lnTo>
                    <a:lnTo>
                      <a:pt x="926" y="1806"/>
                    </a:lnTo>
                    <a:lnTo>
                      <a:pt x="972" y="1797"/>
                    </a:lnTo>
                    <a:lnTo>
                      <a:pt x="1023" y="1787"/>
                    </a:lnTo>
                    <a:lnTo>
                      <a:pt x="1077" y="1774"/>
                    </a:lnTo>
                    <a:lnTo>
                      <a:pt x="1135" y="1758"/>
                    </a:lnTo>
                    <a:lnTo>
                      <a:pt x="1198" y="1742"/>
                    </a:lnTo>
                    <a:lnTo>
                      <a:pt x="1262" y="1724"/>
                    </a:lnTo>
                    <a:lnTo>
                      <a:pt x="1330" y="1703"/>
                    </a:lnTo>
                    <a:lnTo>
                      <a:pt x="1400" y="1680"/>
                    </a:lnTo>
                    <a:lnTo>
                      <a:pt x="1473" y="1657"/>
                    </a:lnTo>
                    <a:lnTo>
                      <a:pt x="1548" y="1633"/>
                    </a:lnTo>
                    <a:lnTo>
                      <a:pt x="1625" y="1607"/>
                    </a:lnTo>
                    <a:lnTo>
                      <a:pt x="1703" y="1580"/>
                    </a:lnTo>
                    <a:lnTo>
                      <a:pt x="1784" y="1553"/>
                    </a:lnTo>
                    <a:lnTo>
                      <a:pt x="1864" y="1525"/>
                    </a:lnTo>
                    <a:lnTo>
                      <a:pt x="1946" y="1495"/>
                    </a:lnTo>
                    <a:lnTo>
                      <a:pt x="2028" y="1467"/>
                    </a:lnTo>
                    <a:lnTo>
                      <a:pt x="2110" y="1438"/>
                    </a:lnTo>
                    <a:lnTo>
                      <a:pt x="2193" y="1408"/>
                    </a:lnTo>
                    <a:lnTo>
                      <a:pt x="2275" y="1379"/>
                    </a:lnTo>
                    <a:lnTo>
                      <a:pt x="2357" y="1349"/>
                    </a:lnTo>
                    <a:lnTo>
                      <a:pt x="2437" y="1320"/>
                    </a:lnTo>
                    <a:lnTo>
                      <a:pt x="2517" y="1291"/>
                    </a:lnTo>
                    <a:lnTo>
                      <a:pt x="2595" y="1263"/>
                    </a:lnTo>
                    <a:lnTo>
                      <a:pt x="2672" y="1236"/>
                    </a:lnTo>
                    <a:lnTo>
                      <a:pt x="2746" y="1211"/>
                    </a:lnTo>
                    <a:lnTo>
                      <a:pt x="2819" y="1185"/>
                    </a:lnTo>
                    <a:lnTo>
                      <a:pt x="2890" y="1161"/>
                    </a:lnTo>
                    <a:lnTo>
                      <a:pt x="2958" y="1139"/>
                    </a:lnTo>
                    <a:lnTo>
                      <a:pt x="3022" y="1117"/>
                    </a:lnTo>
                    <a:lnTo>
                      <a:pt x="3084" y="1098"/>
                    </a:lnTo>
                    <a:lnTo>
                      <a:pt x="3141" y="1080"/>
                    </a:lnTo>
                    <a:lnTo>
                      <a:pt x="3198" y="1063"/>
                    </a:lnTo>
                    <a:lnTo>
                      <a:pt x="3254" y="1045"/>
                    </a:lnTo>
                    <a:lnTo>
                      <a:pt x="3310" y="1027"/>
                    </a:lnTo>
                    <a:lnTo>
                      <a:pt x="3368" y="1008"/>
                    </a:lnTo>
                    <a:lnTo>
                      <a:pt x="3426" y="989"/>
                    </a:lnTo>
                    <a:lnTo>
                      <a:pt x="3484" y="970"/>
                    </a:lnTo>
                    <a:lnTo>
                      <a:pt x="3541" y="950"/>
                    </a:lnTo>
                    <a:lnTo>
                      <a:pt x="3599" y="930"/>
                    </a:lnTo>
                    <a:lnTo>
                      <a:pt x="3658" y="909"/>
                    </a:lnTo>
                    <a:lnTo>
                      <a:pt x="3717" y="888"/>
                    </a:lnTo>
                    <a:lnTo>
                      <a:pt x="3776" y="867"/>
                    </a:lnTo>
                    <a:lnTo>
                      <a:pt x="3835" y="845"/>
                    </a:lnTo>
                    <a:lnTo>
                      <a:pt x="3894" y="823"/>
                    </a:lnTo>
                    <a:lnTo>
                      <a:pt x="3954" y="802"/>
                    </a:lnTo>
                    <a:lnTo>
                      <a:pt x="4014" y="779"/>
                    </a:lnTo>
                    <a:lnTo>
                      <a:pt x="4075" y="757"/>
                    </a:lnTo>
                    <a:lnTo>
                      <a:pt x="4135" y="734"/>
                    </a:lnTo>
                    <a:lnTo>
                      <a:pt x="4195" y="711"/>
                    </a:lnTo>
                    <a:lnTo>
                      <a:pt x="4255" y="687"/>
                    </a:lnTo>
                    <a:lnTo>
                      <a:pt x="4316" y="664"/>
                    </a:lnTo>
                    <a:lnTo>
                      <a:pt x="4377" y="640"/>
                    </a:lnTo>
                    <a:lnTo>
                      <a:pt x="4439" y="617"/>
                    </a:lnTo>
                    <a:lnTo>
                      <a:pt x="4499" y="594"/>
                    </a:lnTo>
                    <a:lnTo>
                      <a:pt x="4560" y="569"/>
                    </a:lnTo>
                    <a:lnTo>
                      <a:pt x="4622" y="546"/>
                    </a:lnTo>
                    <a:lnTo>
                      <a:pt x="4684" y="522"/>
                    </a:lnTo>
                    <a:lnTo>
                      <a:pt x="4745" y="499"/>
                    </a:lnTo>
                    <a:lnTo>
                      <a:pt x="4807" y="475"/>
                    </a:lnTo>
                    <a:lnTo>
                      <a:pt x="4868" y="450"/>
                    </a:lnTo>
                    <a:lnTo>
                      <a:pt x="4930" y="427"/>
                    </a:lnTo>
                    <a:lnTo>
                      <a:pt x="4993" y="403"/>
                    </a:lnTo>
                    <a:lnTo>
                      <a:pt x="5054" y="380"/>
                    </a:lnTo>
                    <a:lnTo>
                      <a:pt x="5114" y="357"/>
                    </a:lnTo>
                    <a:lnTo>
                      <a:pt x="5173" y="335"/>
                    </a:lnTo>
                    <a:lnTo>
                      <a:pt x="5231" y="314"/>
                    </a:lnTo>
                    <a:lnTo>
                      <a:pt x="5285" y="294"/>
                    </a:lnTo>
                    <a:lnTo>
                      <a:pt x="5337" y="275"/>
                    </a:lnTo>
                    <a:lnTo>
                      <a:pt x="5389" y="257"/>
                    </a:lnTo>
                    <a:lnTo>
                      <a:pt x="5437" y="240"/>
                    </a:lnTo>
                    <a:lnTo>
                      <a:pt x="5484" y="223"/>
                    </a:lnTo>
                    <a:lnTo>
                      <a:pt x="5527" y="208"/>
                    </a:lnTo>
                    <a:lnTo>
                      <a:pt x="5568" y="194"/>
                    </a:lnTo>
                    <a:lnTo>
                      <a:pt x="5608" y="181"/>
                    </a:lnTo>
                    <a:lnTo>
                      <a:pt x="5645" y="168"/>
                    </a:lnTo>
                    <a:lnTo>
                      <a:pt x="5680" y="155"/>
                    </a:lnTo>
                    <a:lnTo>
                      <a:pt x="5712" y="145"/>
                    </a:lnTo>
                    <a:lnTo>
                      <a:pt x="5743" y="135"/>
                    </a:lnTo>
                    <a:lnTo>
                      <a:pt x="5769" y="124"/>
                    </a:lnTo>
                    <a:lnTo>
                      <a:pt x="5795" y="115"/>
                    </a:lnTo>
                    <a:lnTo>
                      <a:pt x="5817" y="108"/>
                    </a:lnTo>
                    <a:lnTo>
                      <a:pt x="5837" y="100"/>
                    </a:lnTo>
                    <a:lnTo>
                      <a:pt x="5855" y="94"/>
                    </a:lnTo>
                    <a:lnTo>
                      <a:pt x="5871" y="87"/>
                    </a:lnTo>
                    <a:lnTo>
                      <a:pt x="5882" y="81"/>
                    </a:lnTo>
                    <a:lnTo>
                      <a:pt x="5893" y="76"/>
                    </a:lnTo>
                    <a:lnTo>
                      <a:pt x="5900" y="72"/>
                    </a:lnTo>
                    <a:lnTo>
                      <a:pt x="5904" y="68"/>
                    </a:lnTo>
                    <a:lnTo>
                      <a:pt x="5907" y="64"/>
                    </a:lnTo>
                    <a:lnTo>
                      <a:pt x="5905" y="62"/>
                    </a:lnTo>
                    <a:lnTo>
                      <a:pt x="5901" y="59"/>
                    </a:lnTo>
                    <a:lnTo>
                      <a:pt x="5895" y="56"/>
                    </a:lnTo>
                    <a:lnTo>
                      <a:pt x="5886" y="55"/>
                    </a:lnTo>
                    <a:lnTo>
                      <a:pt x="5875" y="54"/>
                    </a:lnTo>
                    <a:lnTo>
                      <a:pt x="5859" y="53"/>
                    </a:lnTo>
                    <a:lnTo>
                      <a:pt x="5830" y="50"/>
                    </a:lnTo>
                    <a:lnTo>
                      <a:pt x="5804" y="46"/>
                    </a:lnTo>
                    <a:lnTo>
                      <a:pt x="5782" y="41"/>
                    </a:lnTo>
                    <a:lnTo>
                      <a:pt x="5764" y="36"/>
                    </a:lnTo>
                    <a:lnTo>
                      <a:pt x="5749" y="30"/>
                    </a:lnTo>
                    <a:lnTo>
                      <a:pt x="5736" y="23"/>
                    </a:lnTo>
                    <a:lnTo>
                      <a:pt x="5723" y="17"/>
                    </a:lnTo>
                    <a:lnTo>
                      <a:pt x="5712" y="12"/>
                    </a:lnTo>
                    <a:lnTo>
                      <a:pt x="5700" y="6"/>
                    </a:lnTo>
                    <a:lnTo>
                      <a:pt x="5687" y="3"/>
                    </a:lnTo>
                    <a:lnTo>
                      <a:pt x="5672" y="0"/>
                    </a:lnTo>
                    <a:lnTo>
                      <a:pt x="5655" y="0"/>
                    </a:lnTo>
                    <a:lnTo>
                      <a:pt x="5635" y="1"/>
                    </a:lnTo>
                    <a:lnTo>
                      <a:pt x="5610" y="5"/>
                    </a:lnTo>
                    <a:lnTo>
                      <a:pt x="5582" y="12"/>
                    </a:lnTo>
                    <a:lnTo>
                      <a:pt x="5548" y="22"/>
                    </a:lnTo>
                    <a:lnTo>
                      <a:pt x="5514" y="31"/>
                    </a:lnTo>
                    <a:lnTo>
                      <a:pt x="5454" y="46"/>
                    </a:lnTo>
                    <a:lnTo>
                      <a:pt x="5367" y="67"/>
                    </a:lnTo>
                    <a:lnTo>
                      <a:pt x="5257" y="92"/>
                    </a:lnTo>
                    <a:lnTo>
                      <a:pt x="5125" y="123"/>
                    </a:lnTo>
                    <a:lnTo>
                      <a:pt x="4971" y="159"/>
                    </a:lnTo>
                    <a:lnTo>
                      <a:pt x="4800" y="199"/>
                    </a:lnTo>
                    <a:lnTo>
                      <a:pt x="4613" y="241"/>
                    </a:lnTo>
                    <a:lnTo>
                      <a:pt x="4410" y="287"/>
                    </a:lnTo>
                    <a:lnTo>
                      <a:pt x="4195" y="337"/>
                    </a:lnTo>
                    <a:lnTo>
                      <a:pt x="3969" y="389"/>
                    </a:lnTo>
                    <a:lnTo>
                      <a:pt x="3736" y="441"/>
                    </a:lnTo>
                    <a:lnTo>
                      <a:pt x="3494" y="496"/>
                    </a:lnTo>
                    <a:lnTo>
                      <a:pt x="3248" y="552"/>
                    </a:lnTo>
                    <a:lnTo>
                      <a:pt x="2998" y="608"/>
                    </a:lnTo>
                    <a:lnTo>
                      <a:pt x="2748" y="664"/>
                    </a:lnTo>
                    <a:lnTo>
                      <a:pt x="2496" y="722"/>
                    </a:lnTo>
                    <a:lnTo>
                      <a:pt x="2249" y="777"/>
                    </a:lnTo>
                    <a:lnTo>
                      <a:pt x="2005" y="832"/>
                    </a:lnTo>
                    <a:lnTo>
                      <a:pt x="1768" y="886"/>
                    </a:lnTo>
                    <a:lnTo>
                      <a:pt x="1539" y="938"/>
                    </a:lnTo>
                    <a:lnTo>
                      <a:pt x="1319" y="986"/>
                    </a:lnTo>
                    <a:lnTo>
                      <a:pt x="1113" y="1034"/>
                    </a:lnTo>
                    <a:lnTo>
                      <a:pt x="919" y="1077"/>
                    </a:lnTo>
                    <a:lnTo>
                      <a:pt x="741" y="1117"/>
                    </a:lnTo>
                    <a:lnTo>
                      <a:pt x="581" y="1153"/>
                    </a:lnTo>
                    <a:lnTo>
                      <a:pt x="441" y="1185"/>
                    </a:lnTo>
                    <a:lnTo>
                      <a:pt x="321" y="1211"/>
                    </a:lnTo>
                    <a:lnTo>
                      <a:pt x="225" y="1232"/>
                    </a:lnTo>
                    <a:lnTo>
                      <a:pt x="154" y="1249"/>
                    </a:lnTo>
                    <a:lnTo>
                      <a:pt x="110" y="1258"/>
                    </a:lnTo>
                    <a:lnTo>
                      <a:pt x="95" y="1262"/>
                    </a:lnTo>
                    <a:close/>
                  </a:path>
                </a:pathLst>
              </a:custGeom>
              <a:solidFill>
                <a:sysClr val="windowText" lastClr="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14" name="Freeform 103">
                <a:extLst>
                  <a:ext uri="{FF2B5EF4-FFF2-40B4-BE49-F238E27FC236}">
                    <a16:creationId xmlns:a16="http://schemas.microsoft.com/office/drawing/2014/main" id="{376F69DA-5377-48EE-A0F3-18409C1D621F}"/>
                  </a:ext>
                </a:extLst>
              </p:cNvPr>
              <p:cNvSpPr>
                <a:spLocks noChangeAspect="1"/>
              </p:cNvSpPr>
              <p:nvPr/>
            </p:nvSpPr>
            <p:spPr bwMode="auto">
              <a:xfrm>
                <a:off x="4050" y="1331"/>
                <a:ext cx="1509" cy="814"/>
              </a:xfrm>
              <a:custGeom>
                <a:avLst/>
                <a:gdLst>
                  <a:gd name="T0" fmla="*/ 0 w 6037"/>
                  <a:gd name="T1" fmla="*/ 0 h 3259"/>
                  <a:gd name="T2" fmla="*/ 0 w 6037"/>
                  <a:gd name="T3" fmla="*/ 0 h 3259"/>
                  <a:gd name="T4" fmla="*/ 0 w 6037"/>
                  <a:gd name="T5" fmla="*/ 0 h 3259"/>
                  <a:gd name="T6" fmla="*/ 0 w 6037"/>
                  <a:gd name="T7" fmla="*/ 0 h 3259"/>
                  <a:gd name="T8" fmla="*/ 0 w 6037"/>
                  <a:gd name="T9" fmla="*/ 0 h 3259"/>
                  <a:gd name="T10" fmla="*/ 0 w 6037"/>
                  <a:gd name="T11" fmla="*/ 0 h 3259"/>
                  <a:gd name="T12" fmla="*/ 0 w 6037"/>
                  <a:gd name="T13" fmla="*/ 0 h 3259"/>
                  <a:gd name="T14" fmla="*/ 0 w 6037"/>
                  <a:gd name="T15" fmla="*/ 0 h 3259"/>
                  <a:gd name="T16" fmla="*/ 0 w 6037"/>
                  <a:gd name="T17" fmla="*/ 0 h 3259"/>
                  <a:gd name="T18" fmla="*/ 0 w 6037"/>
                  <a:gd name="T19" fmla="*/ 0 h 3259"/>
                  <a:gd name="T20" fmla="*/ 0 w 6037"/>
                  <a:gd name="T21" fmla="*/ 0 h 3259"/>
                  <a:gd name="T22" fmla="*/ 0 w 6037"/>
                  <a:gd name="T23" fmla="*/ 0 h 3259"/>
                  <a:gd name="T24" fmla="*/ 0 w 6037"/>
                  <a:gd name="T25" fmla="*/ 0 h 3259"/>
                  <a:gd name="T26" fmla="*/ 0 w 6037"/>
                  <a:gd name="T27" fmla="*/ 0 h 3259"/>
                  <a:gd name="T28" fmla="*/ 0 w 6037"/>
                  <a:gd name="T29" fmla="*/ 0 h 3259"/>
                  <a:gd name="T30" fmla="*/ 0 w 6037"/>
                  <a:gd name="T31" fmla="*/ 0 h 3259"/>
                  <a:gd name="T32" fmla="*/ 0 w 6037"/>
                  <a:gd name="T33" fmla="*/ 0 h 3259"/>
                  <a:gd name="T34" fmla="*/ 0 w 6037"/>
                  <a:gd name="T35" fmla="*/ 0 h 3259"/>
                  <a:gd name="T36" fmla="*/ 0 w 6037"/>
                  <a:gd name="T37" fmla="*/ 0 h 3259"/>
                  <a:gd name="T38" fmla="*/ 0 w 6037"/>
                  <a:gd name="T39" fmla="*/ 0 h 3259"/>
                  <a:gd name="T40" fmla="*/ 0 w 6037"/>
                  <a:gd name="T41" fmla="*/ 0 h 3259"/>
                  <a:gd name="T42" fmla="*/ 0 w 6037"/>
                  <a:gd name="T43" fmla="*/ 0 h 3259"/>
                  <a:gd name="T44" fmla="*/ 0 w 6037"/>
                  <a:gd name="T45" fmla="*/ 0 h 3259"/>
                  <a:gd name="T46" fmla="*/ 0 w 6037"/>
                  <a:gd name="T47" fmla="*/ 0 h 3259"/>
                  <a:gd name="T48" fmla="*/ 0 w 6037"/>
                  <a:gd name="T49" fmla="*/ 0 h 3259"/>
                  <a:gd name="T50" fmla="*/ 0 w 6037"/>
                  <a:gd name="T51" fmla="*/ 0 h 3259"/>
                  <a:gd name="T52" fmla="*/ 0 w 6037"/>
                  <a:gd name="T53" fmla="*/ 0 h 3259"/>
                  <a:gd name="T54" fmla="*/ 0 w 6037"/>
                  <a:gd name="T55" fmla="*/ 0 h 3259"/>
                  <a:gd name="T56" fmla="*/ 0 w 6037"/>
                  <a:gd name="T57" fmla="*/ 0 h 3259"/>
                  <a:gd name="T58" fmla="*/ 0 w 6037"/>
                  <a:gd name="T59" fmla="*/ 0 h 3259"/>
                  <a:gd name="T60" fmla="*/ 0 w 6037"/>
                  <a:gd name="T61" fmla="*/ 0 h 3259"/>
                  <a:gd name="T62" fmla="*/ 0 w 6037"/>
                  <a:gd name="T63" fmla="*/ 0 h 3259"/>
                  <a:gd name="T64" fmla="*/ 0 w 6037"/>
                  <a:gd name="T65" fmla="*/ 0 h 3259"/>
                  <a:gd name="T66" fmla="*/ 0 w 6037"/>
                  <a:gd name="T67" fmla="*/ 0 h 3259"/>
                  <a:gd name="T68" fmla="*/ 0 w 6037"/>
                  <a:gd name="T69" fmla="*/ 0 h 3259"/>
                  <a:gd name="T70" fmla="*/ 0 w 6037"/>
                  <a:gd name="T71" fmla="*/ 0 h 3259"/>
                  <a:gd name="T72" fmla="*/ 0 w 6037"/>
                  <a:gd name="T73" fmla="*/ 0 h 3259"/>
                  <a:gd name="T74" fmla="*/ 0 w 6037"/>
                  <a:gd name="T75" fmla="*/ 0 h 3259"/>
                  <a:gd name="T76" fmla="*/ 0 w 6037"/>
                  <a:gd name="T77" fmla="*/ 0 h 3259"/>
                  <a:gd name="T78" fmla="*/ 0 w 6037"/>
                  <a:gd name="T79" fmla="*/ 0 h 3259"/>
                  <a:gd name="T80" fmla="*/ 0 w 6037"/>
                  <a:gd name="T81" fmla="*/ 0 h 3259"/>
                  <a:gd name="T82" fmla="*/ 0 w 6037"/>
                  <a:gd name="T83" fmla="*/ 0 h 3259"/>
                  <a:gd name="T84" fmla="*/ 0 w 6037"/>
                  <a:gd name="T85" fmla="*/ 0 h 3259"/>
                  <a:gd name="T86" fmla="*/ 0 w 6037"/>
                  <a:gd name="T87" fmla="*/ 0 h 3259"/>
                  <a:gd name="T88" fmla="*/ 0 w 6037"/>
                  <a:gd name="T89" fmla="*/ 0 h 3259"/>
                  <a:gd name="T90" fmla="*/ 0 w 6037"/>
                  <a:gd name="T91" fmla="*/ 0 h 3259"/>
                  <a:gd name="T92" fmla="*/ 0 w 6037"/>
                  <a:gd name="T93" fmla="*/ 0 h 3259"/>
                  <a:gd name="T94" fmla="*/ 0 w 6037"/>
                  <a:gd name="T95" fmla="*/ 0 h 3259"/>
                  <a:gd name="T96" fmla="*/ 0 w 6037"/>
                  <a:gd name="T97" fmla="*/ 0 h 3259"/>
                  <a:gd name="T98" fmla="*/ 0 w 6037"/>
                  <a:gd name="T99" fmla="*/ 0 h 3259"/>
                  <a:gd name="T100" fmla="*/ 0 w 6037"/>
                  <a:gd name="T101" fmla="*/ 0 h 3259"/>
                  <a:gd name="T102" fmla="*/ 0 w 6037"/>
                  <a:gd name="T103" fmla="*/ 0 h 3259"/>
                  <a:gd name="T104" fmla="*/ 0 w 6037"/>
                  <a:gd name="T105" fmla="*/ 0 h 3259"/>
                  <a:gd name="T106" fmla="*/ 0 w 6037"/>
                  <a:gd name="T107" fmla="*/ 0 h 3259"/>
                  <a:gd name="T108" fmla="*/ 0 w 6037"/>
                  <a:gd name="T109" fmla="*/ 0 h 3259"/>
                  <a:gd name="T110" fmla="*/ 0 w 6037"/>
                  <a:gd name="T111" fmla="*/ 0 h 3259"/>
                  <a:gd name="T112" fmla="*/ 0 w 6037"/>
                  <a:gd name="T113" fmla="*/ 0 h 3259"/>
                  <a:gd name="T114" fmla="*/ 0 w 6037"/>
                  <a:gd name="T115" fmla="*/ 0 h 3259"/>
                  <a:gd name="T116" fmla="*/ 0 w 6037"/>
                  <a:gd name="T117" fmla="*/ 0 h 325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037"/>
                  <a:gd name="T178" fmla="*/ 0 h 3259"/>
                  <a:gd name="T179" fmla="*/ 6037 w 6037"/>
                  <a:gd name="T180" fmla="*/ 3259 h 325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037" h="3259">
                    <a:moveTo>
                      <a:pt x="4844" y="70"/>
                    </a:moveTo>
                    <a:lnTo>
                      <a:pt x="4795" y="80"/>
                    </a:lnTo>
                    <a:lnTo>
                      <a:pt x="4740" y="93"/>
                    </a:lnTo>
                    <a:lnTo>
                      <a:pt x="4678" y="106"/>
                    </a:lnTo>
                    <a:lnTo>
                      <a:pt x="4610" y="120"/>
                    </a:lnTo>
                    <a:lnTo>
                      <a:pt x="4537" y="135"/>
                    </a:lnTo>
                    <a:lnTo>
                      <a:pt x="4459" y="150"/>
                    </a:lnTo>
                    <a:lnTo>
                      <a:pt x="4376" y="167"/>
                    </a:lnTo>
                    <a:lnTo>
                      <a:pt x="4290" y="185"/>
                    </a:lnTo>
                    <a:lnTo>
                      <a:pt x="4199" y="203"/>
                    </a:lnTo>
                    <a:lnTo>
                      <a:pt x="4107" y="222"/>
                    </a:lnTo>
                    <a:lnTo>
                      <a:pt x="4012" y="240"/>
                    </a:lnTo>
                    <a:lnTo>
                      <a:pt x="3914" y="261"/>
                    </a:lnTo>
                    <a:lnTo>
                      <a:pt x="3816" y="280"/>
                    </a:lnTo>
                    <a:lnTo>
                      <a:pt x="3717" y="301"/>
                    </a:lnTo>
                    <a:lnTo>
                      <a:pt x="3617" y="320"/>
                    </a:lnTo>
                    <a:lnTo>
                      <a:pt x="3517" y="340"/>
                    </a:lnTo>
                    <a:lnTo>
                      <a:pt x="3418" y="359"/>
                    </a:lnTo>
                    <a:lnTo>
                      <a:pt x="3321" y="380"/>
                    </a:lnTo>
                    <a:lnTo>
                      <a:pt x="3225" y="399"/>
                    </a:lnTo>
                    <a:lnTo>
                      <a:pt x="3131" y="418"/>
                    </a:lnTo>
                    <a:lnTo>
                      <a:pt x="3040" y="436"/>
                    </a:lnTo>
                    <a:lnTo>
                      <a:pt x="2952" y="456"/>
                    </a:lnTo>
                    <a:lnTo>
                      <a:pt x="2868" y="472"/>
                    </a:lnTo>
                    <a:lnTo>
                      <a:pt x="2787" y="489"/>
                    </a:lnTo>
                    <a:lnTo>
                      <a:pt x="2713" y="506"/>
                    </a:lnTo>
                    <a:lnTo>
                      <a:pt x="2643" y="520"/>
                    </a:lnTo>
                    <a:lnTo>
                      <a:pt x="2578" y="534"/>
                    </a:lnTo>
                    <a:lnTo>
                      <a:pt x="2521" y="547"/>
                    </a:lnTo>
                    <a:lnTo>
                      <a:pt x="2469" y="560"/>
                    </a:lnTo>
                    <a:lnTo>
                      <a:pt x="2426" y="570"/>
                    </a:lnTo>
                    <a:lnTo>
                      <a:pt x="2390" y="579"/>
                    </a:lnTo>
                    <a:lnTo>
                      <a:pt x="2362" y="586"/>
                    </a:lnTo>
                    <a:lnTo>
                      <a:pt x="2337" y="593"/>
                    </a:lnTo>
                    <a:lnTo>
                      <a:pt x="2312" y="601"/>
                    </a:lnTo>
                    <a:lnTo>
                      <a:pt x="2285" y="608"/>
                    </a:lnTo>
                    <a:lnTo>
                      <a:pt x="2257" y="616"/>
                    </a:lnTo>
                    <a:lnTo>
                      <a:pt x="2226" y="624"/>
                    </a:lnTo>
                    <a:lnTo>
                      <a:pt x="2195" y="631"/>
                    </a:lnTo>
                    <a:lnTo>
                      <a:pt x="2163" y="640"/>
                    </a:lnTo>
                    <a:lnTo>
                      <a:pt x="2130" y="649"/>
                    </a:lnTo>
                    <a:lnTo>
                      <a:pt x="2095" y="658"/>
                    </a:lnTo>
                    <a:lnTo>
                      <a:pt x="2059" y="669"/>
                    </a:lnTo>
                    <a:lnTo>
                      <a:pt x="2023" y="679"/>
                    </a:lnTo>
                    <a:lnTo>
                      <a:pt x="1986" y="690"/>
                    </a:lnTo>
                    <a:lnTo>
                      <a:pt x="1948" y="703"/>
                    </a:lnTo>
                    <a:lnTo>
                      <a:pt x="1908" y="715"/>
                    </a:lnTo>
                    <a:lnTo>
                      <a:pt x="1868" y="729"/>
                    </a:lnTo>
                    <a:lnTo>
                      <a:pt x="1828" y="743"/>
                    </a:lnTo>
                    <a:lnTo>
                      <a:pt x="1787" y="758"/>
                    </a:lnTo>
                    <a:lnTo>
                      <a:pt x="1745" y="775"/>
                    </a:lnTo>
                    <a:lnTo>
                      <a:pt x="1703" y="792"/>
                    </a:lnTo>
                    <a:lnTo>
                      <a:pt x="1660" y="810"/>
                    </a:lnTo>
                    <a:lnTo>
                      <a:pt x="1617" y="829"/>
                    </a:lnTo>
                    <a:lnTo>
                      <a:pt x="1573" y="849"/>
                    </a:lnTo>
                    <a:lnTo>
                      <a:pt x="1530" y="871"/>
                    </a:lnTo>
                    <a:lnTo>
                      <a:pt x="1486" y="894"/>
                    </a:lnTo>
                    <a:lnTo>
                      <a:pt x="1441" y="919"/>
                    </a:lnTo>
                    <a:lnTo>
                      <a:pt x="1396" y="943"/>
                    </a:lnTo>
                    <a:lnTo>
                      <a:pt x="1353" y="970"/>
                    </a:lnTo>
                    <a:lnTo>
                      <a:pt x="1308" y="999"/>
                    </a:lnTo>
                    <a:lnTo>
                      <a:pt x="1263" y="1029"/>
                    </a:lnTo>
                    <a:lnTo>
                      <a:pt x="1219" y="1060"/>
                    </a:lnTo>
                    <a:lnTo>
                      <a:pt x="1175" y="1093"/>
                    </a:lnTo>
                    <a:lnTo>
                      <a:pt x="1131" y="1128"/>
                    </a:lnTo>
                    <a:lnTo>
                      <a:pt x="1087" y="1164"/>
                    </a:lnTo>
                    <a:lnTo>
                      <a:pt x="1043" y="1201"/>
                    </a:lnTo>
                    <a:lnTo>
                      <a:pt x="998" y="1238"/>
                    </a:lnTo>
                    <a:lnTo>
                      <a:pt x="953" y="1276"/>
                    </a:lnTo>
                    <a:lnTo>
                      <a:pt x="908" y="1315"/>
                    </a:lnTo>
                    <a:lnTo>
                      <a:pt x="863" y="1353"/>
                    </a:lnTo>
                    <a:lnTo>
                      <a:pt x="818" y="1393"/>
                    </a:lnTo>
                    <a:lnTo>
                      <a:pt x="775" y="1434"/>
                    </a:lnTo>
                    <a:lnTo>
                      <a:pt x="731" y="1474"/>
                    </a:lnTo>
                    <a:lnTo>
                      <a:pt x="687" y="1515"/>
                    </a:lnTo>
                    <a:lnTo>
                      <a:pt x="644" y="1556"/>
                    </a:lnTo>
                    <a:lnTo>
                      <a:pt x="602" y="1597"/>
                    </a:lnTo>
                    <a:lnTo>
                      <a:pt x="560" y="1638"/>
                    </a:lnTo>
                    <a:lnTo>
                      <a:pt x="521" y="1678"/>
                    </a:lnTo>
                    <a:lnTo>
                      <a:pt x="481" y="1719"/>
                    </a:lnTo>
                    <a:lnTo>
                      <a:pt x="443" y="1760"/>
                    </a:lnTo>
                    <a:lnTo>
                      <a:pt x="405" y="1800"/>
                    </a:lnTo>
                    <a:lnTo>
                      <a:pt x="369" y="1839"/>
                    </a:lnTo>
                    <a:lnTo>
                      <a:pt x="335" y="1879"/>
                    </a:lnTo>
                    <a:lnTo>
                      <a:pt x="303" y="1919"/>
                    </a:lnTo>
                    <a:lnTo>
                      <a:pt x="271" y="1957"/>
                    </a:lnTo>
                    <a:lnTo>
                      <a:pt x="243" y="1995"/>
                    </a:lnTo>
                    <a:lnTo>
                      <a:pt x="214" y="2032"/>
                    </a:lnTo>
                    <a:lnTo>
                      <a:pt x="189" y="2068"/>
                    </a:lnTo>
                    <a:lnTo>
                      <a:pt x="166" y="2104"/>
                    </a:lnTo>
                    <a:lnTo>
                      <a:pt x="144" y="2138"/>
                    </a:lnTo>
                    <a:lnTo>
                      <a:pt x="126" y="2172"/>
                    </a:lnTo>
                    <a:lnTo>
                      <a:pt x="109" y="2204"/>
                    </a:lnTo>
                    <a:lnTo>
                      <a:pt x="95" y="2236"/>
                    </a:lnTo>
                    <a:lnTo>
                      <a:pt x="84" y="2265"/>
                    </a:lnTo>
                    <a:lnTo>
                      <a:pt x="75" y="2295"/>
                    </a:lnTo>
                    <a:lnTo>
                      <a:pt x="68" y="2322"/>
                    </a:lnTo>
                    <a:lnTo>
                      <a:pt x="59" y="2372"/>
                    </a:lnTo>
                    <a:lnTo>
                      <a:pt x="49" y="2417"/>
                    </a:lnTo>
                    <a:lnTo>
                      <a:pt x="39" y="2455"/>
                    </a:lnTo>
                    <a:lnTo>
                      <a:pt x="30" y="2490"/>
                    </a:lnTo>
                    <a:lnTo>
                      <a:pt x="21" y="2520"/>
                    </a:lnTo>
                    <a:lnTo>
                      <a:pt x="13" y="2547"/>
                    </a:lnTo>
                    <a:lnTo>
                      <a:pt x="7" y="2570"/>
                    </a:lnTo>
                    <a:lnTo>
                      <a:pt x="3" y="2592"/>
                    </a:lnTo>
                    <a:lnTo>
                      <a:pt x="0" y="2611"/>
                    </a:lnTo>
                    <a:lnTo>
                      <a:pt x="2" y="2629"/>
                    </a:lnTo>
                    <a:lnTo>
                      <a:pt x="4" y="2646"/>
                    </a:lnTo>
                    <a:lnTo>
                      <a:pt x="10" y="2663"/>
                    </a:lnTo>
                    <a:lnTo>
                      <a:pt x="21" y="2681"/>
                    </a:lnTo>
                    <a:lnTo>
                      <a:pt x="35" y="2699"/>
                    </a:lnTo>
                    <a:lnTo>
                      <a:pt x="53" y="2718"/>
                    </a:lnTo>
                    <a:lnTo>
                      <a:pt x="76" y="2740"/>
                    </a:lnTo>
                    <a:lnTo>
                      <a:pt x="105" y="2765"/>
                    </a:lnTo>
                    <a:lnTo>
                      <a:pt x="140" y="2795"/>
                    </a:lnTo>
                    <a:lnTo>
                      <a:pt x="181" y="2828"/>
                    </a:lnTo>
                    <a:lnTo>
                      <a:pt x="226" y="2865"/>
                    </a:lnTo>
                    <a:lnTo>
                      <a:pt x="276" y="2904"/>
                    </a:lnTo>
                    <a:lnTo>
                      <a:pt x="327" y="2944"/>
                    </a:lnTo>
                    <a:lnTo>
                      <a:pt x="381" y="2983"/>
                    </a:lnTo>
                    <a:lnTo>
                      <a:pt x="435" y="3022"/>
                    </a:lnTo>
                    <a:lnTo>
                      <a:pt x="489" y="3060"/>
                    </a:lnTo>
                    <a:lnTo>
                      <a:pt x="543" y="3096"/>
                    </a:lnTo>
                    <a:lnTo>
                      <a:pt x="594" y="3130"/>
                    </a:lnTo>
                    <a:lnTo>
                      <a:pt x="641" y="3158"/>
                    </a:lnTo>
                    <a:lnTo>
                      <a:pt x="686" y="3182"/>
                    </a:lnTo>
                    <a:lnTo>
                      <a:pt x="726" y="3201"/>
                    </a:lnTo>
                    <a:lnTo>
                      <a:pt x="760" y="3214"/>
                    </a:lnTo>
                    <a:lnTo>
                      <a:pt x="789" y="3219"/>
                    </a:lnTo>
                    <a:lnTo>
                      <a:pt x="812" y="3221"/>
                    </a:lnTo>
                    <a:lnTo>
                      <a:pt x="834" y="3223"/>
                    </a:lnTo>
                    <a:lnTo>
                      <a:pt x="854" y="3227"/>
                    </a:lnTo>
                    <a:lnTo>
                      <a:pt x="872" y="3230"/>
                    </a:lnTo>
                    <a:lnTo>
                      <a:pt x="890" y="3233"/>
                    </a:lnTo>
                    <a:lnTo>
                      <a:pt x="908" y="3237"/>
                    </a:lnTo>
                    <a:lnTo>
                      <a:pt x="925" y="3241"/>
                    </a:lnTo>
                    <a:lnTo>
                      <a:pt x="941" y="3244"/>
                    </a:lnTo>
                    <a:lnTo>
                      <a:pt x="957" y="3248"/>
                    </a:lnTo>
                    <a:lnTo>
                      <a:pt x="973" y="3251"/>
                    </a:lnTo>
                    <a:lnTo>
                      <a:pt x="991" y="3254"/>
                    </a:lnTo>
                    <a:lnTo>
                      <a:pt x="1009" y="3257"/>
                    </a:lnTo>
                    <a:lnTo>
                      <a:pt x="1027" y="3258"/>
                    </a:lnTo>
                    <a:lnTo>
                      <a:pt x="1048" y="3259"/>
                    </a:lnTo>
                    <a:lnTo>
                      <a:pt x="1069" y="3259"/>
                    </a:lnTo>
                    <a:lnTo>
                      <a:pt x="1093" y="3258"/>
                    </a:lnTo>
                    <a:lnTo>
                      <a:pt x="1121" y="3255"/>
                    </a:lnTo>
                    <a:lnTo>
                      <a:pt x="1155" y="3251"/>
                    </a:lnTo>
                    <a:lnTo>
                      <a:pt x="1198" y="3245"/>
                    </a:lnTo>
                    <a:lnTo>
                      <a:pt x="1244" y="3239"/>
                    </a:lnTo>
                    <a:lnTo>
                      <a:pt x="1296" y="3230"/>
                    </a:lnTo>
                    <a:lnTo>
                      <a:pt x="1352" y="3219"/>
                    </a:lnTo>
                    <a:lnTo>
                      <a:pt x="1409" y="3209"/>
                    </a:lnTo>
                    <a:lnTo>
                      <a:pt x="1468" y="3198"/>
                    </a:lnTo>
                    <a:lnTo>
                      <a:pt x="1530" y="3185"/>
                    </a:lnTo>
                    <a:lnTo>
                      <a:pt x="1591" y="3173"/>
                    </a:lnTo>
                    <a:lnTo>
                      <a:pt x="1652" y="3160"/>
                    </a:lnTo>
                    <a:lnTo>
                      <a:pt x="1710" y="3148"/>
                    </a:lnTo>
                    <a:lnTo>
                      <a:pt x="1767" y="3133"/>
                    </a:lnTo>
                    <a:lnTo>
                      <a:pt x="1819" y="3122"/>
                    </a:lnTo>
                    <a:lnTo>
                      <a:pt x="1869" y="3109"/>
                    </a:lnTo>
                    <a:lnTo>
                      <a:pt x="1913" y="3098"/>
                    </a:lnTo>
                    <a:lnTo>
                      <a:pt x="1943" y="3089"/>
                    </a:lnTo>
                    <a:lnTo>
                      <a:pt x="1989" y="3073"/>
                    </a:lnTo>
                    <a:lnTo>
                      <a:pt x="2052" y="3053"/>
                    </a:lnTo>
                    <a:lnTo>
                      <a:pt x="2128" y="3026"/>
                    </a:lnTo>
                    <a:lnTo>
                      <a:pt x="2219" y="2995"/>
                    </a:lnTo>
                    <a:lnTo>
                      <a:pt x="2323" y="2959"/>
                    </a:lnTo>
                    <a:lnTo>
                      <a:pt x="2437" y="2919"/>
                    </a:lnTo>
                    <a:lnTo>
                      <a:pt x="2562" y="2876"/>
                    </a:lnTo>
                    <a:lnTo>
                      <a:pt x="2695" y="2828"/>
                    </a:lnTo>
                    <a:lnTo>
                      <a:pt x="2837" y="2778"/>
                    </a:lnTo>
                    <a:lnTo>
                      <a:pt x="2986" y="2726"/>
                    </a:lnTo>
                    <a:lnTo>
                      <a:pt x="3140" y="2672"/>
                    </a:lnTo>
                    <a:lnTo>
                      <a:pt x="3298" y="2615"/>
                    </a:lnTo>
                    <a:lnTo>
                      <a:pt x="3459" y="2559"/>
                    </a:lnTo>
                    <a:lnTo>
                      <a:pt x="3623" y="2500"/>
                    </a:lnTo>
                    <a:lnTo>
                      <a:pt x="3789" y="2442"/>
                    </a:lnTo>
                    <a:lnTo>
                      <a:pt x="3953" y="2383"/>
                    </a:lnTo>
                    <a:lnTo>
                      <a:pt x="4117" y="2325"/>
                    </a:lnTo>
                    <a:lnTo>
                      <a:pt x="4278" y="2269"/>
                    </a:lnTo>
                    <a:lnTo>
                      <a:pt x="4435" y="2213"/>
                    </a:lnTo>
                    <a:lnTo>
                      <a:pt x="4589" y="2159"/>
                    </a:lnTo>
                    <a:lnTo>
                      <a:pt x="4735" y="2107"/>
                    </a:lnTo>
                    <a:lnTo>
                      <a:pt x="4876" y="2057"/>
                    </a:lnTo>
                    <a:lnTo>
                      <a:pt x="5008" y="2011"/>
                    </a:lnTo>
                    <a:lnTo>
                      <a:pt x="5130" y="1968"/>
                    </a:lnTo>
                    <a:lnTo>
                      <a:pt x="5243" y="1929"/>
                    </a:lnTo>
                    <a:lnTo>
                      <a:pt x="5344" y="1895"/>
                    </a:lnTo>
                    <a:lnTo>
                      <a:pt x="5432" y="1864"/>
                    </a:lnTo>
                    <a:lnTo>
                      <a:pt x="5507" y="1838"/>
                    </a:lnTo>
                    <a:lnTo>
                      <a:pt x="5566" y="1819"/>
                    </a:lnTo>
                    <a:lnTo>
                      <a:pt x="5609" y="1805"/>
                    </a:lnTo>
                    <a:lnTo>
                      <a:pt x="5635" y="1797"/>
                    </a:lnTo>
                    <a:lnTo>
                      <a:pt x="5668" y="1788"/>
                    </a:lnTo>
                    <a:lnTo>
                      <a:pt x="5700" y="1778"/>
                    </a:lnTo>
                    <a:lnTo>
                      <a:pt x="5731" y="1766"/>
                    </a:lnTo>
                    <a:lnTo>
                      <a:pt x="5759" y="1755"/>
                    </a:lnTo>
                    <a:lnTo>
                      <a:pt x="5785" y="1742"/>
                    </a:lnTo>
                    <a:lnTo>
                      <a:pt x="5808" y="1728"/>
                    </a:lnTo>
                    <a:lnTo>
                      <a:pt x="5828" y="1712"/>
                    </a:lnTo>
                    <a:lnTo>
                      <a:pt x="5846" y="1697"/>
                    </a:lnTo>
                    <a:lnTo>
                      <a:pt x="5862" y="1680"/>
                    </a:lnTo>
                    <a:lnTo>
                      <a:pt x="5873" y="1664"/>
                    </a:lnTo>
                    <a:lnTo>
                      <a:pt x="5880" y="1646"/>
                    </a:lnTo>
                    <a:lnTo>
                      <a:pt x="5884" y="1627"/>
                    </a:lnTo>
                    <a:lnTo>
                      <a:pt x="5884" y="1607"/>
                    </a:lnTo>
                    <a:lnTo>
                      <a:pt x="5878" y="1587"/>
                    </a:lnTo>
                    <a:lnTo>
                      <a:pt x="5868" y="1566"/>
                    </a:lnTo>
                    <a:lnTo>
                      <a:pt x="5854" y="1546"/>
                    </a:lnTo>
                    <a:lnTo>
                      <a:pt x="5836" y="1523"/>
                    </a:lnTo>
                    <a:lnTo>
                      <a:pt x="5816" y="1498"/>
                    </a:lnTo>
                    <a:lnTo>
                      <a:pt x="5795" y="1471"/>
                    </a:lnTo>
                    <a:lnTo>
                      <a:pt x="5773" y="1443"/>
                    </a:lnTo>
                    <a:lnTo>
                      <a:pt x="5750" y="1412"/>
                    </a:lnTo>
                    <a:lnTo>
                      <a:pt x="5728" y="1379"/>
                    </a:lnTo>
                    <a:lnTo>
                      <a:pt x="5708" y="1344"/>
                    </a:lnTo>
                    <a:lnTo>
                      <a:pt x="5689" y="1309"/>
                    </a:lnTo>
                    <a:lnTo>
                      <a:pt x="5671" y="1271"/>
                    </a:lnTo>
                    <a:lnTo>
                      <a:pt x="5657" y="1233"/>
                    </a:lnTo>
                    <a:lnTo>
                      <a:pt x="5644" y="1192"/>
                    </a:lnTo>
                    <a:lnTo>
                      <a:pt x="5636" y="1151"/>
                    </a:lnTo>
                    <a:lnTo>
                      <a:pt x="5631" y="1108"/>
                    </a:lnTo>
                    <a:lnTo>
                      <a:pt x="5632" y="1065"/>
                    </a:lnTo>
                    <a:lnTo>
                      <a:pt x="5637" y="1020"/>
                    </a:lnTo>
                    <a:lnTo>
                      <a:pt x="5649" y="975"/>
                    </a:lnTo>
                    <a:lnTo>
                      <a:pt x="5663" y="933"/>
                    </a:lnTo>
                    <a:lnTo>
                      <a:pt x="5678" y="898"/>
                    </a:lnTo>
                    <a:lnTo>
                      <a:pt x="5693" y="869"/>
                    </a:lnTo>
                    <a:lnTo>
                      <a:pt x="5708" y="843"/>
                    </a:lnTo>
                    <a:lnTo>
                      <a:pt x="5723" y="822"/>
                    </a:lnTo>
                    <a:lnTo>
                      <a:pt x="5739" y="806"/>
                    </a:lnTo>
                    <a:lnTo>
                      <a:pt x="5754" y="790"/>
                    </a:lnTo>
                    <a:lnTo>
                      <a:pt x="5769" y="778"/>
                    </a:lnTo>
                    <a:lnTo>
                      <a:pt x="5785" y="765"/>
                    </a:lnTo>
                    <a:lnTo>
                      <a:pt x="5802" y="752"/>
                    </a:lnTo>
                    <a:lnTo>
                      <a:pt x="5817" y="738"/>
                    </a:lnTo>
                    <a:lnTo>
                      <a:pt x="5834" y="722"/>
                    </a:lnTo>
                    <a:lnTo>
                      <a:pt x="5850" y="704"/>
                    </a:lnTo>
                    <a:lnTo>
                      <a:pt x="5867" y="683"/>
                    </a:lnTo>
                    <a:lnTo>
                      <a:pt x="5884" y="657"/>
                    </a:lnTo>
                    <a:lnTo>
                      <a:pt x="5900" y="625"/>
                    </a:lnTo>
                    <a:lnTo>
                      <a:pt x="5918" y="592"/>
                    </a:lnTo>
                    <a:lnTo>
                      <a:pt x="5935" y="560"/>
                    </a:lnTo>
                    <a:lnTo>
                      <a:pt x="5953" y="530"/>
                    </a:lnTo>
                    <a:lnTo>
                      <a:pt x="5969" y="502"/>
                    </a:lnTo>
                    <a:lnTo>
                      <a:pt x="5986" y="476"/>
                    </a:lnTo>
                    <a:lnTo>
                      <a:pt x="6000" y="452"/>
                    </a:lnTo>
                    <a:lnTo>
                      <a:pt x="6013" y="429"/>
                    </a:lnTo>
                    <a:lnTo>
                      <a:pt x="6023" y="408"/>
                    </a:lnTo>
                    <a:lnTo>
                      <a:pt x="6031" y="389"/>
                    </a:lnTo>
                    <a:lnTo>
                      <a:pt x="6036" y="372"/>
                    </a:lnTo>
                    <a:lnTo>
                      <a:pt x="6037" y="357"/>
                    </a:lnTo>
                    <a:lnTo>
                      <a:pt x="6035" y="343"/>
                    </a:lnTo>
                    <a:lnTo>
                      <a:pt x="6027" y="331"/>
                    </a:lnTo>
                    <a:lnTo>
                      <a:pt x="6016" y="321"/>
                    </a:lnTo>
                    <a:lnTo>
                      <a:pt x="5999" y="312"/>
                    </a:lnTo>
                    <a:lnTo>
                      <a:pt x="5976" y="306"/>
                    </a:lnTo>
                    <a:lnTo>
                      <a:pt x="5949" y="299"/>
                    </a:lnTo>
                    <a:lnTo>
                      <a:pt x="5918" y="294"/>
                    </a:lnTo>
                    <a:lnTo>
                      <a:pt x="5886" y="288"/>
                    </a:lnTo>
                    <a:lnTo>
                      <a:pt x="5852" y="281"/>
                    </a:lnTo>
                    <a:lnTo>
                      <a:pt x="5817" y="275"/>
                    </a:lnTo>
                    <a:lnTo>
                      <a:pt x="5781" y="267"/>
                    </a:lnTo>
                    <a:lnTo>
                      <a:pt x="5746" y="259"/>
                    </a:lnTo>
                    <a:lnTo>
                      <a:pt x="5712" y="252"/>
                    </a:lnTo>
                    <a:lnTo>
                      <a:pt x="5678" y="244"/>
                    </a:lnTo>
                    <a:lnTo>
                      <a:pt x="5649" y="236"/>
                    </a:lnTo>
                    <a:lnTo>
                      <a:pt x="5621" y="227"/>
                    </a:lnTo>
                    <a:lnTo>
                      <a:pt x="5598" y="218"/>
                    </a:lnTo>
                    <a:lnTo>
                      <a:pt x="5577" y="208"/>
                    </a:lnTo>
                    <a:lnTo>
                      <a:pt x="5563" y="198"/>
                    </a:lnTo>
                    <a:lnTo>
                      <a:pt x="5554" y="188"/>
                    </a:lnTo>
                    <a:lnTo>
                      <a:pt x="5550" y="176"/>
                    </a:lnTo>
                    <a:lnTo>
                      <a:pt x="5546" y="150"/>
                    </a:lnTo>
                    <a:lnTo>
                      <a:pt x="5536" y="122"/>
                    </a:lnTo>
                    <a:lnTo>
                      <a:pt x="5519" y="94"/>
                    </a:lnTo>
                    <a:lnTo>
                      <a:pt x="5496" y="65"/>
                    </a:lnTo>
                    <a:lnTo>
                      <a:pt x="5468" y="40"/>
                    </a:lnTo>
                    <a:lnTo>
                      <a:pt x="5435" y="20"/>
                    </a:lnTo>
                    <a:lnTo>
                      <a:pt x="5396" y="6"/>
                    </a:lnTo>
                    <a:lnTo>
                      <a:pt x="5353" y="0"/>
                    </a:lnTo>
                    <a:lnTo>
                      <a:pt x="5327" y="2"/>
                    </a:lnTo>
                    <a:lnTo>
                      <a:pt x="5296" y="3"/>
                    </a:lnTo>
                    <a:lnTo>
                      <a:pt x="5260" y="7"/>
                    </a:lnTo>
                    <a:lnTo>
                      <a:pt x="5222" y="11"/>
                    </a:lnTo>
                    <a:lnTo>
                      <a:pt x="5181" y="17"/>
                    </a:lnTo>
                    <a:lnTo>
                      <a:pt x="5139" y="22"/>
                    </a:lnTo>
                    <a:lnTo>
                      <a:pt x="5095" y="29"/>
                    </a:lnTo>
                    <a:lnTo>
                      <a:pt x="5053" y="35"/>
                    </a:lnTo>
                    <a:lnTo>
                      <a:pt x="5012" y="41"/>
                    </a:lnTo>
                    <a:lnTo>
                      <a:pt x="4973" y="48"/>
                    </a:lnTo>
                    <a:lnTo>
                      <a:pt x="4937" y="53"/>
                    </a:lnTo>
                    <a:lnTo>
                      <a:pt x="4907" y="59"/>
                    </a:lnTo>
                    <a:lnTo>
                      <a:pt x="4881" y="63"/>
                    </a:lnTo>
                    <a:lnTo>
                      <a:pt x="4860" y="67"/>
                    </a:lnTo>
                    <a:lnTo>
                      <a:pt x="4848" y="68"/>
                    </a:lnTo>
                    <a:lnTo>
                      <a:pt x="4844" y="70"/>
                    </a:lnTo>
                    <a:close/>
                  </a:path>
                </a:pathLst>
              </a:custGeom>
              <a:solidFill>
                <a:srgbClr val="009CA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15" name="Freeform 104">
                <a:extLst>
                  <a:ext uri="{FF2B5EF4-FFF2-40B4-BE49-F238E27FC236}">
                    <a16:creationId xmlns:a16="http://schemas.microsoft.com/office/drawing/2014/main" id="{EC48F0C3-8AEC-4230-9E35-2250EA224EED}"/>
                  </a:ext>
                </a:extLst>
              </p:cNvPr>
              <p:cNvSpPr>
                <a:spLocks noChangeAspect="1"/>
              </p:cNvSpPr>
              <p:nvPr/>
            </p:nvSpPr>
            <p:spPr bwMode="auto">
              <a:xfrm>
                <a:off x="4251" y="1464"/>
                <a:ext cx="1343" cy="667"/>
              </a:xfrm>
              <a:custGeom>
                <a:avLst/>
                <a:gdLst>
                  <a:gd name="T0" fmla="*/ 0 w 5372"/>
                  <a:gd name="T1" fmla="*/ 0 h 2666"/>
                  <a:gd name="T2" fmla="*/ 0 w 5372"/>
                  <a:gd name="T3" fmla="*/ 0 h 2666"/>
                  <a:gd name="T4" fmla="*/ 0 w 5372"/>
                  <a:gd name="T5" fmla="*/ 0 h 2666"/>
                  <a:gd name="T6" fmla="*/ 0 w 5372"/>
                  <a:gd name="T7" fmla="*/ 0 h 2666"/>
                  <a:gd name="T8" fmla="*/ 0 w 5372"/>
                  <a:gd name="T9" fmla="*/ 0 h 2666"/>
                  <a:gd name="T10" fmla="*/ 0 w 5372"/>
                  <a:gd name="T11" fmla="*/ 0 h 2666"/>
                  <a:gd name="T12" fmla="*/ 0 w 5372"/>
                  <a:gd name="T13" fmla="*/ 0 h 2666"/>
                  <a:gd name="T14" fmla="*/ 0 w 5372"/>
                  <a:gd name="T15" fmla="*/ 0 h 2666"/>
                  <a:gd name="T16" fmla="*/ 0 w 5372"/>
                  <a:gd name="T17" fmla="*/ 0 h 2666"/>
                  <a:gd name="T18" fmla="*/ 0 w 5372"/>
                  <a:gd name="T19" fmla="*/ 0 h 2666"/>
                  <a:gd name="T20" fmla="*/ 0 w 5372"/>
                  <a:gd name="T21" fmla="*/ 0 h 2666"/>
                  <a:gd name="T22" fmla="*/ 0 w 5372"/>
                  <a:gd name="T23" fmla="*/ 0 h 2666"/>
                  <a:gd name="T24" fmla="*/ 0 w 5372"/>
                  <a:gd name="T25" fmla="*/ 0 h 2666"/>
                  <a:gd name="T26" fmla="*/ 0 w 5372"/>
                  <a:gd name="T27" fmla="*/ 0 h 2666"/>
                  <a:gd name="T28" fmla="*/ 0 w 5372"/>
                  <a:gd name="T29" fmla="*/ 0 h 2666"/>
                  <a:gd name="T30" fmla="*/ 0 w 5372"/>
                  <a:gd name="T31" fmla="*/ 0 h 2666"/>
                  <a:gd name="T32" fmla="*/ 0 w 5372"/>
                  <a:gd name="T33" fmla="*/ 0 h 2666"/>
                  <a:gd name="T34" fmla="*/ 0 w 5372"/>
                  <a:gd name="T35" fmla="*/ 0 h 2666"/>
                  <a:gd name="T36" fmla="*/ 0 w 5372"/>
                  <a:gd name="T37" fmla="*/ 0 h 2666"/>
                  <a:gd name="T38" fmla="*/ 0 w 5372"/>
                  <a:gd name="T39" fmla="*/ 0 h 2666"/>
                  <a:gd name="T40" fmla="*/ 0 w 5372"/>
                  <a:gd name="T41" fmla="*/ 0 h 2666"/>
                  <a:gd name="T42" fmla="*/ 0 w 5372"/>
                  <a:gd name="T43" fmla="*/ 0 h 2666"/>
                  <a:gd name="T44" fmla="*/ 0 w 5372"/>
                  <a:gd name="T45" fmla="*/ 0 h 2666"/>
                  <a:gd name="T46" fmla="*/ 0 w 5372"/>
                  <a:gd name="T47" fmla="*/ 0 h 2666"/>
                  <a:gd name="T48" fmla="*/ 0 w 5372"/>
                  <a:gd name="T49" fmla="*/ 0 h 2666"/>
                  <a:gd name="T50" fmla="*/ 0 w 5372"/>
                  <a:gd name="T51" fmla="*/ 0 h 2666"/>
                  <a:gd name="T52" fmla="*/ 0 w 5372"/>
                  <a:gd name="T53" fmla="*/ 0 h 2666"/>
                  <a:gd name="T54" fmla="*/ 0 w 5372"/>
                  <a:gd name="T55" fmla="*/ 0 h 2666"/>
                  <a:gd name="T56" fmla="*/ 0 w 5372"/>
                  <a:gd name="T57" fmla="*/ 0 h 2666"/>
                  <a:gd name="T58" fmla="*/ 0 w 5372"/>
                  <a:gd name="T59" fmla="*/ 0 h 2666"/>
                  <a:gd name="T60" fmla="*/ 0 w 5372"/>
                  <a:gd name="T61" fmla="*/ 0 h 2666"/>
                  <a:gd name="T62" fmla="*/ 0 w 5372"/>
                  <a:gd name="T63" fmla="*/ 0 h 2666"/>
                  <a:gd name="T64" fmla="*/ 0 w 5372"/>
                  <a:gd name="T65" fmla="*/ 0 h 2666"/>
                  <a:gd name="T66" fmla="*/ 0 w 5372"/>
                  <a:gd name="T67" fmla="*/ 0 h 2666"/>
                  <a:gd name="T68" fmla="*/ 0 w 5372"/>
                  <a:gd name="T69" fmla="*/ 0 h 2666"/>
                  <a:gd name="T70" fmla="*/ 0 w 5372"/>
                  <a:gd name="T71" fmla="*/ 0 h 2666"/>
                  <a:gd name="T72" fmla="*/ 0 w 5372"/>
                  <a:gd name="T73" fmla="*/ 0 h 2666"/>
                  <a:gd name="T74" fmla="*/ 0 w 5372"/>
                  <a:gd name="T75" fmla="*/ 0 h 2666"/>
                  <a:gd name="T76" fmla="*/ 0 w 5372"/>
                  <a:gd name="T77" fmla="*/ 0 h 2666"/>
                  <a:gd name="T78" fmla="*/ 0 w 5372"/>
                  <a:gd name="T79" fmla="*/ 0 h 2666"/>
                  <a:gd name="T80" fmla="*/ 0 w 5372"/>
                  <a:gd name="T81" fmla="*/ 0 h 2666"/>
                  <a:gd name="T82" fmla="*/ 0 w 5372"/>
                  <a:gd name="T83" fmla="*/ 0 h 2666"/>
                  <a:gd name="T84" fmla="*/ 0 w 5372"/>
                  <a:gd name="T85" fmla="*/ 0 h 2666"/>
                  <a:gd name="T86" fmla="*/ 0 w 5372"/>
                  <a:gd name="T87" fmla="*/ 0 h 2666"/>
                  <a:gd name="T88" fmla="*/ 0 w 5372"/>
                  <a:gd name="T89" fmla="*/ 0 h 2666"/>
                  <a:gd name="T90" fmla="*/ 0 w 5372"/>
                  <a:gd name="T91" fmla="*/ 0 h 2666"/>
                  <a:gd name="T92" fmla="*/ 0 w 5372"/>
                  <a:gd name="T93" fmla="*/ 0 h 2666"/>
                  <a:gd name="T94" fmla="*/ 0 w 5372"/>
                  <a:gd name="T95" fmla="*/ 0 h 2666"/>
                  <a:gd name="T96" fmla="*/ 0 w 5372"/>
                  <a:gd name="T97" fmla="*/ 0 h 2666"/>
                  <a:gd name="T98" fmla="*/ 0 w 5372"/>
                  <a:gd name="T99" fmla="*/ 0 h 2666"/>
                  <a:gd name="T100" fmla="*/ 0 w 5372"/>
                  <a:gd name="T101" fmla="*/ 0 h 2666"/>
                  <a:gd name="T102" fmla="*/ 0 w 5372"/>
                  <a:gd name="T103" fmla="*/ 0 h 2666"/>
                  <a:gd name="T104" fmla="*/ 0 w 5372"/>
                  <a:gd name="T105" fmla="*/ 0 h 2666"/>
                  <a:gd name="T106" fmla="*/ 0 w 5372"/>
                  <a:gd name="T107" fmla="*/ 0 h 2666"/>
                  <a:gd name="T108" fmla="*/ 0 w 5372"/>
                  <a:gd name="T109" fmla="*/ 0 h 2666"/>
                  <a:gd name="T110" fmla="*/ 0 w 5372"/>
                  <a:gd name="T111" fmla="*/ 0 h 266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372"/>
                  <a:gd name="T169" fmla="*/ 0 h 2666"/>
                  <a:gd name="T170" fmla="*/ 5372 w 5372"/>
                  <a:gd name="T171" fmla="*/ 2666 h 266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372" h="2666">
                    <a:moveTo>
                      <a:pt x="2687" y="600"/>
                    </a:moveTo>
                    <a:lnTo>
                      <a:pt x="2630" y="615"/>
                    </a:lnTo>
                    <a:lnTo>
                      <a:pt x="2576" y="630"/>
                    </a:lnTo>
                    <a:lnTo>
                      <a:pt x="2527" y="644"/>
                    </a:lnTo>
                    <a:lnTo>
                      <a:pt x="2481" y="655"/>
                    </a:lnTo>
                    <a:lnTo>
                      <a:pt x="2439" y="667"/>
                    </a:lnTo>
                    <a:lnTo>
                      <a:pt x="2400" y="678"/>
                    </a:lnTo>
                    <a:lnTo>
                      <a:pt x="2364" y="687"/>
                    </a:lnTo>
                    <a:lnTo>
                      <a:pt x="2332" y="698"/>
                    </a:lnTo>
                    <a:lnTo>
                      <a:pt x="2301" y="707"/>
                    </a:lnTo>
                    <a:lnTo>
                      <a:pt x="2274" y="714"/>
                    </a:lnTo>
                    <a:lnTo>
                      <a:pt x="2249" y="722"/>
                    </a:lnTo>
                    <a:lnTo>
                      <a:pt x="2224" y="730"/>
                    </a:lnTo>
                    <a:lnTo>
                      <a:pt x="2203" y="737"/>
                    </a:lnTo>
                    <a:lnTo>
                      <a:pt x="2182" y="745"/>
                    </a:lnTo>
                    <a:lnTo>
                      <a:pt x="2163" y="751"/>
                    </a:lnTo>
                    <a:lnTo>
                      <a:pt x="2145" y="758"/>
                    </a:lnTo>
                    <a:lnTo>
                      <a:pt x="2127" y="766"/>
                    </a:lnTo>
                    <a:lnTo>
                      <a:pt x="2110" y="772"/>
                    </a:lnTo>
                    <a:lnTo>
                      <a:pt x="2094" y="780"/>
                    </a:lnTo>
                    <a:lnTo>
                      <a:pt x="2077" y="787"/>
                    </a:lnTo>
                    <a:lnTo>
                      <a:pt x="2060" y="795"/>
                    </a:lnTo>
                    <a:lnTo>
                      <a:pt x="2044" y="803"/>
                    </a:lnTo>
                    <a:lnTo>
                      <a:pt x="2026" y="812"/>
                    </a:lnTo>
                    <a:lnTo>
                      <a:pt x="2006" y="821"/>
                    </a:lnTo>
                    <a:lnTo>
                      <a:pt x="1987" y="831"/>
                    </a:lnTo>
                    <a:lnTo>
                      <a:pt x="1965" y="841"/>
                    </a:lnTo>
                    <a:lnTo>
                      <a:pt x="1942" y="853"/>
                    </a:lnTo>
                    <a:lnTo>
                      <a:pt x="1918" y="864"/>
                    </a:lnTo>
                    <a:lnTo>
                      <a:pt x="1892" y="878"/>
                    </a:lnTo>
                    <a:lnTo>
                      <a:pt x="1863" y="892"/>
                    </a:lnTo>
                    <a:lnTo>
                      <a:pt x="1832" y="907"/>
                    </a:lnTo>
                    <a:lnTo>
                      <a:pt x="1798" y="923"/>
                    </a:lnTo>
                    <a:lnTo>
                      <a:pt x="1742" y="949"/>
                    </a:lnTo>
                    <a:lnTo>
                      <a:pt x="1689" y="976"/>
                    </a:lnTo>
                    <a:lnTo>
                      <a:pt x="1636" y="1004"/>
                    </a:lnTo>
                    <a:lnTo>
                      <a:pt x="1583" y="1032"/>
                    </a:lnTo>
                    <a:lnTo>
                      <a:pt x="1531" y="1062"/>
                    </a:lnTo>
                    <a:lnTo>
                      <a:pt x="1480" y="1093"/>
                    </a:lnTo>
                    <a:lnTo>
                      <a:pt x="1428" y="1123"/>
                    </a:lnTo>
                    <a:lnTo>
                      <a:pt x="1378" y="1154"/>
                    </a:lnTo>
                    <a:lnTo>
                      <a:pt x="1328" y="1186"/>
                    </a:lnTo>
                    <a:lnTo>
                      <a:pt x="1280" y="1220"/>
                    </a:lnTo>
                    <a:lnTo>
                      <a:pt x="1231" y="1254"/>
                    </a:lnTo>
                    <a:lnTo>
                      <a:pt x="1183" y="1289"/>
                    </a:lnTo>
                    <a:lnTo>
                      <a:pt x="1136" y="1325"/>
                    </a:lnTo>
                    <a:lnTo>
                      <a:pt x="1089" y="1361"/>
                    </a:lnTo>
                    <a:lnTo>
                      <a:pt x="1042" y="1398"/>
                    </a:lnTo>
                    <a:lnTo>
                      <a:pt x="996" y="1436"/>
                    </a:lnTo>
                    <a:lnTo>
                      <a:pt x="951" y="1475"/>
                    </a:lnTo>
                    <a:lnTo>
                      <a:pt x="905" y="1514"/>
                    </a:lnTo>
                    <a:lnTo>
                      <a:pt x="862" y="1554"/>
                    </a:lnTo>
                    <a:lnTo>
                      <a:pt x="817" y="1597"/>
                    </a:lnTo>
                    <a:lnTo>
                      <a:pt x="773" y="1639"/>
                    </a:lnTo>
                    <a:lnTo>
                      <a:pt x="730" y="1681"/>
                    </a:lnTo>
                    <a:lnTo>
                      <a:pt x="686" y="1726"/>
                    </a:lnTo>
                    <a:lnTo>
                      <a:pt x="644" y="1771"/>
                    </a:lnTo>
                    <a:lnTo>
                      <a:pt x="601" y="1816"/>
                    </a:lnTo>
                    <a:lnTo>
                      <a:pt x="559" y="1862"/>
                    </a:lnTo>
                    <a:lnTo>
                      <a:pt x="517" y="1909"/>
                    </a:lnTo>
                    <a:lnTo>
                      <a:pt x="476" y="1958"/>
                    </a:lnTo>
                    <a:lnTo>
                      <a:pt x="435" y="2008"/>
                    </a:lnTo>
                    <a:lnTo>
                      <a:pt x="394" y="2058"/>
                    </a:lnTo>
                    <a:lnTo>
                      <a:pt x="353" y="2108"/>
                    </a:lnTo>
                    <a:lnTo>
                      <a:pt x="312" y="2161"/>
                    </a:lnTo>
                    <a:lnTo>
                      <a:pt x="271" y="2210"/>
                    </a:lnTo>
                    <a:lnTo>
                      <a:pt x="231" y="2253"/>
                    </a:lnTo>
                    <a:lnTo>
                      <a:pt x="192" y="2290"/>
                    </a:lnTo>
                    <a:lnTo>
                      <a:pt x="155" y="2322"/>
                    </a:lnTo>
                    <a:lnTo>
                      <a:pt x="121" y="2351"/>
                    </a:lnTo>
                    <a:lnTo>
                      <a:pt x="89" y="2376"/>
                    </a:lnTo>
                    <a:lnTo>
                      <a:pt x="60" y="2398"/>
                    </a:lnTo>
                    <a:lnTo>
                      <a:pt x="37" y="2419"/>
                    </a:lnTo>
                    <a:lnTo>
                      <a:pt x="19" y="2437"/>
                    </a:lnTo>
                    <a:lnTo>
                      <a:pt x="6" y="2455"/>
                    </a:lnTo>
                    <a:lnTo>
                      <a:pt x="0" y="2471"/>
                    </a:lnTo>
                    <a:lnTo>
                      <a:pt x="3" y="2489"/>
                    </a:lnTo>
                    <a:lnTo>
                      <a:pt x="12" y="2508"/>
                    </a:lnTo>
                    <a:lnTo>
                      <a:pt x="30" y="2530"/>
                    </a:lnTo>
                    <a:lnTo>
                      <a:pt x="58" y="2553"/>
                    </a:lnTo>
                    <a:lnTo>
                      <a:pt x="95" y="2580"/>
                    </a:lnTo>
                    <a:lnTo>
                      <a:pt x="136" y="2606"/>
                    </a:lnTo>
                    <a:lnTo>
                      <a:pt x="172" y="2626"/>
                    </a:lnTo>
                    <a:lnTo>
                      <a:pt x="205" y="2643"/>
                    </a:lnTo>
                    <a:lnTo>
                      <a:pt x="236" y="2655"/>
                    </a:lnTo>
                    <a:lnTo>
                      <a:pt x="265" y="2661"/>
                    </a:lnTo>
                    <a:lnTo>
                      <a:pt x="295" y="2665"/>
                    </a:lnTo>
                    <a:lnTo>
                      <a:pt x="324" y="2666"/>
                    </a:lnTo>
                    <a:lnTo>
                      <a:pt x="356" y="2665"/>
                    </a:lnTo>
                    <a:lnTo>
                      <a:pt x="389" y="2661"/>
                    </a:lnTo>
                    <a:lnTo>
                      <a:pt x="424" y="2655"/>
                    </a:lnTo>
                    <a:lnTo>
                      <a:pt x="465" y="2647"/>
                    </a:lnTo>
                    <a:lnTo>
                      <a:pt x="510" y="2639"/>
                    </a:lnTo>
                    <a:lnTo>
                      <a:pt x="560" y="2630"/>
                    </a:lnTo>
                    <a:lnTo>
                      <a:pt x="618" y="2621"/>
                    </a:lnTo>
                    <a:lnTo>
                      <a:pt x="682" y="2612"/>
                    </a:lnTo>
                    <a:lnTo>
                      <a:pt x="755" y="2605"/>
                    </a:lnTo>
                    <a:lnTo>
                      <a:pt x="795" y="2599"/>
                    </a:lnTo>
                    <a:lnTo>
                      <a:pt x="837" y="2594"/>
                    </a:lnTo>
                    <a:lnTo>
                      <a:pt x="882" y="2585"/>
                    </a:lnTo>
                    <a:lnTo>
                      <a:pt x="930" y="2576"/>
                    </a:lnTo>
                    <a:lnTo>
                      <a:pt x="978" y="2566"/>
                    </a:lnTo>
                    <a:lnTo>
                      <a:pt x="1030" y="2553"/>
                    </a:lnTo>
                    <a:lnTo>
                      <a:pt x="1083" y="2539"/>
                    </a:lnTo>
                    <a:lnTo>
                      <a:pt x="1140" y="2524"/>
                    </a:lnTo>
                    <a:lnTo>
                      <a:pt x="1196" y="2508"/>
                    </a:lnTo>
                    <a:lnTo>
                      <a:pt x="1256" y="2490"/>
                    </a:lnTo>
                    <a:lnTo>
                      <a:pt x="1317" y="2472"/>
                    </a:lnTo>
                    <a:lnTo>
                      <a:pt x="1380" y="2452"/>
                    </a:lnTo>
                    <a:lnTo>
                      <a:pt x="1444" y="2431"/>
                    </a:lnTo>
                    <a:lnTo>
                      <a:pt x="1509" y="2410"/>
                    </a:lnTo>
                    <a:lnTo>
                      <a:pt x="1577" y="2388"/>
                    </a:lnTo>
                    <a:lnTo>
                      <a:pt x="1645" y="2365"/>
                    </a:lnTo>
                    <a:lnTo>
                      <a:pt x="1715" y="2340"/>
                    </a:lnTo>
                    <a:lnTo>
                      <a:pt x="1786" y="2316"/>
                    </a:lnTo>
                    <a:lnTo>
                      <a:pt x="1859" y="2290"/>
                    </a:lnTo>
                    <a:lnTo>
                      <a:pt x="1932" y="2265"/>
                    </a:lnTo>
                    <a:lnTo>
                      <a:pt x="2006" y="2238"/>
                    </a:lnTo>
                    <a:lnTo>
                      <a:pt x="2081" y="2211"/>
                    </a:lnTo>
                    <a:lnTo>
                      <a:pt x="2158" y="2184"/>
                    </a:lnTo>
                    <a:lnTo>
                      <a:pt x="2235" y="2156"/>
                    </a:lnTo>
                    <a:lnTo>
                      <a:pt x="2312" y="2127"/>
                    </a:lnTo>
                    <a:lnTo>
                      <a:pt x="2390" y="2099"/>
                    </a:lnTo>
                    <a:lnTo>
                      <a:pt x="2468" y="2071"/>
                    </a:lnTo>
                    <a:lnTo>
                      <a:pt x="2548" y="2043"/>
                    </a:lnTo>
                    <a:lnTo>
                      <a:pt x="2626" y="2015"/>
                    </a:lnTo>
                    <a:lnTo>
                      <a:pt x="2705" y="1986"/>
                    </a:lnTo>
                    <a:lnTo>
                      <a:pt x="2786" y="1958"/>
                    </a:lnTo>
                    <a:lnTo>
                      <a:pt x="2865" y="1930"/>
                    </a:lnTo>
                    <a:lnTo>
                      <a:pt x="2945" y="1902"/>
                    </a:lnTo>
                    <a:lnTo>
                      <a:pt x="3026" y="1874"/>
                    </a:lnTo>
                    <a:lnTo>
                      <a:pt x="3105" y="1847"/>
                    </a:lnTo>
                    <a:lnTo>
                      <a:pt x="3185" y="1818"/>
                    </a:lnTo>
                    <a:lnTo>
                      <a:pt x="3263" y="1790"/>
                    </a:lnTo>
                    <a:lnTo>
                      <a:pt x="3342" y="1763"/>
                    </a:lnTo>
                    <a:lnTo>
                      <a:pt x="3421" y="1736"/>
                    </a:lnTo>
                    <a:lnTo>
                      <a:pt x="3498" y="1708"/>
                    </a:lnTo>
                    <a:lnTo>
                      <a:pt x="3574" y="1681"/>
                    </a:lnTo>
                    <a:lnTo>
                      <a:pt x="3650" y="1656"/>
                    </a:lnTo>
                    <a:lnTo>
                      <a:pt x="3726" y="1629"/>
                    </a:lnTo>
                    <a:lnTo>
                      <a:pt x="3799" y="1603"/>
                    </a:lnTo>
                    <a:lnTo>
                      <a:pt x="3872" y="1577"/>
                    </a:lnTo>
                    <a:lnTo>
                      <a:pt x="3945" y="1552"/>
                    </a:lnTo>
                    <a:lnTo>
                      <a:pt x="4015" y="1527"/>
                    </a:lnTo>
                    <a:lnTo>
                      <a:pt x="4085" y="1503"/>
                    </a:lnTo>
                    <a:lnTo>
                      <a:pt x="4153" y="1479"/>
                    </a:lnTo>
                    <a:lnTo>
                      <a:pt x="4219" y="1455"/>
                    </a:lnTo>
                    <a:lnTo>
                      <a:pt x="4283" y="1432"/>
                    </a:lnTo>
                    <a:lnTo>
                      <a:pt x="4348" y="1411"/>
                    </a:lnTo>
                    <a:lnTo>
                      <a:pt x="4409" y="1389"/>
                    </a:lnTo>
                    <a:lnTo>
                      <a:pt x="4468" y="1367"/>
                    </a:lnTo>
                    <a:lnTo>
                      <a:pt x="4526" y="1348"/>
                    </a:lnTo>
                    <a:lnTo>
                      <a:pt x="4582" y="1327"/>
                    </a:lnTo>
                    <a:lnTo>
                      <a:pt x="4636" y="1308"/>
                    </a:lnTo>
                    <a:lnTo>
                      <a:pt x="4687" y="1290"/>
                    </a:lnTo>
                    <a:lnTo>
                      <a:pt x="4736" y="1272"/>
                    </a:lnTo>
                    <a:lnTo>
                      <a:pt x="4783" y="1255"/>
                    </a:lnTo>
                    <a:lnTo>
                      <a:pt x="4827" y="1240"/>
                    </a:lnTo>
                    <a:lnTo>
                      <a:pt x="4869" y="1225"/>
                    </a:lnTo>
                    <a:lnTo>
                      <a:pt x="4909" y="1211"/>
                    </a:lnTo>
                    <a:lnTo>
                      <a:pt x="4945" y="1198"/>
                    </a:lnTo>
                    <a:lnTo>
                      <a:pt x="5013" y="1173"/>
                    </a:lnTo>
                    <a:lnTo>
                      <a:pt x="5074" y="1150"/>
                    </a:lnTo>
                    <a:lnTo>
                      <a:pt x="5132" y="1128"/>
                    </a:lnTo>
                    <a:lnTo>
                      <a:pt x="5183" y="1108"/>
                    </a:lnTo>
                    <a:lnTo>
                      <a:pt x="5228" y="1087"/>
                    </a:lnTo>
                    <a:lnTo>
                      <a:pt x="5268" y="1068"/>
                    </a:lnTo>
                    <a:lnTo>
                      <a:pt x="5303" y="1048"/>
                    </a:lnTo>
                    <a:lnTo>
                      <a:pt x="5330" y="1028"/>
                    </a:lnTo>
                    <a:lnTo>
                      <a:pt x="5350" y="1008"/>
                    </a:lnTo>
                    <a:lnTo>
                      <a:pt x="5364" y="987"/>
                    </a:lnTo>
                    <a:lnTo>
                      <a:pt x="5372" y="966"/>
                    </a:lnTo>
                    <a:lnTo>
                      <a:pt x="5372" y="943"/>
                    </a:lnTo>
                    <a:lnTo>
                      <a:pt x="5365" y="917"/>
                    </a:lnTo>
                    <a:lnTo>
                      <a:pt x="5351" y="890"/>
                    </a:lnTo>
                    <a:lnTo>
                      <a:pt x="5331" y="862"/>
                    </a:lnTo>
                    <a:lnTo>
                      <a:pt x="5301" y="830"/>
                    </a:lnTo>
                    <a:lnTo>
                      <a:pt x="5269" y="798"/>
                    </a:lnTo>
                    <a:lnTo>
                      <a:pt x="5239" y="768"/>
                    </a:lnTo>
                    <a:lnTo>
                      <a:pt x="5210" y="741"/>
                    </a:lnTo>
                    <a:lnTo>
                      <a:pt x="5183" y="714"/>
                    </a:lnTo>
                    <a:lnTo>
                      <a:pt x="5159" y="690"/>
                    </a:lnTo>
                    <a:lnTo>
                      <a:pt x="5136" y="665"/>
                    </a:lnTo>
                    <a:lnTo>
                      <a:pt x="5117" y="642"/>
                    </a:lnTo>
                    <a:lnTo>
                      <a:pt x="5100" y="619"/>
                    </a:lnTo>
                    <a:lnTo>
                      <a:pt x="5087" y="596"/>
                    </a:lnTo>
                    <a:lnTo>
                      <a:pt x="5077" y="573"/>
                    </a:lnTo>
                    <a:lnTo>
                      <a:pt x="5071" y="549"/>
                    </a:lnTo>
                    <a:lnTo>
                      <a:pt x="5067" y="523"/>
                    </a:lnTo>
                    <a:lnTo>
                      <a:pt x="5068" y="497"/>
                    </a:lnTo>
                    <a:lnTo>
                      <a:pt x="5073" y="469"/>
                    </a:lnTo>
                    <a:lnTo>
                      <a:pt x="5083" y="440"/>
                    </a:lnTo>
                    <a:lnTo>
                      <a:pt x="5098" y="408"/>
                    </a:lnTo>
                    <a:lnTo>
                      <a:pt x="5117" y="376"/>
                    </a:lnTo>
                    <a:lnTo>
                      <a:pt x="5139" y="346"/>
                    </a:lnTo>
                    <a:lnTo>
                      <a:pt x="5164" y="319"/>
                    </a:lnTo>
                    <a:lnTo>
                      <a:pt x="5191" y="294"/>
                    </a:lnTo>
                    <a:lnTo>
                      <a:pt x="5219" y="271"/>
                    </a:lnTo>
                    <a:lnTo>
                      <a:pt x="5246" y="249"/>
                    </a:lnTo>
                    <a:lnTo>
                      <a:pt x="5273" y="228"/>
                    </a:lnTo>
                    <a:lnTo>
                      <a:pt x="5296" y="208"/>
                    </a:lnTo>
                    <a:lnTo>
                      <a:pt x="5317" y="190"/>
                    </a:lnTo>
                    <a:lnTo>
                      <a:pt x="5332" y="172"/>
                    </a:lnTo>
                    <a:lnTo>
                      <a:pt x="5342" y="154"/>
                    </a:lnTo>
                    <a:lnTo>
                      <a:pt x="5346" y="136"/>
                    </a:lnTo>
                    <a:lnTo>
                      <a:pt x="5342" y="119"/>
                    </a:lnTo>
                    <a:lnTo>
                      <a:pt x="5331" y="101"/>
                    </a:lnTo>
                    <a:lnTo>
                      <a:pt x="5308" y="83"/>
                    </a:lnTo>
                    <a:lnTo>
                      <a:pt x="5276" y="64"/>
                    </a:lnTo>
                    <a:lnTo>
                      <a:pt x="5237" y="46"/>
                    </a:lnTo>
                    <a:lnTo>
                      <a:pt x="5200" y="32"/>
                    </a:lnTo>
                    <a:lnTo>
                      <a:pt x="5164" y="22"/>
                    </a:lnTo>
                    <a:lnTo>
                      <a:pt x="5128" y="13"/>
                    </a:lnTo>
                    <a:lnTo>
                      <a:pt x="5094" y="6"/>
                    </a:lnTo>
                    <a:lnTo>
                      <a:pt x="5062" y="2"/>
                    </a:lnTo>
                    <a:lnTo>
                      <a:pt x="5031" y="1"/>
                    </a:lnTo>
                    <a:lnTo>
                      <a:pt x="5001" y="0"/>
                    </a:lnTo>
                    <a:lnTo>
                      <a:pt x="4976" y="0"/>
                    </a:lnTo>
                    <a:lnTo>
                      <a:pt x="4953" y="2"/>
                    </a:lnTo>
                    <a:lnTo>
                      <a:pt x="4931" y="4"/>
                    </a:lnTo>
                    <a:lnTo>
                      <a:pt x="4914" y="6"/>
                    </a:lnTo>
                    <a:lnTo>
                      <a:pt x="4900" y="9"/>
                    </a:lnTo>
                    <a:lnTo>
                      <a:pt x="4890" y="10"/>
                    </a:lnTo>
                    <a:lnTo>
                      <a:pt x="4883" y="13"/>
                    </a:lnTo>
                    <a:lnTo>
                      <a:pt x="4881" y="13"/>
                    </a:lnTo>
                    <a:lnTo>
                      <a:pt x="2687" y="600"/>
                    </a:lnTo>
                    <a:close/>
                  </a:path>
                </a:pathLst>
              </a:custGeom>
              <a:solidFill>
                <a:srgbClr val="007377"/>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16" name="Freeform 105">
                <a:extLst>
                  <a:ext uri="{FF2B5EF4-FFF2-40B4-BE49-F238E27FC236}">
                    <a16:creationId xmlns:a16="http://schemas.microsoft.com/office/drawing/2014/main" id="{AAB55211-2045-4BB6-9D42-15CFC17FA26F}"/>
                  </a:ext>
                </a:extLst>
              </p:cNvPr>
              <p:cNvSpPr>
                <a:spLocks noChangeAspect="1"/>
              </p:cNvSpPr>
              <p:nvPr/>
            </p:nvSpPr>
            <p:spPr bwMode="auto">
              <a:xfrm>
                <a:off x="4614" y="1353"/>
                <a:ext cx="922" cy="244"/>
              </a:xfrm>
              <a:custGeom>
                <a:avLst/>
                <a:gdLst>
                  <a:gd name="T0" fmla="*/ 0 w 3686"/>
                  <a:gd name="T1" fmla="*/ 0 h 974"/>
                  <a:gd name="T2" fmla="*/ 0 w 3686"/>
                  <a:gd name="T3" fmla="*/ 0 h 974"/>
                  <a:gd name="T4" fmla="*/ 0 w 3686"/>
                  <a:gd name="T5" fmla="*/ 0 h 974"/>
                  <a:gd name="T6" fmla="*/ 0 w 3686"/>
                  <a:gd name="T7" fmla="*/ 0 h 974"/>
                  <a:gd name="T8" fmla="*/ 0 w 3686"/>
                  <a:gd name="T9" fmla="*/ 0 h 974"/>
                  <a:gd name="T10" fmla="*/ 0 w 3686"/>
                  <a:gd name="T11" fmla="*/ 0 h 974"/>
                  <a:gd name="T12" fmla="*/ 0 w 3686"/>
                  <a:gd name="T13" fmla="*/ 0 h 974"/>
                  <a:gd name="T14" fmla="*/ 0 w 3686"/>
                  <a:gd name="T15" fmla="*/ 0 h 974"/>
                  <a:gd name="T16" fmla="*/ 0 w 3686"/>
                  <a:gd name="T17" fmla="*/ 0 h 974"/>
                  <a:gd name="T18" fmla="*/ 0 w 3686"/>
                  <a:gd name="T19" fmla="*/ 0 h 974"/>
                  <a:gd name="T20" fmla="*/ 0 w 3686"/>
                  <a:gd name="T21" fmla="*/ 0 h 974"/>
                  <a:gd name="T22" fmla="*/ 0 w 3686"/>
                  <a:gd name="T23" fmla="*/ 0 h 974"/>
                  <a:gd name="T24" fmla="*/ 0 w 3686"/>
                  <a:gd name="T25" fmla="*/ 0 h 974"/>
                  <a:gd name="T26" fmla="*/ 0 w 3686"/>
                  <a:gd name="T27" fmla="*/ 0 h 974"/>
                  <a:gd name="T28" fmla="*/ 0 w 3686"/>
                  <a:gd name="T29" fmla="*/ 0 h 974"/>
                  <a:gd name="T30" fmla="*/ 0 w 3686"/>
                  <a:gd name="T31" fmla="*/ 0 h 974"/>
                  <a:gd name="T32" fmla="*/ 0 w 3686"/>
                  <a:gd name="T33" fmla="*/ 0 h 974"/>
                  <a:gd name="T34" fmla="*/ 0 w 3686"/>
                  <a:gd name="T35" fmla="*/ 0 h 974"/>
                  <a:gd name="T36" fmla="*/ 0 w 3686"/>
                  <a:gd name="T37" fmla="*/ 0 h 974"/>
                  <a:gd name="T38" fmla="*/ 0 w 3686"/>
                  <a:gd name="T39" fmla="*/ 0 h 974"/>
                  <a:gd name="T40" fmla="*/ 0 w 3686"/>
                  <a:gd name="T41" fmla="*/ 0 h 974"/>
                  <a:gd name="T42" fmla="*/ 0 w 3686"/>
                  <a:gd name="T43" fmla="*/ 0 h 974"/>
                  <a:gd name="T44" fmla="*/ 0 w 3686"/>
                  <a:gd name="T45" fmla="*/ 0 h 974"/>
                  <a:gd name="T46" fmla="*/ 0 w 3686"/>
                  <a:gd name="T47" fmla="*/ 0 h 974"/>
                  <a:gd name="T48" fmla="*/ 0 w 3686"/>
                  <a:gd name="T49" fmla="*/ 0 h 974"/>
                  <a:gd name="T50" fmla="*/ 0 w 3686"/>
                  <a:gd name="T51" fmla="*/ 0 h 974"/>
                  <a:gd name="T52" fmla="*/ 0 w 3686"/>
                  <a:gd name="T53" fmla="*/ 0 h 974"/>
                  <a:gd name="T54" fmla="*/ 0 w 3686"/>
                  <a:gd name="T55" fmla="*/ 0 h 974"/>
                  <a:gd name="T56" fmla="*/ 0 w 3686"/>
                  <a:gd name="T57" fmla="*/ 0 h 974"/>
                  <a:gd name="T58" fmla="*/ 0 w 3686"/>
                  <a:gd name="T59" fmla="*/ 0 h 974"/>
                  <a:gd name="T60" fmla="*/ 0 w 3686"/>
                  <a:gd name="T61" fmla="*/ 0 h 974"/>
                  <a:gd name="T62" fmla="*/ 0 w 3686"/>
                  <a:gd name="T63" fmla="*/ 0 h 974"/>
                  <a:gd name="T64" fmla="*/ 0 w 3686"/>
                  <a:gd name="T65" fmla="*/ 0 h 974"/>
                  <a:gd name="T66" fmla="*/ 0 w 3686"/>
                  <a:gd name="T67" fmla="*/ 0 h 974"/>
                  <a:gd name="T68" fmla="*/ 0 w 3686"/>
                  <a:gd name="T69" fmla="*/ 0 h 974"/>
                  <a:gd name="T70" fmla="*/ 0 w 3686"/>
                  <a:gd name="T71" fmla="*/ 0 h 974"/>
                  <a:gd name="T72" fmla="*/ 0 w 3686"/>
                  <a:gd name="T73" fmla="*/ 0 h 974"/>
                  <a:gd name="T74" fmla="*/ 0 w 3686"/>
                  <a:gd name="T75" fmla="*/ 0 h 974"/>
                  <a:gd name="T76" fmla="*/ 0 w 3686"/>
                  <a:gd name="T77" fmla="*/ 0 h 974"/>
                  <a:gd name="T78" fmla="*/ 0 w 3686"/>
                  <a:gd name="T79" fmla="*/ 0 h 974"/>
                  <a:gd name="T80" fmla="*/ 0 w 3686"/>
                  <a:gd name="T81" fmla="*/ 0 h 974"/>
                  <a:gd name="T82" fmla="*/ 0 w 3686"/>
                  <a:gd name="T83" fmla="*/ 0 h 974"/>
                  <a:gd name="T84" fmla="*/ 0 w 3686"/>
                  <a:gd name="T85" fmla="*/ 0 h 974"/>
                  <a:gd name="T86" fmla="*/ 0 w 3686"/>
                  <a:gd name="T87" fmla="*/ 0 h 974"/>
                  <a:gd name="T88" fmla="*/ 0 w 3686"/>
                  <a:gd name="T89" fmla="*/ 0 h 974"/>
                  <a:gd name="T90" fmla="*/ 0 w 3686"/>
                  <a:gd name="T91" fmla="*/ 0 h 974"/>
                  <a:gd name="T92" fmla="*/ 0 w 3686"/>
                  <a:gd name="T93" fmla="*/ 0 h 974"/>
                  <a:gd name="T94" fmla="*/ 0 w 3686"/>
                  <a:gd name="T95" fmla="*/ 0 h 974"/>
                  <a:gd name="T96" fmla="*/ 0 w 3686"/>
                  <a:gd name="T97" fmla="*/ 0 h 974"/>
                  <a:gd name="T98" fmla="*/ 0 w 3686"/>
                  <a:gd name="T99" fmla="*/ 0 h 974"/>
                  <a:gd name="T100" fmla="*/ 0 w 3686"/>
                  <a:gd name="T101" fmla="*/ 0 h 974"/>
                  <a:gd name="T102" fmla="*/ 0 w 3686"/>
                  <a:gd name="T103" fmla="*/ 0 h 974"/>
                  <a:gd name="T104" fmla="*/ 0 w 3686"/>
                  <a:gd name="T105" fmla="*/ 0 h 974"/>
                  <a:gd name="T106" fmla="*/ 0 w 3686"/>
                  <a:gd name="T107" fmla="*/ 0 h 974"/>
                  <a:gd name="T108" fmla="*/ 0 w 3686"/>
                  <a:gd name="T109" fmla="*/ 0 h 974"/>
                  <a:gd name="T110" fmla="*/ 0 w 3686"/>
                  <a:gd name="T111" fmla="*/ 0 h 97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686"/>
                  <a:gd name="T169" fmla="*/ 0 h 974"/>
                  <a:gd name="T170" fmla="*/ 3686 w 3686"/>
                  <a:gd name="T171" fmla="*/ 974 h 97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686" h="974">
                    <a:moveTo>
                      <a:pt x="2890" y="0"/>
                    </a:moveTo>
                    <a:lnTo>
                      <a:pt x="2859" y="6"/>
                    </a:lnTo>
                    <a:lnTo>
                      <a:pt x="2817" y="12"/>
                    </a:lnTo>
                    <a:lnTo>
                      <a:pt x="2763" y="22"/>
                    </a:lnTo>
                    <a:lnTo>
                      <a:pt x="2700" y="34"/>
                    </a:lnTo>
                    <a:lnTo>
                      <a:pt x="2628" y="47"/>
                    </a:lnTo>
                    <a:lnTo>
                      <a:pt x="2547" y="62"/>
                    </a:lnTo>
                    <a:lnTo>
                      <a:pt x="2460" y="80"/>
                    </a:lnTo>
                    <a:lnTo>
                      <a:pt x="2365" y="98"/>
                    </a:lnTo>
                    <a:lnTo>
                      <a:pt x="2264" y="118"/>
                    </a:lnTo>
                    <a:lnTo>
                      <a:pt x="2159" y="139"/>
                    </a:lnTo>
                    <a:lnTo>
                      <a:pt x="2049" y="162"/>
                    </a:lnTo>
                    <a:lnTo>
                      <a:pt x="1935" y="185"/>
                    </a:lnTo>
                    <a:lnTo>
                      <a:pt x="1818" y="208"/>
                    </a:lnTo>
                    <a:lnTo>
                      <a:pt x="1700" y="233"/>
                    </a:lnTo>
                    <a:lnTo>
                      <a:pt x="1579" y="257"/>
                    </a:lnTo>
                    <a:lnTo>
                      <a:pt x="1460" y="283"/>
                    </a:lnTo>
                    <a:lnTo>
                      <a:pt x="1340" y="307"/>
                    </a:lnTo>
                    <a:lnTo>
                      <a:pt x="1222" y="333"/>
                    </a:lnTo>
                    <a:lnTo>
                      <a:pt x="1105" y="357"/>
                    </a:lnTo>
                    <a:lnTo>
                      <a:pt x="991" y="381"/>
                    </a:lnTo>
                    <a:lnTo>
                      <a:pt x="881" y="406"/>
                    </a:lnTo>
                    <a:lnTo>
                      <a:pt x="776" y="429"/>
                    </a:lnTo>
                    <a:lnTo>
                      <a:pt x="674" y="451"/>
                    </a:lnTo>
                    <a:lnTo>
                      <a:pt x="581" y="472"/>
                    </a:lnTo>
                    <a:lnTo>
                      <a:pt x="492" y="492"/>
                    </a:lnTo>
                    <a:lnTo>
                      <a:pt x="411" y="511"/>
                    </a:lnTo>
                    <a:lnTo>
                      <a:pt x="340" y="528"/>
                    </a:lnTo>
                    <a:lnTo>
                      <a:pt x="277" y="544"/>
                    </a:lnTo>
                    <a:lnTo>
                      <a:pt x="224" y="557"/>
                    </a:lnTo>
                    <a:lnTo>
                      <a:pt x="182" y="570"/>
                    </a:lnTo>
                    <a:lnTo>
                      <a:pt x="151" y="579"/>
                    </a:lnTo>
                    <a:lnTo>
                      <a:pt x="133" y="587"/>
                    </a:lnTo>
                    <a:lnTo>
                      <a:pt x="110" y="598"/>
                    </a:lnTo>
                    <a:lnTo>
                      <a:pt x="88" y="608"/>
                    </a:lnTo>
                    <a:lnTo>
                      <a:pt x="68" y="616"/>
                    </a:lnTo>
                    <a:lnTo>
                      <a:pt x="49" y="624"/>
                    </a:lnTo>
                    <a:lnTo>
                      <a:pt x="33" y="629"/>
                    </a:lnTo>
                    <a:lnTo>
                      <a:pt x="19" y="634"/>
                    </a:lnTo>
                    <a:lnTo>
                      <a:pt x="9" y="639"/>
                    </a:lnTo>
                    <a:lnTo>
                      <a:pt x="2" y="643"/>
                    </a:lnTo>
                    <a:lnTo>
                      <a:pt x="0" y="648"/>
                    </a:lnTo>
                    <a:lnTo>
                      <a:pt x="1" y="653"/>
                    </a:lnTo>
                    <a:lnTo>
                      <a:pt x="8" y="658"/>
                    </a:lnTo>
                    <a:lnTo>
                      <a:pt x="19" y="663"/>
                    </a:lnTo>
                    <a:lnTo>
                      <a:pt x="37" y="671"/>
                    </a:lnTo>
                    <a:lnTo>
                      <a:pt x="60" y="679"/>
                    </a:lnTo>
                    <a:lnTo>
                      <a:pt x="90" y="689"/>
                    </a:lnTo>
                    <a:lnTo>
                      <a:pt x="126" y="701"/>
                    </a:lnTo>
                    <a:lnTo>
                      <a:pt x="163" y="712"/>
                    </a:lnTo>
                    <a:lnTo>
                      <a:pt x="195" y="722"/>
                    </a:lnTo>
                    <a:lnTo>
                      <a:pt x="223" y="731"/>
                    </a:lnTo>
                    <a:lnTo>
                      <a:pt x="247" y="739"/>
                    </a:lnTo>
                    <a:lnTo>
                      <a:pt x="269" y="746"/>
                    </a:lnTo>
                    <a:lnTo>
                      <a:pt x="288" y="752"/>
                    </a:lnTo>
                    <a:lnTo>
                      <a:pt x="306" y="757"/>
                    </a:lnTo>
                    <a:lnTo>
                      <a:pt x="323" y="762"/>
                    </a:lnTo>
                    <a:lnTo>
                      <a:pt x="338" y="769"/>
                    </a:lnTo>
                    <a:lnTo>
                      <a:pt x="355" y="774"/>
                    </a:lnTo>
                    <a:lnTo>
                      <a:pt x="372" y="780"/>
                    </a:lnTo>
                    <a:lnTo>
                      <a:pt x="391" y="788"/>
                    </a:lnTo>
                    <a:lnTo>
                      <a:pt x="411" y="797"/>
                    </a:lnTo>
                    <a:lnTo>
                      <a:pt x="435" y="806"/>
                    </a:lnTo>
                    <a:lnTo>
                      <a:pt x="460" y="817"/>
                    </a:lnTo>
                    <a:lnTo>
                      <a:pt x="491" y="830"/>
                    </a:lnTo>
                    <a:lnTo>
                      <a:pt x="520" y="844"/>
                    </a:lnTo>
                    <a:lnTo>
                      <a:pt x="545" y="858"/>
                    </a:lnTo>
                    <a:lnTo>
                      <a:pt x="565" y="873"/>
                    </a:lnTo>
                    <a:lnTo>
                      <a:pt x="582" y="888"/>
                    </a:lnTo>
                    <a:lnTo>
                      <a:pt x="596" y="901"/>
                    </a:lnTo>
                    <a:lnTo>
                      <a:pt x="609" y="915"/>
                    </a:lnTo>
                    <a:lnTo>
                      <a:pt x="620" y="926"/>
                    </a:lnTo>
                    <a:lnTo>
                      <a:pt x="633" y="938"/>
                    </a:lnTo>
                    <a:lnTo>
                      <a:pt x="646" y="948"/>
                    </a:lnTo>
                    <a:lnTo>
                      <a:pt x="661" y="957"/>
                    </a:lnTo>
                    <a:lnTo>
                      <a:pt x="679" y="964"/>
                    </a:lnTo>
                    <a:lnTo>
                      <a:pt x="700" y="970"/>
                    </a:lnTo>
                    <a:lnTo>
                      <a:pt x="726" y="973"/>
                    </a:lnTo>
                    <a:lnTo>
                      <a:pt x="758" y="974"/>
                    </a:lnTo>
                    <a:lnTo>
                      <a:pt x="795" y="971"/>
                    </a:lnTo>
                    <a:lnTo>
                      <a:pt x="840" y="967"/>
                    </a:lnTo>
                    <a:lnTo>
                      <a:pt x="869" y="964"/>
                    </a:lnTo>
                    <a:lnTo>
                      <a:pt x="908" y="956"/>
                    </a:lnTo>
                    <a:lnTo>
                      <a:pt x="955" y="947"/>
                    </a:lnTo>
                    <a:lnTo>
                      <a:pt x="1011" y="935"/>
                    </a:lnTo>
                    <a:lnTo>
                      <a:pt x="1076" y="921"/>
                    </a:lnTo>
                    <a:lnTo>
                      <a:pt x="1146" y="905"/>
                    </a:lnTo>
                    <a:lnTo>
                      <a:pt x="1223" y="887"/>
                    </a:lnTo>
                    <a:lnTo>
                      <a:pt x="1305" y="867"/>
                    </a:lnTo>
                    <a:lnTo>
                      <a:pt x="1392" y="847"/>
                    </a:lnTo>
                    <a:lnTo>
                      <a:pt x="1485" y="824"/>
                    </a:lnTo>
                    <a:lnTo>
                      <a:pt x="1581" y="801"/>
                    </a:lnTo>
                    <a:lnTo>
                      <a:pt x="1679" y="776"/>
                    </a:lnTo>
                    <a:lnTo>
                      <a:pt x="1781" y="752"/>
                    </a:lnTo>
                    <a:lnTo>
                      <a:pt x="1885" y="726"/>
                    </a:lnTo>
                    <a:lnTo>
                      <a:pt x="1988" y="699"/>
                    </a:lnTo>
                    <a:lnTo>
                      <a:pt x="2094" y="672"/>
                    </a:lnTo>
                    <a:lnTo>
                      <a:pt x="2199" y="647"/>
                    </a:lnTo>
                    <a:lnTo>
                      <a:pt x="2304" y="620"/>
                    </a:lnTo>
                    <a:lnTo>
                      <a:pt x="2406" y="593"/>
                    </a:lnTo>
                    <a:lnTo>
                      <a:pt x="2508" y="567"/>
                    </a:lnTo>
                    <a:lnTo>
                      <a:pt x="2605" y="542"/>
                    </a:lnTo>
                    <a:lnTo>
                      <a:pt x="2701" y="517"/>
                    </a:lnTo>
                    <a:lnTo>
                      <a:pt x="2792" y="494"/>
                    </a:lnTo>
                    <a:lnTo>
                      <a:pt x="2878" y="471"/>
                    </a:lnTo>
                    <a:lnTo>
                      <a:pt x="2960" y="451"/>
                    </a:lnTo>
                    <a:lnTo>
                      <a:pt x="3036" y="430"/>
                    </a:lnTo>
                    <a:lnTo>
                      <a:pt x="3105" y="412"/>
                    </a:lnTo>
                    <a:lnTo>
                      <a:pt x="3167" y="395"/>
                    </a:lnTo>
                    <a:lnTo>
                      <a:pt x="3220" y="381"/>
                    </a:lnTo>
                    <a:lnTo>
                      <a:pt x="3267" y="369"/>
                    </a:lnTo>
                    <a:lnTo>
                      <a:pt x="3304" y="358"/>
                    </a:lnTo>
                    <a:lnTo>
                      <a:pt x="3331" y="351"/>
                    </a:lnTo>
                    <a:lnTo>
                      <a:pt x="3376" y="338"/>
                    </a:lnTo>
                    <a:lnTo>
                      <a:pt x="3419" y="325"/>
                    </a:lnTo>
                    <a:lnTo>
                      <a:pt x="3463" y="313"/>
                    </a:lnTo>
                    <a:lnTo>
                      <a:pt x="3504" y="302"/>
                    </a:lnTo>
                    <a:lnTo>
                      <a:pt x="3542" y="290"/>
                    </a:lnTo>
                    <a:lnTo>
                      <a:pt x="3578" y="279"/>
                    </a:lnTo>
                    <a:lnTo>
                      <a:pt x="3610" y="268"/>
                    </a:lnTo>
                    <a:lnTo>
                      <a:pt x="3637" y="258"/>
                    </a:lnTo>
                    <a:lnTo>
                      <a:pt x="3659" y="248"/>
                    </a:lnTo>
                    <a:lnTo>
                      <a:pt x="3676" y="240"/>
                    </a:lnTo>
                    <a:lnTo>
                      <a:pt x="3685" y="231"/>
                    </a:lnTo>
                    <a:lnTo>
                      <a:pt x="3686" y="225"/>
                    </a:lnTo>
                    <a:lnTo>
                      <a:pt x="3679" y="218"/>
                    </a:lnTo>
                    <a:lnTo>
                      <a:pt x="3664" y="213"/>
                    </a:lnTo>
                    <a:lnTo>
                      <a:pt x="3640" y="208"/>
                    </a:lnTo>
                    <a:lnTo>
                      <a:pt x="3604" y="206"/>
                    </a:lnTo>
                    <a:lnTo>
                      <a:pt x="3564" y="204"/>
                    </a:lnTo>
                    <a:lnTo>
                      <a:pt x="3527" y="206"/>
                    </a:lnTo>
                    <a:lnTo>
                      <a:pt x="3492" y="210"/>
                    </a:lnTo>
                    <a:lnTo>
                      <a:pt x="3460" y="215"/>
                    </a:lnTo>
                    <a:lnTo>
                      <a:pt x="3429" y="221"/>
                    </a:lnTo>
                    <a:lnTo>
                      <a:pt x="3400" y="229"/>
                    </a:lnTo>
                    <a:lnTo>
                      <a:pt x="3372" y="236"/>
                    </a:lnTo>
                    <a:lnTo>
                      <a:pt x="3345" y="244"/>
                    </a:lnTo>
                    <a:lnTo>
                      <a:pt x="3319" y="252"/>
                    </a:lnTo>
                    <a:lnTo>
                      <a:pt x="3294" y="260"/>
                    </a:lnTo>
                    <a:lnTo>
                      <a:pt x="3269" y="265"/>
                    </a:lnTo>
                    <a:lnTo>
                      <a:pt x="3244" y="268"/>
                    </a:lnTo>
                    <a:lnTo>
                      <a:pt x="3219" y="271"/>
                    </a:lnTo>
                    <a:lnTo>
                      <a:pt x="3194" y="270"/>
                    </a:lnTo>
                    <a:lnTo>
                      <a:pt x="3168" y="266"/>
                    </a:lnTo>
                    <a:lnTo>
                      <a:pt x="3141" y="260"/>
                    </a:lnTo>
                    <a:lnTo>
                      <a:pt x="3091" y="244"/>
                    </a:lnTo>
                    <a:lnTo>
                      <a:pt x="3050" y="230"/>
                    </a:lnTo>
                    <a:lnTo>
                      <a:pt x="3018" y="217"/>
                    </a:lnTo>
                    <a:lnTo>
                      <a:pt x="2996" y="206"/>
                    </a:lnTo>
                    <a:lnTo>
                      <a:pt x="2985" y="193"/>
                    </a:lnTo>
                    <a:lnTo>
                      <a:pt x="2983" y="180"/>
                    </a:lnTo>
                    <a:lnTo>
                      <a:pt x="2991" y="163"/>
                    </a:lnTo>
                    <a:lnTo>
                      <a:pt x="3011" y="145"/>
                    </a:lnTo>
                    <a:lnTo>
                      <a:pt x="3033" y="127"/>
                    </a:lnTo>
                    <a:lnTo>
                      <a:pt x="3047" y="112"/>
                    </a:lnTo>
                    <a:lnTo>
                      <a:pt x="3054" y="100"/>
                    </a:lnTo>
                    <a:lnTo>
                      <a:pt x="3052" y="89"/>
                    </a:lnTo>
                    <a:lnTo>
                      <a:pt x="3045" y="79"/>
                    </a:lnTo>
                    <a:lnTo>
                      <a:pt x="3031" y="70"/>
                    </a:lnTo>
                    <a:lnTo>
                      <a:pt x="3009" y="58"/>
                    </a:lnTo>
                    <a:lnTo>
                      <a:pt x="2981" y="45"/>
                    </a:lnTo>
                    <a:lnTo>
                      <a:pt x="2952" y="33"/>
                    </a:lnTo>
                    <a:lnTo>
                      <a:pt x="2931" y="22"/>
                    </a:lnTo>
                    <a:lnTo>
                      <a:pt x="2915" y="15"/>
                    </a:lnTo>
                    <a:lnTo>
                      <a:pt x="2904" y="9"/>
                    </a:lnTo>
                    <a:lnTo>
                      <a:pt x="2896" y="4"/>
                    </a:lnTo>
                    <a:lnTo>
                      <a:pt x="2892" y="2"/>
                    </a:lnTo>
                    <a:lnTo>
                      <a:pt x="2890" y="0"/>
                    </a:lnTo>
                    <a:close/>
                  </a:path>
                </a:pathLst>
              </a:custGeom>
              <a:solidFill>
                <a:srgbClr val="7F7F7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17" name="Freeform 106">
                <a:extLst>
                  <a:ext uri="{FF2B5EF4-FFF2-40B4-BE49-F238E27FC236}">
                    <a16:creationId xmlns:a16="http://schemas.microsoft.com/office/drawing/2014/main" id="{FB8E42D6-DC3D-40A5-8BEF-80CF788BAC47}"/>
                  </a:ext>
                </a:extLst>
              </p:cNvPr>
              <p:cNvSpPr>
                <a:spLocks noChangeAspect="1"/>
              </p:cNvSpPr>
              <p:nvPr/>
            </p:nvSpPr>
            <p:spPr bwMode="auto">
              <a:xfrm>
                <a:off x="4762" y="1666"/>
                <a:ext cx="153" cy="91"/>
              </a:xfrm>
              <a:custGeom>
                <a:avLst/>
                <a:gdLst>
                  <a:gd name="T0" fmla="*/ 0 w 614"/>
                  <a:gd name="T1" fmla="*/ 0 h 364"/>
                  <a:gd name="T2" fmla="*/ 0 w 614"/>
                  <a:gd name="T3" fmla="*/ 0 h 364"/>
                  <a:gd name="T4" fmla="*/ 0 w 614"/>
                  <a:gd name="T5" fmla="*/ 0 h 364"/>
                  <a:gd name="T6" fmla="*/ 0 w 614"/>
                  <a:gd name="T7" fmla="*/ 0 h 364"/>
                  <a:gd name="T8" fmla="*/ 0 w 614"/>
                  <a:gd name="T9" fmla="*/ 0 h 364"/>
                  <a:gd name="T10" fmla="*/ 0 w 614"/>
                  <a:gd name="T11" fmla="*/ 0 h 364"/>
                  <a:gd name="T12" fmla="*/ 0 w 614"/>
                  <a:gd name="T13" fmla="*/ 0 h 364"/>
                  <a:gd name="T14" fmla="*/ 0 60000 65536"/>
                  <a:gd name="T15" fmla="*/ 0 60000 65536"/>
                  <a:gd name="T16" fmla="*/ 0 60000 65536"/>
                  <a:gd name="T17" fmla="*/ 0 60000 65536"/>
                  <a:gd name="T18" fmla="*/ 0 60000 65536"/>
                  <a:gd name="T19" fmla="*/ 0 60000 65536"/>
                  <a:gd name="T20" fmla="*/ 0 60000 65536"/>
                  <a:gd name="T21" fmla="*/ 0 w 614"/>
                  <a:gd name="T22" fmla="*/ 0 h 364"/>
                  <a:gd name="T23" fmla="*/ 614 w 614"/>
                  <a:gd name="T24" fmla="*/ 364 h 3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364">
                    <a:moveTo>
                      <a:pt x="60" y="166"/>
                    </a:moveTo>
                    <a:lnTo>
                      <a:pt x="0" y="364"/>
                    </a:lnTo>
                    <a:lnTo>
                      <a:pt x="182" y="342"/>
                    </a:lnTo>
                    <a:lnTo>
                      <a:pt x="577" y="242"/>
                    </a:lnTo>
                    <a:lnTo>
                      <a:pt x="614" y="0"/>
                    </a:lnTo>
                    <a:lnTo>
                      <a:pt x="424" y="0"/>
                    </a:lnTo>
                    <a:lnTo>
                      <a:pt x="60" y="166"/>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18" name="Freeform 107">
                <a:extLst>
                  <a:ext uri="{FF2B5EF4-FFF2-40B4-BE49-F238E27FC236}">
                    <a16:creationId xmlns:a16="http://schemas.microsoft.com/office/drawing/2014/main" id="{5C1889AC-0E33-404A-9415-5D73F56D54AF}"/>
                  </a:ext>
                </a:extLst>
              </p:cNvPr>
              <p:cNvSpPr>
                <a:spLocks noChangeAspect="1"/>
              </p:cNvSpPr>
              <p:nvPr/>
            </p:nvSpPr>
            <p:spPr bwMode="auto">
              <a:xfrm>
                <a:off x="4762" y="1666"/>
                <a:ext cx="153" cy="91"/>
              </a:xfrm>
              <a:custGeom>
                <a:avLst/>
                <a:gdLst>
                  <a:gd name="T0" fmla="*/ 0 w 614"/>
                  <a:gd name="T1" fmla="*/ 0 h 364"/>
                  <a:gd name="T2" fmla="*/ 0 w 614"/>
                  <a:gd name="T3" fmla="*/ 0 h 364"/>
                  <a:gd name="T4" fmla="*/ 0 w 614"/>
                  <a:gd name="T5" fmla="*/ 0 h 364"/>
                  <a:gd name="T6" fmla="*/ 0 w 614"/>
                  <a:gd name="T7" fmla="*/ 0 h 364"/>
                  <a:gd name="T8" fmla="*/ 0 w 614"/>
                  <a:gd name="T9" fmla="*/ 0 h 364"/>
                  <a:gd name="T10" fmla="*/ 0 w 614"/>
                  <a:gd name="T11" fmla="*/ 0 h 364"/>
                  <a:gd name="T12" fmla="*/ 0 w 614"/>
                  <a:gd name="T13" fmla="*/ 0 h 364"/>
                  <a:gd name="T14" fmla="*/ 0 60000 65536"/>
                  <a:gd name="T15" fmla="*/ 0 60000 65536"/>
                  <a:gd name="T16" fmla="*/ 0 60000 65536"/>
                  <a:gd name="T17" fmla="*/ 0 60000 65536"/>
                  <a:gd name="T18" fmla="*/ 0 60000 65536"/>
                  <a:gd name="T19" fmla="*/ 0 60000 65536"/>
                  <a:gd name="T20" fmla="*/ 0 60000 65536"/>
                  <a:gd name="T21" fmla="*/ 0 w 614"/>
                  <a:gd name="T22" fmla="*/ 0 h 364"/>
                  <a:gd name="T23" fmla="*/ 614 w 614"/>
                  <a:gd name="T24" fmla="*/ 364 h 3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364">
                    <a:moveTo>
                      <a:pt x="60" y="166"/>
                    </a:moveTo>
                    <a:lnTo>
                      <a:pt x="0" y="364"/>
                    </a:lnTo>
                    <a:lnTo>
                      <a:pt x="182" y="342"/>
                    </a:lnTo>
                    <a:lnTo>
                      <a:pt x="577" y="242"/>
                    </a:lnTo>
                    <a:lnTo>
                      <a:pt x="614" y="0"/>
                    </a:lnTo>
                    <a:lnTo>
                      <a:pt x="424" y="0"/>
                    </a:lnTo>
                    <a:lnTo>
                      <a:pt x="60" y="166"/>
                    </a:lnTo>
                  </a:path>
                </a:pathLst>
              </a:custGeom>
              <a:noFill/>
              <a:ln w="0" cap="sq">
                <a:solidFill>
                  <a:srgbClr val="000000"/>
                </a:solidFill>
                <a:prstDash val="solid"/>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19" name="Freeform 108">
                <a:extLst>
                  <a:ext uri="{FF2B5EF4-FFF2-40B4-BE49-F238E27FC236}">
                    <a16:creationId xmlns:a16="http://schemas.microsoft.com/office/drawing/2014/main" id="{630FAB28-1217-43E3-8D25-70115C97E2DC}"/>
                  </a:ext>
                </a:extLst>
              </p:cNvPr>
              <p:cNvSpPr>
                <a:spLocks noChangeAspect="1"/>
              </p:cNvSpPr>
              <p:nvPr/>
            </p:nvSpPr>
            <p:spPr bwMode="auto">
              <a:xfrm>
                <a:off x="4534" y="1747"/>
                <a:ext cx="119" cy="88"/>
              </a:xfrm>
              <a:custGeom>
                <a:avLst/>
                <a:gdLst>
                  <a:gd name="T0" fmla="*/ 0 w 478"/>
                  <a:gd name="T1" fmla="*/ 0 h 350"/>
                  <a:gd name="T2" fmla="*/ 0 w 478"/>
                  <a:gd name="T3" fmla="*/ 0 h 350"/>
                  <a:gd name="T4" fmla="*/ 0 w 478"/>
                  <a:gd name="T5" fmla="*/ 0 h 350"/>
                  <a:gd name="T6" fmla="*/ 0 w 478"/>
                  <a:gd name="T7" fmla="*/ 0 h 350"/>
                  <a:gd name="T8" fmla="*/ 0 60000 65536"/>
                  <a:gd name="T9" fmla="*/ 0 60000 65536"/>
                  <a:gd name="T10" fmla="*/ 0 60000 65536"/>
                  <a:gd name="T11" fmla="*/ 0 60000 65536"/>
                  <a:gd name="T12" fmla="*/ 0 w 478"/>
                  <a:gd name="T13" fmla="*/ 0 h 350"/>
                  <a:gd name="T14" fmla="*/ 478 w 478"/>
                  <a:gd name="T15" fmla="*/ 350 h 350"/>
                </a:gdLst>
                <a:ahLst/>
                <a:cxnLst>
                  <a:cxn ang="T8">
                    <a:pos x="T0" y="T1"/>
                  </a:cxn>
                  <a:cxn ang="T9">
                    <a:pos x="T2" y="T3"/>
                  </a:cxn>
                  <a:cxn ang="T10">
                    <a:pos x="T4" y="T5"/>
                  </a:cxn>
                  <a:cxn ang="T11">
                    <a:pos x="T6" y="T7"/>
                  </a:cxn>
                </a:cxnLst>
                <a:rect l="T12" t="T13" r="T14" b="T15"/>
                <a:pathLst>
                  <a:path w="478" h="350">
                    <a:moveTo>
                      <a:pt x="478" y="0"/>
                    </a:moveTo>
                    <a:lnTo>
                      <a:pt x="432" y="236"/>
                    </a:lnTo>
                    <a:lnTo>
                      <a:pt x="0" y="350"/>
                    </a:lnTo>
                    <a:lnTo>
                      <a:pt x="478" y="0"/>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20" name="Freeform 109">
                <a:extLst>
                  <a:ext uri="{FF2B5EF4-FFF2-40B4-BE49-F238E27FC236}">
                    <a16:creationId xmlns:a16="http://schemas.microsoft.com/office/drawing/2014/main" id="{DB786A90-34E4-434E-ACD1-1179917A35BC}"/>
                  </a:ext>
                </a:extLst>
              </p:cNvPr>
              <p:cNvSpPr>
                <a:spLocks noChangeAspect="1"/>
              </p:cNvSpPr>
              <p:nvPr/>
            </p:nvSpPr>
            <p:spPr bwMode="auto">
              <a:xfrm>
                <a:off x="4249" y="1602"/>
                <a:ext cx="402" cy="192"/>
              </a:xfrm>
              <a:custGeom>
                <a:avLst/>
                <a:gdLst>
                  <a:gd name="T0" fmla="*/ 0 w 1611"/>
                  <a:gd name="T1" fmla="*/ 0 h 768"/>
                  <a:gd name="T2" fmla="*/ 0 w 1611"/>
                  <a:gd name="T3" fmla="*/ 0 h 768"/>
                  <a:gd name="T4" fmla="*/ 0 w 1611"/>
                  <a:gd name="T5" fmla="*/ 0 h 768"/>
                  <a:gd name="T6" fmla="*/ 0 w 1611"/>
                  <a:gd name="T7" fmla="*/ 0 h 768"/>
                  <a:gd name="T8" fmla="*/ 0 w 1611"/>
                  <a:gd name="T9" fmla="*/ 0 h 768"/>
                  <a:gd name="T10" fmla="*/ 0 w 1611"/>
                  <a:gd name="T11" fmla="*/ 0 h 768"/>
                  <a:gd name="T12" fmla="*/ 0 w 1611"/>
                  <a:gd name="T13" fmla="*/ 0 h 768"/>
                  <a:gd name="T14" fmla="*/ 0 w 1611"/>
                  <a:gd name="T15" fmla="*/ 0 h 768"/>
                  <a:gd name="T16" fmla="*/ 0 w 1611"/>
                  <a:gd name="T17" fmla="*/ 0 h 768"/>
                  <a:gd name="T18" fmla="*/ 0 w 1611"/>
                  <a:gd name="T19" fmla="*/ 0 h 768"/>
                  <a:gd name="T20" fmla="*/ 0 w 1611"/>
                  <a:gd name="T21" fmla="*/ 0 h 768"/>
                  <a:gd name="T22" fmla="*/ 0 w 1611"/>
                  <a:gd name="T23" fmla="*/ 0 h 768"/>
                  <a:gd name="T24" fmla="*/ 0 w 1611"/>
                  <a:gd name="T25" fmla="*/ 0 h 768"/>
                  <a:gd name="T26" fmla="*/ 0 w 1611"/>
                  <a:gd name="T27" fmla="*/ 0 h 768"/>
                  <a:gd name="T28" fmla="*/ 0 w 1611"/>
                  <a:gd name="T29" fmla="*/ 0 h 768"/>
                  <a:gd name="T30" fmla="*/ 0 w 1611"/>
                  <a:gd name="T31" fmla="*/ 0 h 768"/>
                  <a:gd name="T32" fmla="*/ 0 w 1611"/>
                  <a:gd name="T33" fmla="*/ 0 h 768"/>
                  <a:gd name="T34" fmla="*/ 0 w 1611"/>
                  <a:gd name="T35" fmla="*/ 0 h 768"/>
                  <a:gd name="T36" fmla="*/ 0 w 1611"/>
                  <a:gd name="T37" fmla="*/ 0 h 768"/>
                  <a:gd name="T38" fmla="*/ 0 w 1611"/>
                  <a:gd name="T39" fmla="*/ 0 h 768"/>
                  <a:gd name="T40" fmla="*/ 0 w 1611"/>
                  <a:gd name="T41" fmla="*/ 0 h 768"/>
                  <a:gd name="T42" fmla="*/ 0 w 1611"/>
                  <a:gd name="T43" fmla="*/ 0 h 768"/>
                  <a:gd name="T44" fmla="*/ 0 w 1611"/>
                  <a:gd name="T45" fmla="*/ 0 h 768"/>
                  <a:gd name="T46" fmla="*/ 0 w 1611"/>
                  <a:gd name="T47" fmla="*/ 0 h 768"/>
                  <a:gd name="T48" fmla="*/ 0 w 1611"/>
                  <a:gd name="T49" fmla="*/ 0 h 768"/>
                  <a:gd name="T50" fmla="*/ 0 w 1611"/>
                  <a:gd name="T51" fmla="*/ 0 h 768"/>
                  <a:gd name="T52" fmla="*/ 0 w 1611"/>
                  <a:gd name="T53" fmla="*/ 0 h 768"/>
                  <a:gd name="T54" fmla="*/ 0 w 1611"/>
                  <a:gd name="T55" fmla="*/ 0 h 768"/>
                  <a:gd name="T56" fmla="*/ 0 w 1611"/>
                  <a:gd name="T57" fmla="*/ 0 h 768"/>
                  <a:gd name="T58" fmla="*/ 0 w 1611"/>
                  <a:gd name="T59" fmla="*/ 0 h 768"/>
                  <a:gd name="T60" fmla="*/ 0 w 1611"/>
                  <a:gd name="T61" fmla="*/ 0 h 768"/>
                  <a:gd name="T62" fmla="*/ 0 w 1611"/>
                  <a:gd name="T63" fmla="*/ 0 h 768"/>
                  <a:gd name="T64" fmla="*/ 0 w 1611"/>
                  <a:gd name="T65" fmla="*/ 0 h 768"/>
                  <a:gd name="T66" fmla="*/ 0 w 1611"/>
                  <a:gd name="T67" fmla="*/ 0 h 768"/>
                  <a:gd name="T68" fmla="*/ 0 w 1611"/>
                  <a:gd name="T69" fmla="*/ 0 h 768"/>
                  <a:gd name="T70" fmla="*/ 0 w 1611"/>
                  <a:gd name="T71" fmla="*/ 0 h 768"/>
                  <a:gd name="T72" fmla="*/ 0 w 1611"/>
                  <a:gd name="T73" fmla="*/ 0 h 768"/>
                  <a:gd name="T74" fmla="*/ 0 w 1611"/>
                  <a:gd name="T75" fmla="*/ 0 h 768"/>
                  <a:gd name="T76" fmla="*/ 0 w 1611"/>
                  <a:gd name="T77" fmla="*/ 0 h 768"/>
                  <a:gd name="T78" fmla="*/ 0 w 1611"/>
                  <a:gd name="T79" fmla="*/ 0 h 768"/>
                  <a:gd name="T80" fmla="*/ 0 w 1611"/>
                  <a:gd name="T81" fmla="*/ 0 h 768"/>
                  <a:gd name="T82" fmla="*/ 0 w 1611"/>
                  <a:gd name="T83" fmla="*/ 0 h 768"/>
                  <a:gd name="T84" fmla="*/ 0 w 1611"/>
                  <a:gd name="T85" fmla="*/ 0 h 768"/>
                  <a:gd name="T86" fmla="*/ 0 w 1611"/>
                  <a:gd name="T87" fmla="*/ 0 h 768"/>
                  <a:gd name="T88" fmla="*/ 0 w 1611"/>
                  <a:gd name="T89" fmla="*/ 0 h 768"/>
                  <a:gd name="T90" fmla="*/ 0 w 1611"/>
                  <a:gd name="T91" fmla="*/ 0 h 768"/>
                  <a:gd name="T92" fmla="*/ 0 w 1611"/>
                  <a:gd name="T93" fmla="*/ 0 h 768"/>
                  <a:gd name="T94" fmla="*/ 0 w 1611"/>
                  <a:gd name="T95" fmla="*/ 0 h 768"/>
                  <a:gd name="T96" fmla="*/ 0 w 1611"/>
                  <a:gd name="T97" fmla="*/ 0 h 768"/>
                  <a:gd name="T98" fmla="*/ 0 w 1611"/>
                  <a:gd name="T99" fmla="*/ 0 h 768"/>
                  <a:gd name="T100" fmla="*/ 0 w 1611"/>
                  <a:gd name="T101" fmla="*/ 0 h 768"/>
                  <a:gd name="T102" fmla="*/ 0 w 1611"/>
                  <a:gd name="T103" fmla="*/ 0 h 768"/>
                  <a:gd name="T104" fmla="*/ 0 w 1611"/>
                  <a:gd name="T105" fmla="*/ 0 h 768"/>
                  <a:gd name="T106" fmla="*/ 0 w 1611"/>
                  <a:gd name="T107" fmla="*/ 0 h 768"/>
                  <a:gd name="T108" fmla="*/ 0 w 1611"/>
                  <a:gd name="T109" fmla="*/ 0 h 768"/>
                  <a:gd name="T110" fmla="*/ 0 w 1611"/>
                  <a:gd name="T111" fmla="*/ 0 h 768"/>
                  <a:gd name="T112" fmla="*/ 0 w 1611"/>
                  <a:gd name="T113" fmla="*/ 0 h 768"/>
                  <a:gd name="T114" fmla="*/ 0 w 1611"/>
                  <a:gd name="T115" fmla="*/ 0 h 768"/>
                  <a:gd name="T116" fmla="*/ 0 w 1611"/>
                  <a:gd name="T117" fmla="*/ 0 h 768"/>
                  <a:gd name="T118" fmla="*/ 0 w 1611"/>
                  <a:gd name="T119" fmla="*/ 0 h 768"/>
                  <a:gd name="T120" fmla="*/ 0 w 1611"/>
                  <a:gd name="T121" fmla="*/ 0 h 76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11"/>
                  <a:gd name="T184" fmla="*/ 0 h 768"/>
                  <a:gd name="T185" fmla="*/ 1611 w 1611"/>
                  <a:gd name="T186" fmla="*/ 768 h 76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11" h="768">
                    <a:moveTo>
                      <a:pt x="1611" y="352"/>
                    </a:moveTo>
                    <a:lnTo>
                      <a:pt x="1567" y="357"/>
                    </a:lnTo>
                    <a:lnTo>
                      <a:pt x="1520" y="370"/>
                    </a:lnTo>
                    <a:lnTo>
                      <a:pt x="1467" y="391"/>
                    </a:lnTo>
                    <a:lnTo>
                      <a:pt x="1413" y="416"/>
                    </a:lnTo>
                    <a:lnTo>
                      <a:pt x="1357" y="447"/>
                    </a:lnTo>
                    <a:lnTo>
                      <a:pt x="1302" y="482"/>
                    </a:lnTo>
                    <a:lnTo>
                      <a:pt x="1245" y="519"/>
                    </a:lnTo>
                    <a:lnTo>
                      <a:pt x="1191" y="558"/>
                    </a:lnTo>
                    <a:lnTo>
                      <a:pt x="1139" y="596"/>
                    </a:lnTo>
                    <a:lnTo>
                      <a:pt x="1091" y="633"/>
                    </a:lnTo>
                    <a:lnTo>
                      <a:pt x="1048" y="668"/>
                    </a:lnTo>
                    <a:lnTo>
                      <a:pt x="1009" y="699"/>
                    </a:lnTo>
                    <a:lnTo>
                      <a:pt x="979" y="724"/>
                    </a:lnTo>
                    <a:lnTo>
                      <a:pt x="956" y="745"/>
                    </a:lnTo>
                    <a:lnTo>
                      <a:pt x="940" y="758"/>
                    </a:lnTo>
                    <a:lnTo>
                      <a:pt x="935" y="763"/>
                    </a:lnTo>
                    <a:lnTo>
                      <a:pt x="932" y="763"/>
                    </a:lnTo>
                    <a:lnTo>
                      <a:pt x="925" y="764"/>
                    </a:lnTo>
                    <a:lnTo>
                      <a:pt x="912" y="765"/>
                    </a:lnTo>
                    <a:lnTo>
                      <a:pt x="895" y="765"/>
                    </a:lnTo>
                    <a:lnTo>
                      <a:pt x="873" y="767"/>
                    </a:lnTo>
                    <a:lnTo>
                      <a:pt x="849" y="768"/>
                    </a:lnTo>
                    <a:lnTo>
                      <a:pt x="821" y="767"/>
                    </a:lnTo>
                    <a:lnTo>
                      <a:pt x="789" y="767"/>
                    </a:lnTo>
                    <a:lnTo>
                      <a:pt x="756" y="764"/>
                    </a:lnTo>
                    <a:lnTo>
                      <a:pt x="718" y="760"/>
                    </a:lnTo>
                    <a:lnTo>
                      <a:pt x="681" y="756"/>
                    </a:lnTo>
                    <a:lnTo>
                      <a:pt x="641" y="749"/>
                    </a:lnTo>
                    <a:lnTo>
                      <a:pt x="599" y="741"/>
                    </a:lnTo>
                    <a:lnTo>
                      <a:pt x="558" y="729"/>
                    </a:lnTo>
                    <a:lnTo>
                      <a:pt x="514" y="717"/>
                    </a:lnTo>
                    <a:lnTo>
                      <a:pt x="472" y="701"/>
                    </a:lnTo>
                    <a:lnTo>
                      <a:pt x="430" y="684"/>
                    </a:lnTo>
                    <a:lnTo>
                      <a:pt x="389" y="667"/>
                    </a:lnTo>
                    <a:lnTo>
                      <a:pt x="350" y="649"/>
                    </a:lnTo>
                    <a:lnTo>
                      <a:pt x="313" y="632"/>
                    </a:lnTo>
                    <a:lnTo>
                      <a:pt x="277" y="615"/>
                    </a:lnTo>
                    <a:lnTo>
                      <a:pt x="244" y="599"/>
                    </a:lnTo>
                    <a:lnTo>
                      <a:pt x="213" y="583"/>
                    </a:lnTo>
                    <a:lnTo>
                      <a:pt x="185" y="568"/>
                    </a:lnTo>
                    <a:lnTo>
                      <a:pt x="159" y="555"/>
                    </a:lnTo>
                    <a:lnTo>
                      <a:pt x="136" y="542"/>
                    </a:lnTo>
                    <a:lnTo>
                      <a:pt x="116" y="531"/>
                    </a:lnTo>
                    <a:lnTo>
                      <a:pt x="99" y="522"/>
                    </a:lnTo>
                    <a:lnTo>
                      <a:pt x="86" y="514"/>
                    </a:lnTo>
                    <a:lnTo>
                      <a:pt x="76" y="509"/>
                    </a:lnTo>
                    <a:lnTo>
                      <a:pt x="71" y="505"/>
                    </a:lnTo>
                    <a:lnTo>
                      <a:pt x="68" y="504"/>
                    </a:lnTo>
                    <a:lnTo>
                      <a:pt x="0" y="442"/>
                    </a:lnTo>
                    <a:lnTo>
                      <a:pt x="2" y="440"/>
                    </a:lnTo>
                    <a:lnTo>
                      <a:pt x="4" y="432"/>
                    </a:lnTo>
                    <a:lnTo>
                      <a:pt x="11" y="419"/>
                    </a:lnTo>
                    <a:lnTo>
                      <a:pt x="21" y="402"/>
                    </a:lnTo>
                    <a:lnTo>
                      <a:pt x="36" y="383"/>
                    </a:lnTo>
                    <a:lnTo>
                      <a:pt x="58" y="361"/>
                    </a:lnTo>
                    <a:lnTo>
                      <a:pt x="86" y="338"/>
                    </a:lnTo>
                    <a:lnTo>
                      <a:pt x="122" y="313"/>
                    </a:lnTo>
                    <a:lnTo>
                      <a:pt x="144" y="298"/>
                    </a:lnTo>
                    <a:lnTo>
                      <a:pt x="170" y="279"/>
                    </a:lnTo>
                    <a:lnTo>
                      <a:pt x="197" y="259"/>
                    </a:lnTo>
                    <a:lnTo>
                      <a:pt x="226" y="236"/>
                    </a:lnTo>
                    <a:lnTo>
                      <a:pt x="257" y="210"/>
                    </a:lnTo>
                    <a:lnTo>
                      <a:pt x="289" y="184"/>
                    </a:lnTo>
                    <a:lnTo>
                      <a:pt x="321" y="157"/>
                    </a:lnTo>
                    <a:lnTo>
                      <a:pt x="352" y="132"/>
                    </a:lnTo>
                    <a:lnTo>
                      <a:pt x="381" y="106"/>
                    </a:lnTo>
                    <a:lnTo>
                      <a:pt x="409" y="82"/>
                    </a:lnTo>
                    <a:lnTo>
                      <a:pt x="435" y="60"/>
                    </a:lnTo>
                    <a:lnTo>
                      <a:pt x="457" y="41"/>
                    </a:lnTo>
                    <a:lnTo>
                      <a:pt x="476" y="24"/>
                    </a:lnTo>
                    <a:lnTo>
                      <a:pt x="490" y="11"/>
                    </a:lnTo>
                    <a:lnTo>
                      <a:pt x="499" y="3"/>
                    </a:lnTo>
                    <a:lnTo>
                      <a:pt x="502" y="1"/>
                    </a:lnTo>
                    <a:lnTo>
                      <a:pt x="500" y="1"/>
                    </a:lnTo>
                    <a:lnTo>
                      <a:pt x="499" y="0"/>
                    </a:lnTo>
                    <a:lnTo>
                      <a:pt x="497" y="0"/>
                    </a:lnTo>
                    <a:lnTo>
                      <a:pt x="494" y="0"/>
                    </a:lnTo>
                    <a:lnTo>
                      <a:pt x="493" y="0"/>
                    </a:lnTo>
                    <a:lnTo>
                      <a:pt x="493" y="1"/>
                    </a:lnTo>
                    <a:lnTo>
                      <a:pt x="494" y="3"/>
                    </a:lnTo>
                    <a:lnTo>
                      <a:pt x="499" y="7"/>
                    </a:lnTo>
                    <a:lnTo>
                      <a:pt x="506" y="14"/>
                    </a:lnTo>
                    <a:lnTo>
                      <a:pt x="517" y="21"/>
                    </a:lnTo>
                    <a:lnTo>
                      <a:pt x="532" y="33"/>
                    </a:lnTo>
                    <a:lnTo>
                      <a:pt x="554" y="47"/>
                    </a:lnTo>
                    <a:lnTo>
                      <a:pt x="580" y="64"/>
                    </a:lnTo>
                    <a:lnTo>
                      <a:pt x="613" y="84"/>
                    </a:lnTo>
                    <a:lnTo>
                      <a:pt x="652" y="110"/>
                    </a:lnTo>
                    <a:lnTo>
                      <a:pt x="699" y="138"/>
                    </a:lnTo>
                    <a:lnTo>
                      <a:pt x="752" y="166"/>
                    </a:lnTo>
                    <a:lnTo>
                      <a:pt x="804" y="192"/>
                    </a:lnTo>
                    <a:lnTo>
                      <a:pt x="859" y="213"/>
                    </a:lnTo>
                    <a:lnTo>
                      <a:pt x="913" y="229"/>
                    </a:lnTo>
                    <a:lnTo>
                      <a:pt x="967" y="243"/>
                    </a:lnTo>
                    <a:lnTo>
                      <a:pt x="1021" y="255"/>
                    </a:lnTo>
                    <a:lnTo>
                      <a:pt x="1072" y="263"/>
                    </a:lnTo>
                    <a:lnTo>
                      <a:pt x="1121" y="269"/>
                    </a:lnTo>
                    <a:lnTo>
                      <a:pt x="1166" y="273"/>
                    </a:lnTo>
                    <a:lnTo>
                      <a:pt x="1207" y="275"/>
                    </a:lnTo>
                    <a:lnTo>
                      <a:pt x="1244" y="277"/>
                    </a:lnTo>
                    <a:lnTo>
                      <a:pt x="1276" y="277"/>
                    </a:lnTo>
                    <a:lnTo>
                      <a:pt x="1302" y="277"/>
                    </a:lnTo>
                    <a:lnTo>
                      <a:pt x="1321" y="277"/>
                    </a:lnTo>
                    <a:lnTo>
                      <a:pt x="1334" y="275"/>
                    </a:lnTo>
                    <a:lnTo>
                      <a:pt x="1338" y="275"/>
                    </a:lnTo>
                    <a:lnTo>
                      <a:pt x="1340" y="277"/>
                    </a:lnTo>
                    <a:lnTo>
                      <a:pt x="1349" y="279"/>
                    </a:lnTo>
                    <a:lnTo>
                      <a:pt x="1363" y="283"/>
                    </a:lnTo>
                    <a:lnTo>
                      <a:pt x="1381" y="287"/>
                    </a:lnTo>
                    <a:lnTo>
                      <a:pt x="1402" y="293"/>
                    </a:lnTo>
                    <a:lnTo>
                      <a:pt x="1426" y="300"/>
                    </a:lnTo>
                    <a:lnTo>
                      <a:pt x="1450" y="306"/>
                    </a:lnTo>
                    <a:lnTo>
                      <a:pt x="1476" y="314"/>
                    </a:lnTo>
                    <a:lnTo>
                      <a:pt x="1502" y="322"/>
                    </a:lnTo>
                    <a:lnTo>
                      <a:pt x="1527" y="328"/>
                    </a:lnTo>
                    <a:lnTo>
                      <a:pt x="1550" y="334"/>
                    </a:lnTo>
                    <a:lnTo>
                      <a:pt x="1571" y="341"/>
                    </a:lnTo>
                    <a:lnTo>
                      <a:pt x="1588" y="345"/>
                    </a:lnTo>
                    <a:lnTo>
                      <a:pt x="1600" y="348"/>
                    </a:lnTo>
                    <a:lnTo>
                      <a:pt x="1608" y="351"/>
                    </a:lnTo>
                    <a:lnTo>
                      <a:pt x="1611" y="352"/>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21" name="Freeform 110">
                <a:extLst>
                  <a:ext uri="{FF2B5EF4-FFF2-40B4-BE49-F238E27FC236}">
                    <a16:creationId xmlns:a16="http://schemas.microsoft.com/office/drawing/2014/main" id="{4060AC07-C807-4498-A27B-17BAB0E7B094}"/>
                  </a:ext>
                </a:extLst>
              </p:cNvPr>
              <p:cNvSpPr>
                <a:spLocks noChangeAspect="1"/>
              </p:cNvSpPr>
              <p:nvPr/>
            </p:nvSpPr>
            <p:spPr bwMode="auto">
              <a:xfrm>
                <a:off x="4065" y="1899"/>
                <a:ext cx="62" cy="72"/>
              </a:xfrm>
              <a:custGeom>
                <a:avLst/>
                <a:gdLst>
                  <a:gd name="T0" fmla="*/ 0 w 249"/>
                  <a:gd name="T1" fmla="*/ 0 h 285"/>
                  <a:gd name="T2" fmla="*/ 0 w 249"/>
                  <a:gd name="T3" fmla="*/ 0 h 285"/>
                  <a:gd name="T4" fmla="*/ 0 w 249"/>
                  <a:gd name="T5" fmla="*/ 0 h 285"/>
                  <a:gd name="T6" fmla="*/ 0 w 249"/>
                  <a:gd name="T7" fmla="*/ 0 h 285"/>
                  <a:gd name="T8" fmla="*/ 0 w 249"/>
                  <a:gd name="T9" fmla="*/ 0 h 285"/>
                  <a:gd name="T10" fmla="*/ 0 w 249"/>
                  <a:gd name="T11" fmla="*/ 0 h 285"/>
                  <a:gd name="T12" fmla="*/ 0 w 249"/>
                  <a:gd name="T13" fmla="*/ 0 h 285"/>
                  <a:gd name="T14" fmla="*/ 0 w 249"/>
                  <a:gd name="T15" fmla="*/ 0 h 285"/>
                  <a:gd name="T16" fmla="*/ 0 w 249"/>
                  <a:gd name="T17" fmla="*/ 0 h 285"/>
                  <a:gd name="T18" fmla="*/ 0 w 249"/>
                  <a:gd name="T19" fmla="*/ 0 h 285"/>
                  <a:gd name="T20" fmla="*/ 0 w 249"/>
                  <a:gd name="T21" fmla="*/ 0 h 285"/>
                  <a:gd name="T22" fmla="*/ 0 w 249"/>
                  <a:gd name="T23" fmla="*/ 0 h 285"/>
                  <a:gd name="T24" fmla="*/ 0 w 249"/>
                  <a:gd name="T25" fmla="*/ 0 h 285"/>
                  <a:gd name="T26" fmla="*/ 0 w 249"/>
                  <a:gd name="T27" fmla="*/ 0 h 285"/>
                  <a:gd name="T28" fmla="*/ 0 w 249"/>
                  <a:gd name="T29" fmla="*/ 0 h 285"/>
                  <a:gd name="T30" fmla="*/ 0 w 249"/>
                  <a:gd name="T31" fmla="*/ 0 h 285"/>
                  <a:gd name="T32" fmla="*/ 0 w 249"/>
                  <a:gd name="T33" fmla="*/ 0 h 285"/>
                  <a:gd name="T34" fmla="*/ 0 w 249"/>
                  <a:gd name="T35" fmla="*/ 0 h 285"/>
                  <a:gd name="T36" fmla="*/ 0 w 249"/>
                  <a:gd name="T37" fmla="*/ 0 h 285"/>
                  <a:gd name="T38" fmla="*/ 0 w 249"/>
                  <a:gd name="T39" fmla="*/ 0 h 285"/>
                  <a:gd name="T40" fmla="*/ 0 w 249"/>
                  <a:gd name="T41" fmla="*/ 0 h 285"/>
                  <a:gd name="T42" fmla="*/ 0 w 249"/>
                  <a:gd name="T43" fmla="*/ 0 h 285"/>
                  <a:gd name="T44" fmla="*/ 0 w 249"/>
                  <a:gd name="T45" fmla="*/ 0 h 285"/>
                  <a:gd name="T46" fmla="*/ 0 w 249"/>
                  <a:gd name="T47" fmla="*/ 0 h 285"/>
                  <a:gd name="T48" fmla="*/ 0 w 249"/>
                  <a:gd name="T49" fmla="*/ 0 h 285"/>
                  <a:gd name="T50" fmla="*/ 0 w 249"/>
                  <a:gd name="T51" fmla="*/ 0 h 285"/>
                  <a:gd name="T52" fmla="*/ 0 w 249"/>
                  <a:gd name="T53" fmla="*/ 0 h 285"/>
                  <a:gd name="T54" fmla="*/ 0 w 249"/>
                  <a:gd name="T55" fmla="*/ 0 h 285"/>
                  <a:gd name="T56" fmla="*/ 0 w 249"/>
                  <a:gd name="T57" fmla="*/ 0 h 285"/>
                  <a:gd name="T58" fmla="*/ 0 w 249"/>
                  <a:gd name="T59" fmla="*/ 0 h 285"/>
                  <a:gd name="T60" fmla="*/ 0 w 249"/>
                  <a:gd name="T61" fmla="*/ 0 h 285"/>
                  <a:gd name="T62" fmla="*/ 0 w 249"/>
                  <a:gd name="T63" fmla="*/ 0 h 285"/>
                  <a:gd name="T64" fmla="*/ 0 w 249"/>
                  <a:gd name="T65" fmla="*/ 0 h 285"/>
                  <a:gd name="T66" fmla="*/ 0 w 249"/>
                  <a:gd name="T67" fmla="*/ 0 h 285"/>
                  <a:gd name="T68" fmla="*/ 0 w 249"/>
                  <a:gd name="T69" fmla="*/ 0 h 285"/>
                  <a:gd name="T70" fmla="*/ 0 w 249"/>
                  <a:gd name="T71" fmla="*/ 0 h 285"/>
                  <a:gd name="T72" fmla="*/ 0 w 249"/>
                  <a:gd name="T73" fmla="*/ 0 h 285"/>
                  <a:gd name="T74" fmla="*/ 0 w 249"/>
                  <a:gd name="T75" fmla="*/ 0 h 285"/>
                  <a:gd name="T76" fmla="*/ 0 w 249"/>
                  <a:gd name="T77" fmla="*/ 0 h 285"/>
                  <a:gd name="T78" fmla="*/ 0 w 249"/>
                  <a:gd name="T79" fmla="*/ 0 h 285"/>
                  <a:gd name="T80" fmla="*/ 0 w 249"/>
                  <a:gd name="T81" fmla="*/ 0 h 285"/>
                  <a:gd name="T82" fmla="*/ 0 w 249"/>
                  <a:gd name="T83" fmla="*/ 0 h 2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49"/>
                  <a:gd name="T127" fmla="*/ 0 h 285"/>
                  <a:gd name="T128" fmla="*/ 249 w 249"/>
                  <a:gd name="T129" fmla="*/ 285 h 28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49" h="285">
                    <a:moveTo>
                      <a:pt x="92" y="0"/>
                    </a:moveTo>
                    <a:lnTo>
                      <a:pt x="118" y="25"/>
                    </a:lnTo>
                    <a:lnTo>
                      <a:pt x="144" y="48"/>
                    </a:lnTo>
                    <a:lnTo>
                      <a:pt x="167" y="67"/>
                    </a:lnTo>
                    <a:lnTo>
                      <a:pt x="188" y="84"/>
                    </a:lnTo>
                    <a:lnTo>
                      <a:pt x="204" y="97"/>
                    </a:lnTo>
                    <a:lnTo>
                      <a:pt x="217" y="107"/>
                    </a:lnTo>
                    <a:lnTo>
                      <a:pt x="225" y="112"/>
                    </a:lnTo>
                    <a:lnTo>
                      <a:pt x="227" y="115"/>
                    </a:lnTo>
                    <a:lnTo>
                      <a:pt x="229" y="117"/>
                    </a:lnTo>
                    <a:lnTo>
                      <a:pt x="230" y="124"/>
                    </a:lnTo>
                    <a:lnTo>
                      <a:pt x="233" y="135"/>
                    </a:lnTo>
                    <a:lnTo>
                      <a:pt x="235" y="148"/>
                    </a:lnTo>
                    <a:lnTo>
                      <a:pt x="239" y="163"/>
                    </a:lnTo>
                    <a:lnTo>
                      <a:pt x="243" y="181"/>
                    </a:lnTo>
                    <a:lnTo>
                      <a:pt x="245" y="199"/>
                    </a:lnTo>
                    <a:lnTo>
                      <a:pt x="248" y="217"/>
                    </a:lnTo>
                    <a:lnTo>
                      <a:pt x="249" y="235"/>
                    </a:lnTo>
                    <a:lnTo>
                      <a:pt x="249" y="251"/>
                    </a:lnTo>
                    <a:lnTo>
                      <a:pt x="248" y="265"/>
                    </a:lnTo>
                    <a:lnTo>
                      <a:pt x="244" y="275"/>
                    </a:lnTo>
                    <a:lnTo>
                      <a:pt x="239" y="283"/>
                    </a:lnTo>
                    <a:lnTo>
                      <a:pt x="230" y="285"/>
                    </a:lnTo>
                    <a:lnTo>
                      <a:pt x="220" y="283"/>
                    </a:lnTo>
                    <a:lnTo>
                      <a:pt x="206" y="275"/>
                    </a:lnTo>
                    <a:lnTo>
                      <a:pt x="189" y="263"/>
                    </a:lnTo>
                    <a:lnTo>
                      <a:pt x="172" y="251"/>
                    </a:lnTo>
                    <a:lnTo>
                      <a:pt x="156" y="236"/>
                    </a:lnTo>
                    <a:lnTo>
                      <a:pt x="139" y="224"/>
                    </a:lnTo>
                    <a:lnTo>
                      <a:pt x="121" y="210"/>
                    </a:lnTo>
                    <a:lnTo>
                      <a:pt x="104" y="195"/>
                    </a:lnTo>
                    <a:lnTo>
                      <a:pt x="88" y="181"/>
                    </a:lnTo>
                    <a:lnTo>
                      <a:pt x="72" y="168"/>
                    </a:lnTo>
                    <a:lnTo>
                      <a:pt x="57" y="156"/>
                    </a:lnTo>
                    <a:lnTo>
                      <a:pt x="43" y="144"/>
                    </a:lnTo>
                    <a:lnTo>
                      <a:pt x="31" y="134"/>
                    </a:lnTo>
                    <a:lnTo>
                      <a:pt x="21" y="125"/>
                    </a:lnTo>
                    <a:lnTo>
                      <a:pt x="12" y="117"/>
                    </a:lnTo>
                    <a:lnTo>
                      <a:pt x="6" y="112"/>
                    </a:lnTo>
                    <a:lnTo>
                      <a:pt x="2" y="108"/>
                    </a:lnTo>
                    <a:lnTo>
                      <a:pt x="0" y="107"/>
                    </a:lnTo>
                    <a:lnTo>
                      <a:pt x="92" y="0"/>
                    </a:lnTo>
                    <a:close/>
                  </a:path>
                </a:pathLst>
              </a:custGeom>
              <a:solidFill>
                <a:srgbClr val="FFFFCC"/>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22" name="Freeform 111">
                <a:extLst>
                  <a:ext uri="{FF2B5EF4-FFF2-40B4-BE49-F238E27FC236}">
                    <a16:creationId xmlns:a16="http://schemas.microsoft.com/office/drawing/2014/main" id="{811F48B2-13A1-48EE-9F39-DA97E82DE281}"/>
                  </a:ext>
                </a:extLst>
              </p:cNvPr>
              <p:cNvSpPr>
                <a:spLocks noChangeAspect="1"/>
              </p:cNvSpPr>
              <p:nvPr/>
            </p:nvSpPr>
            <p:spPr bwMode="auto">
              <a:xfrm>
                <a:off x="4200" y="1996"/>
                <a:ext cx="78" cy="53"/>
              </a:xfrm>
              <a:custGeom>
                <a:avLst/>
                <a:gdLst>
                  <a:gd name="T0" fmla="*/ 0 w 312"/>
                  <a:gd name="T1" fmla="*/ 0 h 214"/>
                  <a:gd name="T2" fmla="*/ 0 w 312"/>
                  <a:gd name="T3" fmla="*/ 0 h 214"/>
                  <a:gd name="T4" fmla="*/ 0 w 312"/>
                  <a:gd name="T5" fmla="*/ 0 h 214"/>
                  <a:gd name="T6" fmla="*/ 0 w 312"/>
                  <a:gd name="T7" fmla="*/ 0 h 214"/>
                  <a:gd name="T8" fmla="*/ 0 w 312"/>
                  <a:gd name="T9" fmla="*/ 0 h 214"/>
                  <a:gd name="T10" fmla="*/ 0 w 312"/>
                  <a:gd name="T11" fmla="*/ 0 h 214"/>
                  <a:gd name="T12" fmla="*/ 0 w 312"/>
                  <a:gd name="T13" fmla="*/ 0 h 214"/>
                  <a:gd name="T14" fmla="*/ 0 w 312"/>
                  <a:gd name="T15" fmla="*/ 0 h 214"/>
                  <a:gd name="T16" fmla="*/ 0 w 312"/>
                  <a:gd name="T17" fmla="*/ 0 h 214"/>
                  <a:gd name="T18" fmla="*/ 0 w 312"/>
                  <a:gd name="T19" fmla="*/ 0 h 214"/>
                  <a:gd name="T20" fmla="*/ 0 w 312"/>
                  <a:gd name="T21" fmla="*/ 0 h 214"/>
                  <a:gd name="T22" fmla="*/ 0 w 312"/>
                  <a:gd name="T23" fmla="*/ 0 h 214"/>
                  <a:gd name="T24" fmla="*/ 0 w 312"/>
                  <a:gd name="T25" fmla="*/ 0 h 214"/>
                  <a:gd name="T26" fmla="*/ 0 w 312"/>
                  <a:gd name="T27" fmla="*/ 0 h 214"/>
                  <a:gd name="T28" fmla="*/ 0 w 312"/>
                  <a:gd name="T29" fmla="*/ 0 h 214"/>
                  <a:gd name="T30" fmla="*/ 0 w 312"/>
                  <a:gd name="T31" fmla="*/ 0 h 214"/>
                  <a:gd name="T32" fmla="*/ 0 w 312"/>
                  <a:gd name="T33" fmla="*/ 0 h 214"/>
                  <a:gd name="T34" fmla="*/ 0 w 312"/>
                  <a:gd name="T35" fmla="*/ 0 h 214"/>
                  <a:gd name="T36" fmla="*/ 0 w 312"/>
                  <a:gd name="T37" fmla="*/ 0 h 214"/>
                  <a:gd name="T38" fmla="*/ 0 w 312"/>
                  <a:gd name="T39" fmla="*/ 0 h 214"/>
                  <a:gd name="T40" fmla="*/ 0 w 312"/>
                  <a:gd name="T41" fmla="*/ 0 h 214"/>
                  <a:gd name="T42" fmla="*/ 0 w 312"/>
                  <a:gd name="T43" fmla="*/ 0 h 214"/>
                  <a:gd name="T44" fmla="*/ 0 w 312"/>
                  <a:gd name="T45" fmla="*/ 0 h 214"/>
                  <a:gd name="T46" fmla="*/ 0 w 312"/>
                  <a:gd name="T47" fmla="*/ 0 h 214"/>
                  <a:gd name="T48" fmla="*/ 0 w 312"/>
                  <a:gd name="T49" fmla="*/ 0 h 214"/>
                  <a:gd name="T50" fmla="*/ 0 w 312"/>
                  <a:gd name="T51" fmla="*/ 0 h 214"/>
                  <a:gd name="T52" fmla="*/ 0 w 312"/>
                  <a:gd name="T53" fmla="*/ 0 h 214"/>
                  <a:gd name="T54" fmla="*/ 0 w 312"/>
                  <a:gd name="T55" fmla="*/ 0 h 214"/>
                  <a:gd name="T56" fmla="*/ 0 w 312"/>
                  <a:gd name="T57" fmla="*/ 0 h 214"/>
                  <a:gd name="T58" fmla="*/ 0 w 312"/>
                  <a:gd name="T59" fmla="*/ 0 h 214"/>
                  <a:gd name="T60" fmla="*/ 0 w 312"/>
                  <a:gd name="T61" fmla="*/ 0 h 214"/>
                  <a:gd name="T62" fmla="*/ 0 w 312"/>
                  <a:gd name="T63" fmla="*/ 0 h 214"/>
                  <a:gd name="T64" fmla="*/ 0 w 312"/>
                  <a:gd name="T65" fmla="*/ 0 h 214"/>
                  <a:gd name="T66" fmla="*/ 0 w 312"/>
                  <a:gd name="T67" fmla="*/ 0 h 214"/>
                  <a:gd name="T68" fmla="*/ 0 w 312"/>
                  <a:gd name="T69" fmla="*/ 0 h 214"/>
                  <a:gd name="T70" fmla="*/ 0 w 312"/>
                  <a:gd name="T71" fmla="*/ 0 h 214"/>
                  <a:gd name="T72" fmla="*/ 0 w 312"/>
                  <a:gd name="T73" fmla="*/ 0 h 214"/>
                  <a:gd name="T74" fmla="*/ 0 w 312"/>
                  <a:gd name="T75" fmla="*/ 0 h 214"/>
                  <a:gd name="T76" fmla="*/ 0 w 312"/>
                  <a:gd name="T77" fmla="*/ 0 h 214"/>
                  <a:gd name="T78" fmla="*/ 0 w 312"/>
                  <a:gd name="T79" fmla="*/ 0 h 214"/>
                  <a:gd name="T80" fmla="*/ 0 w 312"/>
                  <a:gd name="T81" fmla="*/ 0 h 214"/>
                  <a:gd name="T82" fmla="*/ 0 w 312"/>
                  <a:gd name="T83" fmla="*/ 0 h 2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12"/>
                  <a:gd name="T127" fmla="*/ 0 h 214"/>
                  <a:gd name="T128" fmla="*/ 312 w 312"/>
                  <a:gd name="T129" fmla="*/ 214 h 2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12" h="214">
                    <a:moveTo>
                      <a:pt x="312" y="96"/>
                    </a:moveTo>
                    <a:lnTo>
                      <a:pt x="280" y="77"/>
                    </a:lnTo>
                    <a:lnTo>
                      <a:pt x="252" y="59"/>
                    </a:lnTo>
                    <a:lnTo>
                      <a:pt x="226" y="44"/>
                    </a:lnTo>
                    <a:lnTo>
                      <a:pt x="204" y="28"/>
                    </a:lnTo>
                    <a:lnTo>
                      <a:pt x="187" y="17"/>
                    </a:lnTo>
                    <a:lnTo>
                      <a:pt x="173" y="8"/>
                    </a:lnTo>
                    <a:lnTo>
                      <a:pt x="166" y="3"/>
                    </a:lnTo>
                    <a:lnTo>
                      <a:pt x="163" y="0"/>
                    </a:lnTo>
                    <a:lnTo>
                      <a:pt x="160" y="0"/>
                    </a:lnTo>
                    <a:lnTo>
                      <a:pt x="153" y="0"/>
                    </a:lnTo>
                    <a:lnTo>
                      <a:pt x="143" y="1"/>
                    </a:lnTo>
                    <a:lnTo>
                      <a:pt x="128" y="1"/>
                    </a:lnTo>
                    <a:lnTo>
                      <a:pt x="113" y="3"/>
                    </a:lnTo>
                    <a:lnTo>
                      <a:pt x="95" y="5"/>
                    </a:lnTo>
                    <a:lnTo>
                      <a:pt x="77" y="8"/>
                    </a:lnTo>
                    <a:lnTo>
                      <a:pt x="59" y="10"/>
                    </a:lnTo>
                    <a:lnTo>
                      <a:pt x="43" y="14"/>
                    </a:lnTo>
                    <a:lnTo>
                      <a:pt x="27" y="19"/>
                    </a:lnTo>
                    <a:lnTo>
                      <a:pt x="14" y="25"/>
                    </a:lnTo>
                    <a:lnTo>
                      <a:pt x="5" y="31"/>
                    </a:lnTo>
                    <a:lnTo>
                      <a:pt x="0" y="39"/>
                    </a:lnTo>
                    <a:lnTo>
                      <a:pt x="0" y="48"/>
                    </a:lnTo>
                    <a:lnTo>
                      <a:pt x="5" y="57"/>
                    </a:lnTo>
                    <a:lnTo>
                      <a:pt x="17" y="68"/>
                    </a:lnTo>
                    <a:lnTo>
                      <a:pt x="32" y="80"/>
                    </a:lnTo>
                    <a:lnTo>
                      <a:pt x="50" y="93"/>
                    </a:lnTo>
                    <a:lnTo>
                      <a:pt x="68" y="104"/>
                    </a:lnTo>
                    <a:lnTo>
                      <a:pt x="86" y="117"/>
                    </a:lnTo>
                    <a:lnTo>
                      <a:pt x="104" y="130"/>
                    </a:lnTo>
                    <a:lnTo>
                      <a:pt x="123" y="141"/>
                    </a:lnTo>
                    <a:lnTo>
                      <a:pt x="141" y="153"/>
                    </a:lnTo>
                    <a:lnTo>
                      <a:pt x="158" y="164"/>
                    </a:lnTo>
                    <a:lnTo>
                      <a:pt x="175" y="175"/>
                    </a:lnTo>
                    <a:lnTo>
                      <a:pt x="189" y="185"/>
                    </a:lnTo>
                    <a:lnTo>
                      <a:pt x="203" y="193"/>
                    </a:lnTo>
                    <a:lnTo>
                      <a:pt x="214" y="200"/>
                    </a:lnTo>
                    <a:lnTo>
                      <a:pt x="225" y="207"/>
                    </a:lnTo>
                    <a:lnTo>
                      <a:pt x="231" y="211"/>
                    </a:lnTo>
                    <a:lnTo>
                      <a:pt x="236" y="213"/>
                    </a:lnTo>
                    <a:lnTo>
                      <a:pt x="237" y="214"/>
                    </a:lnTo>
                    <a:lnTo>
                      <a:pt x="312" y="96"/>
                    </a:lnTo>
                    <a:close/>
                  </a:path>
                </a:pathLst>
              </a:custGeom>
              <a:solidFill>
                <a:srgbClr val="FFFFCC"/>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23" name="Freeform 112">
                <a:extLst>
                  <a:ext uri="{FF2B5EF4-FFF2-40B4-BE49-F238E27FC236}">
                    <a16:creationId xmlns:a16="http://schemas.microsoft.com/office/drawing/2014/main" id="{B02E6C4F-0420-4DE6-B29D-833D7312B92E}"/>
                  </a:ext>
                </a:extLst>
              </p:cNvPr>
              <p:cNvSpPr>
                <a:spLocks noChangeAspect="1" noEditPoints="1"/>
              </p:cNvSpPr>
              <p:nvPr/>
            </p:nvSpPr>
            <p:spPr bwMode="auto">
              <a:xfrm>
                <a:off x="4507" y="1642"/>
                <a:ext cx="419" cy="216"/>
              </a:xfrm>
              <a:custGeom>
                <a:avLst/>
                <a:gdLst>
                  <a:gd name="T0" fmla="*/ 0 w 1675"/>
                  <a:gd name="T1" fmla="*/ 0 h 865"/>
                  <a:gd name="T2" fmla="*/ 0 w 1675"/>
                  <a:gd name="T3" fmla="*/ 0 h 865"/>
                  <a:gd name="T4" fmla="*/ 0 w 1675"/>
                  <a:gd name="T5" fmla="*/ 0 h 865"/>
                  <a:gd name="T6" fmla="*/ 0 w 1675"/>
                  <a:gd name="T7" fmla="*/ 0 h 865"/>
                  <a:gd name="T8" fmla="*/ 0 w 1675"/>
                  <a:gd name="T9" fmla="*/ 0 h 865"/>
                  <a:gd name="T10" fmla="*/ 0 w 1675"/>
                  <a:gd name="T11" fmla="*/ 0 h 865"/>
                  <a:gd name="T12" fmla="*/ 0 w 1675"/>
                  <a:gd name="T13" fmla="*/ 0 h 865"/>
                  <a:gd name="T14" fmla="*/ 0 w 1675"/>
                  <a:gd name="T15" fmla="*/ 0 h 865"/>
                  <a:gd name="T16" fmla="*/ 0 w 1675"/>
                  <a:gd name="T17" fmla="*/ 0 h 865"/>
                  <a:gd name="T18" fmla="*/ 0 w 1675"/>
                  <a:gd name="T19" fmla="*/ 0 h 865"/>
                  <a:gd name="T20" fmla="*/ 0 w 1675"/>
                  <a:gd name="T21" fmla="*/ 0 h 865"/>
                  <a:gd name="T22" fmla="*/ 0 w 1675"/>
                  <a:gd name="T23" fmla="*/ 0 h 865"/>
                  <a:gd name="T24" fmla="*/ 0 w 1675"/>
                  <a:gd name="T25" fmla="*/ 0 h 865"/>
                  <a:gd name="T26" fmla="*/ 0 w 1675"/>
                  <a:gd name="T27" fmla="*/ 0 h 865"/>
                  <a:gd name="T28" fmla="*/ 0 w 1675"/>
                  <a:gd name="T29" fmla="*/ 0 h 865"/>
                  <a:gd name="T30" fmla="*/ 0 w 1675"/>
                  <a:gd name="T31" fmla="*/ 0 h 865"/>
                  <a:gd name="T32" fmla="*/ 0 w 1675"/>
                  <a:gd name="T33" fmla="*/ 0 h 865"/>
                  <a:gd name="T34" fmla="*/ 0 w 1675"/>
                  <a:gd name="T35" fmla="*/ 0 h 865"/>
                  <a:gd name="T36" fmla="*/ 0 w 1675"/>
                  <a:gd name="T37" fmla="*/ 0 h 865"/>
                  <a:gd name="T38" fmla="*/ 0 w 1675"/>
                  <a:gd name="T39" fmla="*/ 0 h 865"/>
                  <a:gd name="T40" fmla="*/ 0 w 1675"/>
                  <a:gd name="T41" fmla="*/ 0 h 865"/>
                  <a:gd name="T42" fmla="*/ 0 w 1675"/>
                  <a:gd name="T43" fmla="*/ 0 h 865"/>
                  <a:gd name="T44" fmla="*/ 0 w 1675"/>
                  <a:gd name="T45" fmla="*/ 0 h 865"/>
                  <a:gd name="T46" fmla="*/ 0 w 1675"/>
                  <a:gd name="T47" fmla="*/ 0 h 865"/>
                  <a:gd name="T48" fmla="*/ 0 w 1675"/>
                  <a:gd name="T49" fmla="*/ 0 h 865"/>
                  <a:gd name="T50" fmla="*/ 0 w 1675"/>
                  <a:gd name="T51" fmla="*/ 0 h 865"/>
                  <a:gd name="T52" fmla="*/ 0 w 1675"/>
                  <a:gd name="T53" fmla="*/ 0 h 865"/>
                  <a:gd name="T54" fmla="*/ 0 w 1675"/>
                  <a:gd name="T55" fmla="*/ 0 h 865"/>
                  <a:gd name="T56" fmla="*/ 0 w 1675"/>
                  <a:gd name="T57" fmla="*/ 0 h 865"/>
                  <a:gd name="T58" fmla="*/ 0 w 1675"/>
                  <a:gd name="T59" fmla="*/ 0 h 865"/>
                  <a:gd name="T60" fmla="*/ 0 w 1675"/>
                  <a:gd name="T61" fmla="*/ 0 h 865"/>
                  <a:gd name="T62" fmla="*/ 0 w 1675"/>
                  <a:gd name="T63" fmla="*/ 0 h 865"/>
                  <a:gd name="T64" fmla="*/ 0 w 1675"/>
                  <a:gd name="T65" fmla="*/ 0 h 865"/>
                  <a:gd name="T66" fmla="*/ 0 w 1675"/>
                  <a:gd name="T67" fmla="*/ 0 h 865"/>
                  <a:gd name="T68" fmla="*/ 0 w 1675"/>
                  <a:gd name="T69" fmla="*/ 0 h 865"/>
                  <a:gd name="T70" fmla="*/ 0 w 1675"/>
                  <a:gd name="T71" fmla="*/ 0 h 865"/>
                  <a:gd name="T72" fmla="*/ 0 w 1675"/>
                  <a:gd name="T73" fmla="*/ 0 h 865"/>
                  <a:gd name="T74" fmla="*/ 0 w 1675"/>
                  <a:gd name="T75" fmla="*/ 0 h 865"/>
                  <a:gd name="T76" fmla="*/ 0 w 1675"/>
                  <a:gd name="T77" fmla="*/ 0 h 865"/>
                  <a:gd name="T78" fmla="*/ 0 w 1675"/>
                  <a:gd name="T79" fmla="*/ 0 h 865"/>
                  <a:gd name="T80" fmla="*/ 0 w 1675"/>
                  <a:gd name="T81" fmla="*/ 0 h 865"/>
                  <a:gd name="T82" fmla="*/ 0 w 1675"/>
                  <a:gd name="T83" fmla="*/ 0 h 865"/>
                  <a:gd name="T84" fmla="*/ 0 w 1675"/>
                  <a:gd name="T85" fmla="*/ 0 h 865"/>
                  <a:gd name="T86" fmla="*/ 0 w 1675"/>
                  <a:gd name="T87" fmla="*/ 0 h 865"/>
                  <a:gd name="T88" fmla="*/ 0 w 1675"/>
                  <a:gd name="T89" fmla="*/ 0 h 865"/>
                  <a:gd name="T90" fmla="*/ 0 w 1675"/>
                  <a:gd name="T91" fmla="*/ 0 h 865"/>
                  <a:gd name="T92" fmla="*/ 0 w 1675"/>
                  <a:gd name="T93" fmla="*/ 0 h 865"/>
                  <a:gd name="T94" fmla="*/ 0 w 1675"/>
                  <a:gd name="T95" fmla="*/ 0 h 865"/>
                  <a:gd name="T96" fmla="*/ 0 w 1675"/>
                  <a:gd name="T97" fmla="*/ 0 h 865"/>
                  <a:gd name="T98" fmla="*/ 0 w 1675"/>
                  <a:gd name="T99" fmla="*/ 0 h 865"/>
                  <a:gd name="T100" fmla="*/ 0 w 1675"/>
                  <a:gd name="T101" fmla="*/ 0 h 865"/>
                  <a:gd name="T102" fmla="*/ 0 w 1675"/>
                  <a:gd name="T103" fmla="*/ 0 h 865"/>
                  <a:gd name="T104" fmla="*/ 0 w 1675"/>
                  <a:gd name="T105" fmla="*/ 0 h 865"/>
                  <a:gd name="T106" fmla="*/ 0 w 1675"/>
                  <a:gd name="T107" fmla="*/ 0 h 865"/>
                  <a:gd name="T108" fmla="*/ 0 w 1675"/>
                  <a:gd name="T109" fmla="*/ 0 h 865"/>
                  <a:gd name="T110" fmla="*/ 0 w 1675"/>
                  <a:gd name="T111" fmla="*/ 0 h 865"/>
                  <a:gd name="T112" fmla="*/ 0 w 1675"/>
                  <a:gd name="T113" fmla="*/ 0 h 86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675"/>
                  <a:gd name="T172" fmla="*/ 0 h 865"/>
                  <a:gd name="T173" fmla="*/ 1675 w 1675"/>
                  <a:gd name="T174" fmla="*/ 865 h 86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675" h="865">
                    <a:moveTo>
                      <a:pt x="1028" y="354"/>
                    </a:moveTo>
                    <a:lnTo>
                      <a:pt x="1027" y="361"/>
                    </a:lnTo>
                    <a:lnTo>
                      <a:pt x="1025" y="371"/>
                    </a:lnTo>
                    <a:lnTo>
                      <a:pt x="1022" y="384"/>
                    </a:lnTo>
                    <a:lnTo>
                      <a:pt x="1018" y="398"/>
                    </a:lnTo>
                    <a:lnTo>
                      <a:pt x="1014" y="413"/>
                    </a:lnTo>
                    <a:lnTo>
                      <a:pt x="1009" y="430"/>
                    </a:lnTo>
                    <a:lnTo>
                      <a:pt x="1005" y="447"/>
                    </a:lnTo>
                    <a:lnTo>
                      <a:pt x="1001" y="462"/>
                    </a:lnTo>
                    <a:lnTo>
                      <a:pt x="996" y="470"/>
                    </a:lnTo>
                    <a:lnTo>
                      <a:pt x="988" y="471"/>
                    </a:lnTo>
                    <a:lnTo>
                      <a:pt x="982" y="474"/>
                    </a:lnTo>
                    <a:lnTo>
                      <a:pt x="978" y="481"/>
                    </a:lnTo>
                    <a:lnTo>
                      <a:pt x="978" y="486"/>
                    </a:lnTo>
                    <a:lnTo>
                      <a:pt x="978" y="493"/>
                    </a:lnTo>
                    <a:lnTo>
                      <a:pt x="979" y="501"/>
                    </a:lnTo>
                    <a:lnTo>
                      <a:pt x="979" y="508"/>
                    </a:lnTo>
                    <a:lnTo>
                      <a:pt x="980" y="517"/>
                    </a:lnTo>
                    <a:lnTo>
                      <a:pt x="982" y="525"/>
                    </a:lnTo>
                    <a:lnTo>
                      <a:pt x="983" y="533"/>
                    </a:lnTo>
                    <a:lnTo>
                      <a:pt x="986" y="540"/>
                    </a:lnTo>
                    <a:lnTo>
                      <a:pt x="991" y="549"/>
                    </a:lnTo>
                    <a:lnTo>
                      <a:pt x="997" y="557"/>
                    </a:lnTo>
                    <a:lnTo>
                      <a:pt x="1005" y="562"/>
                    </a:lnTo>
                    <a:lnTo>
                      <a:pt x="1011" y="566"/>
                    </a:lnTo>
                    <a:lnTo>
                      <a:pt x="1046" y="535"/>
                    </a:lnTo>
                    <a:lnTo>
                      <a:pt x="1052" y="531"/>
                    </a:lnTo>
                    <a:lnTo>
                      <a:pt x="1057" y="529"/>
                    </a:lnTo>
                    <a:lnTo>
                      <a:pt x="1063" y="526"/>
                    </a:lnTo>
                    <a:lnTo>
                      <a:pt x="1066" y="524"/>
                    </a:lnTo>
                    <a:lnTo>
                      <a:pt x="1072" y="522"/>
                    </a:lnTo>
                    <a:lnTo>
                      <a:pt x="1077" y="520"/>
                    </a:lnTo>
                    <a:lnTo>
                      <a:pt x="1083" y="517"/>
                    </a:lnTo>
                    <a:lnTo>
                      <a:pt x="1092" y="513"/>
                    </a:lnTo>
                    <a:lnTo>
                      <a:pt x="1125" y="502"/>
                    </a:lnTo>
                    <a:lnTo>
                      <a:pt x="1159" y="490"/>
                    </a:lnTo>
                    <a:lnTo>
                      <a:pt x="1192" y="479"/>
                    </a:lnTo>
                    <a:lnTo>
                      <a:pt x="1225" y="468"/>
                    </a:lnTo>
                    <a:lnTo>
                      <a:pt x="1259" y="458"/>
                    </a:lnTo>
                    <a:lnTo>
                      <a:pt x="1292" y="449"/>
                    </a:lnTo>
                    <a:lnTo>
                      <a:pt x="1325" y="439"/>
                    </a:lnTo>
                    <a:lnTo>
                      <a:pt x="1357" y="430"/>
                    </a:lnTo>
                    <a:lnTo>
                      <a:pt x="1388" y="422"/>
                    </a:lnTo>
                    <a:lnTo>
                      <a:pt x="1418" y="413"/>
                    </a:lnTo>
                    <a:lnTo>
                      <a:pt x="1447" y="406"/>
                    </a:lnTo>
                    <a:lnTo>
                      <a:pt x="1474" y="397"/>
                    </a:lnTo>
                    <a:lnTo>
                      <a:pt x="1500" y="389"/>
                    </a:lnTo>
                    <a:lnTo>
                      <a:pt x="1524" y="381"/>
                    </a:lnTo>
                    <a:lnTo>
                      <a:pt x="1546" y="374"/>
                    </a:lnTo>
                    <a:lnTo>
                      <a:pt x="1565" y="366"/>
                    </a:lnTo>
                    <a:lnTo>
                      <a:pt x="1568" y="362"/>
                    </a:lnTo>
                    <a:lnTo>
                      <a:pt x="1572" y="354"/>
                    </a:lnTo>
                    <a:lnTo>
                      <a:pt x="1577" y="347"/>
                    </a:lnTo>
                    <a:lnTo>
                      <a:pt x="1579" y="343"/>
                    </a:lnTo>
                    <a:lnTo>
                      <a:pt x="1606" y="359"/>
                    </a:lnTo>
                    <a:lnTo>
                      <a:pt x="1615" y="359"/>
                    </a:lnTo>
                    <a:lnTo>
                      <a:pt x="1624" y="354"/>
                    </a:lnTo>
                    <a:lnTo>
                      <a:pt x="1633" y="345"/>
                    </a:lnTo>
                    <a:lnTo>
                      <a:pt x="1641" y="331"/>
                    </a:lnTo>
                    <a:lnTo>
                      <a:pt x="1647" y="313"/>
                    </a:lnTo>
                    <a:lnTo>
                      <a:pt x="1654" y="291"/>
                    </a:lnTo>
                    <a:lnTo>
                      <a:pt x="1659" y="267"/>
                    </a:lnTo>
                    <a:lnTo>
                      <a:pt x="1664" y="241"/>
                    </a:lnTo>
                    <a:lnTo>
                      <a:pt x="1668" y="215"/>
                    </a:lnTo>
                    <a:lnTo>
                      <a:pt x="1670" y="186"/>
                    </a:lnTo>
                    <a:lnTo>
                      <a:pt x="1673" y="158"/>
                    </a:lnTo>
                    <a:lnTo>
                      <a:pt x="1674" y="130"/>
                    </a:lnTo>
                    <a:lnTo>
                      <a:pt x="1675" y="103"/>
                    </a:lnTo>
                    <a:lnTo>
                      <a:pt x="1674" y="76"/>
                    </a:lnTo>
                    <a:lnTo>
                      <a:pt x="1674" y="53"/>
                    </a:lnTo>
                    <a:lnTo>
                      <a:pt x="1672" y="31"/>
                    </a:lnTo>
                    <a:lnTo>
                      <a:pt x="1669" y="23"/>
                    </a:lnTo>
                    <a:lnTo>
                      <a:pt x="1665" y="16"/>
                    </a:lnTo>
                    <a:lnTo>
                      <a:pt x="1659" y="8"/>
                    </a:lnTo>
                    <a:lnTo>
                      <a:pt x="1652" y="3"/>
                    </a:lnTo>
                    <a:lnTo>
                      <a:pt x="1646" y="0"/>
                    </a:lnTo>
                    <a:lnTo>
                      <a:pt x="1639" y="2"/>
                    </a:lnTo>
                    <a:lnTo>
                      <a:pt x="1636" y="7"/>
                    </a:lnTo>
                    <a:lnTo>
                      <a:pt x="1634" y="18"/>
                    </a:lnTo>
                    <a:lnTo>
                      <a:pt x="1634" y="23"/>
                    </a:lnTo>
                    <a:lnTo>
                      <a:pt x="1634" y="30"/>
                    </a:lnTo>
                    <a:lnTo>
                      <a:pt x="1633" y="39"/>
                    </a:lnTo>
                    <a:lnTo>
                      <a:pt x="1630" y="45"/>
                    </a:lnTo>
                    <a:lnTo>
                      <a:pt x="1627" y="50"/>
                    </a:lnTo>
                    <a:lnTo>
                      <a:pt x="1622" y="50"/>
                    </a:lnTo>
                    <a:lnTo>
                      <a:pt x="1614" y="44"/>
                    </a:lnTo>
                    <a:lnTo>
                      <a:pt x="1605" y="31"/>
                    </a:lnTo>
                    <a:lnTo>
                      <a:pt x="1580" y="38"/>
                    </a:lnTo>
                    <a:lnTo>
                      <a:pt x="1554" y="47"/>
                    </a:lnTo>
                    <a:lnTo>
                      <a:pt x="1525" y="56"/>
                    </a:lnTo>
                    <a:lnTo>
                      <a:pt x="1496" y="65"/>
                    </a:lnTo>
                    <a:lnTo>
                      <a:pt x="1466" y="75"/>
                    </a:lnTo>
                    <a:lnTo>
                      <a:pt x="1436" y="86"/>
                    </a:lnTo>
                    <a:lnTo>
                      <a:pt x="1404" y="98"/>
                    </a:lnTo>
                    <a:lnTo>
                      <a:pt x="1373" y="109"/>
                    </a:lnTo>
                    <a:lnTo>
                      <a:pt x="1341" y="121"/>
                    </a:lnTo>
                    <a:lnTo>
                      <a:pt x="1309" y="132"/>
                    </a:lnTo>
                    <a:lnTo>
                      <a:pt x="1278" y="144"/>
                    </a:lnTo>
                    <a:lnTo>
                      <a:pt x="1247" y="156"/>
                    </a:lnTo>
                    <a:lnTo>
                      <a:pt x="1218" y="167"/>
                    </a:lnTo>
                    <a:lnTo>
                      <a:pt x="1189" y="177"/>
                    </a:lnTo>
                    <a:lnTo>
                      <a:pt x="1163" y="188"/>
                    </a:lnTo>
                    <a:lnTo>
                      <a:pt x="1137" y="197"/>
                    </a:lnTo>
                    <a:lnTo>
                      <a:pt x="1128" y="200"/>
                    </a:lnTo>
                    <a:lnTo>
                      <a:pt x="1120" y="203"/>
                    </a:lnTo>
                    <a:lnTo>
                      <a:pt x="1115" y="207"/>
                    </a:lnTo>
                    <a:lnTo>
                      <a:pt x="1111" y="208"/>
                    </a:lnTo>
                    <a:lnTo>
                      <a:pt x="1107" y="211"/>
                    </a:lnTo>
                    <a:lnTo>
                      <a:pt x="1104" y="213"/>
                    </a:lnTo>
                    <a:lnTo>
                      <a:pt x="1101" y="215"/>
                    </a:lnTo>
                    <a:lnTo>
                      <a:pt x="1097" y="217"/>
                    </a:lnTo>
                    <a:lnTo>
                      <a:pt x="1088" y="211"/>
                    </a:lnTo>
                    <a:lnTo>
                      <a:pt x="1082" y="207"/>
                    </a:lnTo>
                    <a:lnTo>
                      <a:pt x="1075" y="204"/>
                    </a:lnTo>
                    <a:lnTo>
                      <a:pt x="1066" y="203"/>
                    </a:lnTo>
                    <a:lnTo>
                      <a:pt x="1059" y="207"/>
                    </a:lnTo>
                    <a:lnTo>
                      <a:pt x="1051" y="209"/>
                    </a:lnTo>
                    <a:lnTo>
                      <a:pt x="1042" y="215"/>
                    </a:lnTo>
                    <a:lnTo>
                      <a:pt x="1032" y="220"/>
                    </a:lnTo>
                    <a:lnTo>
                      <a:pt x="1032" y="233"/>
                    </a:lnTo>
                    <a:lnTo>
                      <a:pt x="1032" y="249"/>
                    </a:lnTo>
                    <a:lnTo>
                      <a:pt x="1032" y="268"/>
                    </a:lnTo>
                    <a:lnTo>
                      <a:pt x="1030" y="288"/>
                    </a:lnTo>
                    <a:lnTo>
                      <a:pt x="1029" y="307"/>
                    </a:lnTo>
                    <a:lnTo>
                      <a:pt x="1029" y="325"/>
                    </a:lnTo>
                    <a:lnTo>
                      <a:pt x="1028" y="342"/>
                    </a:lnTo>
                    <a:lnTo>
                      <a:pt x="1028" y="354"/>
                    </a:lnTo>
                    <a:close/>
                    <a:moveTo>
                      <a:pt x="1354" y="363"/>
                    </a:moveTo>
                    <a:lnTo>
                      <a:pt x="1339" y="367"/>
                    </a:lnTo>
                    <a:lnTo>
                      <a:pt x="1324" y="371"/>
                    </a:lnTo>
                    <a:lnTo>
                      <a:pt x="1307" y="375"/>
                    </a:lnTo>
                    <a:lnTo>
                      <a:pt x="1291" y="380"/>
                    </a:lnTo>
                    <a:lnTo>
                      <a:pt x="1274" y="384"/>
                    </a:lnTo>
                    <a:lnTo>
                      <a:pt x="1256" y="389"/>
                    </a:lnTo>
                    <a:lnTo>
                      <a:pt x="1238" y="394"/>
                    </a:lnTo>
                    <a:lnTo>
                      <a:pt x="1220" y="399"/>
                    </a:lnTo>
                    <a:lnTo>
                      <a:pt x="1201" y="404"/>
                    </a:lnTo>
                    <a:lnTo>
                      <a:pt x="1182" y="409"/>
                    </a:lnTo>
                    <a:lnTo>
                      <a:pt x="1163" y="416"/>
                    </a:lnTo>
                    <a:lnTo>
                      <a:pt x="1143" y="421"/>
                    </a:lnTo>
                    <a:lnTo>
                      <a:pt x="1124" y="427"/>
                    </a:lnTo>
                    <a:lnTo>
                      <a:pt x="1105" y="433"/>
                    </a:lnTo>
                    <a:lnTo>
                      <a:pt x="1086" y="439"/>
                    </a:lnTo>
                    <a:lnTo>
                      <a:pt x="1066" y="444"/>
                    </a:lnTo>
                    <a:lnTo>
                      <a:pt x="1068" y="436"/>
                    </a:lnTo>
                    <a:lnTo>
                      <a:pt x="1070" y="418"/>
                    </a:lnTo>
                    <a:lnTo>
                      <a:pt x="1075" y="393"/>
                    </a:lnTo>
                    <a:lnTo>
                      <a:pt x="1082" y="363"/>
                    </a:lnTo>
                    <a:lnTo>
                      <a:pt x="1088" y="334"/>
                    </a:lnTo>
                    <a:lnTo>
                      <a:pt x="1093" y="307"/>
                    </a:lnTo>
                    <a:lnTo>
                      <a:pt x="1097" y="286"/>
                    </a:lnTo>
                    <a:lnTo>
                      <a:pt x="1100" y="277"/>
                    </a:lnTo>
                    <a:lnTo>
                      <a:pt x="1118" y="275"/>
                    </a:lnTo>
                    <a:lnTo>
                      <a:pt x="1141" y="268"/>
                    </a:lnTo>
                    <a:lnTo>
                      <a:pt x="1168" y="261"/>
                    </a:lnTo>
                    <a:lnTo>
                      <a:pt x="1198" y="250"/>
                    </a:lnTo>
                    <a:lnTo>
                      <a:pt x="1233" y="239"/>
                    </a:lnTo>
                    <a:lnTo>
                      <a:pt x="1269" y="225"/>
                    </a:lnTo>
                    <a:lnTo>
                      <a:pt x="1307" y="211"/>
                    </a:lnTo>
                    <a:lnTo>
                      <a:pt x="1347" y="197"/>
                    </a:lnTo>
                    <a:lnTo>
                      <a:pt x="1386" y="181"/>
                    </a:lnTo>
                    <a:lnTo>
                      <a:pt x="1425" y="166"/>
                    </a:lnTo>
                    <a:lnTo>
                      <a:pt x="1463" y="152"/>
                    </a:lnTo>
                    <a:lnTo>
                      <a:pt x="1498" y="138"/>
                    </a:lnTo>
                    <a:lnTo>
                      <a:pt x="1533" y="126"/>
                    </a:lnTo>
                    <a:lnTo>
                      <a:pt x="1564" y="115"/>
                    </a:lnTo>
                    <a:lnTo>
                      <a:pt x="1591" y="107"/>
                    </a:lnTo>
                    <a:lnTo>
                      <a:pt x="1613" y="100"/>
                    </a:lnTo>
                    <a:lnTo>
                      <a:pt x="1618" y="112"/>
                    </a:lnTo>
                    <a:lnTo>
                      <a:pt x="1618" y="131"/>
                    </a:lnTo>
                    <a:lnTo>
                      <a:pt x="1615" y="157"/>
                    </a:lnTo>
                    <a:lnTo>
                      <a:pt x="1610" y="185"/>
                    </a:lnTo>
                    <a:lnTo>
                      <a:pt x="1602" y="215"/>
                    </a:lnTo>
                    <a:lnTo>
                      <a:pt x="1593" y="244"/>
                    </a:lnTo>
                    <a:lnTo>
                      <a:pt x="1584" y="271"/>
                    </a:lnTo>
                    <a:lnTo>
                      <a:pt x="1574" y="294"/>
                    </a:lnTo>
                    <a:lnTo>
                      <a:pt x="1570" y="303"/>
                    </a:lnTo>
                    <a:lnTo>
                      <a:pt x="1566" y="309"/>
                    </a:lnTo>
                    <a:lnTo>
                      <a:pt x="1565" y="315"/>
                    </a:lnTo>
                    <a:lnTo>
                      <a:pt x="1565" y="318"/>
                    </a:lnTo>
                    <a:lnTo>
                      <a:pt x="1565" y="321"/>
                    </a:lnTo>
                    <a:lnTo>
                      <a:pt x="1566" y="324"/>
                    </a:lnTo>
                    <a:lnTo>
                      <a:pt x="1568" y="327"/>
                    </a:lnTo>
                    <a:lnTo>
                      <a:pt x="1570" y="333"/>
                    </a:lnTo>
                    <a:lnTo>
                      <a:pt x="1543" y="307"/>
                    </a:lnTo>
                    <a:lnTo>
                      <a:pt x="1519" y="313"/>
                    </a:lnTo>
                    <a:lnTo>
                      <a:pt x="1496" y="321"/>
                    </a:lnTo>
                    <a:lnTo>
                      <a:pt x="1473" y="327"/>
                    </a:lnTo>
                    <a:lnTo>
                      <a:pt x="1448" y="335"/>
                    </a:lnTo>
                    <a:lnTo>
                      <a:pt x="1425" y="343"/>
                    </a:lnTo>
                    <a:lnTo>
                      <a:pt x="1402" y="349"/>
                    </a:lnTo>
                    <a:lnTo>
                      <a:pt x="1378" y="357"/>
                    </a:lnTo>
                    <a:lnTo>
                      <a:pt x="1354" y="363"/>
                    </a:lnTo>
                    <a:close/>
                    <a:moveTo>
                      <a:pt x="509" y="604"/>
                    </a:moveTo>
                    <a:lnTo>
                      <a:pt x="495" y="608"/>
                    </a:lnTo>
                    <a:lnTo>
                      <a:pt x="478" y="612"/>
                    </a:lnTo>
                    <a:lnTo>
                      <a:pt x="460" y="619"/>
                    </a:lnTo>
                    <a:lnTo>
                      <a:pt x="442" y="625"/>
                    </a:lnTo>
                    <a:lnTo>
                      <a:pt x="423" y="631"/>
                    </a:lnTo>
                    <a:lnTo>
                      <a:pt x="404" y="638"/>
                    </a:lnTo>
                    <a:lnTo>
                      <a:pt x="383" y="645"/>
                    </a:lnTo>
                    <a:lnTo>
                      <a:pt x="364" y="652"/>
                    </a:lnTo>
                    <a:lnTo>
                      <a:pt x="343" y="660"/>
                    </a:lnTo>
                    <a:lnTo>
                      <a:pt x="325" y="666"/>
                    </a:lnTo>
                    <a:lnTo>
                      <a:pt x="307" y="672"/>
                    </a:lnTo>
                    <a:lnTo>
                      <a:pt x="291" y="679"/>
                    </a:lnTo>
                    <a:lnTo>
                      <a:pt x="275" y="684"/>
                    </a:lnTo>
                    <a:lnTo>
                      <a:pt x="263" y="688"/>
                    </a:lnTo>
                    <a:lnTo>
                      <a:pt x="251" y="692"/>
                    </a:lnTo>
                    <a:lnTo>
                      <a:pt x="242" y="693"/>
                    </a:lnTo>
                    <a:lnTo>
                      <a:pt x="257" y="678"/>
                    </a:lnTo>
                    <a:lnTo>
                      <a:pt x="275" y="661"/>
                    </a:lnTo>
                    <a:lnTo>
                      <a:pt x="295" y="644"/>
                    </a:lnTo>
                    <a:lnTo>
                      <a:pt x="315" y="629"/>
                    </a:lnTo>
                    <a:lnTo>
                      <a:pt x="336" y="612"/>
                    </a:lnTo>
                    <a:lnTo>
                      <a:pt x="357" y="595"/>
                    </a:lnTo>
                    <a:lnTo>
                      <a:pt x="378" y="580"/>
                    </a:lnTo>
                    <a:lnTo>
                      <a:pt x="398" y="565"/>
                    </a:lnTo>
                    <a:lnTo>
                      <a:pt x="414" y="554"/>
                    </a:lnTo>
                    <a:lnTo>
                      <a:pt x="430" y="542"/>
                    </a:lnTo>
                    <a:lnTo>
                      <a:pt x="451" y="527"/>
                    </a:lnTo>
                    <a:lnTo>
                      <a:pt x="473" y="512"/>
                    </a:lnTo>
                    <a:lnTo>
                      <a:pt x="496" y="497"/>
                    </a:lnTo>
                    <a:lnTo>
                      <a:pt x="520" y="483"/>
                    </a:lnTo>
                    <a:lnTo>
                      <a:pt x="545" y="467"/>
                    </a:lnTo>
                    <a:lnTo>
                      <a:pt x="570" y="454"/>
                    </a:lnTo>
                    <a:lnTo>
                      <a:pt x="564" y="472"/>
                    </a:lnTo>
                    <a:lnTo>
                      <a:pt x="559" y="492"/>
                    </a:lnTo>
                    <a:lnTo>
                      <a:pt x="552" y="513"/>
                    </a:lnTo>
                    <a:lnTo>
                      <a:pt x="547" y="535"/>
                    </a:lnTo>
                    <a:lnTo>
                      <a:pt x="539" y="556"/>
                    </a:lnTo>
                    <a:lnTo>
                      <a:pt x="530" y="575"/>
                    </a:lnTo>
                    <a:lnTo>
                      <a:pt x="522" y="592"/>
                    </a:lnTo>
                    <a:lnTo>
                      <a:pt x="509" y="604"/>
                    </a:lnTo>
                    <a:close/>
                    <a:moveTo>
                      <a:pt x="139" y="701"/>
                    </a:moveTo>
                    <a:lnTo>
                      <a:pt x="125" y="712"/>
                    </a:lnTo>
                    <a:lnTo>
                      <a:pt x="110" y="724"/>
                    </a:lnTo>
                    <a:lnTo>
                      <a:pt x="95" y="735"/>
                    </a:lnTo>
                    <a:lnTo>
                      <a:pt x="78" y="748"/>
                    </a:lnTo>
                    <a:lnTo>
                      <a:pt x="61" y="761"/>
                    </a:lnTo>
                    <a:lnTo>
                      <a:pt x="46" y="772"/>
                    </a:lnTo>
                    <a:lnTo>
                      <a:pt x="30" y="785"/>
                    </a:lnTo>
                    <a:lnTo>
                      <a:pt x="16" y="798"/>
                    </a:lnTo>
                    <a:lnTo>
                      <a:pt x="10" y="806"/>
                    </a:lnTo>
                    <a:lnTo>
                      <a:pt x="5" y="813"/>
                    </a:lnTo>
                    <a:lnTo>
                      <a:pt x="1" y="822"/>
                    </a:lnTo>
                    <a:lnTo>
                      <a:pt x="0" y="833"/>
                    </a:lnTo>
                    <a:lnTo>
                      <a:pt x="0" y="842"/>
                    </a:lnTo>
                    <a:lnTo>
                      <a:pt x="1" y="849"/>
                    </a:lnTo>
                    <a:lnTo>
                      <a:pt x="5" y="857"/>
                    </a:lnTo>
                    <a:lnTo>
                      <a:pt x="11" y="863"/>
                    </a:lnTo>
                    <a:lnTo>
                      <a:pt x="16" y="863"/>
                    </a:lnTo>
                    <a:lnTo>
                      <a:pt x="22" y="865"/>
                    </a:lnTo>
                    <a:lnTo>
                      <a:pt x="28" y="865"/>
                    </a:lnTo>
                    <a:lnTo>
                      <a:pt x="34" y="865"/>
                    </a:lnTo>
                    <a:lnTo>
                      <a:pt x="39" y="863"/>
                    </a:lnTo>
                    <a:lnTo>
                      <a:pt x="45" y="862"/>
                    </a:lnTo>
                    <a:lnTo>
                      <a:pt x="48" y="858"/>
                    </a:lnTo>
                    <a:lnTo>
                      <a:pt x="51" y="853"/>
                    </a:lnTo>
                    <a:lnTo>
                      <a:pt x="57" y="840"/>
                    </a:lnTo>
                    <a:lnTo>
                      <a:pt x="66" y="831"/>
                    </a:lnTo>
                    <a:lnTo>
                      <a:pt x="78" y="826"/>
                    </a:lnTo>
                    <a:lnTo>
                      <a:pt x="87" y="824"/>
                    </a:lnTo>
                    <a:lnTo>
                      <a:pt x="113" y="816"/>
                    </a:lnTo>
                    <a:lnTo>
                      <a:pt x="139" y="807"/>
                    </a:lnTo>
                    <a:lnTo>
                      <a:pt x="168" y="797"/>
                    </a:lnTo>
                    <a:lnTo>
                      <a:pt x="196" y="787"/>
                    </a:lnTo>
                    <a:lnTo>
                      <a:pt x="227" y="776"/>
                    </a:lnTo>
                    <a:lnTo>
                      <a:pt x="256" y="765"/>
                    </a:lnTo>
                    <a:lnTo>
                      <a:pt x="287" y="753"/>
                    </a:lnTo>
                    <a:lnTo>
                      <a:pt x="316" y="742"/>
                    </a:lnTo>
                    <a:lnTo>
                      <a:pt x="346" y="730"/>
                    </a:lnTo>
                    <a:lnTo>
                      <a:pt x="374" y="720"/>
                    </a:lnTo>
                    <a:lnTo>
                      <a:pt x="401" y="710"/>
                    </a:lnTo>
                    <a:lnTo>
                      <a:pt x="427" y="699"/>
                    </a:lnTo>
                    <a:lnTo>
                      <a:pt x="451" y="692"/>
                    </a:lnTo>
                    <a:lnTo>
                      <a:pt x="473" y="684"/>
                    </a:lnTo>
                    <a:lnTo>
                      <a:pt x="493" y="678"/>
                    </a:lnTo>
                    <a:lnTo>
                      <a:pt x="510" y="674"/>
                    </a:lnTo>
                    <a:lnTo>
                      <a:pt x="514" y="676"/>
                    </a:lnTo>
                    <a:lnTo>
                      <a:pt x="519" y="679"/>
                    </a:lnTo>
                    <a:lnTo>
                      <a:pt x="524" y="681"/>
                    </a:lnTo>
                    <a:lnTo>
                      <a:pt x="529" y="684"/>
                    </a:lnTo>
                    <a:lnTo>
                      <a:pt x="534" y="686"/>
                    </a:lnTo>
                    <a:lnTo>
                      <a:pt x="539" y="690"/>
                    </a:lnTo>
                    <a:lnTo>
                      <a:pt x="543" y="692"/>
                    </a:lnTo>
                    <a:lnTo>
                      <a:pt x="548" y="694"/>
                    </a:lnTo>
                    <a:lnTo>
                      <a:pt x="554" y="690"/>
                    </a:lnTo>
                    <a:lnTo>
                      <a:pt x="561" y="685"/>
                    </a:lnTo>
                    <a:lnTo>
                      <a:pt x="568" y="680"/>
                    </a:lnTo>
                    <a:lnTo>
                      <a:pt x="570" y="679"/>
                    </a:lnTo>
                    <a:lnTo>
                      <a:pt x="573" y="667"/>
                    </a:lnTo>
                    <a:lnTo>
                      <a:pt x="577" y="653"/>
                    </a:lnTo>
                    <a:lnTo>
                      <a:pt x="580" y="639"/>
                    </a:lnTo>
                    <a:lnTo>
                      <a:pt x="584" y="624"/>
                    </a:lnTo>
                    <a:lnTo>
                      <a:pt x="588" y="608"/>
                    </a:lnTo>
                    <a:lnTo>
                      <a:pt x="593" y="592"/>
                    </a:lnTo>
                    <a:lnTo>
                      <a:pt x="597" y="574"/>
                    </a:lnTo>
                    <a:lnTo>
                      <a:pt x="602" y="557"/>
                    </a:lnTo>
                    <a:lnTo>
                      <a:pt x="606" y="539"/>
                    </a:lnTo>
                    <a:lnTo>
                      <a:pt x="611" y="522"/>
                    </a:lnTo>
                    <a:lnTo>
                      <a:pt x="615" y="506"/>
                    </a:lnTo>
                    <a:lnTo>
                      <a:pt x="619" y="489"/>
                    </a:lnTo>
                    <a:lnTo>
                      <a:pt x="623" y="474"/>
                    </a:lnTo>
                    <a:lnTo>
                      <a:pt x="625" y="459"/>
                    </a:lnTo>
                    <a:lnTo>
                      <a:pt x="628" y="447"/>
                    </a:lnTo>
                    <a:lnTo>
                      <a:pt x="629" y="434"/>
                    </a:lnTo>
                    <a:lnTo>
                      <a:pt x="629" y="424"/>
                    </a:lnTo>
                    <a:lnTo>
                      <a:pt x="628" y="412"/>
                    </a:lnTo>
                    <a:lnTo>
                      <a:pt x="625" y="403"/>
                    </a:lnTo>
                    <a:lnTo>
                      <a:pt x="622" y="394"/>
                    </a:lnTo>
                    <a:lnTo>
                      <a:pt x="616" y="386"/>
                    </a:lnTo>
                    <a:lnTo>
                      <a:pt x="611" y="381"/>
                    </a:lnTo>
                    <a:lnTo>
                      <a:pt x="606" y="377"/>
                    </a:lnTo>
                    <a:lnTo>
                      <a:pt x="600" y="375"/>
                    </a:lnTo>
                    <a:lnTo>
                      <a:pt x="597" y="375"/>
                    </a:lnTo>
                    <a:lnTo>
                      <a:pt x="593" y="374"/>
                    </a:lnTo>
                    <a:lnTo>
                      <a:pt x="588" y="374"/>
                    </a:lnTo>
                    <a:lnTo>
                      <a:pt x="584" y="374"/>
                    </a:lnTo>
                    <a:lnTo>
                      <a:pt x="570" y="376"/>
                    </a:lnTo>
                    <a:lnTo>
                      <a:pt x="551" y="384"/>
                    </a:lnTo>
                    <a:lnTo>
                      <a:pt x="529" y="395"/>
                    </a:lnTo>
                    <a:lnTo>
                      <a:pt x="506" y="409"/>
                    </a:lnTo>
                    <a:lnTo>
                      <a:pt x="480" y="426"/>
                    </a:lnTo>
                    <a:lnTo>
                      <a:pt x="455" y="445"/>
                    </a:lnTo>
                    <a:lnTo>
                      <a:pt x="429" y="465"/>
                    </a:lnTo>
                    <a:lnTo>
                      <a:pt x="405" y="485"/>
                    </a:lnTo>
                    <a:lnTo>
                      <a:pt x="391" y="497"/>
                    </a:lnTo>
                    <a:lnTo>
                      <a:pt x="375" y="510"/>
                    </a:lnTo>
                    <a:lnTo>
                      <a:pt x="360" y="524"/>
                    </a:lnTo>
                    <a:lnTo>
                      <a:pt x="343" y="536"/>
                    </a:lnTo>
                    <a:lnTo>
                      <a:pt x="327" y="551"/>
                    </a:lnTo>
                    <a:lnTo>
                      <a:pt x="310" y="565"/>
                    </a:lnTo>
                    <a:lnTo>
                      <a:pt x="292" y="579"/>
                    </a:lnTo>
                    <a:lnTo>
                      <a:pt x="274" y="593"/>
                    </a:lnTo>
                    <a:lnTo>
                      <a:pt x="257" y="607"/>
                    </a:lnTo>
                    <a:lnTo>
                      <a:pt x="239" y="621"/>
                    </a:lnTo>
                    <a:lnTo>
                      <a:pt x="222" y="635"/>
                    </a:lnTo>
                    <a:lnTo>
                      <a:pt x="204" y="649"/>
                    </a:lnTo>
                    <a:lnTo>
                      <a:pt x="187" y="662"/>
                    </a:lnTo>
                    <a:lnTo>
                      <a:pt x="170" y="676"/>
                    </a:lnTo>
                    <a:lnTo>
                      <a:pt x="155" y="689"/>
                    </a:lnTo>
                    <a:lnTo>
                      <a:pt x="139" y="701"/>
                    </a:lnTo>
                    <a:close/>
                  </a:path>
                </a:pathLst>
              </a:custGeom>
              <a:solidFill>
                <a:srgbClr val="5F5F5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24" name="Freeform 113">
                <a:extLst>
                  <a:ext uri="{FF2B5EF4-FFF2-40B4-BE49-F238E27FC236}">
                    <a16:creationId xmlns:a16="http://schemas.microsoft.com/office/drawing/2014/main" id="{EC389A55-C88F-4DFE-B8F8-86A4DF939FC8}"/>
                  </a:ext>
                </a:extLst>
              </p:cNvPr>
              <p:cNvSpPr>
                <a:spLocks noChangeAspect="1"/>
              </p:cNvSpPr>
              <p:nvPr/>
            </p:nvSpPr>
            <p:spPr bwMode="auto">
              <a:xfrm>
                <a:off x="4520" y="1720"/>
                <a:ext cx="1098" cy="385"/>
              </a:xfrm>
              <a:custGeom>
                <a:avLst/>
                <a:gdLst>
                  <a:gd name="T0" fmla="*/ 0 w 4393"/>
                  <a:gd name="T1" fmla="*/ 0 h 1541"/>
                  <a:gd name="T2" fmla="*/ 0 w 4393"/>
                  <a:gd name="T3" fmla="*/ 0 h 1541"/>
                  <a:gd name="T4" fmla="*/ 0 w 4393"/>
                  <a:gd name="T5" fmla="*/ 0 h 1541"/>
                  <a:gd name="T6" fmla="*/ 0 w 4393"/>
                  <a:gd name="T7" fmla="*/ 0 h 1541"/>
                  <a:gd name="T8" fmla="*/ 0 w 4393"/>
                  <a:gd name="T9" fmla="*/ 0 h 1541"/>
                  <a:gd name="T10" fmla="*/ 0 w 4393"/>
                  <a:gd name="T11" fmla="*/ 0 h 1541"/>
                  <a:gd name="T12" fmla="*/ 0 w 4393"/>
                  <a:gd name="T13" fmla="*/ 0 h 1541"/>
                  <a:gd name="T14" fmla="*/ 0 w 4393"/>
                  <a:gd name="T15" fmla="*/ 0 h 1541"/>
                  <a:gd name="T16" fmla="*/ 0 w 4393"/>
                  <a:gd name="T17" fmla="*/ 0 h 1541"/>
                  <a:gd name="T18" fmla="*/ 0 w 4393"/>
                  <a:gd name="T19" fmla="*/ 0 h 1541"/>
                  <a:gd name="T20" fmla="*/ 0 w 4393"/>
                  <a:gd name="T21" fmla="*/ 0 h 1541"/>
                  <a:gd name="T22" fmla="*/ 0 w 4393"/>
                  <a:gd name="T23" fmla="*/ 0 h 1541"/>
                  <a:gd name="T24" fmla="*/ 0 w 4393"/>
                  <a:gd name="T25" fmla="*/ 0 h 1541"/>
                  <a:gd name="T26" fmla="*/ 0 w 4393"/>
                  <a:gd name="T27" fmla="*/ 0 h 1541"/>
                  <a:gd name="T28" fmla="*/ 0 w 4393"/>
                  <a:gd name="T29" fmla="*/ 0 h 1541"/>
                  <a:gd name="T30" fmla="*/ 0 w 4393"/>
                  <a:gd name="T31" fmla="*/ 0 h 1541"/>
                  <a:gd name="T32" fmla="*/ 0 w 4393"/>
                  <a:gd name="T33" fmla="*/ 0 h 1541"/>
                  <a:gd name="T34" fmla="*/ 0 w 4393"/>
                  <a:gd name="T35" fmla="*/ 0 h 1541"/>
                  <a:gd name="T36" fmla="*/ 0 w 4393"/>
                  <a:gd name="T37" fmla="*/ 0 h 1541"/>
                  <a:gd name="T38" fmla="*/ 0 w 4393"/>
                  <a:gd name="T39" fmla="*/ 0 h 1541"/>
                  <a:gd name="T40" fmla="*/ 0 w 4393"/>
                  <a:gd name="T41" fmla="*/ 0 h 1541"/>
                  <a:gd name="T42" fmla="*/ 0 w 4393"/>
                  <a:gd name="T43" fmla="*/ 0 h 1541"/>
                  <a:gd name="T44" fmla="*/ 0 w 4393"/>
                  <a:gd name="T45" fmla="*/ 0 h 1541"/>
                  <a:gd name="T46" fmla="*/ 0 w 4393"/>
                  <a:gd name="T47" fmla="*/ 0 h 1541"/>
                  <a:gd name="T48" fmla="*/ 0 w 4393"/>
                  <a:gd name="T49" fmla="*/ 0 h 1541"/>
                  <a:gd name="T50" fmla="*/ 0 w 4393"/>
                  <a:gd name="T51" fmla="*/ 0 h 1541"/>
                  <a:gd name="T52" fmla="*/ 0 w 4393"/>
                  <a:gd name="T53" fmla="*/ 0 h 1541"/>
                  <a:gd name="T54" fmla="*/ 0 w 4393"/>
                  <a:gd name="T55" fmla="*/ 0 h 1541"/>
                  <a:gd name="T56" fmla="*/ 0 w 4393"/>
                  <a:gd name="T57" fmla="*/ 0 h 1541"/>
                  <a:gd name="T58" fmla="*/ 0 w 4393"/>
                  <a:gd name="T59" fmla="*/ 0 h 1541"/>
                  <a:gd name="T60" fmla="*/ 0 w 4393"/>
                  <a:gd name="T61" fmla="*/ 0 h 1541"/>
                  <a:gd name="T62" fmla="*/ 0 w 4393"/>
                  <a:gd name="T63" fmla="*/ 0 h 1541"/>
                  <a:gd name="T64" fmla="*/ 0 w 4393"/>
                  <a:gd name="T65" fmla="*/ 0 h 1541"/>
                  <a:gd name="T66" fmla="*/ 0 w 4393"/>
                  <a:gd name="T67" fmla="*/ 0 h 1541"/>
                  <a:gd name="T68" fmla="*/ 0 w 4393"/>
                  <a:gd name="T69" fmla="*/ 0 h 1541"/>
                  <a:gd name="T70" fmla="*/ 0 w 4393"/>
                  <a:gd name="T71" fmla="*/ 0 h 1541"/>
                  <a:gd name="T72" fmla="*/ 0 w 4393"/>
                  <a:gd name="T73" fmla="*/ 0 h 1541"/>
                  <a:gd name="T74" fmla="*/ 0 w 4393"/>
                  <a:gd name="T75" fmla="*/ 0 h 1541"/>
                  <a:gd name="T76" fmla="*/ 0 w 4393"/>
                  <a:gd name="T77" fmla="*/ 0 h 1541"/>
                  <a:gd name="T78" fmla="*/ 0 w 4393"/>
                  <a:gd name="T79" fmla="*/ 0 h 1541"/>
                  <a:gd name="T80" fmla="*/ 0 w 4393"/>
                  <a:gd name="T81" fmla="*/ 0 h 1541"/>
                  <a:gd name="T82" fmla="*/ 0 w 4393"/>
                  <a:gd name="T83" fmla="*/ 0 h 1541"/>
                  <a:gd name="T84" fmla="*/ 0 w 4393"/>
                  <a:gd name="T85" fmla="*/ 0 h 1541"/>
                  <a:gd name="T86" fmla="*/ 0 w 4393"/>
                  <a:gd name="T87" fmla="*/ 0 h 1541"/>
                  <a:gd name="T88" fmla="*/ 0 w 4393"/>
                  <a:gd name="T89" fmla="*/ 0 h 1541"/>
                  <a:gd name="T90" fmla="*/ 0 w 4393"/>
                  <a:gd name="T91" fmla="*/ 0 h 1541"/>
                  <a:gd name="T92" fmla="*/ 0 w 4393"/>
                  <a:gd name="T93" fmla="*/ 0 h 154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393"/>
                  <a:gd name="T142" fmla="*/ 0 h 1541"/>
                  <a:gd name="T143" fmla="*/ 4393 w 4393"/>
                  <a:gd name="T144" fmla="*/ 1541 h 154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393" h="1541">
                    <a:moveTo>
                      <a:pt x="0" y="1515"/>
                    </a:moveTo>
                    <a:lnTo>
                      <a:pt x="2" y="1533"/>
                    </a:lnTo>
                    <a:lnTo>
                      <a:pt x="18" y="1541"/>
                    </a:lnTo>
                    <a:lnTo>
                      <a:pt x="46" y="1539"/>
                    </a:lnTo>
                    <a:lnTo>
                      <a:pt x="81" y="1532"/>
                    </a:lnTo>
                    <a:lnTo>
                      <a:pt x="116" y="1521"/>
                    </a:lnTo>
                    <a:lnTo>
                      <a:pt x="148" y="1511"/>
                    </a:lnTo>
                    <a:lnTo>
                      <a:pt x="170" y="1503"/>
                    </a:lnTo>
                    <a:lnTo>
                      <a:pt x="178" y="1499"/>
                    </a:lnTo>
                    <a:lnTo>
                      <a:pt x="225" y="1492"/>
                    </a:lnTo>
                    <a:lnTo>
                      <a:pt x="272" y="1480"/>
                    </a:lnTo>
                    <a:lnTo>
                      <a:pt x="321" y="1467"/>
                    </a:lnTo>
                    <a:lnTo>
                      <a:pt x="371" y="1452"/>
                    </a:lnTo>
                    <a:lnTo>
                      <a:pt x="422" y="1434"/>
                    </a:lnTo>
                    <a:lnTo>
                      <a:pt x="475" y="1415"/>
                    </a:lnTo>
                    <a:lnTo>
                      <a:pt x="526" y="1396"/>
                    </a:lnTo>
                    <a:lnTo>
                      <a:pt x="578" y="1374"/>
                    </a:lnTo>
                    <a:lnTo>
                      <a:pt x="628" y="1353"/>
                    </a:lnTo>
                    <a:lnTo>
                      <a:pt x="678" y="1333"/>
                    </a:lnTo>
                    <a:lnTo>
                      <a:pt x="727" y="1311"/>
                    </a:lnTo>
                    <a:lnTo>
                      <a:pt x="775" y="1292"/>
                    </a:lnTo>
                    <a:lnTo>
                      <a:pt x="820" y="1272"/>
                    </a:lnTo>
                    <a:lnTo>
                      <a:pt x="862" y="1255"/>
                    </a:lnTo>
                    <a:lnTo>
                      <a:pt x="902" y="1239"/>
                    </a:lnTo>
                    <a:lnTo>
                      <a:pt x="939" y="1226"/>
                    </a:lnTo>
                    <a:lnTo>
                      <a:pt x="3611" y="297"/>
                    </a:lnTo>
                    <a:lnTo>
                      <a:pt x="3628" y="290"/>
                    </a:lnTo>
                    <a:lnTo>
                      <a:pt x="3658" y="280"/>
                    </a:lnTo>
                    <a:lnTo>
                      <a:pt x="3698" y="266"/>
                    </a:lnTo>
                    <a:lnTo>
                      <a:pt x="3744" y="249"/>
                    </a:lnTo>
                    <a:lnTo>
                      <a:pt x="3798" y="230"/>
                    </a:lnTo>
                    <a:lnTo>
                      <a:pt x="3855" y="209"/>
                    </a:lnTo>
                    <a:lnTo>
                      <a:pt x="3917" y="186"/>
                    </a:lnTo>
                    <a:lnTo>
                      <a:pt x="3981" y="163"/>
                    </a:lnTo>
                    <a:lnTo>
                      <a:pt x="4045" y="140"/>
                    </a:lnTo>
                    <a:lnTo>
                      <a:pt x="4109" y="117"/>
                    </a:lnTo>
                    <a:lnTo>
                      <a:pt x="4170" y="95"/>
                    </a:lnTo>
                    <a:lnTo>
                      <a:pt x="4227" y="75"/>
                    </a:lnTo>
                    <a:lnTo>
                      <a:pt x="4278" y="55"/>
                    </a:lnTo>
                    <a:lnTo>
                      <a:pt x="4322" y="39"/>
                    </a:lnTo>
                    <a:lnTo>
                      <a:pt x="4359" y="25"/>
                    </a:lnTo>
                    <a:lnTo>
                      <a:pt x="4385" y="14"/>
                    </a:lnTo>
                    <a:lnTo>
                      <a:pt x="4390" y="11"/>
                    </a:lnTo>
                    <a:lnTo>
                      <a:pt x="4393" y="7"/>
                    </a:lnTo>
                    <a:lnTo>
                      <a:pt x="4393" y="3"/>
                    </a:lnTo>
                    <a:lnTo>
                      <a:pt x="4393" y="0"/>
                    </a:lnTo>
                    <a:lnTo>
                      <a:pt x="4373" y="3"/>
                    </a:lnTo>
                    <a:lnTo>
                      <a:pt x="4349" y="8"/>
                    </a:lnTo>
                    <a:lnTo>
                      <a:pt x="4320" y="16"/>
                    </a:lnTo>
                    <a:lnTo>
                      <a:pt x="4286" y="25"/>
                    </a:lnTo>
                    <a:lnTo>
                      <a:pt x="4250" y="36"/>
                    </a:lnTo>
                    <a:lnTo>
                      <a:pt x="4211" y="48"/>
                    </a:lnTo>
                    <a:lnTo>
                      <a:pt x="4171" y="62"/>
                    </a:lnTo>
                    <a:lnTo>
                      <a:pt x="4128" y="75"/>
                    </a:lnTo>
                    <a:lnTo>
                      <a:pt x="4086" y="90"/>
                    </a:lnTo>
                    <a:lnTo>
                      <a:pt x="4044" y="104"/>
                    </a:lnTo>
                    <a:lnTo>
                      <a:pt x="4004" y="118"/>
                    </a:lnTo>
                    <a:lnTo>
                      <a:pt x="3964" y="131"/>
                    </a:lnTo>
                    <a:lnTo>
                      <a:pt x="3928" y="144"/>
                    </a:lnTo>
                    <a:lnTo>
                      <a:pt x="3895" y="155"/>
                    </a:lnTo>
                    <a:lnTo>
                      <a:pt x="3866" y="166"/>
                    </a:lnTo>
                    <a:lnTo>
                      <a:pt x="3841" y="173"/>
                    </a:lnTo>
                    <a:lnTo>
                      <a:pt x="3816" y="182"/>
                    </a:lnTo>
                    <a:lnTo>
                      <a:pt x="3785" y="193"/>
                    </a:lnTo>
                    <a:lnTo>
                      <a:pt x="3749" y="205"/>
                    </a:lnTo>
                    <a:lnTo>
                      <a:pt x="3709" y="218"/>
                    </a:lnTo>
                    <a:lnTo>
                      <a:pt x="3666" y="234"/>
                    </a:lnTo>
                    <a:lnTo>
                      <a:pt x="3620" y="250"/>
                    </a:lnTo>
                    <a:lnTo>
                      <a:pt x="3572" y="267"/>
                    </a:lnTo>
                    <a:lnTo>
                      <a:pt x="3523" y="284"/>
                    </a:lnTo>
                    <a:lnTo>
                      <a:pt x="3476" y="300"/>
                    </a:lnTo>
                    <a:lnTo>
                      <a:pt x="3428" y="317"/>
                    </a:lnTo>
                    <a:lnTo>
                      <a:pt x="3384" y="334"/>
                    </a:lnTo>
                    <a:lnTo>
                      <a:pt x="3341" y="348"/>
                    </a:lnTo>
                    <a:lnTo>
                      <a:pt x="3303" y="362"/>
                    </a:lnTo>
                    <a:lnTo>
                      <a:pt x="3268" y="373"/>
                    </a:lnTo>
                    <a:lnTo>
                      <a:pt x="3240" y="384"/>
                    </a:lnTo>
                    <a:lnTo>
                      <a:pt x="3217" y="391"/>
                    </a:lnTo>
                    <a:lnTo>
                      <a:pt x="573" y="1303"/>
                    </a:lnTo>
                    <a:lnTo>
                      <a:pt x="562" y="1307"/>
                    </a:lnTo>
                    <a:lnTo>
                      <a:pt x="540" y="1314"/>
                    </a:lnTo>
                    <a:lnTo>
                      <a:pt x="511" y="1321"/>
                    </a:lnTo>
                    <a:lnTo>
                      <a:pt x="473" y="1333"/>
                    </a:lnTo>
                    <a:lnTo>
                      <a:pt x="430" y="1346"/>
                    </a:lnTo>
                    <a:lnTo>
                      <a:pt x="384" y="1360"/>
                    </a:lnTo>
                    <a:lnTo>
                      <a:pt x="334" y="1375"/>
                    </a:lnTo>
                    <a:lnTo>
                      <a:pt x="282" y="1392"/>
                    </a:lnTo>
                    <a:lnTo>
                      <a:pt x="231" y="1408"/>
                    </a:lnTo>
                    <a:lnTo>
                      <a:pt x="182" y="1425"/>
                    </a:lnTo>
                    <a:lnTo>
                      <a:pt x="136" y="1442"/>
                    </a:lnTo>
                    <a:lnTo>
                      <a:pt x="94" y="1458"/>
                    </a:lnTo>
                    <a:lnTo>
                      <a:pt x="58" y="1475"/>
                    </a:lnTo>
                    <a:lnTo>
                      <a:pt x="30" y="1489"/>
                    </a:lnTo>
                    <a:lnTo>
                      <a:pt x="9" y="1503"/>
                    </a:lnTo>
                    <a:lnTo>
                      <a:pt x="0" y="1515"/>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25" name="Freeform 114">
                <a:extLst>
                  <a:ext uri="{FF2B5EF4-FFF2-40B4-BE49-F238E27FC236}">
                    <a16:creationId xmlns:a16="http://schemas.microsoft.com/office/drawing/2014/main" id="{151F7D95-557E-4575-BBB0-EC167BF0167F}"/>
                  </a:ext>
                </a:extLst>
              </p:cNvPr>
              <p:cNvSpPr>
                <a:spLocks noChangeAspect="1"/>
              </p:cNvSpPr>
              <p:nvPr/>
            </p:nvSpPr>
            <p:spPr bwMode="auto">
              <a:xfrm>
                <a:off x="4820" y="1388"/>
                <a:ext cx="825" cy="216"/>
              </a:xfrm>
              <a:custGeom>
                <a:avLst/>
                <a:gdLst>
                  <a:gd name="T0" fmla="*/ 0 w 3300"/>
                  <a:gd name="T1" fmla="*/ 0 h 863"/>
                  <a:gd name="T2" fmla="*/ 0 w 3300"/>
                  <a:gd name="T3" fmla="*/ 0 h 863"/>
                  <a:gd name="T4" fmla="*/ 0 w 3300"/>
                  <a:gd name="T5" fmla="*/ 0 h 863"/>
                  <a:gd name="T6" fmla="*/ 0 w 3300"/>
                  <a:gd name="T7" fmla="*/ 0 h 863"/>
                  <a:gd name="T8" fmla="*/ 0 w 3300"/>
                  <a:gd name="T9" fmla="*/ 0 h 863"/>
                  <a:gd name="T10" fmla="*/ 0 w 3300"/>
                  <a:gd name="T11" fmla="*/ 0 h 863"/>
                  <a:gd name="T12" fmla="*/ 0 w 3300"/>
                  <a:gd name="T13" fmla="*/ 0 h 863"/>
                  <a:gd name="T14" fmla="*/ 0 w 3300"/>
                  <a:gd name="T15" fmla="*/ 0 h 863"/>
                  <a:gd name="T16" fmla="*/ 0 w 3300"/>
                  <a:gd name="T17" fmla="*/ 0 h 863"/>
                  <a:gd name="T18" fmla="*/ 0 w 3300"/>
                  <a:gd name="T19" fmla="*/ 0 h 863"/>
                  <a:gd name="T20" fmla="*/ 0 w 3300"/>
                  <a:gd name="T21" fmla="*/ 0 h 863"/>
                  <a:gd name="T22" fmla="*/ 0 w 3300"/>
                  <a:gd name="T23" fmla="*/ 0 h 863"/>
                  <a:gd name="T24" fmla="*/ 0 w 3300"/>
                  <a:gd name="T25" fmla="*/ 0 h 863"/>
                  <a:gd name="T26" fmla="*/ 0 w 3300"/>
                  <a:gd name="T27" fmla="*/ 0 h 863"/>
                  <a:gd name="T28" fmla="*/ 0 w 3300"/>
                  <a:gd name="T29" fmla="*/ 0 h 863"/>
                  <a:gd name="T30" fmla="*/ 0 w 3300"/>
                  <a:gd name="T31" fmla="*/ 0 h 863"/>
                  <a:gd name="T32" fmla="*/ 0 w 3300"/>
                  <a:gd name="T33" fmla="*/ 0 h 863"/>
                  <a:gd name="T34" fmla="*/ 0 w 3300"/>
                  <a:gd name="T35" fmla="*/ 0 h 863"/>
                  <a:gd name="T36" fmla="*/ 0 w 3300"/>
                  <a:gd name="T37" fmla="*/ 0 h 863"/>
                  <a:gd name="T38" fmla="*/ 0 w 3300"/>
                  <a:gd name="T39" fmla="*/ 0 h 863"/>
                  <a:gd name="T40" fmla="*/ 0 w 3300"/>
                  <a:gd name="T41" fmla="*/ 0 h 863"/>
                  <a:gd name="T42" fmla="*/ 0 w 3300"/>
                  <a:gd name="T43" fmla="*/ 0 h 863"/>
                  <a:gd name="T44" fmla="*/ 0 w 3300"/>
                  <a:gd name="T45" fmla="*/ 0 h 863"/>
                  <a:gd name="T46" fmla="*/ 0 w 3300"/>
                  <a:gd name="T47" fmla="*/ 0 h 863"/>
                  <a:gd name="T48" fmla="*/ 0 w 3300"/>
                  <a:gd name="T49" fmla="*/ 0 h 863"/>
                  <a:gd name="T50" fmla="*/ 0 w 3300"/>
                  <a:gd name="T51" fmla="*/ 0 h 863"/>
                  <a:gd name="T52" fmla="*/ 0 w 3300"/>
                  <a:gd name="T53" fmla="*/ 0 h 863"/>
                  <a:gd name="T54" fmla="*/ 0 w 3300"/>
                  <a:gd name="T55" fmla="*/ 0 h 863"/>
                  <a:gd name="T56" fmla="*/ 0 w 3300"/>
                  <a:gd name="T57" fmla="*/ 0 h 863"/>
                  <a:gd name="T58" fmla="*/ 0 w 3300"/>
                  <a:gd name="T59" fmla="*/ 0 h 863"/>
                  <a:gd name="T60" fmla="*/ 0 w 3300"/>
                  <a:gd name="T61" fmla="*/ 0 h 863"/>
                  <a:gd name="T62" fmla="*/ 0 w 3300"/>
                  <a:gd name="T63" fmla="*/ 0 h 863"/>
                  <a:gd name="T64" fmla="*/ 0 w 3300"/>
                  <a:gd name="T65" fmla="*/ 0 h 863"/>
                  <a:gd name="T66" fmla="*/ 0 w 3300"/>
                  <a:gd name="T67" fmla="*/ 0 h 863"/>
                  <a:gd name="T68" fmla="*/ 0 w 3300"/>
                  <a:gd name="T69" fmla="*/ 0 h 863"/>
                  <a:gd name="T70" fmla="*/ 0 w 3300"/>
                  <a:gd name="T71" fmla="*/ 0 h 863"/>
                  <a:gd name="T72" fmla="*/ 0 w 3300"/>
                  <a:gd name="T73" fmla="*/ 0 h 863"/>
                  <a:gd name="T74" fmla="*/ 0 w 3300"/>
                  <a:gd name="T75" fmla="*/ 0 h 863"/>
                  <a:gd name="T76" fmla="*/ 0 w 3300"/>
                  <a:gd name="T77" fmla="*/ 0 h 863"/>
                  <a:gd name="T78" fmla="*/ 0 w 3300"/>
                  <a:gd name="T79" fmla="*/ 0 h 863"/>
                  <a:gd name="T80" fmla="*/ 0 w 3300"/>
                  <a:gd name="T81" fmla="*/ 0 h 863"/>
                  <a:gd name="T82" fmla="*/ 0 w 3300"/>
                  <a:gd name="T83" fmla="*/ 0 h 863"/>
                  <a:gd name="T84" fmla="*/ 0 w 3300"/>
                  <a:gd name="T85" fmla="*/ 0 h 863"/>
                  <a:gd name="T86" fmla="*/ 0 w 3300"/>
                  <a:gd name="T87" fmla="*/ 0 h 863"/>
                  <a:gd name="T88" fmla="*/ 0 w 3300"/>
                  <a:gd name="T89" fmla="*/ 0 h 863"/>
                  <a:gd name="T90" fmla="*/ 0 w 3300"/>
                  <a:gd name="T91" fmla="*/ 0 h 863"/>
                  <a:gd name="T92" fmla="*/ 0 w 3300"/>
                  <a:gd name="T93" fmla="*/ 0 h 863"/>
                  <a:gd name="T94" fmla="*/ 0 w 3300"/>
                  <a:gd name="T95" fmla="*/ 0 h 863"/>
                  <a:gd name="T96" fmla="*/ 0 w 3300"/>
                  <a:gd name="T97" fmla="*/ 0 h 86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00"/>
                  <a:gd name="T148" fmla="*/ 0 h 863"/>
                  <a:gd name="T149" fmla="*/ 3300 w 3300"/>
                  <a:gd name="T150" fmla="*/ 863 h 86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00" h="863">
                    <a:moveTo>
                      <a:pt x="0" y="833"/>
                    </a:moveTo>
                    <a:lnTo>
                      <a:pt x="1" y="838"/>
                    </a:lnTo>
                    <a:lnTo>
                      <a:pt x="4" y="844"/>
                    </a:lnTo>
                    <a:lnTo>
                      <a:pt x="9" y="849"/>
                    </a:lnTo>
                    <a:lnTo>
                      <a:pt x="14" y="854"/>
                    </a:lnTo>
                    <a:lnTo>
                      <a:pt x="22" y="859"/>
                    </a:lnTo>
                    <a:lnTo>
                      <a:pt x="29" y="862"/>
                    </a:lnTo>
                    <a:lnTo>
                      <a:pt x="38" y="863"/>
                    </a:lnTo>
                    <a:lnTo>
                      <a:pt x="47" y="862"/>
                    </a:lnTo>
                    <a:lnTo>
                      <a:pt x="51" y="861"/>
                    </a:lnTo>
                    <a:lnTo>
                      <a:pt x="56" y="858"/>
                    </a:lnTo>
                    <a:lnTo>
                      <a:pt x="64" y="856"/>
                    </a:lnTo>
                    <a:lnTo>
                      <a:pt x="72" y="853"/>
                    </a:lnTo>
                    <a:lnTo>
                      <a:pt x="79" y="851"/>
                    </a:lnTo>
                    <a:lnTo>
                      <a:pt x="85" y="849"/>
                    </a:lnTo>
                    <a:lnTo>
                      <a:pt x="90" y="847"/>
                    </a:lnTo>
                    <a:lnTo>
                      <a:pt x="91" y="847"/>
                    </a:lnTo>
                    <a:lnTo>
                      <a:pt x="117" y="840"/>
                    </a:lnTo>
                    <a:lnTo>
                      <a:pt x="145" y="833"/>
                    </a:lnTo>
                    <a:lnTo>
                      <a:pt x="174" y="825"/>
                    </a:lnTo>
                    <a:lnTo>
                      <a:pt x="204" y="817"/>
                    </a:lnTo>
                    <a:lnTo>
                      <a:pt x="236" y="809"/>
                    </a:lnTo>
                    <a:lnTo>
                      <a:pt x="268" y="800"/>
                    </a:lnTo>
                    <a:lnTo>
                      <a:pt x="301" y="792"/>
                    </a:lnTo>
                    <a:lnTo>
                      <a:pt x="335" y="783"/>
                    </a:lnTo>
                    <a:lnTo>
                      <a:pt x="369" y="774"/>
                    </a:lnTo>
                    <a:lnTo>
                      <a:pt x="405" y="763"/>
                    </a:lnTo>
                    <a:lnTo>
                      <a:pt x="441" y="754"/>
                    </a:lnTo>
                    <a:lnTo>
                      <a:pt x="477" y="744"/>
                    </a:lnTo>
                    <a:lnTo>
                      <a:pt x="514" y="734"/>
                    </a:lnTo>
                    <a:lnTo>
                      <a:pt x="550" y="725"/>
                    </a:lnTo>
                    <a:lnTo>
                      <a:pt x="587" y="715"/>
                    </a:lnTo>
                    <a:lnTo>
                      <a:pt x="624" y="704"/>
                    </a:lnTo>
                    <a:lnTo>
                      <a:pt x="662" y="694"/>
                    </a:lnTo>
                    <a:lnTo>
                      <a:pt x="697" y="685"/>
                    </a:lnTo>
                    <a:lnTo>
                      <a:pt x="733" y="675"/>
                    </a:lnTo>
                    <a:lnTo>
                      <a:pt x="769" y="666"/>
                    </a:lnTo>
                    <a:lnTo>
                      <a:pt x="805" y="656"/>
                    </a:lnTo>
                    <a:lnTo>
                      <a:pt x="840" y="647"/>
                    </a:lnTo>
                    <a:lnTo>
                      <a:pt x="874" y="638"/>
                    </a:lnTo>
                    <a:lnTo>
                      <a:pt x="906" y="629"/>
                    </a:lnTo>
                    <a:lnTo>
                      <a:pt x="940" y="621"/>
                    </a:lnTo>
                    <a:lnTo>
                      <a:pt x="971" y="613"/>
                    </a:lnTo>
                    <a:lnTo>
                      <a:pt x="1000" y="606"/>
                    </a:lnTo>
                    <a:lnTo>
                      <a:pt x="1029" y="598"/>
                    </a:lnTo>
                    <a:lnTo>
                      <a:pt x="1058" y="591"/>
                    </a:lnTo>
                    <a:lnTo>
                      <a:pt x="1083" y="585"/>
                    </a:lnTo>
                    <a:lnTo>
                      <a:pt x="1108" y="579"/>
                    </a:lnTo>
                    <a:lnTo>
                      <a:pt x="1131" y="574"/>
                    </a:lnTo>
                    <a:lnTo>
                      <a:pt x="1758" y="429"/>
                    </a:lnTo>
                    <a:lnTo>
                      <a:pt x="2797" y="153"/>
                    </a:lnTo>
                    <a:lnTo>
                      <a:pt x="2804" y="152"/>
                    </a:lnTo>
                    <a:lnTo>
                      <a:pt x="2813" y="149"/>
                    </a:lnTo>
                    <a:lnTo>
                      <a:pt x="2823" y="146"/>
                    </a:lnTo>
                    <a:lnTo>
                      <a:pt x="2835" y="143"/>
                    </a:lnTo>
                    <a:lnTo>
                      <a:pt x="2849" y="139"/>
                    </a:lnTo>
                    <a:lnTo>
                      <a:pt x="2864" y="135"/>
                    </a:lnTo>
                    <a:lnTo>
                      <a:pt x="2879" y="131"/>
                    </a:lnTo>
                    <a:lnTo>
                      <a:pt x="2897" y="126"/>
                    </a:lnTo>
                    <a:lnTo>
                      <a:pt x="2915" y="122"/>
                    </a:lnTo>
                    <a:lnTo>
                      <a:pt x="2933" y="117"/>
                    </a:lnTo>
                    <a:lnTo>
                      <a:pt x="2953" y="112"/>
                    </a:lnTo>
                    <a:lnTo>
                      <a:pt x="2972" y="108"/>
                    </a:lnTo>
                    <a:lnTo>
                      <a:pt x="2991" y="103"/>
                    </a:lnTo>
                    <a:lnTo>
                      <a:pt x="3010" y="98"/>
                    </a:lnTo>
                    <a:lnTo>
                      <a:pt x="3029" y="93"/>
                    </a:lnTo>
                    <a:lnTo>
                      <a:pt x="3047" y="89"/>
                    </a:lnTo>
                    <a:lnTo>
                      <a:pt x="3073" y="82"/>
                    </a:lnTo>
                    <a:lnTo>
                      <a:pt x="3097" y="77"/>
                    </a:lnTo>
                    <a:lnTo>
                      <a:pt x="3122" y="71"/>
                    </a:lnTo>
                    <a:lnTo>
                      <a:pt x="3145" y="64"/>
                    </a:lnTo>
                    <a:lnTo>
                      <a:pt x="3167" y="58"/>
                    </a:lnTo>
                    <a:lnTo>
                      <a:pt x="3187" y="53"/>
                    </a:lnTo>
                    <a:lnTo>
                      <a:pt x="3208" y="46"/>
                    </a:lnTo>
                    <a:lnTo>
                      <a:pt x="3226" y="40"/>
                    </a:lnTo>
                    <a:lnTo>
                      <a:pt x="3242" y="35"/>
                    </a:lnTo>
                    <a:lnTo>
                      <a:pt x="3256" y="30"/>
                    </a:lnTo>
                    <a:lnTo>
                      <a:pt x="3271" y="25"/>
                    </a:lnTo>
                    <a:lnTo>
                      <a:pt x="3281" y="18"/>
                    </a:lnTo>
                    <a:lnTo>
                      <a:pt x="3290" y="14"/>
                    </a:lnTo>
                    <a:lnTo>
                      <a:pt x="3295" y="9"/>
                    </a:lnTo>
                    <a:lnTo>
                      <a:pt x="3299" y="4"/>
                    </a:lnTo>
                    <a:lnTo>
                      <a:pt x="3300" y="0"/>
                    </a:lnTo>
                    <a:lnTo>
                      <a:pt x="3291" y="0"/>
                    </a:lnTo>
                    <a:lnTo>
                      <a:pt x="3282" y="0"/>
                    </a:lnTo>
                    <a:lnTo>
                      <a:pt x="3271" y="2"/>
                    </a:lnTo>
                    <a:lnTo>
                      <a:pt x="3259" y="3"/>
                    </a:lnTo>
                    <a:lnTo>
                      <a:pt x="3246" y="5"/>
                    </a:lnTo>
                    <a:lnTo>
                      <a:pt x="3232" y="8"/>
                    </a:lnTo>
                    <a:lnTo>
                      <a:pt x="3218" y="12"/>
                    </a:lnTo>
                    <a:lnTo>
                      <a:pt x="3204" y="14"/>
                    </a:lnTo>
                    <a:lnTo>
                      <a:pt x="3188" y="18"/>
                    </a:lnTo>
                    <a:lnTo>
                      <a:pt x="3174" y="22"/>
                    </a:lnTo>
                    <a:lnTo>
                      <a:pt x="3159" y="26"/>
                    </a:lnTo>
                    <a:lnTo>
                      <a:pt x="3145" y="30"/>
                    </a:lnTo>
                    <a:lnTo>
                      <a:pt x="3129" y="34"/>
                    </a:lnTo>
                    <a:lnTo>
                      <a:pt x="3115" y="37"/>
                    </a:lnTo>
                    <a:lnTo>
                      <a:pt x="3103" y="41"/>
                    </a:lnTo>
                    <a:lnTo>
                      <a:pt x="3090" y="44"/>
                    </a:lnTo>
                    <a:lnTo>
                      <a:pt x="3063" y="52"/>
                    </a:lnTo>
                    <a:lnTo>
                      <a:pt x="3031" y="61"/>
                    </a:lnTo>
                    <a:lnTo>
                      <a:pt x="2994" y="71"/>
                    </a:lnTo>
                    <a:lnTo>
                      <a:pt x="2954" y="81"/>
                    </a:lnTo>
                    <a:lnTo>
                      <a:pt x="2909" y="93"/>
                    </a:lnTo>
                    <a:lnTo>
                      <a:pt x="2863" y="104"/>
                    </a:lnTo>
                    <a:lnTo>
                      <a:pt x="2814" y="116"/>
                    </a:lnTo>
                    <a:lnTo>
                      <a:pt x="2765" y="128"/>
                    </a:lnTo>
                    <a:lnTo>
                      <a:pt x="2717" y="140"/>
                    </a:lnTo>
                    <a:lnTo>
                      <a:pt x="2669" y="152"/>
                    </a:lnTo>
                    <a:lnTo>
                      <a:pt x="2622" y="163"/>
                    </a:lnTo>
                    <a:lnTo>
                      <a:pt x="2578" y="175"/>
                    </a:lnTo>
                    <a:lnTo>
                      <a:pt x="2537" y="184"/>
                    </a:lnTo>
                    <a:lnTo>
                      <a:pt x="2500" y="194"/>
                    </a:lnTo>
                    <a:lnTo>
                      <a:pt x="2468" y="202"/>
                    </a:lnTo>
                    <a:lnTo>
                      <a:pt x="2441" y="208"/>
                    </a:lnTo>
                    <a:lnTo>
                      <a:pt x="2421" y="213"/>
                    </a:lnTo>
                    <a:lnTo>
                      <a:pt x="2397" y="218"/>
                    </a:lnTo>
                    <a:lnTo>
                      <a:pt x="2372" y="225"/>
                    </a:lnTo>
                    <a:lnTo>
                      <a:pt x="2344" y="232"/>
                    </a:lnTo>
                    <a:lnTo>
                      <a:pt x="2314" y="239"/>
                    </a:lnTo>
                    <a:lnTo>
                      <a:pt x="2283" y="246"/>
                    </a:lnTo>
                    <a:lnTo>
                      <a:pt x="2250" y="255"/>
                    </a:lnTo>
                    <a:lnTo>
                      <a:pt x="2217" y="263"/>
                    </a:lnTo>
                    <a:lnTo>
                      <a:pt x="2182" y="272"/>
                    </a:lnTo>
                    <a:lnTo>
                      <a:pt x="2146" y="281"/>
                    </a:lnTo>
                    <a:lnTo>
                      <a:pt x="2110" y="290"/>
                    </a:lnTo>
                    <a:lnTo>
                      <a:pt x="2074" y="299"/>
                    </a:lnTo>
                    <a:lnTo>
                      <a:pt x="2038" y="308"/>
                    </a:lnTo>
                    <a:lnTo>
                      <a:pt x="2003" y="318"/>
                    </a:lnTo>
                    <a:lnTo>
                      <a:pt x="1968" y="327"/>
                    </a:lnTo>
                    <a:lnTo>
                      <a:pt x="1933" y="336"/>
                    </a:lnTo>
                    <a:lnTo>
                      <a:pt x="1918" y="339"/>
                    </a:lnTo>
                    <a:lnTo>
                      <a:pt x="1897" y="344"/>
                    </a:lnTo>
                    <a:lnTo>
                      <a:pt x="1873" y="350"/>
                    </a:lnTo>
                    <a:lnTo>
                      <a:pt x="1846" y="357"/>
                    </a:lnTo>
                    <a:lnTo>
                      <a:pt x="1815" y="364"/>
                    </a:lnTo>
                    <a:lnTo>
                      <a:pt x="1783" y="372"/>
                    </a:lnTo>
                    <a:lnTo>
                      <a:pt x="1749" y="381"/>
                    </a:lnTo>
                    <a:lnTo>
                      <a:pt x="1714" y="390"/>
                    </a:lnTo>
                    <a:lnTo>
                      <a:pt x="1679" y="398"/>
                    </a:lnTo>
                    <a:lnTo>
                      <a:pt x="1646" y="407"/>
                    </a:lnTo>
                    <a:lnTo>
                      <a:pt x="1613" y="416"/>
                    </a:lnTo>
                    <a:lnTo>
                      <a:pt x="1582" y="423"/>
                    </a:lnTo>
                    <a:lnTo>
                      <a:pt x="1555" y="430"/>
                    </a:lnTo>
                    <a:lnTo>
                      <a:pt x="1529" y="436"/>
                    </a:lnTo>
                    <a:lnTo>
                      <a:pt x="1509" y="440"/>
                    </a:lnTo>
                    <a:lnTo>
                      <a:pt x="1494" y="444"/>
                    </a:lnTo>
                    <a:lnTo>
                      <a:pt x="1112" y="529"/>
                    </a:lnTo>
                    <a:lnTo>
                      <a:pt x="1103" y="531"/>
                    </a:lnTo>
                    <a:lnTo>
                      <a:pt x="1090" y="534"/>
                    </a:lnTo>
                    <a:lnTo>
                      <a:pt x="1073" y="538"/>
                    </a:lnTo>
                    <a:lnTo>
                      <a:pt x="1055" y="543"/>
                    </a:lnTo>
                    <a:lnTo>
                      <a:pt x="1033" y="548"/>
                    </a:lnTo>
                    <a:lnTo>
                      <a:pt x="1009" y="554"/>
                    </a:lnTo>
                    <a:lnTo>
                      <a:pt x="983" y="561"/>
                    </a:lnTo>
                    <a:lnTo>
                      <a:pt x="954" y="568"/>
                    </a:lnTo>
                    <a:lnTo>
                      <a:pt x="924" y="576"/>
                    </a:lnTo>
                    <a:lnTo>
                      <a:pt x="891" y="585"/>
                    </a:lnTo>
                    <a:lnTo>
                      <a:pt x="858" y="594"/>
                    </a:lnTo>
                    <a:lnTo>
                      <a:pt x="822" y="603"/>
                    </a:lnTo>
                    <a:lnTo>
                      <a:pt x="786" y="612"/>
                    </a:lnTo>
                    <a:lnTo>
                      <a:pt x="747" y="622"/>
                    </a:lnTo>
                    <a:lnTo>
                      <a:pt x="709" y="632"/>
                    </a:lnTo>
                    <a:lnTo>
                      <a:pt x="669" y="643"/>
                    </a:lnTo>
                    <a:lnTo>
                      <a:pt x="629" y="653"/>
                    </a:lnTo>
                    <a:lnTo>
                      <a:pt x="588" y="665"/>
                    </a:lnTo>
                    <a:lnTo>
                      <a:pt x="549" y="675"/>
                    </a:lnTo>
                    <a:lnTo>
                      <a:pt x="508" y="685"/>
                    </a:lnTo>
                    <a:lnTo>
                      <a:pt x="468" y="697"/>
                    </a:lnTo>
                    <a:lnTo>
                      <a:pt x="427" y="707"/>
                    </a:lnTo>
                    <a:lnTo>
                      <a:pt x="388" y="717"/>
                    </a:lnTo>
                    <a:lnTo>
                      <a:pt x="349" y="727"/>
                    </a:lnTo>
                    <a:lnTo>
                      <a:pt x="312" y="738"/>
                    </a:lnTo>
                    <a:lnTo>
                      <a:pt x="274" y="747"/>
                    </a:lnTo>
                    <a:lnTo>
                      <a:pt x="238" y="757"/>
                    </a:lnTo>
                    <a:lnTo>
                      <a:pt x="205" y="766"/>
                    </a:lnTo>
                    <a:lnTo>
                      <a:pt x="172" y="774"/>
                    </a:lnTo>
                    <a:lnTo>
                      <a:pt x="141" y="783"/>
                    </a:lnTo>
                    <a:lnTo>
                      <a:pt x="113" y="790"/>
                    </a:lnTo>
                    <a:lnTo>
                      <a:pt x="86" y="797"/>
                    </a:lnTo>
                    <a:lnTo>
                      <a:pt x="83" y="797"/>
                    </a:lnTo>
                    <a:lnTo>
                      <a:pt x="77" y="795"/>
                    </a:lnTo>
                    <a:lnTo>
                      <a:pt x="68" y="795"/>
                    </a:lnTo>
                    <a:lnTo>
                      <a:pt x="58" y="794"/>
                    </a:lnTo>
                    <a:lnTo>
                      <a:pt x="47" y="793"/>
                    </a:lnTo>
                    <a:lnTo>
                      <a:pt x="37" y="793"/>
                    </a:lnTo>
                    <a:lnTo>
                      <a:pt x="29" y="793"/>
                    </a:lnTo>
                    <a:lnTo>
                      <a:pt x="26" y="794"/>
                    </a:lnTo>
                    <a:lnTo>
                      <a:pt x="21" y="798"/>
                    </a:lnTo>
                    <a:lnTo>
                      <a:pt x="15" y="803"/>
                    </a:lnTo>
                    <a:lnTo>
                      <a:pt x="12" y="807"/>
                    </a:lnTo>
                    <a:lnTo>
                      <a:pt x="8" y="811"/>
                    </a:lnTo>
                    <a:lnTo>
                      <a:pt x="4" y="816"/>
                    </a:lnTo>
                    <a:lnTo>
                      <a:pt x="3" y="821"/>
                    </a:lnTo>
                    <a:lnTo>
                      <a:pt x="0" y="826"/>
                    </a:lnTo>
                    <a:lnTo>
                      <a:pt x="0" y="833"/>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26" name="Freeform 115">
                <a:extLst>
                  <a:ext uri="{FF2B5EF4-FFF2-40B4-BE49-F238E27FC236}">
                    <a16:creationId xmlns:a16="http://schemas.microsoft.com/office/drawing/2014/main" id="{EDD2D914-E4D0-4337-BF36-917CF1D14244}"/>
                  </a:ext>
                </a:extLst>
              </p:cNvPr>
              <p:cNvSpPr>
                <a:spLocks noChangeAspect="1"/>
              </p:cNvSpPr>
              <p:nvPr/>
            </p:nvSpPr>
            <p:spPr bwMode="auto">
              <a:xfrm>
                <a:off x="4166" y="1669"/>
                <a:ext cx="531" cy="371"/>
              </a:xfrm>
              <a:custGeom>
                <a:avLst/>
                <a:gdLst>
                  <a:gd name="T0" fmla="*/ 0 w 2126"/>
                  <a:gd name="T1" fmla="*/ 0 h 1484"/>
                  <a:gd name="T2" fmla="*/ 0 w 2126"/>
                  <a:gd name="T3" fmla="*/ 0 h 1484"/>
                  <a:gd name="T4" fmla="*/ 0 w 2126"/>
                  <a:gd name="T5" fmla="*/ 0 h 1484"/>
                  <a:gd name="T6" fmla="*/ 0 w 2126"/>
                  <a:gd name="T7" fmla="*/ 0 h 1484"/>
                  <a:gd name="T8" fmla="*/ 0 w 2126"/>
                  <a:gd name="T9" fmla="*/ 0 h 1484"/>
                  <a:gd name="T10" fmla="*/ 0 w 2126"/>
                  <a:gd name="T11" fmla="*/ 0 h 1484"/>
                  <a:gd name="T12" fmla="*/ 0 w 2126"/>
                  <a:gd name="T13" fmla="*/ 0 h 1484"/>
                  <a:gd name="T14" fmla="*/ 0 w 2126"/>
                  <a:gd name="T15" fmla="*/ 0 h 1484"/>
                  <a:gd name="T16" fmla="*/ 0 w 2126"/>
                  <a:gd name="T17" fmla="*/ 0 h 1484"/>
                  <a:gd name="T18" fmla="*/ 0 w 2126"/>
                  <a:gd name="T19" fmla="*/ 0 h 1484"/>
                  <a:gd name="T20" fmla="*/ 0 w 2126"/>
                  <a:gd name="T21" fmla="*/ 0 h 1484"/>
                  <a:gd name="T22" fmla="*/ 0 w 2126"/>
                  <a:gd name="T23" fmla="*/ 0 h 1484"/>
                  <a:gd name="T24" fmla="*/ 0 w 2126"/>
                  <a:gd name="T25" fmla="*/ 0 h 1484"/>
                  <a:gd name="T26" fmla="*/ 0 w 2126"/>
                  <a:gd name="T27" fmla="*/ 0 h 1484"/>
                  <a:gd name="T28" fmla="*/ 0 w 2126"/>
                  <a:gd name="T29" fmla="*/ 0 h 1484"/>
                  <a:gd name="T30" fmla="*/ 0 w 2126"/>
                  <a:gd name="T31" fmla="*/ 0 h 1484"/>
                  <a:gd name="T32" fmla="*/ 0 w 2126"/>
                  <a:gd name="T33" fmla="*/ 0 h 1484"/>
                  <a:gd name="T34" fmla="*/ 0 w 2126"/>
                  <a:gd name="T35" fmla="*/ 0 h 1484"/>
                  <a:gd name="T36" fmla="*/ 0 w 2126"/>
                  <a:gd name="T37" fmla="*/ 0 h 1484"/>
                  <a:gd name="T38" fmla="*/ 0 w 2126"/>
                  <a:gd name="T39" fmla="*/ 0 h 1484"/>
                  <a:gd name="T40" fmla="*/ 0 w 2126"/>
                  <a:gd name="T41" fmla="*/ 0 h 1484"/>
                  <a:gd name="T42" fmla="*/ 0 w 2126"/>
                  <a:gd name="T43" fmla="*/ 0 h 1484"/>
                  <a:gd name="T44" fmla="*/ 0 w 2126"/>
                  <a:gd name="T45" fmla="*/ 0 h 1484"/>
                  <a:gd name="T46" fmla="*/ 0 w 2126"/>
                  <a:gd name="T47" fmla="*/ 0 h 1484"/>
                  <a:gd name="T48" fmla="*/ 0 w 2126"/>
                  <a:gd name="T49" fmla="*/ 0 h 1484"/>
                  <a:gd name="T50" fmla="*/ 0 w 2126"/>
                  <a:gd name="T51" fmla="*/ 0 h 1484"/>
                  <a:gd name="T52" fmla="*/ 0 w 2126"/>
                  <a:gd name="T53" fmla="*/ 0 h 1484"/>
                  <a:gd name="T54" fmla="*/ 0 w 2126"/>
                  <a:gd name="T55" fmla="*/ 0 h 1484"/>
                  <a:gd name="T56" fmla="*/ 0 w 2126"/>
                  <a:gd name="T57" fmla="*/ 0 h 1484"/>
                  <a:gd name="T58" fmla="*/ 0 w 2126"/>
                  <a:gd name="T59" fmla="*/ 0 h 1484"/>
                  <a:gd name="T60" fmla="*/ 0 w 2126"/>
                  <a:gd name="T61" fmla="*/ 0 h 1484"/>
                  <a:gd name="T62" fmla="*/ 0 w 2126"/>
                  <a:gd name="T63" fmla="*/ 0 h 1484"/>
                  <a:gd name="T64" fmla="*/ 0 w 2126"/>
                  <a:gd name="T65" fmla="*/ 0 h 1484"/>
                  <a:gd name="T66" fmla="*/ 0 w 2126"/>
                  <a:gd name="T67" fmla="*/ 0 h 1484"/>
                  <a:gd name="T68" fmla="*/ 0 w 2126"/>
                  <a:gd name="T69" fmla="*/ 0 h 1484"/>
                  <a:gd name="T70" fmla="*/ 0 w 2126"/>
                  <a:gd name="T71" fmla="*/ 0 h 1484"/>
                  <a:gd name="T72" fmla="*/ 0 w 2126"/>
                  <a:gd name="T73" fmla="*/ 0 h 1484"/>
                  <a:gd name="T74" fmla="*/ 0 w 2126"/>
                  <a:gd name="T75" fmla="*/ 0 h 1484"/>
                  <a:gd name="T76" fmla="*/ 0 w 2126"/>
                  <a:gd name="T77" fmla="*/ 0 h 1484"/>
                  <a:gd name="T78" fmla="*/ 0 w 2126"/>
                  <a:gd name="T79" fmla="*/ 0 h 1484"/>
                  <a:gd name="T80" fmla="*/ 0 w 2126"/>
                  <a:gd name="T81" fmla="*/ 0 h 1484"/>
                  <a:gd name="T82" fmla="*/ 0 w 2126"/>
                  <a:gd name="T83" fmla="*/ 0 h 1484"/>
                  <a:gd name="T84" fmla="*/ 0 w 2126"/>
                  <a:gd name="T85" fmla="*/ 0 h 1484"/>
                  <a:gd name="T86" fmla="*/ 0 w 2126"/>
                  <a:gd name="T87" fmla="*/ 0 h 1484"/>
                  <a:gd name="T88" fmla="*/ 0 w 2126"/>
                  <a:gd name="T89" fmla="*/ 0 h 1484"/>
                  <a:gd name="T90" fmla="*/ 0 w 2126"/>
                  <a:gd name="T91" fmla="*/ 0 h 1484"/>
                  <a:gd name="T92" fmla="*/ 0 w 2126"/>
                  <a:gd name="T93" fmla="*/ 0 h 1484"/>
                  <a:gd name="T94" fmla="*/ 0 w 2126"/>
                  <a:gd name="T95" fmla="*/ 0 h 1484"/>
                  <a:gd name="T96" fmla="*/ 0 w 2126"/>
                  <a:gd name="T97" fmla="*/ 0 h 1484"/>
                  <a:gd name="T98" fmla="*/ 0 w 2126"/>
                  <a:gd name="T99" fmla="*/ 0 h 1484"/>
                  <a:gd name="T100" fmla="*/ 0 w 2126"/>
                  <a:gd name="T101" fmla="*/ 0 h 1484"/>
                  <a:gd name="T102" fmla="*/ 0 w 2126"/>
                  <a:gd name="T103" fmla="*/ 0 h 1484"/>
                  <a:gd name="T104" fmla="*/ 0 w 2126"/>
                  <a:gd name="T105" fmla="*/ 0 h 148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126"/>
                  <a:gd name="T160" fmla="*/ 0 h 1484"/>
                  <a:gd name="T161" fmla="*/ 2126 w 2126"/>
                  <a:gd name="T162" fmla="*/ 1484 h 148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126" h="1484">
                    <a:moveTo>
                      <a:pt x="939" y="771"/>
                    </a:moveTo>
                    <a:lnTo>
                      <a:pt x="927" y="784"/>
                    </a:lnTo>
                    <a:lnTo>
                      <a:pt x="913" y="799"/>
                    </a:lnTo>
                    <a:lnTo>
                      <a:pt x="896" y="819"/>
                    </a:lnTo>
                    <a:lnTo>
                      <a:pt x="876" y="839"/>
                    </a:lnTo>
                    <a:lnTo>
                      <a:pt x="854" y="861"/>
                    </a:lnTo>
                    <a:lnTo>
                      <a:pt x="831" y="885"/>
                    </a:lnTo>
                    <a:lnTo>
                      <a:pt x="806" y="911"/>
                    </a:lnTo>
                    <a:lnTo>
                      <a:pt x="781" y="938"/>
                    </a:lnTo>
                    <a:lnTo>
                      <a:pt x="755" y="965"/>
                    </a:lnTo>
                    <a:lnTo>
                      <a:pt x="730" y="993"/>
                    </a:lnTo>
                    <a:lnTo>
                      <a:pt x="704" y="1021"/>
                    </a:lnTo>
                    <a:lnTo>
                      <a:pt x="680" y="1048"/>
                    </a:lnTo>
                    <a:lnTo>
                      <a:pt x="656" y="1075"/>
                    </a:lnTo>
                    <a:lnTo>
                      <a:pt x="635" y="1101"/>
                    </a:lnTo>
                    <a:lnTo>
                      <a:pt x="615" y="1125"/>
                    </a:lnTo>
                    <a:lnTo>
                      <a:pt x="599" y="1148"/>
                    </a:lnTo>
                    <a:lnTo>
                      <a:pt x="591" y="1160"/>
                    </a:lnTo>
                    <a:lnTo>
                      <a:pt x="581" y="1171"/>
                    </a:lnTo>
                    <a:lnTo>
                      <a:pt x="571" y="1184"/>
                    </a:lnTo>
                    <a:lnTo>
                      <a:pt x="559" y="1199"/>
                    </a:lnTo>
                    <a:lnTo>
                      <a:pt x="545" y="1216"/>
                    </a:lnTo>
                    <a:lnTo>
                      <a:pt x="528" y="1237"/>
                    </a:lnTo>
                    <a:lnTo>
                      <a:pt x="510" y="1262"/>
                    </a:lnTo>
                    <a:lnTo>
                      <a:pt x="490" y="1292"/>
                    </a:lnTo>
                    <a:lnTo>
                      <a:pt x="472" y="1291"/>
                    </a:lnTo>
                    <a:lnTo>
                      <a:pt x="454" y="1289"/>
                    </a:lnTo>
                    <a:lnTo>
                      <a:pt x="435" y="1287"/>
                    </a:lnTo>
                    <a:lnTo>
                      <a:pt x="415" y="1284"/>
                    </a:lnTo>
                    <a:lnTo>
                      <a:pt x="395" y="1280"/>
                    </a:lnTo>
                    <a:lnTo>
                      <a:pt x="374" y="1276"/>
                    </a:lnTo>
                    <a:lnTo>
                      <a:pt x="354" y="1273"/>
                    </a:lnTo>
                    <a:lnTo>
                      <a:pt x="332" y="1267"/>
                    </a:lnTo>
                    <a:lnTo>
                      <a:pt x="310" y="1262"/>
                    </a:lnTo>
                    <a:lnTo>
                      <a:pt x="289" y="1258"/>
                    </a:lnTo>
                    <a:lnTo>
                      <a:pt x="267" y="1253"/>
                    </a:lnTo>
                    <a:lnTo>
                      <a:pt x="244" y="1248"/>
                    </a:lnTo>
                    <a:lnTo>
                      <a:pt x="221" y="1244"/>
                    </a:lnTo>
                    <a:lnTo>
                      <a:pt x="197" y="1239"/>
                    </a:lnTo>
                    <a:lnTo>
                      <a:pt x="174" y="1235"/>
                    </a:lnTo>
                    <a:lnTo>
                      <a:pt x="151" y="1233"/>
                    </a:lnTo>
                    <a:lnTo>
                      <a:pt x="142" y="1241"/>
                    </a:lnTo>
                    <a:lnTo>
                      <a:pt x="135" y="1249"/>
                    </a:lnTo>
                    <a:lnTo>
                      <a:pt x="130" y="1258"/>
                    </a:lnTo>
                    <a:lnTo>
                      <a:pt x="127" y="1266"/>
                    </a:lnTo>
                    <a:lnTo>
                      <a:pt x="131" y="1273"/>
                    </a:lnTo>
                    <a:lnTo>
                      <a:pt x="133" y="1278"/>
                    </a:lnTo>
                    <a:lnTo>
                      <a:pt x="137" y="1282"/>
                    </a:lnTo>
                    <a:lnTo>
                      <a:pt x="144" y="1284"/>
                    </a:lnTo>
                    <a:lnTo>
                      <a:pt x="140" y="1288"/>
                    </a:lnTo>
                    <a:lnTo>
                      <a:pt x="132" y="1293"/>
                    </a:lnTo>
                    <a:lnTo>
                      <a:pt x="124" y="1298"/>
                    </a:lnTo>
                    <a:lnTo>
                      <a:pt x="114" y="1302"/>
                    </a:lnTo>
                    <a:lnTo>
                      <a:pt x="104" y="1307"/>
                    </a:lnTo>
                    <a:lnTo>
                      <a:pt x="94" y="1311"/>
                    </a:lnTo>
                    <a:lnTo>
                      <a:pt x="83" y="1315"/>
                    </a:lnTo>
                    <a:lnTo>
                      <a:pt x="74" y="1317"/>
                    </a:lnTo>
                    <a:lnTo>
                      <a:pt x="65" y="1316"/>
                    </a:lnTo>
                    <a:lnTo>
                      <a:pt x="56" y="1315"/>
                    </a:lnTo>
                    <a:lnTo>
                      <a:pt x="49" y="1315"/>
                    </a:lnTo>
                    <a:lnTo>
                      <a:pt x="41" y="1316"/>
                    </a:lnTo>
                    <a:lnTo>
                      <a:pt x="35" y="1317"/>
                    </a:lnTo>
                    <a:lnTo>
                      <a:pt x="28" y="1320"/>
                    </a:lnTo>
                    <a:lnTo>
                      <a:pt x="23" y="1321"/>
                    </a:lnTo>
                    <a:lnTo>
                      <a:pt x="19" y="1324"/>
                    </a:lnTo>
                    <a:lnTo>
                      <a:pt x="10" y="1330"/>
                    </a:lnTo>
                    <a:lnTo>
                      <a:pt x="4" y="1338"/>
                    </a:lnTo>
                    <a:lnTo>
                      <a:pt x="0" y="1348"/>
                    </a:lnTo>
                    <a:lnTo>
                      <a:pt x="0" y="1358"/>
                    </a:lnTo>
                    <a:lnTo>
                      <a:pt x="5" y="1370"/>
                    </a:lnTo>
                    <a:lnTo>
                      <a:pt x="15" y="1382"/>
                    </a:lnTo>
                    <a:lnTo>
                      <a:pt x="31" y="1393"/>
                    </a:lnTo>
                    <a:lnTo>
                      <a:pt x="53" y="1403"/>
                    </a:lnTo>
                    <a:lnTo>
                      <a:pt x="68" y="1410"/>
                    </a:lnTo>
                    <a:lnTo>
                      <a:pt x="90" y="1419"/>
                    </a:lnTo>
                    <a:lnTo>
                      <a:pt x="115" y="1430"/>
                    </a:lnTo>
                    <a:lnTo>
                      <a:pt x="144" y="1443"/>
                    </a:lnTo>
                    <a:lnTo>
                      <a:pt x="172" y="1456"/>
                    </a:lnTo>
                    <a:lnTo>
                      <a:pt x="197" y="1468"/>
                    </a:lnTo>
                    <a:lnTo>
                      <a:pt x="218" y="1478"/>
                    </a:lnTo>
                    <a:lnTo>
                      <a:pt x="231" y="1484"/>
                    </a:lnTo>
                    <a:lnTo>
                      <a:pt x="256" y="1479"/>
                    </a:lnTo>
                    <a:lnTo>
                      <a:pt x="265" y="1468"/>
                    </a:lnTo>
                    <a:lnTo>
                      <a:pt x="262" y="1451"/>
                    </a:lnTo>
                    <a:lnTo>
                      <a:pt x="246" y="1432"/>
                    </a:lnTo>
                    <a:lnTo>
                      <a:pt x="224" y="1412"/>
                    </a:lnTo>
                    <a:lnTo>
                      <a:pt x="197" y="1392"/>
                    </a:lnTo>
                    <a:lnTo>
                      <a:pt x="168" y="1375"/>
                    </a:lnTo>
                    <a:lnTo>
                      <a:pt x="141" y="1364"/>
                    </a:lnTo>
                    <a:lnTo>
                      <a:pt x="153" y="1356"/>
                    </a:lnTo>
                    <a:lnTo>
                      <a:pt x="164" y="1348"/>
                    </a:lnTo>
                    <a:lnTo>
                      <a:pt x="176" y="1342"/>
                    </a:lnTo>
                    <a:lnTo>
                      <a:pt x="185" y="1334"/>
                    </a:lnTo>
                    <a:lnTo>
                      <a:pt x="194" y="1328"/>
                    </a:lnTo>
                    <a:lnTo>
                      <a:pt x="203" y="1321"/>
                    </a:lnTo>
                    <a:lnTo>
                      <a:pt x="209" y="1316"/>
                    </a:lnTo>
                    <a:lnTo>
                      <a:pt x="215" y="1311"/>
                    </a:lnTo>
                    <a:lnTo>
                      <a:pt x="226" y="1312"/>
                    </a:lnTo>
                    <a:lnTo>
                      <a:pt x="237" y="1315"/>
                    </a:lnTo>
                    <a:lnTo>
                      <a:pt x="249" y="1317"/>
                    </a:lnTo>
                    <a:lnTo>
                      <a:pt x="260" y="1320"/>
                    </a:lnTo>
                    <a:lnTo>
                      <a:pt x="273" y="1323"/>
                    </a:lnTo>
                    <a:lnTo>
                      <a:pt x="286" y="1325"/>
                    </a:lnTo>
                    <a:lnTo>
                      <a:pt x="299" y="1328"/>
                    </a:lnTo>
                    <a:lnTo>
                      <a:pt x="313" y="1332"/>
                    </a:lnTo>
                    <a:lnTo>
                      <a:pt x="327" y="1334"/>
                    </a:lnTo>
                    <a:lnTo>
                      <a:pt x="341" y="1337"/>
                    </a:lnTo>
                    <a:lnTo>
                      <a:pt x="356" y="1341"/>
                    </a:lnTo>
                    <a:lnTo>
                      <a:pt x="372" y="1343"/>
                    </a:lnTo>
                    <a:lnTo>
                      <a:pt x="386" y="1347"/>
                    </a:lnTo>
                    <a:lnTo>
                      <a:pt x="401" y="1350"/>
                    </a:lnTo>
                    <a:lnTo>
                      <a:pt x="418" y="1353"/>
                    </a:lnTo>
                    <a:lnTo>
                      <a:pt x="433" y="1356"/>
                    </a:lnTo>
                    <a:lnTo>
                      <a:pt x="421" y="1370"/>
                    </a:lnTo>
                    <a:lnTo>
                      <a:pt x="413" y="1382"/>
                    </a:lnTo>
                    <a:lnTo>
                      <a:pt x="408" y="1393"/>
                    </a:lnTo>
                    <a:lnTo>
                      <a:pt x="406" y="1402"/>
                    </a:lnTo>
                    <a:lnTo>
                      <a:pt x="406" y="1412"/>
                    </a:lnTo>
                    <a:lnTo>
                      <a:pt x="406" y="1423"/>
                    </a:lnTo>
                    <a:lnTo>
                      <a:pt x="409" y="1433"/>
                    </a:lnTo>
                    <a:lnTo>
                      <a:pt x="409" y="1446"/>
                    </a:lnTo>
                    <a:lnTo>
                      <a:pt x="413" y="1448"/>
                    </a:lnTo>
                    <a:lnTo>
                      <a:pt x="418" y="1446"/>
                    </a:lnTo>
                    <a:lnTo>
                      <a:pt x="427" y="1442"/>
                    </a:lnTo>
                    <a:lnTo>
                      <a:pt x="437" y="1433"/>
                    </a:lnTo>
                    <a:lnTo>
                      <a:pt x="449" y="1421"/>
                    </a:lnTo>
                    <a:lnTo>
                      <a:pt x="462" y="1407"/>
                    </a:lnTo>
                    <a:lnTo>
                      <a:pt x="477" y="1392"/>
                    </a:lnTo>
                    <a:lnTo>
                      <a:pt x="494" y="1373"/>
                    </a:lnTo>
                    <a:lnTo>
                      <a:pt x="512" y="1352"/>
                    </a:lnTo>
                    <a:lnTo>
                      <a:pt x="531" y="1329"/>
                    </a:lnTo>
                    <a:lnTo>
                      <a:pt x="551" y="1306"/>
                    </a:lnTo>
                    <a:lnTo>
                      <a:pt x="573" y="1280"/>
                    </a:lnTo>
                    <a:lnTo>
                      <a:pt x="595" y="1255"/>
                    </a:lnTo>
                    <a:lnTo>
                      <a:pt x="617" y="1228"/>
                    </a:lnTo>
                    <a:lnTo>
                      <a:pt x="640" y="1201"/>
                    </a:lnTo>
                    <a:lnTo>
                      <a:pt x="663" y="1173"/>
                    </a:lnTo>
                    <a:lnTo>
                      <a:pt x="680" y="1155"/>
                    </a:lnTo>
                    <a:lnTo>
                      <a:pt x="695" y="1135"/>
                    </a:lnTo>
                    <a:lnTo>
                      <a:pt x="712" y="1116"/>
                    </a:lnTo>
                    <a:lnTo>
                      <a:pt x="728" y="1098"/>
                    </a:lnTo>
                    <a:lnTo>
                      <a:pt x="745" y="1080"/>
                    </a:lnTo>
                    <a:lnTo>
                      <a:pt x="760" y="1062"/>
                    </a:lnTo>
                    <a:lnTo>
                      <a:pt x="777" y="1044"/>
                    </a:lnTo>
                    <a:lnTo>
                      <a:pt x="792" y="1028"/>
                    </a:lnTo>
                    <a:lnTo>
                      <a:pt x="808" y="1011"/>
                    </a:lnTo>
                    <a:lnTo>
                      <a:pt x="823" y="996"/>
                    </a:lnTo>
                    <a:lnTo>
                      <a:pt x="837" y="980"/>
                    </a:lnTo>
                    <a:lnTo>
                      <a:pt x="850" y="966"/>
                    </a:lnTo>
                    <a:lnTo>
                      <a:pt x="863" y="953"/>
                    </a:lnTo>
                    <a:lnTo>
                      <a:pt x="874" y="942"/>
                    </a:lnTo>
                    <a:lnTo>
                      <a:pt x="885" y="930"/>
                    </a:lnTo>
                    <a:lnTo>
                      <a:pt x="894" y="921"/>
                    </a:lnTo>
                    <a:lnTo>
                      <a:pt x="919" y="896"/>
                    </a:lnTo>
                    <a:lnTo>
                      <a:pt x="945" y="870"/>
                    </a:lnTo>
                    <a:lnTo>
                      <a:pt x="971" y="843"/>
                    </a:lnTo>
                    <a:lnTo>
                      <a:pt x="996" y="817"/>
                    </a:lnTo>
                    <a:lnTo>
                      <a:pt x="1023" y="792"/>
                    </a:lnTo>
                    <a:lnTo>
                      <a:pt x="1049" y="766"/>
                    </a:lnTo>
                    <a:lnTo>
                      <a:pt x="1076" y="739"/>
                    </a:lnTo>
                    <a:lnTo>
                      <a:pt x="1101" y="713"/>
                    </a:lnTo>
                    <a:lnTo>
                      <a:pt x="1128" y="688"/>
                    </a:lnTo>
                    <a:lnTo>
                      <a:pt x="1155" y="663"/>
                    </a:lnTo>
                    <a:lnTo>
                      <a:pt x="1182" y="638"/>
                    </a:lnTo>
                    <a:lnTo>
                      <a:pt x="1209" y="613"/>
                    </a:lnTo>
                    <a:lnTo>
                      <a:pt x="1236" y="589"/>
                    </a:lnTo>
                    <a:lnTo>
                      <a:pt x="1263" y="565"/>
                    </a:lnTo>
                    <a:lnTo>
                      <a:pt x="1290" y="540"/>
                    </a:lnTo>
                    <a:lnTo>
                      <a:pt x="1317" y="517"/>
                    </a:lnTo>
                    <a:lnTo>
                      <a:pt x="1339" y="499"/>
                    </a:lnTo>
                    <a:lnTo>
                      <a:pt x="1359" y="481"/>
                    </a:lnTo>
                    <a:lnTo>
                      <a:pt x="1381" y="465"/>
                    </a:lnTo>
                    <a:lnTo>
                      <a:pt x="1400" y="449"/>
                    </a:lnTo>
                    <a:lnTo>
                      <a:pt x="1421" y="435"/>
                    </a:lnTo>
                    <a:lnTo>
                      <a:pt x="1440" y="420"/>
                    </a:lnTo>
                    <a:lnTo>
                      <a:pt x="1459" y="407"/>
                    </a:lnTo>
                    <a:lnTo>
                      <a:pt x="1478" y="393"/>
                    </a:lnTo>
                    <a:lnTo>
                      <a:pt x="1497" y="380"/>
                    </a:lnTo>
                    <a:lnTo>
                      <a:pt x="1515" y="368"/>
                    </a:lnTo>
                    <a:lnTo>
                      <a:pt x="1533" y="356"/>
                    </a:lnTo>
                    <a:lnTo>
                      <a:pt x="1553" y="344"/>
                    </a:lnTo>
                    <a:lnTo>
                      <a:pt x="1571" y="331"/>
                    </a:lnTo>
                    <a:lnTo>
                      <a:pt x="1589" y="320"/>
                    </a:lnTo>
                    <a:lnTo>
                      <a:pt x="1606" y="307"/>
                    </a:lnTo>
                    <a:lnTo>
                      <a:pt x="1624" y="295"/>
                    </a:lnTo>
                    <a:lnTo>
                      <a:pt x="1649" y="280"/>
                    </a:lnTo>
                    <a:lnTo>
                      <a:pt x="1676" y="263"/>
                    </a:lnTo>
                    <a:lnTo>
                      <a:pt x="1706" y="245"/>
                    </a:lnTo>
                    <a:lnTo>
                      <a:pt x="1739" y="227"/>
                    </a:lnTo>
                    <a:lnTo>
                      <a:pt x="1773" y="209"/>
                    </a:lnTo>
                    <a:lnTo>
                      <a:pt x="1808" y="193"/>
                    </a:lnTo>
                    <a:lnTo>
                      <a:pt x="1844" y="175"/>
                    </a:lnTo>
                    <a:lnTo>
                      <a:pt x="1878" y="158"/>
                    </a:lnTo>
                    <a:lnTo>
                      <a:pt x="1912" y="143"/>
                    </a:lnTo>
                    <a:lnTo>
                      <a:pt x="1944" y="129"/>
                    </a:lnTo>
                    <a:lnTo>
                      <a:pt x="1973" y="117"/>
                    </a:lnTo>
                    <a:lnTo>
                      <a:pt x="1999" y="106"/>
                    </a:lnTo>
                    <a:lnTo>
                      <a:pt x="2022" y="98"/>
                    </a:lnTo>
                    <a:lnTo>
                      <a:pt x="2040" y="91"/>
                    </a:lnTo>
                    <a:lnTo>
                      <a:pt x="2053" y="89"/>
                    </a:lnTo>
                    <a:lnTo>
                      <a:pt x="2060" y="89"/>
                    </a:lnTo>
                    <a:lnTo>
                      <a:pt x="2064" y="90"/>
                    </a:lnTo>
                    <a:lnTo>
                      <a:pt x="2068" y="91"/>
                    </a:lnTo>
                    <a:lnTo>
                      <a:pt x="2073" y="93"/>
                    </a:lnTo>
                    <a:lnTo>
                      <a:pt x="2078" y="94"/>
                    </a:lnTo>
                    <a:lnTo>
                      <a:pt x="2083" y="94"/>
                    </a:lnTo>
                    <a:lnTo>
                      <a:pt x="2090" y="93"/>
                    </a:lnTo>
                    <a:lnTo>
                      <a:pt x="2096" y="91"/>
                    </a:lnTo>
                    <a:lnTo>
                      <a:pt x="2103" y="89"/>
                    </a:lnTo>
                    <a:lnTo>
                      <a:pt x="2114" y="81"/>
                    </a:lnTo>
                    <a:lnTo>
                      <a:pt x="2122" y="72"/>
                    </a:lnTo>
                    <a:lnTo>
                      <a:pt x="2126" y="61"/>
                    </a:lnTo>
                    <a:lnTo>
                      <a:pt x="2126" y="49"/>
                    </a:lnTo>
                    <a:lnTo>
                      <a:pt x="2121" y="36"/>
                    </a:lnTo>
                    <a:lnTo>
                      <a:pt x="2112" y="25"/>
                    </a:lnTo>
                    <a:lnTo>
                      <a:pt x="2096" y="12"/>
                    </a:lnTo>
                    <a:lnTo>
                      <a:pt x="2077" y="0"/>
                    </a:lnTo>
                    <a:lnTo>
                      <a:pt x="2063" y="4"/>
                    </a:lnTo>
                    <a:lnTo>
                      <a:pt x="2044" y="11"/>
                    </a:lnTo>
                    <a:lnTo>
                      <a:pt x="2019" y="20"/>
                    </a:lnTo>
                    <a:lnTo>
                      <a:pt x="1992" y="30"/>
                    </a:lnTo>
                    <a:lnTo>
                      <a:pt x="1963" y="43"/>
                    </a:lnTo>
                    <a:lnTo>
                      <a:pt x="1931" y="57"/>
                    </a:lnTo>
                    <a:lnTo>
                      <a:pt x="1897" y="72"/>
                    </a:lnTo>
                    <a:lnTo>
                      <a:pt x="1864" y="88"/>
                    </a:lnTo>
                    <a:lnTo>
                      <a:pt x="1830" y="103"/>
                    </a:lnTo>
                    <a:lnTo>
                      <a:pt x="1795" y="120"/>
                    </a:lnTo>
                    <a:lnTo>
                      <a:pt x="1762" y="135"/>
                    </a:lnTo>
                    <a:lnTo>
                      <a:pt x="1731" y="150"/>
                    </a:lnTo>
                    <a:lnTo>
                      <a:pt x="1703" y="165"/>
                    </a:lnTo>
                    <a:lnTo>
                      <a:pt x="1677" y="177"/>
                    </a:lnTo>
                    <a:lnTo>
                      <a:pt x="1655" y="189"/>
                    </a:lnTo>
                    <a:lnTo>
                      <a:pt x="1639" y="199"/>
                    </a:lnTo>
                    <a:lnTo>
                      <a:pt x="1617" y="211"/>
                    </a:lnTo>
                    <a:lnTo>
                      <a:pt x="1591" y="226"/>
                    </a:lnTo>
                    <a:lnTo>
                      <a:pt x="1560" y="245"/>
                    </a:lnTo>
                    <a:lnTo>
                      <a:pt x="1527" y="267"/>
                    </a:lnTo>
                    <a:lnTo>
                      <a:pt x="1491" y="293"/>
                    </a:lnTo>
                    <a:lnTo>
                      <a:pt x="1454" y="320"/>
                    </a:lnTo>
                    <a:lnTo>
                      <a:pt x="1417" y="348"/>
                    </a:lnTo>
                    <a:lnTo>
                      <a:pt x="1378" y="376"/>
                    </a:lnTo>
                    <a:lnTo>
                      <a:pt x="1340" y="406"/>
                    </a:lnTo>
                    <a:lnTo>
                      <a:pt x="1303" y="435"/>
                    </a:lnTo>
                    <a:lnTo>
                      <a:pt x="1267" y="463"/>
                    </a:lnTo>
                    <a:lnTo>
                      <a:pt x="1235" y="490"/>
                    </a:lnTo>
                    <a:lnTo>
                      <a:pt x="1205" y="516"/>
                    </a:lnTo>
                    <a:lnTo>
                      <a:pt x="1180" y="539"/>
                    </a:lnTo>
                    <a:lnTo>
                      <a:pt x="1159" y="558"/>
                    </a:lnTo>
                    <a:lnTo>
                      <a:pt x="1144" y="575"/>
                    </a:lnTo>
                    <a:lnTo>
                      <a:pt x="1133" y="586"/>
                    </a:lnTo>
                    <a:lnTo>
                      <a:pt x="1122" y="598"/>
                    </a:lnTo>
                    <a:lnTo>
                      <a:pt x="1110" y="610"/>
                    </a:lnTo>
                    <a:lnTo>
                      <a:pt x="1097" y="622"/>
                    </a:lnTo>
                    <a:lnTo>
                      <a:pt x="1083" y="635"/>
                    </a:lnTo>
                    <a:lnTo>
                      <a:pt x="1069" y="647"/>
                    </a:lnTo>
                    <a:lnTo>
                      <a:pt x="1055" y="660"/>
                    </a:lnTo>
                    <a:lnTo>
                      <a:pt x="1041" y="672"/>
                    </a:lnTo>
                    <a:lnTo>
                      <a:pt x="1027" y="686"/>
                    </a:lnTo>
                    <a:lnTo>
                      <a:pt x="1013" y="699"/>
                    </a:lnTo>
                    <a:lnTo>
                      <a:pt x="999" y="711"/>
                    </a:lnTo>
                    <a:lnTo>
                      <a:pt x="985" y="724"/>
                    </a:lnTo>
                    <a:lnTo>
                      <a:pt x="972" y="737"/>
                    </a:lnTo>
                    <a:lnTo>
                      <a:pt x="960" y="748"/>
                    </a:lnTo>
                    <a:lnTo>
                      <a:pt x="949" y="760"/>
                    </a:lnTo>
                    <a:lnTo>
                      <a:pt x="939" y="771"/>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27" name="Freeform 116">
                <a:extLst>
                  <a:ext uri="{FF2B5EF4-FFF2-40B4-BE49-F238E27FC236}">
                    <a16:creationId xmlns:a16="http://schemas.microsoft.com/office/drawing/2014/main" id="{9260CE4B-73A6-40A8-AEB8-5F53EDEAF12E}"/>
                  </a:ext>
                </a:extLst>
              </p:cNvPr>
              <p:cNvSpPr>
                <a:spLocks noChangeAspect="1"/>
              </p:cNvSpPr>
              <p:nvPr/>
            </p:nvSpPr>
            <p:spPr bwMode="auto">
              <a:xfrm>
                <a:off x="4045" y="1329"/>
                <a:ext cx="1308" cy="828"/>
              </a:xfrm>
              <a:custGeom>
                <a:avLst/>
                <a:gdLst>
                  <a:gd name="T0" fmla="*/ 0 w 5233"/>
                  <a:gd name="T1" fmla="*/ 0 h 3314"/>
                  <a:gd name="T2" fmla="*/ 0 w 5233"/>
                  <a:gd name="T3" fmla="*/ 0 h 3314"/>
                  <a:gd name="T4" fmla="*/ 0 w 5233"/>
                  <a:gd name="T5" fmla="*/ 0 h 3314"/>
                  <a:gd name="T6" fmla="*/ 0 w 5233"/>
                  <a:gd name="T7" fmla="*/ 0 h 3314"/>
                  <a:gd name="T8" fmla="*/ 0 w 5233"/>
                  <a:gd name="T9" fmla="*/ 0 h 3314"/>
                  <a:gd name="T10" fmla="*/ 0 w 5233"/>
                  <a:gd name="T11" fmla="*/ 0 h 3314"/>
                  <a:gd name="T12" fmla="*/ 0 w 5233"/>
                  <a:gd name="T13" fmla="*/ 0 h 3314"/>
                  <a:gd name="T14" fmla="*/ 0 w 5233"/>
                  <a:gd name="T15" fmla="*/ 0 h 3314"/>
                  <a:gd name="T16" fmla="*/ 0 w 5233"/>
                  <a:gd name="T17" fmla="*/ 0 h 3314"/>
                  <a:gd name="T18" fmla="*/ 0 w 5233"/>
                  <a:gd name="T19" fmla="*/ 0 h 3314"/>
                  <a:gd name="T20" fmla="*/ 0 w 5233"/>
                  <a:gd name="T21" fmla="*/ 0 h 3314"/>
                  <a:gd name="T22" fmla="*/ 0 w 5233"/>
                  <a:gd name="T23" fmla="*/ 0 h 3314"/>
                  <a:gd name="T24" fmla="*/ 0 w 5233"/>
                  <a:gd name="T25" fmla="*/ 0 h 3314"/>
                  <a:gd name="T26" fmla="*/ 0 w 5233"/>
                  <a:gd name="T27" fmla="*/ 0 h 3314"/>
                  <a:gd name="T28" fmla="*/ 0 w 5233"/>
                  <a:gd name="T29" fmla="*/ 0 h 3314"/>
                  <a:gd name="T30" fmla="*/ 0 w 5233"/>
                  <a:gd name="T31" fmla="*/ 0 h 3314"/>
                  <a:gd name="T32" fmla="*/ 0 w 5233"/>
                  <a:gd name="T33" fmla="*/ 0 h 3314"/>
                  <a:gd name="T34" fmla="*/ 0 w 5233"/>
                  <a:gd name="T35" fmla="*/ 0 h 3314"/>
                  <a:gd name="T36" fmla="*/ 0 w 5233"/>
                  <a:gd name="T37" fmla="*/ 0 h 3314"/>
                  <a:gd name="T38" fmla="*/ 0 w 5233"/>
                  <a:gd name="T39" fmla="*/ 0 h 3314"/>
                  <a:gd name="T40" fmla="*/ 0 w 5233"/>
                  <a:gd name="T41" fmla="*/ 0 h 3314"/>
                  <a:gd name="T42" fmla="*/ 0 w 5233"/>
                  <a:gd name="T43" fmla="*/ 0 h 3314"/>
                  <a:gd name="T44" fmla="*/ 0 w 5233"/>
                  <a:gd name="T45" fmla="*/ 0 h 3314"/>
                  <a:gd name="T46" fmla="*/ 0 w 5233"/>
                  <a:gd name="T47" fmla="*/ 0 h 3314"/>
                  <a:gd name="T48" fmla="*/ 0 w 5233"/>
                  <a:gd name="T49" fmla="*/ 0 h 3314"/>
                  <a:gd name="T50" fmla="*/ 0 w 5233"/>
                  <a:gd name="T51" fmla="*/ 0 h 3314"/>
                  <a:gd name="T52" fmla="*/ 0 w 5233"/>
                  <a:gd name="T53" fmla="*/ 0 h 3314"/>
                  <a:gd name="T54" fmla="*/ 0 w 5233"/>
                  <a:gd name="T55" fmla="*/ 0 h 3314"/>
                  <a:gd name="T56" fmla="*/ 0 w 5233"/>
                  <a:gd name="T57" fmla="*/ 0 h 3314"/>
                  <a:gd name="T58" fmla="*/ 0 w 5233"/>
                  <a:gd name="T59" fmla="*/ 0 h 3314"/>
                  <a:gd name="T60" fmla="*/ 0 w 5233"/>
                  <a:gd name="T61" fmla="*/ 0 h 3314"/>
                  <a:gd name="T62" fmla="*/ 0 w 5233"/>
                  <a:gd name="T63" fmla="*/ 0 h 3314"/>
                  <a:gd name="T64" fmla="*/ 0 w 5233"/>
                  <a:gd name="T65" fmla="*/ 0 h 3314"/>
                  <a:gd name="T66" fmla="*/ 0 w 5233"/>
                  <a:gd name="T67" fmla="*/ 0 h 3314"/>
                  <a:gd name="T68" fmla="*/ 0 w 5233"/>
                  <a:gd name="T69" fmla="*/ 0 h 3314"/>
                  <a:gd name="T70" fmla="*/ 0 w 5233"/>
                  <a:gd name="T71" fmla="*/ 0 h 3314"/>
                  <a:gd name="T72" fmla="*/ 0 w 5233"/>
                  <a:gd name="T73" fmla="*/ 0 h 3314"/>
                  <a:gd name="T74" fmla="*/ 0 w 5233"/>
                  <a:gd name="T75" fmla="*/ 0 h 3314"/>
                  <a:gd name="T76" fmla="*/ 0 w 5233"/>
                  <a:gd name="T77" fmla="*/ 0 h 3314"/>
                  <a:gd name="T78" fmla="*/ 0 w 5233"/>
                  <a:gd name="T79" fmla="*/ 0 h 3314"/>
                  <a:gd name="T80" fmla="*/ 0 w 5233"/>
                  <a:gd name="T81" fmla="*/ 0 h 3314"/>
                  <a:gd name="T82" fmla="*/ 0 w 5233"/>
                  <a:gd name="T83" fmla="*/ 0 h 3314"/>
                  <a:gd name="T84" fmla="*/ 0 w 5233"/>
                  <a:gd name="T85" fmla="*/ 0 h 3314"/>
                  <a:gd name="T86" fmla="*/ 0 w 5233"/>
                  <a:gd name="T87" fmla="*/ 0 h 3314"/>
                  <a:gd name="T88" fmla="*/ 0 w 5233"/>
                  <a:gd name="T89" fmla="*/ 0 h 3314"/>
                  <a:gd name="T90" fmla="*/ 0 w 5233"/>
                  <a:gd name="T91" fmla="*/ 0 h 3314"/>
                  <a:gd name="T92" fmla="*/ 0 w 5233"/>
                  <a:gd name="T93" fmla="*/ 0 h 3314"/>
                  <a:gd name="T94" fmla="*/ 0 w 5233"/>
                  <a:gd name="T95" fmla="*/ 0 h 3314"/>
                  <a:gd name="T96" fmla="*/ 0 w 5233"/>
                  <a:gd name="T97" fmla="*/ 0 h 3314"/>
                  <a:gd name="T98" fmla="*/ 0 w 5233"/>
                  <a:gd name="T99" fmla="*/ 0 h 3314"/>
                  <a:gd name="T100" fmla="*/ 0 w 5233"/>
                  <a:gd name="T101" fmla="*/ 0 h 3314"/>
                  <a:gd name="T102" fmla="*/ 0 w 5233"/>
                  <a:gd name="T103" fmla="*/ 0 h 3314"/>
                  <a:gd name="T104" fmla="*/ 0 w 5233"/>
                  <a:gd name="T105" fmla="*/ 0 h 3314"/>
                  <a:gd name="T106" fmla="*/ 0 w 5233"/>
                  <a:gd name="T107" fmla="*/ 0 h 3314"/>
                  <a:gd name="T108" fmla="*/ 0 w 5233"/>
                  <a:gd name="T109" fmla="*/ 0 h 3314"/>
                  <a:gd name="T110" fmla="*/ 0 w 5233"/>
                  <a:gd name="T111" fmla="*/ 0 h 3314"/>
                  <a:gd name="T112" fmla="*/ 0 w 5233"/>
                  <a:gd name="T113" fmla="*/ 0 h 3314"/>
                  <a:gd name="T114" fmla="*/ 0 w 5233"/>
                  <a:gd name="T115" fmla="*/ 0 h 331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233"/>
                  <a:gd name="T175" fmla="*/ 0 h 3314"/>
                  <a:gd name="T176" fmla="*/ 5233 w 5233"/>
                  <a:gd name="T177" fmla="*/ 3314 h 331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233" h="3314">
                    <a:moveTo>
                      <a:pt x="1282" y="1088"/>
                    </a:moveTo>
                    <a:lnTo>
                      <a:pt x="1306" y="1112"/>
                    </a:lnTo>
                    <a:lnTo>
                      <a:pt x="1332" y="1135"/>
                    </a:lnTo>
                    <a:lnTo>
                      <a:pt x="1362" y="1159"/>
                    </a:lnTo>
                    <a:lnTo>
                      <a:pt x="1392" y="1182"/>
                    </a:lnTo>
                    <a:lnTo>
                      <a:pt x="1424" y="1205"/>
                    </a:lnTo>
                    <a:lnTo>
                      <a:pt x="1459" y="1227"/>
                    </a:lnTo>
                    <a:lnTo>
                      <a:pt x="1496" y="1248"/>
                    </a:lnTo>
                    <a:lnTo>
                      <a:pt x="1535" y="1268"/>
                    </a:lnTo>
                    <a:lnTo>
                      <a:pt x="1574" y="1288"/>
                    </a:lnTo>
                    <a:lnTo>
                      <a:pt x="1615" y="1307"/>
                    </a:lnTo>
                    <a:lnTo>
                      <a:pt x="1658" y="1323"/>
                    </a:lnTo>
                    <a:lnTo>
                      <a:pt x="1700" y="1339"/>
                    </a:lnTo>
                    <a:lnTo>
                      <a:pt x="1745" y="1353"/>
                    </a:lnTo>
                    <a:lnTo>
                      <a:pt x="1790" y="1366"/>
                    </a:lnTo>
                    <a:lnTo>
                      <a:pt x="1835" y="1377"/>
                    </a:lnTo>
                    <a:lnTo>
                      <a:pt x="1881" y="1386"/>
                    </a:lnTo>
                    <a:lnTo>
                      <a:pt x="1899" y="1390"/>
                    </a:lnTo>
                    <a:lnTo>
                      <a:pt x="1919" y="1393"/>
                    </a:lnTo>
                    <a:lnTo>
                      <a:pt x="1942" y="1398"/>
                    </a:lnTo>
                    <a:lnTo>
                      <a:pt x="1968" y="1402"/>
                    </a:lnTo>
                    <a:lnTo>
                      <a:pt x="1994" y="1406"/>
                    </a:lnTo>
                    <a:lnTo>
                      <a:pt x="2021" y="1409"/>
                    </a:lnTo>
                    <a:lnTo>
                      <a:pt x="2049" y="1412"/>
                    </a:lnTo>
                    <a:lnTo>
                      <a:pt x="2076" y="1415"/>
                    </a:lnTo>
                    <a:lnTo>
                      <a:pt x="2101" y="1416"/>
                    </a:lnTo>
                    <a:lnTo>
                      <a:pt x="2126" y="1416"/>
                    </a:lnTo>
                    <a:lnTo>
                      <a:pt x="2147" y="1415"/>
                    </a:lnTo>
                    <a:lnTo>
                      <a:pt x="2167" y="1411"/>
                    </a:lnTo>
                    <a:lnTo>
                      <a:pt x="2182" y="1407"/>
                    </a:lnTo>
                    <a:lnTo>
                      <a:pt x="2195" y="1399"/>
                    </a:lnTo>
                    <a:lnTo>
                      <a:pt x="2203" y="1390"/>
                    </a:lnTo>
                    <a:lnTo>
                      <a:pt x="2205" y="1379"/>
                    </a:lnTo>
                    <a:lnTo>
                      <a:pt x="2172" y="1375"/>
                    </a:lnTo>
                    <a:lnTo>
                      <a:pt x="2138" y="1368"/>
                    </a:lnTo>
                    <a:lnTo>
                      <a:pt x="2103" y="1362"/>
                    </a:lnTo>
                    <a:lnTo>
                      <a:pt x="2067" y="1356"/>
                    </a:lnTo>
                    <a:lnTo>
                      <a:pt x="2029" y="1347"/>
                    </a:lnTo>
                    <a:lnTo>
                      <a:pt x="1991" y="1338"/>
                    </a:lnTo>
                    <a:lnTo>
                      <a:pt x="1953" y="1329"/>
                    </a:lnTo>
                    <a:lnTo>
                      <a:pt x="1914" y="1318"/>
                    </a:lnTo>
                    <a:lnTo>
                      <a:pt x="1876" y="1307"/>
                    </a:lnTo>
                    <a:lnTo>
                      <a:pt x="1837" y="1295"/>
                    </a:lnTo>
                    <a:lnTo>
                      <a:pt x="1797" y="1284"/>
                    </a:lnTo>
                    <a:lnTo>
                      <a:pt x="1760" y="1271"/>
                    </a:lnTo>
                    <a:lnTo>
                      <a:pt x="1723" y="1258"/>
                    </a:lnTo>
                    <a:lnTo>
                      <a:pt x="1686" y="1245"/>
                    </a:lnTo>
                    <a:lnTo>
                      <a:pt x="1650" y="1231"/>
                    </a:lnTo>
                    <a:lnTo>
                      <a:pt x="1615" y="1218"/>
                    </a:lnTo>
                    <a:lnTo>
                      <a:pt x="1582" y="1204"/>
                    </a:lnTo>
                    <a:lnTo>
                      <a:pt x="1551" y="1190"/>
                    </a:lnTo>
                    <a:lnTo>
                      <a:pt x="1521" y="1177"/>
                    </a:lnTo>
                    <a:lnTo>
                      <a:pt x="1494" y="1163"/>
                    </a:lnTo>
                    <a:lnTo>
                      <a:pt x="1468" y="1149"/>
                    </a:lnTo>
                    <a:lnTo>
                      <a:pt x="1444" y="1136"/>
                    </a:lnTo>
                    <a:lnTo>
                      <a:pt x="1423" y="1123"/>
                    </a:lnTo>
                    <a:lnTo>
                      <a:pt x="1404" y="1109"/>
                    </a:lnTo>
                    <a:lnTo>
                      <a:pt x="1388" y="1098"/>
                    </a:lnTo>
                    <a:lnTo>
                      <a:pt x="1376" y="1085"/>
                    </a:lnTo>
                    <a:lnTo>
                      <a:pt x="1367" y="1073"/>
                    </a:lnTo>
                    <a:lnTo>
                      <a:pt x="1360" y="1062"/>
                    </a:lnTo>
                    <a:lnTo>
                      <a:pt x="1358" y="1052"/>
                    </a:lnTo>
                    <a:lnTo>
                      <a:pt x="1360" y="1043"/>
                    </a:lnTo>
                    <a:lnTo>
                      <a:pt x="1365" y="1034"/>
                    </a:lnTo>
                    <a:lnTo>
                      <a:pt x="1374" y="1025"/>
                    </a:lnTo>
                    <a:lnTo>
                      <a:pt x="1403" y="1005"/>
                    </a:lnTo>
                    <a:lnTo>
                      <a:pt x="1435" y="984"/>
                    </a:lnTo>
                    <a:lnTo>
                      <a:pt x="1469" y="961"/>
                    </a:lnTo>
                    <a:lnTo>
                      <a:pt x="1505" y="936"/>
                    </a:lnTo>
                    <a:lnTo>
                      <a:pt x="1545" y="912"/>
                    </a:lnTo>
                    <a:lnTo>
                      <a:pt x="1586" y="887"/>
                    </a:lnTo>
                    <a:lnTo>
                      <a:pt x="1628" y="862"/>
                    </a:lnTo>
                    <a:lnTo>
                      <a:pt x="1672" y="837"/>
                    </a:lnTo>
                    <a:lnTo>
                      <a:pt x="1717" y="813"/>
                    </a:lnTo>
                    <a:lnTo>
                      <a:pt x="1763" y="790"/>
                    </a:lnTo>
                    <a:lnTo>
                      <a:pt x="1809" y="767"/>
                    </a:lnTo>
                    <a:lnTo>
                      <a:pt x="1855" y="748"/>
                    </a:lnTo>
                    <a:lnTo>
                      <a:pt x="1901" y="728"/>
                    </a:lnTo>
                    <a:lnTo>
                      <a:pt x="1949" y="713"/>
                    </a:lnTo>
                    <a:lnTo>
                      <a:pt x="1994" y="699"/>
                    </a:lnTo>
                    <a:lnTo>
                      <a:pt x="2038" y="689"/>
                    </a:lnTo>
                    <a:lnTo>
                      <a:pt x="2033" y="695"/>
                    </a:lnTo>
                    <a:lnTo>
                      <a:pt x="2031" y="701"/>
                    </a:lnTo>
                    <a:lnTo>
                      <a:pt x="2029" y="709"/>
                    </a:lnTo>
                    <a:lnTo>
                      <a:pt x="2029" y="717"/>
                    </a:lnTo>
                    <a:lnTo>
                      <a:pt x="2033" y="723"/>
                    </a:lnTo>
                    <a:lnTo>
                      <a:pt x="2040" y="730"/>
                    </a:lnTo>
                    <a:lnTo>
                      <a:pt x="2049" y="736"/>
                    </a:lnTo>
                    <a:lnTo>
                      <a:pt x="2062" y="741"/>
                    </a:lnTo>
                    <a:lnTo>
                      <a:pt x="2110" y="749"/>
                    </a:lnTo>
                    <a:lnTo>
                      <a:pt x="2162" y="759"/>
                    </a:lnTo>
                    <a:lnTo>
                      <a:pt x="2213" y="771"/>
                    </a:lnTo>
                    <a:lnTo>
                      <a:pt x="2267" y="785"/>
                    </a:lnTo>
                    <a:lnTo>
                      <a:pt x="2319" y="800"/>
                    </a:lnTo>
                    <a:lnTo>
                      <a:pt x="2372" y="817"/>
                    </a:lnTo>
                    <a:lnTo>
                      <a:pt x="2424" y="835"/>
                    </a:lnTo>
                    <a:lnTo>
                      <a:pt x="2476" y="854"/>
                    </a:lnTo>
                    <a:lnTo>
                      <a:pt x="2526" y="873"/>
                    </a:lnTo>
                    <a:lnTo>
                      <a:pt x="2573" y="895"/>
                    </a:lnTo>
                    <a:lnTo>
                      <a:pt x="2619" y="916"/>
                    </a:lnTo>
                    <a:lnTo>
                      <a:pt x="2662" y="939"/>
                    </a:lnTo>
                    <a:lnTo>
                      <a:pt x="2701" y="961"/>
                    </a:lnTo>
                    <a:lnTo>
                      <a:pt x="2737" y="984"/>
                    </a:lnTo>
                    <a:lnTo>
                      <a:pt x="2768" y="1005"/>
                    </a:lnTo>
                    <a:lnTo>
                      <a:pt x="2795" y="1029"/>
                    </a:lnTo>
                    <a:lnTo>
                      <a:pt x="2796" y="1030"/>
                    </a:lnTo>
                    <a:lnTo>
                      <a:pt x="2799" y="1031"/>
                    </a:lnTo>
                    <a:lnTo>
                      <a:pt x="2803" y="1034"/>
                    </a:lnTo>
                    <a:lnTo>
                      <a:pt x="2809" y="1035"/>
                    </a:lnTo>
                    <a:lnTo>
                      <a:pt x="2815" y="1035"/>
                    </a:lnTo>
                    <a:lnTo>
                      <a:pt x="2823" y="1032"/>
                    </a:lnTo>
                    <a:lnTo>
                      <a:pt x="2829" y="1026"/>
                    </a:lnTo>
                    <a:lnTo>
                      <a:pt x="2837" y="1016"/>
                    </a:lnTo>
                    <a:lnTo>
                      <a:pt x="2835" y="998"/>
                    </a:lnTo>
                    <a:lnTo>
                      <a:pt x="2831" y="982"/>
                    </a:lnTo>
                    <a:lnTo>
                      <a:pt x="2824" y="970"/>
                    </a:lnTo>
                    <a:lnTo>
                      <a:pt x="2817" y="958"/>
                    </a:lnTo>
                    <a:lnTo>
                      <a:pt x="2809" y="948"/>
                    </a:lnTo>
                    <a:lnTo>
                      <a:pt x="2799" y="940"/>
                    </a:lnTo>
                    <a:lnTo>
                      <a:pt x="2790" y="931"/>
                    </a:lnTo>
                    <a:lnTo>
                      <a:pt x="2779" y="925"/>
                    </a:lnTo>
                    <a:lnTo>
                      <a:pt x="2751" y="907"/>
                    </a:lnTo>
                    <a:lnTo>
                      <a:pt x="2718" y="887"/>
                    </a:lnTo>
                    <a:lnTo>
                      <a:pt x="2683" y="868"/>
                    </a:lnTo>
                    <a:lnTo>
                      <a:pt x="2645" y="849"/>
                    </a:lnTo>
                    <a:lnTo>
                      <a:pt x="2605" y="831"/>
                    </a:lnTo>
                    <a:lnTo>
                      <a:pt x="2563" y="812"/>
                    </a:lnTo>
                    <a:lnTo>
                      <a:pt x="2519" y="793"/>
                    </a:lnTo>
                    <a:lnTo>
                      <a:pt x="2474" y="775"/>
                    </a:lnTo>
                    <a:lnTo>
                      <a:pt x="2429" y="757"/>
                    </a:lnTo>
                    <a:lnTo>
                      <a:pt x="2385" y="741"/>
                    </a:lnTo>
                    <a:lnTo>
                      <a:pt x="2338" y="726"/>
                    </a:lnTo>
                    <a:lnTo>
                      <a:pt x="2295" y="710"/>
                    </a:lnTo>
                    <a:lnTo>
                      <a:pt x="2251" y="699"/>
                    </a:lnTo>
                    <a:lnTo>
                      <a:pt x="2209" y="687"/>
                    </a:lnTo>
                    <a:lnTo>
                      <a:pt x="2169" y="678"/>
                    </a:lnTo>
                    <a:lnTo>
                      <a:pt x="2132" y="671"/>
                    </a:lnTo>
                    <a:lnTo>
                      <a:pt x="2377" y="609"/>
                    </a:lnTo>
                    <a:lnTo>
                      <a:pt x="4231" y="233"/>
                    </a:lnTo>
                    <a:lnTo>
                      <a:pt x="5215" y="15"/>
                    </a:lnTo>
                    <a:lnTo>
                      <a:pt x="5226" y="13"/>
                    </a:lnTo>
                    <a:lnTo>
                      <a:pt x="5231" y="10"/>
                    </a:lnTo>
                    <a:lnTo>
                      <a:pt x="5233" y="6"/>
                    </a:lnTo>
                    <a:lnTo>
                      <a:pt x="5231" y="4"/>
                    </a:lnTo>
                    <a:lnTo>
                      <a:pt x="5224" y="1"/>
                    </a:lnTo>
                    <a:lnTo>
                      <a:pt x="5215" y="0"/>
                    </a:lnTo>
                    <a:lnTo>
                      <a:pt x="5201" y="0"/>
                    </a:lnTo>
                    <a:lnTo>
                      <a:pt x="5185" y="1"/>
                    </a:lnTo>
                    <a:lnTo>
                      <a:pt x="4129" y="201"/>
                    </a:lnTo>
                    <a:lnTo>
                      <a:pt x="2327" y="566"/>
                    </a:lnTo>
                    <a:lnTo>
                      <a:pt x="2287" y="573"/>
                    </a:lnTo>
                    <a:lnTo>
                      <a:pt x="2249" y="581"/>
                    </a:lnTo>
                    <a:lnTo>
                      <a:pt x="2210" y="587"/>
                    </a:lnTo>
                    <a:lnTo>
                      <a:pt x="2172" y="595"/>
                    </a:lnTo>
                    <a:lnTo>
                      <a:pt x="2133" y="603"/>
                    </a:lnTo>
                    <a:lnTo>
                      <a:pt x="2096" y="610"/>
                    </a:lnTo>
                    <a:lnTo>
                      <a:pt x="2059" y="618"/>
                    </a:lnTo>
                    <a:lnTo>
                      <a:pt x="2022" y="627"/>
                    </a:lnTo>
                    <a:lnTo>
                      <a:pt x="1985" y="636"/>
                    </a:lnTo>
                    <a:lnTo>
                      <a:pt x="1947" y="646"/>
                    </a:lnTo>
                    <a:lnTo>
                      <a:pt x="1910" y="657"/>
                    </a:lnTo>
                    <a:lnTo>
                      <a:pt x="1873" y="668"/>
                    </a:lnTo>
                    <a:lnTo>
                      <a:pt x="1837" y="682"/>
                    </a:lnTo>
                    <a:lnTo>
                      <a:pt x="1800" y="696"/>
                    </a:lnTo>
                    <a:lnTo>
                      <a:pt x="1764" y="712"/>
                    </a:lnTo>
                    <a:lnTo>
                      <a:pt x="1727" y="728"/>
                    </a:lnTo>
                    <a:lnTo>
                      <a:pt x="1683" y="750"/>
                    </a:lnTo>
                    <a:lnTo>
                      <a:pt x="1641" y="772"/>
                    </a:lnTo>
                    <a:lnTo>
                      <a:pt x="1599" y="794"/>
                    </a:lnTo>
                    <a:lnTo>
                      <a:pt x="1558" y="816"/>
                    </a:lnTo>
                    <a:lnTo>
                      <a:pt x="1518" y="837"/>
                    </a:lnTo>
                    <a:lnTo>
                      <a:pt x="1479" y="859"/>
                    </a:lnTo>
                    <a:lnTo>
                      <a:pt x="1441" y="881"/>
                    </a:lnTo>
                    <a:lnTo>
                      <a:pt x="1404" y="904"/>
                    </a:lnTo>
                    <a:lnTo>
                      <a:pt x="1368" y="926"/>
                    </a:lnTo>
                    <a:lnTo>
                      <a:pt x="1332" y="949"/>
                    </a:lnTo>
                    <a:lnTo>
                      <a:pt x="1296" y="972"/>
                    </a:lnTo>
                    <a:lnTo>
                      <a:pt x="1262" y="995"/>
                    </a:lnTo>
                    <a:lnTo>
                      <a:pt x="1228" y="1018"/>
                    </a:lnTo>
                    <a:lnTo>
                      <a:pt x="1195" y="1043"/>
                    </a:lnTo>
                    <a:lnTo>
                      <a:pt x="1162" y="1066"/>
                    </a:lnTo>
                    <a:lnTo>
                      <a:pt x="1128" y="1090"/>
                    </a:lnTo>
                    <a:lnTo>
                      <a:pt x="1096" y="1116"/>
                    </a:lnTo>
                    <a:lnTo>
                      <a:pt x="1064" y="1141"/>
                    </a:lnTo>
                    <a:lnTo>
                      <a:pt x="1032" y="1167"/>
                    </a:lnTo>
                    <a:lnTo>
                      <a:pt x="1001" y="1194"/>
                    </a:lnTo>
                    <a:lnTo>
                      <a:pt x="969" y="1221"/>
                    </a:lnTo>
                    <a:lnTo>
                      <a:pt x="938" y="1248"/>
                    </a:lnTo>
                    <a:lnTo>
                      <a:pt x="906" y="1276"/>
                    </a:lnTo>
                    <a:lnTo>
                      <a:pt x="876" y="1304"/>
                    </a:lnTo>
                    <a:lnTo>
                      <a:pt x="845" y="1334"/>
                    </a:lnTo>
                    <a:lnTo>
                      <a:pt x="813" y="1365"/>
                    </a:lnTo>
                    <a:lnTo>
                      <a:pt x="782" y="1395"/>
                    </a:lnTo>
                    <a:lnTo>
                      <a:pt x="750" y="1426"/>
                    </a:lnTo>
                    <a:lnTo>
                      <a:pt x="718" y="1459"/>
                    </a:lnTo>
                    <a:lnTo>
                      <a:pt x="686" y="1491"/>
                    </a:lnTo>
                    <a:lnTo>
                      <a:pt x="654" y="1526"/>
                    </a:lnTo>
                    <a:lnTo>
                      <a:pt x="621" y="1561"/>
                    </a:lnTo>
                    <a:lnTo>
                      <a:pt x="604" y="1579"/>
                    </a:lnTo>
                    <a:lnTo>
                      <a:pt x="586" y="1598"/>
                    </a:lnTo>
                    <a:lnTo>
                      <a:pt x="568" y="1617"/>
                    </a:lnTo>
                    <a:lnTo>
                      <a:pt x="549" y="1638"/>
                    </a:lnTo>
                    <a:lnTo>
                      <a:pt x="528" y="1659"/>
                    </a:lnTo>
                    <a:lnTo>
                      <a:pt x="508" y="1683"/>
                    </a:lnTo>
                    <a:lnTo>
                      <a:pt x="486" y="1707"/>
                    </a:lnTo>
                    <a:lnTo>
                      <a:pt x="464" y="1731"/>
                    </a:lnTo>
                    <a:lnTo>
                      <a:pt x="442" y="1756"/>
                    </a:lnTo>
                    <a:lnTo>
                      <a:pt x="419" y="1783"/>
                    </a:lnTo>
                    <a:lnTo>
                      <a:pt x="396" y="1808"/>
                    </a:lnTo>
                    <a:lnTo>
                      <a:pt x="374" y="1836"/>
                    </a:lnTo>
                    <a:lnTo>
                      <a:pt x="351" y="1865"/>
                    </a:lnTo>
                    <a:lnTo>
                      <a:pt x="328" y="1893"/>
                    </a:lnTo>
                    <a:lnTo>
                      <a:pt x="305" y="1922"/>
                    </a:lnTo>
                    <a:lnTo>
                      <a:pt x="282" y="1953"/>
                    </a:lnTo>
                    <a:lnTo>
                      <a:pt x="259" y="1983"/>
                    </a:lnTo>
                    <a:lnTo>
                      <a:pt x="237" y="2015"/>
                    </a:lnTo>
                    <a:lnTo>
                      <a:pt x="215" y="2045"/>
                    </a:lnTo>
                    <a:lnTo>
                      <a:pt x="194" y="2078"/>
                    </a:lnTo>
                    <a:lnTo>
                      <a:pt x="173" y="2110"/>
                    </a:lnTo>
                    <a:lnTo>
                      <a:pt x="154" y="2143"/>
                    </a:lnTo>
                    <a:lnTo>
                      <a:pt x="135" y="2176"/>
                    </a:lnTo>
                    <a:lnTo>
                      <a:pt x="115" y="2210"/>
                    </a:lnTo>
                    <a:lnTo>
                      <a:pt x="97" y="2243"/>
                    </a:lnTo>
                    <a:lnTo>
                      <a:pt x="82" y="2278"/>
                    </a:lnTo>
                    <a:lnTo>
                      <a:pt x="65" y="2311"/>
                    </a:lnTo>
                    <a:lnTo>
                      <a:pt x="51" y="2346"/>
                    </a:lnTo>
                    <a:lnTo>
                      <a:pt x="38" y="2380"/>
                    </a:lnTo>
                    <a:lnTo>
                      <a:pt x="27" y="2415"/>
                    </a:lnTo>
                    <a:lnTo>
                      <a:pt x="17" y="2449"/>
                    </a:lnTo>
                    <a:lnTo>
                      <a:pt x="8" y="2484"/>
                    </a:lnTo>
                    <a:lnTo>
                      <a:pt x="4" y="2505"/>
                    </a:lnTo>
                    <a:lnTo>
                      <a:pt x="3" y="2524"/>
                    </a:lnTo>
                    <a:lnTo>
                      <a:pt x="1" y="2544"/>
                    </a:lnTo>
                    <a:lnTo>
                      <a:pt x="0" y="2564"/>
                    </a:lnTo>
                    <a:lnTo>
                      <a:pt x="1" y="2584"/>
                    </a:lnTo>
                    <a:lnTo>
                      <a:pt x="4" y="2603"/>
                    </a:lnTo>
                    <a:lnTo>
                      <a:pt x="6" y="2623"/>
                    </a:lnTo>
                    <a:lnTo>
                      <a:pt x="10" y="2641"/>
                    </a:lnTo>
                    <a:lnTo>
                      <a:pt x="15" y="2660"/>
                    </a:lnTo>
                    <a:lnTo>
                      <a:pt x="22" y="2676"/>
                    </a:lnTo>
                    <a:lnTo>
                      <a:pt x="29" y="2694"/>
                    </a:lnTo>
                    <a:lnTo>
                      <a:pt x="37" y="2711"/>
                    </a:lnTo>
                    <a:lnTo>
                      <a:pt x="46" y="2728"/>
                    </a:lnTo>
                    <a:lnTo>
                      <a:pt x="58" y="2743"/>
                    </a:lnTo>
                    <a:lnTo>
                      <a:pt x="69" y="2759"/>
                    </a:lnTo>
                    <a:lnTo>
                      <a:pt x="82" y="2773"/>
                    </a:lnTo>
                    <a:lnTo>
                      <a:pt x="101" y="2793"/>
                    </a:lnTo>
                    <a:lnTo>
                      <a:pt x="123" y="2812"/>
                    </a:lnTo>
                    <a:lnTo>
                      <a:pt x="145" y="2832"/>
                    </a:lnTo>
                    <a:lnTo>
                      <a:pt x="167" y="2852"/>
                    </a:lnTo>
                    <a:lnTo>
                      <a:pt x="191" y="2871"/>
                    </a:lnTo>
                    <a:lnTo>
                      <a:pt x="215" y="2891"/>
                    </a:lnTo>
                    <a:lnTo>
                      <a:pt x="240" y="2910"/>
                    </a:lnTo>
                    <a:lnTo>
                      <a:pt x="265" y="2929"/>
                    </a:lnTo>
                    <a:lnTo>
                      <a:pt x="292" y="2948"/>
                    </a:lnTo>
                    <a:lnTo>
                      <a:pt x="318" y="2968"/>
                    </a:lnTo>
                    <a:lnTo>
                      <a:pt x="345" y="2987"/>
                    </a:lnTo>
                    <a:lnTo>
                      <a:pt x="373" y="3007"/>
                    </a:lnTo>
                    <a:lnTo>
                      <a:pt x="400" y="3027"/>
                    </a:lnTo>
                    <a:lnTo>
                      <a:pt x="428" y="3046"/>
                    </a:lnTo>
                    <a:lnTo>
                      <a:pt x="456" y="3065"/>
                    </a:lnTo>
                    <a:lnTo>
                      <a:pt x="485" y="3084"/>
                    </a:lnTo>
                    <a:lnTo>
                      <a:pt x="506" y="3098"/>
                    </a:lnTo>
                    <a:lnTo>
                      <a:pt x="526" y="3112"/>
                    </a:lnTo>
                    <a:lnTo>
                      <a:pt x="545" y="3125"/>
                    </a:lnTo>
                    <a:lnTo>
                      <a:pt x="564" y="3137"/>
                    </a:lnTo>
                    <a:lnTo>
                      <a:pt x="582" y="3148"/>
                    </a:lnTo>
                    <a:lnTo>
                      <a:pt x="599" y="3159"/>
                    </a:lnTo>
                    <a:lnTo>
                      <a:pt x="615" y="3169"/>
                    </a:lnTo>
                    <a:lnTo>
                      <a:pt x="632" y="3178"/>
                    </a:lnTo>
                    <a:lnTo>
                      <a:pt x="647" y="3187"/>
                    </a:lnTo>
                    <a:lnTo>
                      <a:pt x="664" y="3195"/>
                    </a:lnTo>
                    <a:lnTo>
                      <a:pt x="679" y="3202"/>
                    </a:lnTo>
                    <a:lnTo>
                      <a:pt x="695" y="3210"/>
                    </a:lnTo>
                    <a:lnTo>
                      <a:pt x="712" y="3216"/>
                    </a:lnTo>
                    <a:lnTo>
                      <a:pt x="727" y="3223"/>
                    </a:lnTo>
                    <a:lnTo>
                      <a:pt x="745" y="3229"/>
                    </a:lnTo>
                    <a:lnTo>
                      <a:pt x="762" y="3236"/>
                    </a:lnTo>
                    <a:lnTo>
                      <a:pt x="785" y="3243"/>
                    </a:lnTo>
                    <a:lnTo>
                      <a:pt x="809" y="3250"/>
                    </a:lnTo>
                    <a:lnTo>
                      <a:pt x="835" y="3256"/>
                    </a:lnTo>
                    <a:lnTo>
                      <a:pt x="860" y="3263"/>
                    </a:lnTo>
                    <a:lnTo>
                      <a:pt x="888" y="3269"/>
                    </a:lnTo>
                    <a:lnTo>
                      <a:pt x="915" y="3274"/>
                    </a:lnTo>
                    <a:lnTo>
                      <a:pt x="944" y="3279"/>
                    </a:lnTo>
                    <a:lnTo>
                      <a:pt x="972" y="3284"/>
                    </a:lnTo>
                    <a:lnTo>
                      <a:pt x="1001" y="3289"/>
                    </a:lnTo>
                    <a:lnTo>
                      <a:pt x="1028" y="3293"/>
                    </a:lnTo>
                    <a:lnTo>
                      <a:pt x="1056" y="3297"/>
                    </a:lnTo>
                    <a:lnTo>
                      <a:pt x="1083" y="3301"/>
                    </a:lnTo>
                    <a:lnTo>
                      <a:pt x="1110" y="3305"/>
                    </a:lnTo>
                    <a:lnTo>
                      <a:pt x="1136" y="3307"/>
                    </a:lnTo>
                    <a:lnTo>
                      <a:pt x="1159" y="3311"/>
                    </a:lnTo>
                    <a:lnTo>
                      <a:pt x="1182" y="3314"/>
                    </a:lnTo>
                    <a:lnTo>
                      <a:pt x="1185" y="3313"/>
                    </a:lnTo>
                    <a:lnTo>
                      <a:pt x="1190" y="3311"/>
                    </a:lnTo>
                    <a:lnTo>
                      <a:pt x="1196" y="3307"/>
                    </a:lnTo>
                    <a:lnTo>
                      <a:pt x="1200" y="3304"/>
                    </a:lnTo>
                    <a:lnTo>
                      <a:pt x="1203" y="3297"/>
                    </a:lnTo>
                    <a:lnTo>
                      <a:pt x="1204" y="3291"/>
                    </a:lnTo>
                    <a:lnTo>
                      <a:pt x="1204" y="3283"/>
                    </a:lnTo>
                    <a:lnTo>
                      <a:pt x="1204" y="3275"/>
                    </a:lnTo>
                    <a:lnTo>
                      <a:pt x="1203" y="3269"/>
                    </a:lnTo>
                    <a:lnTo>
                      <a:pt x="1199" y="3263"/>
                    </a:lnTo>
                    <a:lnTo>
                      <a:pt x="1195" y="3257"/>
                    </a:lnTo>
                    <a:lnTo>
                      <a:pt x="1190" y="3255"/>
                    </a:lnTo>
                    <a:lnTo>
                      <a:pt x="1172" y="3251"/>
                    </a:lnTo>
                    <a:lnTo>
                      <a:pt x="1154" y="3247"/>
                    </a:lnTo>
                    <a:lnTo>
                      <a:pt x="1136" y="3243"/>
                    </a:lnTo>
                    <a:lnTo>
                      <a:pt x="1117" y="3241"/>
                    </a:lnTo>
                    <a:lnTo>
                      <a:pt x="1097" y="3238"/>
                    </a:lnTo>
                    <a:lnTo>
                      <a:pt x="1077" y="3236"/>
                    </a:lnTo>
                    <a:lnTo>
                      <a:pt x="1056" y="3233"/>
                    </a:lnTo>
                    <a:lnTo>
                      <a:pt x="1036" y="3230"/>
                    </a:lnTo>
                    <a:lnTo>
                      <a:pt x="1014" y="3227"/>
                    </a:lnTo>
                    <a:lnTo>
                      <a:pt x="991" y="3223"/>
                    </a:lnTo>
                    <a:lnTo>
                      <a:pt x="968" y="3219"/>
                    </a:lnTo>
                    <a:lnTo>
                      <a:pt x="944" y="3214"/>
                    </a:lnTo>
                    <a:lnTo>
                      <a:pt x="919" y="3207"/>
                    </a:lnTo>
                    <a:lnTo>
                      <a:pt x="894" y="3201"/>
                    </a:lnTo>
                    <a:lnTo>
                      <a:pt x="867" y="3192"/>
                    </a:lnTo>
                    <a:lnTo>
                      <a:pt x="840" y="3183"/>
                    </a:lnTo>
                    <a:lnTo>
                      <a:pt x="805" y="3169"/>
                    </a:lnTo>
                    <a:lnTo>
                      <a:pt x="771" y="3154"/>
                    </a:lnTo>
                    <a:lnTo>
                      <a:pt x="735" y="3137"/>
                    </a:lnTo>
                    <a:lnTo>
                      <a:pt x="700" y="3119"/>
                    </a:lnTo>
                    <a:lnTo>
                      <a:pt x="664" y="3101"/>
                    </a:lnTo>
                    <a:lnTo>
                      <a:pt x="631" y="3080"/>
                    </a:lnTo>
                    <a:lnTo>
                      <a:pt x="597" y="3061"/>
                    </a:lnTo>
                    <a:lnTo>
                      <a:pt x="565" y="3042"/>
                    </a:lnTo>
                    <a:lnTo>
                      <a:pt x="536" y="3023"/>
                    </a:lnTo>
                    <a:lnTo>
                      <a:pt x="508" y="3005"/>
                    </a:lnTo>
                    <a:lnTo>
                      <a:pt x="483" y="2988"/>
                    </a:lnTo>
                    <a:lnTo>
                      <a:pt x="460" y="2973"/>
                    </a:lnTo>
                    <a:lnTo>
                      <a:pt x="441" y="2959"/>
                    </a:lnTo>
                    <a:lnTo>
                      <a:pt x="426" y="2947"/>
                    </a:lnTo>
                    <a:lnTo>
                      <a:pt x="413" y="2938"/>
                    </a:lnTo>
                    <a:lnTo>
                      <a:pt x="405" y="2932"/>
                    </a:lnTo>
                    <a:lnTo>
                      <a:pt x="392" y="2920"/>
                    </a:lnTo>
                    <a:lnTo>
                      <a:pt x="377" y="2909"/>
                    </a:lnTo>
                    <a:lnTo>
                      <a:pt x="362" y="2896"/>
                    </a:lnTo>
                    <a:lnTo>
                      <a:pt x="345" y="2882"/>
                    </a:lnTo>
                    <a:lnTo>
                      <a:pt x="327" y="2868"/>
                    </a:lnTo>
                    <a:lnTo>
                      <a:pt x="308" y="2853"/>
                    </a:lnTo>
                    <a:lnTo>
                      <a:pt x="288" y="2838"/>
                    </a:lnTo>
                    <a:lnTo>
                      <a:pt x="269" y="2821"/>
                    </a:lnTo>
                    <a:lnTo>
                      <a:pt x="250" y="2806"/>
                    </a:lnTo>
                    <a:lnTo>
                      <a:pt x="231" y="2789"/>
                    </a:lnTo>
                    <a:lnTo>
                      <a:pt x="212" y="2773"/>
                    </a:lnTo>
                    <a:lnTo>
                      <a:pt x="192" y="2756"/>
                    </a:lnTo>
                    <a:lnTo>
                      <a:pt x="174" y="2738"/>
                    </a:lnTo>
                    <a:lnTo>
                      <a:pt x="158" y="2721"/>
                    </a:lnTo>
                    <a:lnTo>
                      <a:pt x="141" y="2705"/>
                    </a:lnTo>
                    <a:lnTo>
                      <a:pt x="126" y="2688"/>
                    </a:lnTo>
                    <a:lnTo>
                      <a:pt x="117" y="2682"/>
                    </a:lnTo>
                    <a:lnTo>
                      <a:pt x="108" y="2680"/>
                    </a:lnTo>
                    <a:lnTo>
                      <a:pt x="100" y="2676"/>
                    </a:lnTo>
                    <a:lnTo>
                      <a:pt x="94" y="2667"/>
                    </a:lnTo>
                    <a:lnTo>
                      <a:pt x="90" y="2643"/>
                    </a:lnTo>
                    <a:lnTo>
                      <a:pt x="87" y="2619"/>
                    </a:lnTo>
                    <a:lnTo>
                      <a:pt x="86" y="2592"/>
                    </a:lnTo>
                    <a:lnTo>
                      <a:pt x="86" y="2566"/>
                    </a:lnTo>
                    <a:lnTo>
                      <a:pt x="87" y="2539"/>
                    </a:lnTo>
                    <a:lnTo>
                      <a:pt x="90" y="2512"/>
                    </a:lnTo>
                    <a:lnTo>
                      <a:pt x="92" y="2485"/>
                    </a:lnTo>
                    <a:lnTo>
                      <a:pt x="97" y="2458"/>
                    </a:lnTo>
                    <a:lnTo>
                      <a:pt x="103" y="2433"/>
                    </a:lnTo>
                    <a:lnTo>
                      <a:pt x="109" y="2407"/>
                    </a:lnTo>
                    <a:lnTo>
                      <a:pt x="117" y="2384"/>
                    </a:lnTo>
                    <a:lnTo>
                      <a:pt x="124" y="2361"/>
                    </a:lnTo>
                    <a:lnTo>
                      <a:pt x="132" y="2340"/>
                    </a:lnTo>
                    <a:lnTo>
                      <a:pt x="141" y="2323"/>
                    </a:lnTo>
                    <a:lnTo>
                      <a:pt x="150" y="2306"/>
                    </a:lnTo>
                    <a:lnTo>
                      <a:pt x="159" y="2292"/>
                    </a:lnTo>
                    <a:lnTo>
                      <a:pt x="172" y="2306"/>
                    </a:lnTo>
                    <a:lnTo>
                      <a:pt x="187" y="2319"/>
                    </a:lnTo>
                    <a:lnTo>
                      <a:pt x="203" y="2330"/>
                    </a:lnTo>
                    <a:lnTo>
                      <a:pt x="218" y="2342"/>
                    </a:lnTo>
                    <a:lnTo>
                      <a:pt x="232" y="2352"/>
                    </a:lnTo>
                    <a:lnTo>
                      <a:pt x="246" y="2362"/>
                    </a:lnTo>
                    <a:lnTo>
                      <a:pt x="258" y="2374"/>
                    </a:lnTo>
                    <a:lnTo>
                      <a:pt x="267" y="2384"/>
                    </a:lnTo>
                    <a:lnTo>
                      <a:pt x="269" y="2397"/>
                    </a:lnTo>
                    <a:lnTo>
                      <a:pt x="273" y="2408"/>
                    </a:lnTo>
                    <a:lnTo>
                      <a:pt x="276" y="2420"/>
                    </a:lnTo>
                    <a:lnTo>
                      <a:pt x="278" y="2432"/>
                    </a:lnTo>
                    <a:lnTo>
                      <a:pt x="279" y="2443"/>
                    </a:lnTo>
                    <a:lnTo>
                      <a:pt x="282" y="2455"/>
                    </a:lnTo>
                    <a:lnTo>
                      <a:pt x="283" y="2466"/>
                    </a:lnTo>
                    <a:lnTo>
                      <a:pt x="285" y="2479"/>
                    </a:lnTo>
                    <a:lnTo>
                      <a:pt x="271" y="2474"/>
                    </a:lnTo>
                    <a:lnTo>
                      <a:pt x="258" y="2465"/>
                    </a:lnTo>
                    <a:lnTo>
                      <a:pt x="246" y="2456"/>
                    </a:lnTo>
                    <a:lnTo>
                      <a:pt x="235" y="2446"/>
                    </a:lnTo>
                    <a:lnTo>
                      <a:pt x="224" y="2434"/>
                    </a:lnTo>
                    <a:lnTo>
                      <a:pt x="215" y="2425"/>
                    </a:lnTo>
                    <a:lnTo>
                      <a:pt x="206" y="2417"/>
                    </a:lnTo>
                    <a:lnTo>
                      <a:pt x="200" y="2412"/>
                    </a:lnTo>
                    <a:lnTo>
                      <a:pt x="174" y="2417"/>
                    </a:lnTo>
                    <a:lnTo>
                      <a:pt x="169" y="2421"/>
                    </a:lnTo>
                    <a:lnTo>
                      <a:pt x="165" y="2425"/>
                    </a:lnTo>
                    <a:lnTo>
                      <a:pt x="163" y="2432"/>
                    </a:lnTo>
                    <a:lnTo>
                      <a:pt x="162" y="2438"/>
                    </a:lnTo>
                    <a:lnTo>
                      <a:pt x="163" y="2446"/>
                    </a:lnTo>
                    <a:lnTo>
                      <a:pt x="164" y="2452"/>
                    </a:lnTo>
                    <a:lnTo>
                      <a:pt x="165" y="2458"/>
                    </a:lnTo>
                    <a:lnTo>
                      <a:pt x="168" y="2464"/>
                    </a:lnTo>
                    <a:lnTo>
                      <a:pt x="179" y="2482"/>
                    </a:lnTo>
                    <a:lnTo>
                      <a:pt x="195" y="2501"/>
                    </a:lnTo>
                    <a:lnTo>
                      <a:pt x="215" y="2519"/>
                    </a:lnTo>
                    <a:lnTo>
                      <a:pt x="237" y="2535"/>
                    </a:lnTo>
                    <a:lnTo>
                      <a:pt x="259" y="2551"/>
                    </a:lnTo>
                    <a:lnTo>
                      <a:pt x="279" y="2562"/>
                    </a:lnTo>
                    <a:lnTo>
                      <a:pt x="296" y="2570"/>
                    </a:lnTo>
                    <a:lnTo>
                      <a:pt x="309" y="2573"/>
                    </a:lnTo>
                    <a:lnTo>
                      <a:pt x="329" y="2569"/>
                    </a:lnTo>
                    <a:lnTo>
                      <a:pt x="341" y="2560"/>
                    </a:lnTo>
                    <a:lnTo>
                      <a:pt x="346" y="2544"/>
                    </a:lnTo>
                    <a:lnTo>
                      <a:pt x="347" y="2526"/>
                    </a:lnTo>
                    <a:lnTo>
                      <a:pt x="345" y="2506"/>
                    </a:lnTo>
                    <a:lnTo>
                      <a:pt x="341" y="2484"/>
                    </a:lnTo>
                    <a:lnTo>
                      <a:pt x="337" y="2462"/>
                    </a:lnTo>
                    <a:lnTo>
                      <a:pt x="336" y="2443"/>
                    </a:lnTo>
                    <a:lnTo>
                      <a:pt x="336" y="2425"/>
                    </a:lnTo>
                    <a:lnTo>
                      <a:pt x="337" y="2407"/>
                    </a:lnTo>
                    <a:lnTo>
                      <a:pt x="338" y="2389"/>
                    </a:lnTo>
                    <a:lnTo>
                      <a:pt x="338" y="2374"/>
                    </a:lnTo>
                    <a:lnTo>
                      <a:pt x="338" y="2360"/>
                    </a:lnTo>
                    <a:lnTo>
                      <a:pt x="337" y="2348"/>
                    </a:lnTo>
                    <a:lnTo>
                      <a:pt x="335" y="2339"/>
                    </a:lnTo>
                    <a:lnTo>
                      <a:pt x="329" y="2335"/>
                    </a:lnTo>
                    <a:lnTo>
                      <a:pt x="323" y="2333"/>
                    </a:lnTo>
                    <a:lnTo>
                      <a:pt x="314" y="2328"/>
                    </a:lnTo>
                    <a:lnTo>
                      <a:pt x="303" y="2320"/>
                    </a:lnTo>
                    <a:lnTo>
                      <a:pt x="287" y="2311"/>
                    </a:lnTo>
                    <a:lnTo>
                      <a:pt x="269" y="2297"/>
                    </a:lnTo>
                    <a:lnTo>
                      <a:pt x="247" y="2279"/>
                    </a:lnTo>
                    <a:lnTo>
                      <a:pt x="223" y="2257"/>
                    </a:lnTo>
                    <a:lnTo>
                      <a:pt x="194" y="2229"/>
                    </a:lnTo>
                    <a:lnTo>
                      <a:pt x="203" y="2213"/>
                    </a:lnTo>
                    <a:lnTo>
                      <a:pt x="213" y="2196"/>
                    </a:lnTo>
                    <a:lnTo>
                      <a:pt x="224" y="2176"/>
                    </a:lnTo>
                    <a:lnTo>
                      <a:pt x="237" y="2155"/>
                    </a:lnTo>
                    <a:lnTo>
                      <a:pt x="250" y="2133"/>
                    </a:lnTo>
                    <a:lnTo>
                      <a:pt x="265" y="2110"/>
                    </a:lnTo>
                    <a:lnTo>
                      <a:pt x="281" y="2085"/>
                    </a:lnTo>
                    <a:lnTo>
                      <a:pt x="299" y="2061"/>
                    </a:lnTo>
                    <a:lnTo>
                      <a:pt x="315" y="2035"/>
                    </a:lnTo>
                    <a:lnTo>
                      <a:pt x="335" y="2010"/>
                    </a:lnTo>
                    <a:lnTo>
                      <a:pt x="353" y="1983"/>
                    </a:lnTo>
                    <a:lnTo>
                      <a:pt x="373" y="1957"/>
                    </a:lnTo>
                    <a:lnTo>
                      <a:pt x="392" y="1931"/>
                    </a:lnTo>
                    <a:lnTo>
                      <a:pt x="413" y="1906"/>
                    </a:lnTo>
                    <a:lnTo>
                      <a:pt x="433" y="1880"/>
                    </a:lnTo>
                    <a:lnTo>
                      <a:pt x="454" y="1856"/>
                    </a:lnTo>
                    <a:lnTo>
                      <a:pt x="496" y="1808"/>
                    </a:lnTo>
                    <a:lnTo>
                      <a:pt x="541" y="1758"/>
                    </a:lnTo>
                    <a:lnTo>
                      <a:pt x="587" y="1707"/>
                    </a:lnTo>
                    <a:lnTo>
                      <a:pt x="636" y="1654"/>
                    </a:lnTo>
                    <a:lnTo>
                      <a:pt x="686" y="1600"/>
                    </a:lnTo>
                    <a:lnTo>
                      <a:pt x="738" y="1547"/>
                    </a:lnTo>
                    <a:lnTo>
                      <a:pt x="791" y="1494"/>
                    </a:lnTo>
                    <a:lnTo>
                      <a:pt x="845" y="1440"/>
                    </a:lnTo>
                    <a:lnTo>
                      <a:pt x="900" y="1389"/>
                    </a:lnTo>
                    <a:lnTo>
                      <a:pt x="954" y="1339"/>
                    </a:lnTo>
                    <a:lnTo>
                      <a:pt x="1010" y="1289"/>
                    </a:lnTo>
                    <a:lnTo>
                      <a:pt x="1065" y="1243"/>
                    </a:lnTo>
                    <a:lnTo>
                      <a:pt x="1121" y="1199"/>
                    </a:lnTo>
                    <a:lnTo>
                      <a:pt x="1174" y="1158"/>
                    </a:lnTo>
                    <a:lnTo>
                      <a:pt x="1229" y="1121"/>
                    </a:lnTo>
                    <a:lnTo>
                      <a:pt x="1282" y="1088"/>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28" name="Freeform 117">
                <a:extLst>
                  <a:ext uri="{FF2B5EF4-FFF2-40B4-BE49-F238E27FC236}">
                    <a16:creationId xmlns:a16="http://schemas.microsoft.com/office/drawing/2014/main" id="{3E126638-E37D-4BF6-A1B1-EA7008D43C4A}"/>
                  </a:ext>
                </a:extLst>
              </p:cNvPr>
              <p:cNvSpPr>
                <a:spLocks noChangeAspect="1"/>
              </p:cNvSpPr>
              <p:nvPr/>
            </p:nvSpPr>
            <p:spPr bwMode="auto">
              <a:xfrm>
                <a:off x="4242" y="1704"/>
                <a:ext cx="178" cy="91"/>
              </a:xfrm>
              <a:custGeom>
                <a:avLst/>
                <a:gdLst>
                  <a:gd name="T0" fmla="*/ 0 w 714"/>
                  <a:gd name="T1" fmla="*/ 0 h 363"/>
                  <a:gd name="T2" fmla="*/ 0 w 714"/>
                  <a:gd name="T3" fmla="*/ 0 h 363"/>
                  <a:gd name="T4" fmla="*/ 0 w 714"/>
                  <a:gd name="T5" fmla="*/ 0 h 363"/>
                  <a:gd name="T6" fmla="*/ 0 w 714"/>
                  <a:gd name="T7" fmla="*/ 0 h 363"/>
                  <a:gd name="T8" fmla="*/ 0 w 714"/>
                  <a:gd name="T9" fmla="*/ 0 h 363"/>
                  <a:gd name="T10" fmla="*/ 0 w 714"/>
                  <a:gd name="T11" fmla="*/ 0 h 363"/>
                  <a:gd name="T12" fmla="*/ 0 w 714"/>
                  <a:gd name="T13" fmla="*/ 0 h 363"/>
                  <a:gd name="T14" fmla="*/ 0 w 714"/>
                  <a:gd name="T15" fmla="*/ 0 h 363"/>
                  <a:gd name="T16" fmla="*/ 0 w 714"/>
                  <a:gd name="T17" fmla="*/ 0 h 363"/>
                  <a:gd name="T18" fmla="*/ 0 w 714"/>
                  <a:gd name="T19" fmla="*/ 0 h 363"/>
                  <a:gd name="T20" fmla="*/ 0 w 714"/>
                  <a:gd name="T21" fmla="*/ 0 h 363"/>
                  <a:gd name="T22" fmla="*/ 0 w 714"/>
                  <a:gd name="T23" fmla="*/ 0 h 363"/>
                  <a:gd name="T24" fmla="*/ 0 w 714"/>
                  <a:gd name="T25" fmla="*/ 0 h 363"/>
                  <a:gd name="T26" fmla="*/ 0 w 714"/>
                  <a:gd name="T27" fmla="*/ 0 h 363"/>
                  <a:gd name="T28" fmla="*/ 0 w 714"/>
                  <a:gd name="T29" fmla="*/ 0 h 363"/>
                  <a:gd name="T30" fmla="*/ 0 w 714"/>
                  <a:gd name="T31" fmla="*/ 0 h 363"/>
                  <a:gd name="T32" fmla="*/ 0 w 714"/>
                  <a:gd name="T33" fmla="*/ 0 h 363"/>
                  <a:gd name="T34" fmla="*/ 0 w 714"/>
                  <a:gd name="T35" fmla="*/ 0 h 363"/>
                  <a:gd name="T36" fmla="*/ 0 w 714"/>
                  <a:gd name="T37" fmla="*/ 0 h 363"/>
                  <a:gd name="T38" fmla="*/ 0 w 714"/>
                  <a:gd name="T39" fmla="*/ 0 h 363"/>
                  <a:gd name="T40" fmla="*/ 0 w 714"/>
                  <a:gd name="T41" fmla="*/ 0 h 363"/>
                  <a:gd name="T42" fmla="*/ 0 w 714"/>
                  <a:gd name="T43" fmla="*/ 0 h 363"/>
                  <a:gd name="T44" fmla="*/ 0 w 714"/>
                  <a:gd name="T45" fmla="*/ 0 h 363"/>
                  <a:gd name="T46" fmla="*/ 0 w 714"/>
                  <a:gd name="T47" fmla="*/ 0 h 363"/>
                  <a:gd name="T48" fmla="*/ 0 w 714"/>
                  <a:gd name="T49" fmla="*/ 0 h 363"/>
                  <a:gd name="T50" fmla="*/ 0 w 714"/>
                  <a:gd name="T51" fmla="*/ 0 h 363"/>
                  <a:gd name="T52" fmla="*/ 0 w 714"/>
                  <a:gd name="T53" fmla="*/ 0 h 363"/>
                  <a:gd name="T54" fmla="*/ 0 w 714"/>
                  <a:gd name="T55" fmla="*/ 0 h 363"/>
                  <a:gd name="T56" fmla="*/ 0 w 714"/>
                  <a:gd name="T57" fmla="*/ 0 h 363"/>
                  <a:gd name="T58" fmla="*/ 0 w 714"/>
                  <a:gd name="T59" fmla="*/ 0 h 363"/>
                  <a:gd name="T60" fmla="*/ 0 w 714"/>
                  <a:gd name="T61" fmla="*/ 0 h 363"/>
                  <a:gd name="T62" fmla="*/ 0 w 714"/>
                  <a:gd name="T63" fmla="*/ 0 h 363"/>
                  <a:gd name="T64" fmla="*/ 0 w 714"/>
                  <a:gd name="T65" fmla="*/ 0 h 363"/>
                  <a:gd name="T66" fmla="*/ 0 w 714"/>
                  <a:gd name="T67" fmla="*/ 0 h 363"/>
                  <a:gd name="T68" fmla="*/ 0 w 714"/>
                  <a:gd name="T69" fmla="*/ 0 h 363"/>
                  <a:gd name="T70" fmla="*/ 0 w 714"/>
                  <a:gd name="T71" fmla="*/ 0 h 363"/>
                  <a:gd name="T72" fmla="*/ 0 w 714"/>
                  <a:gd name="T73" fmla="*/ 0 h 363"/>
                  <a:gd name="T74" fmla="*/ 0 w 714"/>
                  <a:gd name="T75" fmla="*/ 0 h 363"/>
                  <a:gd name="T76" fmla="*/ 0 w 714"/>
                  <a:gd name="T77" fmla="*/ 0 h 363"/>
                  <a:gd name="T78" fmla="*/ 0 w 714"/>
                  <a:gd name="T79" fmla="*/ 0 h 363"/>
                  <a:gd name="T80" fmla="*/ 0 w 714"/>
                  <a:gd name="T81" fmla="*/ 0 h 363"/>
                  <a:gd name="T82" fmla="*/ 0 w 714"/>
                  <a:gd name="T83" fmla="*/ 0 h 363"/>
                  <a:gd name="T84" fmla="*/ 0 w 714"/>
                  <a:gd name="T85" fmla="*/ 0 h 36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14"/>
                  <a:gd name="T130" fmla="*/ 0 h 363"/>
                  <a:gd name="T131" fmla="*/ 714 w 714"/>
                  <a:gd name="T132" fmla="*/ 363 h 36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14" h="363">
                    <a:moveTo>
                      <a:pt x="53" y="0"/>
                    </a:moveTo>
                    <a:lnTo>
                      <a:pt x="48" y="0"/>
                    </a:lnTo>
                    <a:lnTo>
                      <a:pt x="41" y="0"/>
                    </a:lnTo>
                    <a:lnTo>
                      <a:pt x="36" y="0"/>
                    </a:lnTo>
                    <a:lnTo>
                      <a:pt x="30" y="0"/>
                    </a:lnTo>
                    <a:lnTo>
                      <a:pt x="9" y="22"/>
                    </a:lnTo>
                    <a:lnTo>
                      <a:pt x="7" y="24"/>
                    </a:lnTo>
                    <a:lnTo>
                      <a:pt x="5" y="29"/>
                    </a:lnTo>
                    <a:lnTo>
                      <a:pt x="3" y="35"/>
                    </a:lnTo>
                    <a:lnTo>
                      <a:pt x="1" y="43"/>
                    </a:lnTo>
                    <a:lnTo>
                      <a:pt x="0" y="50"/>
                    </a:lnTo>
                    <a:lnTo>
                      <a:pt x="0" y="59"/>
                    </a:lnTo>
                    <a:lnTo>
                      <a:pt x="1" y="66"/>
                    </a:lnTo>
                    <a:lnTo>
                      <a:pt x="4" y="70"/>
                    </a:lnTo>
                    <a:lnTo>
                      <a:pt x="21" y="81"/>
                    </a:lnTo>
                    <a:lnTo>
                      <a:pt x="40" y="94"/>
                    </a:lnTo>
                    <a:lnTo>
                      <a:pt x="59" y="108"/>
                    </a:lnTo>
                    <a:lnTo>
                      <a:pt x="80" y="122"/>
                    </a:lnTo>
                    <a:lnTo>
                      <a:pt x="100" y="136"/>
                    </a:lnTo>
                    <a:lnTo>
                      <a:pt x="122" y="151"/>
                    </a:lnTo>
                    <a:lnTo>
                      <a:pt x="144" y="166"/>
                    </a:lnTo>
                    <a:lnTo>
                      <a:pt x="166" y="180"/>
                    </a:lnTo>
                    <a:lnTo>
                      <a:pt x="187" y="193"/>
                    </a:lnTo>
                    <a:lnTo>
                      <a:pt x="208" y="207"/>
                    </a:lnTo>
                    <a:lnTo>
                      <a:pt x="227" y="218"/>
                    </a:lnTo>
                    <a:lnTo>
                      <a:pt x="246" y="230"/>
                    </a:lnTo>
                    <a:lnTo>
                      <a:pt x="264" y="240"/>
                    </a:lnTo>
                    <a:lnTo>
                      <a:pt x="281" y="249"/>
                    </a:lnTo>
                    <a:lnTo>
                      <a:pt x="295" y="257"/>
                    </a:lnTo>
                    <a:lnTo>
                      <a:pt x="308" y="263"/>
                    </a:lnTo>
                    <a:lnTo>
                      <a:pt x="326" y="271"/>
                    </a:lnTo>
                    <a:lnTo>
                      <a:pt x="344" y="279"/>
                    </a:lnTo>
                    <a:lnTo>
                      <a:pt x="364" y="286"/>
                    </a:lnTo>
                    <a:lnTo>
                      <a:pt x="385" y="295"/>
                    </a:lnTo>
                    <a:lnTo>
                      <a:pt x="408" y="303"/>
                    </a:lnTo>
                    <a:lnTo>
                      <a:pt x="431" y="311"/>
                    </a:lnTo>
                    <a:lnTo>
                      <a:pt x="455" y="319"/>
                    </a:lnTo>
                    <a:lnTo>
                      <a:pt x="480" y="325"/>
                    </a:lnTo>
                    <a:lnTo>
                      <a:pt x="505" y="333"/>
                    </a:lnTo>
                    <a:lnTo>
                      <a:pt x="531" y="339"/>
                    </a:lnTo>
                    <a:lnTo>
                      <a:pt x="558" y="344"/>
                    </a:lnTo>
                    <a:lnTo>
                      <a:pt x="585" y="349"/>
                    </a:lnTo>
                    <a:lnTo>
                      <a:pt x="613" y="354"/>
                    </a:lnTo>
                    <a:lnTo>
                      <a:pt x="640" y="358"/>
                    </a:lnTo>
                    <a:lnTo>
                      <a:pt x="668" y="361"/>
                    </a:lnTo>
                    <a:lnTo>
                      <a:pt x="696" y="363"/>
                    </a:lnTo>
                    <a:lnTo>
                      <a:pt x="705" y="361"/>
                    </a:lnTo>
                    <a:lnTo>
                      <a:pt x="712" y="356"/>
                    </a:lnTo>
                    <a:lnTo>
                      <a:pt x="714" y="347"/>
                    </a:lnTo>
                    <a:lnTo>
                      <a:pt x="714" y="336"/>
                    </a:lnTo>
                    <a:lnTo>
                      <a:pt x="712" y="326"/>
                    </a:lnTo>
                    <a:lnTo>
                      <a:pt x="707" y="316"/>
                    </a:lnTo>
                    <a:lnTo>
                      <a:pt x="701" y="310"/>
                    </a:lnTo>
                    <a:lnTo>
                      <a:pt x="696" y="307"/>
                    </a:lnTo>
                    <a:lnTo>
                      <a:pt x="682" y="304"/>
                    </a:lnTo>
                    <a:lnTo>
                      <a:pt x="666" y="303"/>
                    </a:lnTo>
                    <a:lnTo>
                      <a:pt x="649" y="299"/>
                    </a:lnTo>
                    <a:lnTo>
                      <a:pt x="630" y="295"/>
                    </a:lnTo>
                    <a:lnTo>
                      <a:pt x="610" y="292"/>
                    </a:lnTo>
                    <a:lnTo>
                      <a:pt x="590" y="288"/>
                    </a:lnTo>
                    <a:lnTo>
                      <a:pt x="568" y="283"/>
                    </a:lnTo>
                    <a:lnTo>
                      <a:pt x="546" y="276"/>
                    </a:lnTo>
                    <a:lnTo>
                      <a:pt x="523" y="270"/>
                    </a:lnTo>
                    <a:lnTo>
                      <a:pt x="500" y="263"/>
                    </a:lnTo>
                    <a:lnTo>
                      <a:pt x="476" y="256"/>
                    </a:lnTo>
                    <a:lnTo>
                      <a:pt x="453" y="248"/>
                    </a:lnTo>
                    <a:lnTo>
                      <a:pt x="430" y="240"/>
                    </a:lnTo>
                    <a:lnTo>
                      <a:pt x="405" y="231"/>
                    </a:lnTo>
                    <a:lnTo>
                      <a:pt x="382" y="222"/>
                    </a:lnTo>
                    <a:lnTo>
                      <a:pt x="360" y="212"/>
                    </a:lnTo>
                    <a:lnTo>
                      <a:pt x="331" y="198"/>
                    </a:lnTo>
                    <a:lnTo>
                      <a:pt x="303" y="184"/>
                    </a:lnTo>
                    <a:lnTo>
                      <a:pt x="275" y="170"/>
                    </a:lnTo>
                    <a:lnTo>
                      <a:pt x="248" y="154"/>
                    </a:lnTo>
                    <a:lnTo>
                      <a:pt x="221" y="140"/>
                    </a:lnTo>
                    <a:lnTo>
                      <a:pt x="195" y="125"/>
                    </a:lnTo>
                    <a:lnTo>
                      <a:pt x="172" y="109"/>
                    </a:lnTo>
                    <a:lnTo>
                      <a:pt x="149" y="95"/>
                    </a:lnTo>
                    <a:lnTo>
                      <a:pt x="128" y="81"/>
                    </a:lnTo>
                    <a:lnTo>
                      <a:pt x="110" y="67"/>
                    </a:lnTo>
                    <a:lnTo>
                      <a:pt x="94" y="54"/>
                    </a:lnTo>
                    <a:lnTo>
                      <a:pt x="80" y="41"/>
                    </a:lnTo>
                    <a:lnTo>
                      <a:pt x="69" y="30"/>
                    </a:lnTo>
                    <a:lnTo>
                      <a:pt x="60" y="18"/>
                    </a:lnTo>
                    <a:lnTo>
                      <a:pt x="55" y="9"/>
                    </a:lnTo>
                    <a:lnTo>
                      <a:pt x="53" y="0"/>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29" name="Freeform 118">
                <a:extLst>
                  <a:ext uri="{FF2B5EF4-FFF2-40B4-BE49-F238E27FC236}">
                    <a16:creationId xmlns:a16="http://schemas.microsoft.com/office/drawing/2014/main" id="{DE1CD8E2-3B7A-4BDC-806E-5EC52F82DCA4}"/>
                  </a:ext>
                </a:extLst>
              </p:cNvPr>
              <p:cNvSpPr>
                <a:spLocks noChangeAspect="1"/>
              </p:cNvSpPr>
              <p:nvPr/>
            </p:nvSpPr>
            <p:spPr bwMode="auto">
              <a:xfrm>
                <a:off x="4347" y="1610"/>
                <a:ext cx="1291" cy="475"/>
              </a:xfrm>
              <a:custGeom>
                <a:avLst/>
                <a:gdLst>
                  <a:gd name="T0" fmla="*/ 0 w 5164"/>
                  <a:gd name="T1" fmla="*/ 0 h 1902"/>
                  <a:gd name="T2" fmla="*/ 0 w 5164"/>
                  <a:gd name="T3" fmla="*/ 0 h 1902"/>
                  <a:gd name="T4" fmla="*/ 0 w 5164"/>
                  <a:gd name="T5" fmla="*/ 0 h 1902"/>
                  <a:gd name="T6" fmla="*/ 0 w 5164"/>
                  <a:gd name="T7" fmla="*/ 0 h 1902"/>
                  <a:gd name="T8" fmla="*/ 0 w 5164"/>
                  <a:gd name="T9" fmla="*/ 0 h 1902"/>
                  <a:gd name="T10" fmla="*/ 0 w 5164"/>
                  <a:gd name="T11" fmla="*/ 0 h 1902"/>
                  <a:gd name="T12" fmla="*/ 0 w 5164"/>
                  <a:gd name="T13" fmla="*/ 0 h 1902"/>
                  <a:gd name="T14" fmla="*/ 0 w 5164"/>
                  <a:gd name="T15" fmla="*/ 0 h 1902"/>
                  <a:gd name="T16" fmla="*/ 0 w 5164"/>
                  <a:gd name="T17" fmla="*/ 0 h 1902"/>
                  <a:gd name="T18" fmla="*/ 0 w 5164"/>
                  <a:gd name="T19" fmla="*/ 0 h 1902"/>
                  <a:gd name="T20" fmla="*/ 0 w 5164"/>
                  <a:gd name="T21" fmla="*/ 0 h 1902"/>
                  <a:gd name="T22" fmla="*/ 0 w 5164"/>
                  <a:gd name="T23" fmla="*/ 0 h 1902"/>
                  <a:gd name="T24" fmla="*/ 0 w 5164"/>
                  <a:gd name="T25" fmla="*/ 0 h 1902"/>
                  <a:gd name="T26" fmla="*/ 0 w 5164"/>
                  <a:gd name="T27" fmla="*/ 0 h 1902"/>
                  <a:gd name="T28" fmla="*/ 0 w 5164"/>
                  <a:gd name="T29" fmla="*/ 0 h 1902"/>
                  <a:gd name="T30" fmla="*/ 0 w 5164"/>
                  <a:gd name="T31" fmla="*/ 0 h 1902"/>
                  <a:gd name="T32" fmla="*/ 0 w 5164"/>
                  <a:gd name="T33" fmla="*/ 0 h 1902"/>
                  <a:gd name="T34" fmla="*/ 0 w 5164"/>
                  <a:gd name="T35" fmla="*/ 0 h 1902"/>
                  <a:gd name="T36" fmla="*/ 0 w 5164"/>
                  <a:gd name="T37" fmla="*/ 0 h 1902"/>
                  <a:gd name="T38" fmla="*/ 0 w 5164"/>
                  <a:gd name="T39" fmla="*/ 0 h 1902"/>
                  <a:gd name="T40" fmla="*/ 0 w 5164"/>
                  <a:gd name="T41" fmla="*/ 0 h 1902"/>
                  <a:gd name="T42" fmla="*/ 0 w 5164"/>
                  <a:gd name="T43" fmla="*/ 0 h 1902"/>
                  <a:gd name="T44" fmla="*/ 0 w 5164"/>
                  <a:gd name="T45" fmla="*/ 0 h 1902"/>
                  <a:gd name="T46" fmla="*/ 0 w 5164"/>
                  <a:gd name="T47" fmla="*/ 0 h 1902"/>
                  <a:gd name="T48" fmla="*/ 0 w 5164"/>
                  <a:gd name="T49" fmla="*/ 0 h 1902"/>
                  <a:gd name="T50" fmla="*/ 0 w 5164"/>
                  <a:gd name="T51" fmla="*/ 0 h 1902"/>
                  <a:gd name="T52" fmla="*/ 0 w 5164"/>
                  <a:gd name="T53" fmla="*/ 0 h 1902"/>
                  <a:gd name="T54" fmla="*/ 0 w 5164"/>
                  <a:gd name="T55" fmla="*/ 0 h 1902"/>
                  <a:gd name="T56" fmla="*/ 0 w 5164"/>
                  <a:gd name="T57" fmla="*/ 0 h 1902"/>
                  <a:gd name="T58" fmla="*/ 0 w 5164"/>
                  <a:gd name="T59" fmla="*/ 0 h 1902"/>
                  <a:gd name="T60" fmla="*/ 0 w 5164"/>
                  <a:gd name="T61" fmla="*/ 0 h 1902"/>
                  <a:gd name="T62" fmla="*/ 0 w 5164"/>
                  <a:gd name="T63" fmla="*/ 0 h 1902"/>
                  <a:gd name="T64" fmla="*/ 0 w 5164"/>
                  <a:gd name="T65" fmla="*/ 0 h 1902"/>
                  <a:gd name="T66" fmla="*/ 0 w 5164"/>
                  <a:gd name="T67" fmla="*/ 0 h 1902"/>
                  <a:gd name="T68" fmla="*/ 0 w 5164"/>
                  <a:gd name="T69" fmla="*/ 0 h 1902"/>
                  <a:gd name="T70" fmla="*/ 0 w 5164"/>
                  <a:gd name="T71" fmla="*/ 0 h 1902"/>
                  <a:gd name="T72" fmla="*/ 0 w 5164"/>
                  <a:gd name="T73" fmla="*/ 0 h 1902"/>
                  <a:gd name="T74" fmla="*/ 0 w 5164"/>
                  <a:gd name="T75" fmla="*/ 0 h 1902"/>
                  <a:gd name="T76" fmla="*/ 0 w 5164"/>
                  <a:gd name="T77" fmla="*/ 0 h 1902"/>
                  <a:gd name="T78" fmla="*/ 0 w 5164"/>
                  <a:gd name="T79" fmla="*/ 0 h 1902"/>
                  <a:gd name="T80" fmla="*/ 0 w 5164"/>
                  <a:gd name="T81" fmla="*/ 0 h 1902"/>
                  <a:gd name="T82" fmla="*/ 0 w 5164"/>
                  <a:gd name="T83" fmla="*/ 0 h 1902"/>
                  <a:gd name="T84" fmla="*/ 0 w 5164"/>
                  <a:gd name="T85" fmla="*/ 0 h 190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164"/>
                  <a:gd name="T130" fmla="*/ 0 h 1902"/>
                  <a:gd name="T131" fmla="*/ 5164 w 5164"/>
                  <a:gd name="T132" fmla="*/ 1902 h 190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164" h="1902">
                    <a:moveTo>
                      <a:pt x="6" y="1861"/>
                    </a:moveTo>
                    <a:lnTo>
                      <a:pt x="4" y="1865"/>
                    </a:lnTo>
                    <a:lnTo>
                      <a:pt x="3" y="1870"/>
                    </a:lnTo>
                    <a:lnTo>
                      <a:pt x="0" y="1877"/>
                    </a:lnTo>
                    <a:lnTo>
                      <a:pt x="0" y="1883"/>
                    </a:lnTo>
                    <a:lnTo>
                      <a:pt x="0" y="1889"/>
                    </a:lnTo>
                    <a:lnTo>
                      <a:pt x="1" y="1895"/>
                    </a:lnTo>
                    <a:lnTo>
                      <a:pt x="3" y="1900"/>
                    </a:lnTo>
                    <a:lnTo>
                      <a:pt x="6" y="1902"/>
                    </a:lnTo>
                    <a:lnTo>
                      <a:pt x="12" y="1902"/>
                    </a:lnTo>
                    <a:lnTo>
                      <a:pt x="19" y="1901"/>
                    </a:lnTo>
                    <a:lnTo>
                      <a:pt x="28" y="1898"/>
                    </a:lnTo>
                    <a:lnTo>
                      <a:pt x="38" y="1893"/>
                    </a:lnTo>
                    <a:lnTo>
                      <a:pt x="51" y="1888"/>
                    </a:lnTo>
                    <a:lnTo>
                      <a:pt x="65" y="1880"/>
                    </a:lnTo>
                    <a:lnTo>
                      <a:pt x="82" y="1872"/>
                    </a:lnTo>
                    <a:lnTo>
                      <a:pt x="99" y="1861"/>
                    </a:lnTo>
                    <a:lnTo>
                      <a:pt x="117" y="1851"/>
                    </a:lnTo>
                    <a:lnTo>
                      <a:pt x="136" y="1838"/>
                    </a:lnTo>
                    <a:lnTo>
                      <a:pt x="156" y="1825"/>
                    </a:lnTo>
                    <a:lnTo>
                      <a:pt x="178" y="1811"/>
                    </a:lnTo>
                    <a:lnTo>
                      <a:pt x="200" y="1797"/>
                    </a:lnTo>
                    <a:lnTo>
                      <a:pt x="222" y="1782"/>
                    </a:lnTo>
                    <a:lnTo>
                      <a:pt x="245" y="1766"/>
                    </a:lnTo>
                    <a:lnTo>
                      <a:pt x="268" y="1750"/>
                    </a:lnTo>
                    <a:lnTo>
                      <a:pt x="282" y="1739"/>
                    </a:lnTo>
                    <a:lnTo>
                      <a:pt x="299" y="1727"/>
                    </a:lnTo>
                    <a:lnTo>
                      <a:pt x="317" y="1714"/>
                    </a:lnTo>
                    <a:lnTo>
                      <a:pt x="336" y="1698"/>
                    </a:lnTo>
                    <a:lnTo>
                      <a:pt x="358" y="1683"/>
                    </a:lnTo>
                    <a:lnTo>
                      <a:pt x="379" y="1666"/>
                    </a:lnTo>
                    <a:lnTo>
                      <a:pt x="401" y="1648"/>
                    </a:lnTo>
                    <a:lnTo>
                      <a:pt x="424" y="1632"/>
                    </a:lnTo>
                    <a:lnTo>
                      <a:pt x="449" y="1615"/>
                    </a:lnTo>
                    <a:lnTo>
                      <a:pt x="472" y="1598"/>
                    </a:lnTo>
                    <a:lnTo>
                      <a:pt x="495" y="1583"/>
                    </a:lnTo>
                    <a:lnTo>
                      <a:pt x="518" y="1569"/>
                    </a:lnTo>
                    <a:lnTo>
                      <a:pt x="540" y="1555"/>
                    </a:lnTo>
                    <a:lnTo>
                      <a:pt x="562" y="1543"/>
                    </a:lnTo>
                    <a:lnTo>
                      <a:pt x="582" y="1534"/>
                    </a:lnTo>
                    <a:lnTo>
                      <a:pt x="600" y="1527"/>
                    </a:lnTo>
                    <a:lnTo>
                      <a:pt x="631" y="1515"/>
                    </a:lnTo>
                    <a:lnTo>
                      <a:pt x="669" y="1500"/>
                    </a:lnTo>
                    <a:lnTo>
                      <a:pt x="713" y="1482"/>
                    </a:lnTo>
                    <a:lnTo>
                      <a:pt x="762" y="1461"/>
                    </a:lnTo>
                    <a:lnTo>
                      <a:pt x="815" y="1439"/>
                    </a:lnTo>
                    <a:lnTo>
                      <a:pt x="870" y="1415"/>
                    </a:lnTo>
                    <a:lnTo>
                      <a:pt x="929" y="1391"/>
                    </a:lnTo>
                    <a:lnTo>
                      <a:pt x="988" y="1365"/>
                    </a:lnTo>
                    <a:lnTo>
                      <a:pt x="1049" y="1339"/>
                    </a:lnTo>
                    <a:lnTo>
                      <a:pt x="1108" y="1315"/>
                    </a:lnTo>
                    <a:lnTo>
                      <a:pt x="1164" y="1291"/>
                    </a:lnTo>
                    <a:lnTo>
                      <a:pt x="1219" y="1269"/>
                    </a:lnTo>
                    <a:lnTo>
                      <a:pt x="1270" y="1248"/>
                    </a:lnTo>
                    <a:lnTo>
                      <a:pt x="1317" y="1230"/>
                    </a:lnTo>
                    <a:lnTo>
                      <a:pt x="1356" y="1215"/>
                    </a:lnTo>
                    <a:lnTo>
                      <a:pt x="1391" y="1203"/>
                    </a:lnTo>
                    <a:lnTo>
                      <a:pt x="4896" y="108"/>
                    </a:lnTo>
                    <a:lnTo>
                      <a:pt x="4933" y="97"/>
                    </a:lnTo>
                    <a:lnTo>
                      <a:pt x="4964" y="86"/>
                    </a:lnTo>
                    <a:lnTo>
                      <a:pt x="4990" y="79"/>
                    </a:lnTo>
                    <a:lnTo>
                      <a:pt x="5009" y="72"/>
                    </a:lnTo>
                    <a:lnTo>
                      <a:pt x="5023" y="67"/>
                    </a:lnTo>
                    <a:lnTo>
                      <a:pt x="5035" y="63"/>
                    </a:lnTo>
                    <a:lnTo>
                      <a:pt x="5044" y="59"/>
                    </a:lnTo>
                    <a:lnTo>
                      <a:pt x="5050" y="57"/>
                    </a:lnTo>
                    <a:lnTo>
                      <a:pt x="5055" y="54"/>
                    </a:lnTo>
                    <a:lnTo>
                      <a:pt x="5060" y="53"/>
                    </a:lnTo>
                    <a:lnTo>
                      <a:pt x="5067" y="50"/>
                    </a:lnTo>
                    <a:lnTo>
                      <a:pt x="5074" y="47"/>
                    </a:lnTo>
                    <a:lnTo>
                      <a:pt x="5083" y="44"/>
                    </a:lnTo>
                    <a:lnTo>
                      <a:pt x="5096" y="39"/>
                    </a:lnTo>
                    <a:lnTo>
                      <a:pt x="5114" y="34"/>
                    </a:lnTo>
                    <a:lnTo>
                      <a:pt x="5136" y="26"/>
                    </a:lnTo>
                    <a:lnTo>
                      <a:pt x="5159" y="11"/>
                    </a:lnTo>
                    <a:lnTo>
                      <a:pt x="5164" y="3"/>
                    </a:lnTo>
                    <a:lnTo>
                      <a:pt x="5158" y="0"/>
                    </a:lnTo>
                    <a:lnTo>
                      <a:pt x="5140" y="3"/>
                    </a:lnTo>
                    <a:lnTo>
                      <a:pt x="5117" y="8"/>
                    </a:lnTo>
                    <a:lnTo>
                      <a:pt x="5090" y="16"/>
                    </a:lnTo>
                    <a:lnTo>
                      <a:pt x="5063" y="24"/>
                    </a:lnTo>
                    <a:lnTo>
                      <a:pt x="5040" y="30"/>
                    </a:lnTo>
                    <a:lnTo>
                      <a:pt x="5028" y="34"/>
                    </a:lnTo>
                    <a:lnTo>
                      <a:pt x="5017" y="36"/>
                    </a:lnTo>
                    <a:lnTo>
                      <a:pt x="5004" y="40"/>
                    </a:lnTo>
                    <a:lnTo>
                      <a:pt x="4991" y="44"/>
                    </a:lnTo>
                    <a:lnTo>
                      <a:pt x="4978" y="47"/>
                    </a:lnTo>
                    <a:lnTo>
                      <a:pt x="4964" y="50"/>
                    </a:lnTo>
                    <a:lnTo>
                      <a:pt x="4950" y="54"/>
                    </a:lnTo>
                    <a:lnTo>
                      <a:pt x="4935" y="58"/>
                    </a:lnTo>
                    <a:lnTo>
                      <a:pt x="4919" y="62"/>
                    </a:lnTo>
                    <a:lnTo>
                      <a:pt x="4905" y="66"/>
                    </a:lnTo>
                    <a:lnTo>
                      <a:pt x="4890" y="70"/>
                    </a:lnTo>
                    <a:lnTo>
                      <a:pt x="4873" y="75"/>
                    </a:lnTo>
                    <a:lnTo>
                      <a:pt x="4858" y="80"/>
                    </a:lnTo>
                    <a:lnTo>
                      <a:pt x="4842" y="85"/>
                    </a:lnTo>
                    <a:lnTo>
                      <a:pt x="4827" y="90"/>
                    </a:lnTo>
                    <a:lnTo>
                      <a:pt x="4812" y="97"/>
                    </a:lnTo>
                    <a:lnTo>
                      <a:pt x="1151" y="1223"/>
                    </a:lnTo>
                    <a:lnTo>
                      <a:pt x="1127" y="1230"/>
                    </a:lnTo>
                    <a:lnTo>
                      <a:pt x="1099" y="1242"/>
                    </a:lnTo>
                    <a:lnTo>
                      <a:pt x="1064" y="1256"/>
                    </a:lnTo>
                    <a:lnTo>
                      <a:pt x="1027" y="1271"/>
                    </a:lnTo>
                    <a:lnTo>
                      <a:pt x="986" y="1291"/>
                    </a:lnTo>
                    <a:lnTo>
                      <a:pt x="942" y="1310"/>
                    </a:lnTo>
                    <a:lnTo>
                      <a:pt x="896" y="1330"/>
                    </a:lnTo>
                    <a:lnTo>
                      <a:pt x="850" y="1352"/>
                    </a:lnTo>
                    <a:lnTo>
                      <a:pt x="803" y="1374"/>
                    </a:lnTo>
                    <a:lnTo>
                      <a:pt x="756" y="1394"/>
                    </a:lnTo>
                    <a:lnTo>
                      <a:pt x="710" y="1415"/>
                    </a:lnTo>
                    <a:lnTo>
                      <a:pt x="667" y="1435"/>
                    </a:lnTo>
                    <a:lnTo>
                      <a:pt x="624" y="1453"/>
                    </a:lnTo>
                    <a:lnTo>
                      <a:pt x="586" y="1469"/>
                    </a:lnTo>
                    <a:lnTo>
                      <a:pt x="551" y="1483"/>
                    </a:lnTo>
                    <a:lnTo>
                      <a:pt x="520" y="1494"/>
                    </a:lnTo>
                    <a:lnTo>
                      <a:pt x="515" y="1497"/>
                    </a:lnTo>
                    <a:lnTo>
                      <a:pt x="503" y="1505"/>
                    </a:lnTo>
                    <a:lnTo>
                      <a:pt x="483" y="1518"/>
                    </a:lnTo>
                    <a:lnTo>
                      <a:pt x="459" y="1533"/>
                    </a:lnTo>
                    <a:lnTo>
                      <a:pt x="428" y="1552"/>
                    </a:lnTo>
                    <a:lnTo>
                      <a:pt x="394" y="1575"/>
                    </a:lnTo>
                    <a:lnTo>
                      <a:pt x="355" y="1600"/>
                    </a:lnTo>
                    <a:lnTo>
                      <a:pt x="315" y="1627"/>
                    </a:lnTo>
                    <a:lnTo>
                      <a:pt x="273" y="1656"/>
                    </a:lnTo>
                    <a:lnTo>
                      <a:pt x="229" y="1686"/>
                    </a:lnTo>
                    <a:lnTo>
                      <a:pt x="187" y="1715"/>
                    </a:lnTo>
                    <a:lnTo>
                      <a:pt x="146" y="1746"/>
                    </a:lnTo>
                    <a:lnTo>
                      <a:pt x="106" y="1777"/>
                    </a:lnTo>
                    <a:lnTo>
                      <a:pt x="69" y="1806"/>
                    </a:lnTo>
                    <a:lnTo>
                      <a:pt x="36" y="1834"/>
                    </a:lnTo>
                    <a:lnTo>
                      <a:pt x="6" y="1861"/>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grpSp>
        <p:grpSp>
          <p:nvGrpSpPr>
            <p:cNvPr id="14" name="Group 119">
              <a:extLst>
                <a:ext uri="{FF2B5EF4-FFF2-40B4-BE49-F238E27FC236}">
                  <a16:creationId xmlns:a16="http://schemas.microsoft.com/office/drawing/2014/main" id="{43B82513-A7EE-4431-8BA2-3D5FD44CB2F6}"/>
                </a:ext>
              </a:extLst>
            </p:cNvPr>
            <p:cNvGrpSpPr>
              <a:grpSpLocks noChangeAspect="1"/>
            </p:cNvGrpSpPr>
            <p:nvPr/>
          </p:nvGrpSpPr>
          <p:grpSpPr bwMode="auto">
            <a:xfrm>
              <a:off x="2845" y="2942"/>
              <a:ext cx="277" cy="136"/>
              <a:chOff x="4045" y="1329"/>
              <a:chExt cx="1600" cy="882"/>
            </a:xfrm>
          </p:grpSpPr>
          <p:sp>
            <p:nvSpPr>
              <p:cNvPr id="296" name="Freeform 120">
                <a:extLst>
                  <a:ext uri="{FF2B5EF4-FFF2-40B4-BE49-F238E27FC236}">
                    <a16:creationId xmlns:a16="http://schemas.microsoft.com/office/drawing/2014/main" id="{DC0C1B33-EA3A-4D98-9236-5F68B02C1302}"/>
                  </a:ext>
                </a:extLst>
              </p:cNvPr>
              <p:cNvSpPr>
                <a:spLocks noChangeAspect="1"/>
              </p:cNvSpPr>
              <p:nvPr/>
            </p:nvSpPr>
            <p:spPr bwMode="auto">
              <a:xfrm>
                <a:off x="4077" y="1757"/>
                <a:ext cx="1477" cy="454"/>
              </a:xfrm>
              <a:custGeom>
                <a:avLst/>
                <a:gdLst>
                  <a:gd name="T0" fmla="*/ 0 w 5907"/>
                  <a:gd name="T1" fmla="*/ 0 h 1816"/>
                  <a:gd name="T2" fmla="*/ 0 w 5907"/>
                  <a:gd name="T3" fmla="*/ 0 h 1816"/>
                  <a:gd name="T4" fmla="*/ 0 w 5907"/>
                  <a:gd name="T5" fmla="*/ 0 h 1816"/>
                  <a:gd name="T6" fmla="*/ 0 w 5907"/>
                  <a:gd name="T7" fmla="*/ 0 h 1816"/>
                  <a:gd name="T8" fmla="*/ 0 w 5907"/>
                  <a:gd name="T9" fmla="*/ 0 h 1816"/>
                  <a:gd name="T10" fmla="*/ 0 w 5907"/>
                  <a:gd name="T11" fmla="*/ 0 h 1816"/>
                  <a:gd name="T12" fmla="*/ 0 w 5907"/>
                  <a:gd name="T13" fmla="*/ 0 h 1816"/>
                  <a:gd name="T14" fmla="*/ 0 w 5907"/>
                  <a:gd name="T15" fmla="*/ 0 h 1816"/>
                  <a:gd name="T16" fmla="*/ 0 w 5907"/>
                  <a:gd name="T17" fmla="*/ 0 h 1816"/>
                  <a:gd name="T18" fmla="*/ 0 w 5907"/>
                  <a:gd name="T19" fmla="*/ 0 h 1816"/>
                  <a:gd name="T20" fmla="*/ 0 w 5907"/>
                  <a:gd name="T21" fmla="*/ 0 h 1816"/>
                  <a:gd name="T22" fmla="*/ 0 w 5907"/>
                  <a:gd name="T23" fmla="*/ 0 h 1816"/>
                  <a:gd name="T24" fmla="*/ 0 w 5907"/>
                  <a:gd name="T25" fmla="*/ 0 h 1816"/>
                  <a:gd name="T26" fmla="*/ 0 w 5907"/>
                  <a:gd name="T27" fmla="*/ 0 h 1816"/>
                  <a:gd name="T28" fmla="*/ 0 w 5907"/>
                  <a:gd name="T29" fmla="*/ 0 h 1816"/>
                  <a:gd name="T30" fmla="*/ 0 w 5907"/>
                  <a:gd name="T31" fmla="*/ 0 h 1816"/>
                  <a:gd name="T32" fmla="*/ 0 w 5907"/>
                  <a:gd name="T33" fmla="*/ 0 h 1816"/>
                  <a:gd name="T34" fmla="*/ 0 w 5907"/>
                  <a:gd name="T35" fmla="*/ 0 h 1816"/>
                  <a:gd name="T36" fmla="*/ 0 w 5907"/>
                  <a:gd name="T37" fmla="*/ 0 h 1816"/>
                  <a:gd name="T38" fmla="*/ 0 w 5907"/>
                  <a:gd name="T39" fmla="*/ 0 h 1816"/>
                  <a:gd name="T40" fmla="*/ 0 w 5907"/>
                  <a:gd name="T41" fmla="*/ 0 h 1816"/>
                  <a:gd name="T42" fmla="*/ 0 w 5907"/>
                  <a:gd name="T43" fmla="*/ 0 h 1816"/>
                  <a:gd name="T44" fmla="*/ 0 w 5907"/>
                  <a:gd name="T45" fmla="*/ 0 h 1816"/>
                  <a:gd name="T46" fmla="*/ 0 w 5907"/>
                  <a:gd name="T47" fmla="*/ 0 h 1816"/>
                  <a:gd name="T48" fmla="*/ 0 w 5907"/>
                  <a:gd name="T49" fmla="*/ 0 h 1816"/>
                  <a:gd name="T50" fmla="*/ 0 w 5907"/>
                  <a:gd name="T51" fmla="*/ 0 h 1816"/>
                  <a:gd name="T52" fmla="*/ 0 w 5907"/>
                  <a:gd name="T53" fmla="*/ 0 h 1816"/>
                  <a:gd name="T54" fmla="*/ 0 w 5907"/>
                  <a:gd name="T55" fmla="*/ 0 h 1816"/>
                  <a:gd name="T56" fmla="*/ 0 w 5907"/>
                  <a:gd name="T57" fmla="*/ 0 h 1816"/>
                  <a:gd name="T58" fmla="*/ 0 w 5907"/>
                  <a:gd name="T59" fmla="*/ 0 h 1816"/>
                  <a:gd name="T60" fmla="*/ 0 w 5907"/>
                  <a:gd name="T61" fmla="*/ 0 h 1816"/>
                  <a:gd name="T62" fmla="*/ 0 w 5907"/>
                  <a:gd name="T63" fmla="*/ 0 h 1816"/>
                  <a:gd name="T64" fmla="*/ 0 w 5907"/>
                  <a:gd name="T65" fmla="*/ 0 h 1816"/>
                  <a:gd name="T66" fmla="*/ 0 w 5907"/>
                  <a:gd name="T67" fmla="*/ 0 h 1816"/>
                  <a:gd name="T68" fmla="*/ 0 w 5907"/>
                  <a:gd name="T69" fmla="*/ 0 h 1816"/>
                  <a:gd name="T70" fmla="*/ 0 w 5907"/>
                  <a:gd name="T71" fmla="*/ 0 h 1816"/>
                  <a:gd name="T72" fmla="*/ 0 w 5907"/>
                  <a:gd name="T73" fmla="*/ 0 h 1816"/>
                  <a:gd name="T74" fmla="*/ 0 w 5907"/>
                  <a:gd name="T75" fmla="*/ 0 h 1816"/>
                  <a:gd name="T76" fmla="*/ 0 w 5907"/>
                  <a:gd name="T77" fmla="*/ 0 h 1816"/>
                  <a:gd name="T78" fmla="*/ 0 w 5907"/>
                  <a:gd name="T79" fmla="*/ 0 h 1816"/>
                  <a:gd name="T80" fmla="*/ 0 w 5907"/>
                  <a:gd name="T81" fmla="*/ 0 h 1816"/>
                  <a:gd name="T82" fmla="*/ 0 w 5907"/>
                  <a:gd name="T83" fmla="*/ 0 h 1816"/>
                  <a:gd name="T84" fmla="*/ 0 w 5907"/>
                  <a:gd name="T85" fmla="*/ 0 h 1816"/>
                  <a:gd name="T86" fmla="*/ 0 w 5907"/>
                  <a:gd name="T87" fmla="*/ 0 h 1816"/>
                  <a:gd name="T88" fmla="*/ 0 w 5907"/>
                  <a:gd name="T89" fmla="*/ 0 h 1816"/>
                  <a:gd name="T90" fmla="*/ 0 w 5907"/>
                  <a:gd name="T91" fmla="*/ 0 h 1816"/>
                  <a:gd name="T92" fmla="*/ 0 w 5907"/>
                  <a:gd name="T93" fmla="*/ 0 h 1816"/>
                  <a:gd name="T94" fmla="*/ 0 w 5907"/>
                  <a:gd name="T95" fmla="*/ 0 h 1816"/>
                  <a:gd name="T96" fmla="*/ 0 w 5907"/>
                  <a:gd name="T97" fmla="*/ 0 h 1816"/>
                  <a:gd name="T98" fmla="*/ 0 w 5907"/>
                  <a:gd name="T99" fmla="*/ 0 h 1816"/>
                  <a:gd name="T100" fmla="*/ 0 w 5907"/>
                  <a:gd name="T101" fmla="*/ 0 h 1816"/>
                  <a:gd name="T102" fmla="*/ 0 w 5907"/>
                  <a:gd name="T103" fmla="*/ 0 h 1816"/>
                  <a:gd name="T104" fmla="*/ 0 w 5907"/>
                  <a:gd name="T105" fmla="*/ 0 h 1816"/>
                  <a:gd name="T106" fmla="*/ 0 w 5907"/>
                  <a:gd name="T107" fmla="*/ 0 h 1816"/>
                  <a:gd name="T108" fmla="*/ 0 w 5907"/>
                  <a:gd name="T109" fmla="*/ 0 h 1816"/>
                  <a:gd name="T110" fmla="*/ 0 w 5907"/>
                  <a:gd name="T111" fmla="*/ 0 h 1816"/>
                  <a:gd name="T112" fmla="*/ 0 w 5907"/>
                  <a:gd name="T113" fmla="*/ 0 h 1816"/>
                  <a:gd name="T114" fmla="*/ 0 w 5907"/>
                  <a:gd name="T115" fmla="*/ 0 h 1816"/>
                  <a:gd name="T116" fmla="*/ 0 w 5907"/>
                  <a:gd name="T117" fmla="*/ 0 h 181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907"/>
                  <a:gd name="T178" fmla="*/ 0 h 1816"/>
                  <a:gd name="T179" fmla="*/ 5907 w 5907"/>
                  <a:gd name="T180" fmla="*/ 1816 h 181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907" h="1816">
                    <a:moveTo>
                      <a:pt x="95" y="1262"/>
                    </a:moveTo>
                    <a:lnTo>
                      <a:pt x="77" y="1289"/>
                    </a:lnTo>
                    <a:lnTo>
                      <a:pt x="59" y="1311"/>
                    </a:lnTo>
                    <a:lnTo>
                      <a:pt x="44" y="1329"/>
                    </a:lnTo>
                    <a:lnTo>
                      <a:pt x="30" y="1343"/>
                    </a:lnTo>
                    <a:lnTo>
                      <a:pt x="18" y="1354"/>
                    </a:lnTo>
                    <a:lnTo>
                      <a:pt x="8" y="1363"/>
                    </a:lnTo>
                    <a:lnTo>
                      <a:pt x="3" y="1370"/>
                    </a:lnTo>
                    <a:lnTo>
                      <a:pt x="0" y="1376"/>
                    </a:lnTo>
                    <a:lnTo>
                      <a:pt x="1" y="1383"/>
                    </a:lnTo>
                    <a:lnTo>
                      <a:pt x="8" y="1389"/>
                    </a:lnTo>
                    <a:lnTo>
                      <a:pt x="18" y="1397"/>
                    </a:lnTo>
                    <a:lnTo>
                      <a:pt x="35" y="1407"/>
                    </a:lnTo>
                    <a:lnTo>
                      <a:pt x="58" y="1420"/>
                    </a:lnTo>
                    <a:lnTo>
                      <a:pt x="86" y="1436"/>
                    </a:lnTo>
                    <a:lnTo>
                      <a:pt x="122" y="1457"/>
                    </a:lnTo>
                    <a:lnTo>
                      <a:pt x="164" y="1483"/>
                    </a:lnTo>
                    <a:lnTo>
                      <a:pt x="209" y="1512"/>
                    </a:lnTo>
                    <a:lnTo>
                      <a:pt x="249" y="1542"/>
                    </a:lnTo>
                    <a:lnTo>
                      <a:pt x="287" y="1572"/>
                    </a:lnTo>
                    <a:lnTo>
                      <a:pt x="322" y="1603"/>
                    </a:lnTo>
                    <a:lnTo>
                      <a:pt x="357" y="1634"/>
                    </a:lnTo>
                    <a:lnTo>
                      <a:pt x="391" y="1665"/>
                    </a:lnTo>
                    <a:lnTo>
                      <a:pt x="425" y="1693"/>
                    </a:lnTo>
                    <a:lnTo>
                      <a:pt x="460" y="1720"/>
                    </a:lnTo>
                    <a:lnTo>
                      <a:pt x="498" y="1745"/>
                    </a:lnTo>
                    <a:lnTo>
                      <a:pt x="539" y="1767"/>
                    </a:lnTo>
                    <a:lnTo>
                      <a:pt x="582" y="1785"/>
                    </a:lnTo>
                    <a:lnTo>
                      <a:pt x="631" y="1801"/>
                    </a:lnTo>
                    <a:lnTo>
                      <a:pt x="685" y="1811"/>
                    </a:lnTo>
                    <a:lnTo>
                      <a:pt x="744" y="1816"/>
                    </a:lnTo>
                    <a:lnTo>
                      <a:pt x="810" y="1816"/>
                    </a:lnTo>
                    <a:lnTo>
                      <a:pt x="885" y="1811"/>
                    </a:lnTo>
                    <a:lnTo>
                      <a:pt x="926" y="1806"/>
                    </a:lnTo>
                    <a:lnTo>
                      <a:pt x="972" y="1797"/>
                    </a:lnTo>
                    <a:lnTo>
                      <a:pt x="1023" y="1787"/>
                    </a:lnTo>
                    <a:lnTo>
                      <a:pt x="1077" y="1774"/>
                    </a:lnTo>
                    <a:lnTo>
                      <a:pt x="1135" y="1758"/>
                    </a:lnTo>
                    <a:lnTo>
                      <a:pt x="1198" y="1742"/>
                    </a:lnTo>
                    <a:lnTo>
                      <a:pt x="1262" y="1724"/>
                    </a:lnTo>
                    <a:lnTo>
                      <a:pt x="1330" y="1703"/>
                    </a:lnTo>
                    <a:lnTo>
                      <a:pt x="1400" y="1680"/>
                    </a:lnTo>
                    <a:lnTo>
                      <a:pt x="1473" y="1657"/>
                    </a:lnTo>
                    <a:lnTo>
                      <a:pt x="1548" y="1633"/>
                    </a:lnTo>
                    <a:lnTo>
                      <a:pt x="1625" y="1607"/>
                    </a:lnTo>
                    <a:lnTo>
                      <a:pt x="1703" y="1580"/>
                    </a:lnTo>
                    <a:lnTo>
                      <a:pt x="1784" y="1553"/>
                    </a:lnTo>
                    <a:lnTo>
                      <a:pt x="1864" y="1525"/>
                    </a:lnTo>
                    <a:lnTo>
                      <a:pt x="1946" y="1495"/>
                    </a:lnTo>
                    <a:lnTo>
                      <a:pt x="2028" y="1467"/>
                    </a:lnTo>
                    <a:lnTo>
                      <a:pt x="2110" y="1438"/>
                    </a:lnTo>
                    <a:lnTo>
                      <a:pt x="2193" y="1408"/>
                    </a:lnTo>
                    <a:lnTo>
                      <a:pt x="2275" y="1379"/>
                    </a:lnTo>
                    <a:lnTo>
                      <a:pt x="2357" y="1349"/>
                    </a:lnTo>
                    <a:lnTo>
                      <a:pt x="2437" y="1320"/>
                    </a:lnTo>
                    <a:lnTo>
                      <a:pt x="2517" y="1291"/>
                    </a:lnTo>
                    <a:lnTo>
                      <a:pt x="2595" y="1263"/>
                    </a:lnTo>
                    <a:lnTo>
                      <a:pt x="2672" y="1236"/>
                    </a:lnTo>
                    <a:lnTo>
                      <a:pt x="2746" y="1211"/>
                    </a:lnTo>
                    <a:lnTo>
                      <a:pt x="2819" y="1185"/>
                    </a:lnTo>
                    <a:lnTo>
                      <a:pt x="2890" y="1161"/>
                    </a:lnTo>
                    <a:lnTo>
                      <a:pt x="2958" y="1139"/>
                    </a:lnTo>
                    <a:lnTo>
                      <a:pt x="3022" y="1117"/>
                    </a:lnTo>
                    <a:lnTo>
                      <a:pt x="3084" y="1098"/>
                    </a:lnTo>
                    <a:lnTo>
                      <a:pt x="3141" y="1080"/>
                    </a:lnTo>
                    <a:lnTo>
                      <a:pt x="3198" y="1063"/>
                    </a:lnTo>
                    <a:lnTo>
                      <a:pt x="3254" y="1045"/>
                    </a:lnTo>
                    <a:lnTo>
                      <a:pt x="3310" y="1027"/>
                    </a:lnTo>
                    <a:lnTo>
                      <a:pt x="3368" y="1008"/>
                    </a:lnTo>
                    <a:lnTo>
                      <a:pt x="3426" y="989"/>
                    </a:lnTo>
                    <a:lnTo>
                      <a:pt x="3484" y="970"/>
                    </a:lnTo>
                    <a:lnTo>
                      <a:pt x="3541" y="950"/>
                    </a:lnTo>
                    <a:lnTo>
                      <a:pt x="3599" y="930"/>
                    </a:lnTo>
                    <a:lnTo>
                      <a:pt x="3658" y="909"/>
                    </a:lnTo>
                    <a:lnTo>
                      <a:pt x="3717" y="888"/>
                    </a:lnTo>
                    <a:lnTo>
                      <a:pt x="3776" y="867"/>
                    </a:lnTo>
                    <a:lnTo>
                      <a:pt x="3835" y="845"/>
                    </a:lnTo>
                    <a:lnTo>
                      <a:pt x="3894" y="823"/>
                    </a:lnTo>
                    <a:lnTo>
                      <a:pt x="3954" y="802"/>
                    </a:lnTo>
                    <a:lnTo>
                      <a:pt x="4014" y="779"/>
                    </a:lnTo>
                    <a:lnTo>
                      <a:pt x="4075" y="757"/>
                    </a:lnTo>
                    <a:lnTo>
                      <a:pt x="4135" y="734"/>
                    </a:lnTo>
                    <a:lnTo>
                      <a:pt x="4195" y="711"/>
                    </a:lnTo>
                    <a:lnTo>
                      <a:pt x="4255" y="687"/>
                    </a:lnTo>
                    <a:lnTo>
                      <a:pt x="4316" y="664"/>
                    </a:lnTo>
                    <a:lnTo>
                      <a:pt x="4377" y="640"/>
                    </a:lnTo>
                    <a:lnTo>
                      <a:pt x="4439" y="617"/>
                    </a:lnTo>
                    <a:lnTo>
                      <a:pt x="4499" y="594"/>
                    </a:lnTo>
                    <a:lnTo>
                      <a:pt x="4560" y="569"/>
                    </a:lnTo>
                    <a:lnTo>
                      <a:pt x="4622" y="546"/>
                    </a:lnTo>
                    <a:lnTo>
                      <a:pt x="4684" y="522"/>
                    </a:lnTo>
                    <a:lnTo>
                      <a:pt x="4745" y="499"/>
                    </a:lnTo>
                    <a:lnTo>
                      <a:pt x="4807" y="475"/>
                    </a:lnTo>
                    <a:lnTo>
                      <a:pt x="4868" y="450"/>
                    </a:lnTo>
                    <a:lnTo>
                      <a:pt x="4930" y="427"/>
                    </a:lnTo>
                    <a:lnTo>
                      <a:pt x="4993" y="403"/>
                    </a:lnTo>
                    <a:lnTo>
                      <a:pt x="5054" y="380"/>
                    </a:lnTo>
                    <a:lnTo>
                      <a:pt x="5114" y="357"/>
                    </a:lnTo>
                    <a:lnTo>
                      <a:pt x="5173" y="335"/>
                    </a:lnTo>
                    <a:lnTo>
                      <a:pt x="5231" y="314"/>
                    </a:lnTo>
                    <a:lnTo>
                      <a:pt x="5285" y="294"/>
                    </a:lnTo>
                    <a:lnTo>
                      <a:pt x="5337" y="275"/>
                    </a:lnTo>
                    <a:lnTo>
                      <a:pt x="5389" y="257"/>
                    </a:lnTo>
                    <a:lnTo>
                      <a:pt x="5437" y="240"/>
                    </a:lnTo>
                    <a:lnTo>
                      <a:pt x="5484" y="223"/>
                    </a:lnTo>
                    <a:lnTo>
                      <a:pt x="5527" y="208"/>
                    </a:lnTo>
                    <a:lnTo>
                      <a:pt x="5568" y="194"/>
                    </a:lnTo>
                    <a:lnTo>
                      <a:pt x="5608" y="181"/>
                    </a:lnTo>
                    <a:lnTo>
                      <a:pt x="5645" y="168"/>
                    </a:lnTo>
                    <a:lnTo>
                      <a:pt x="5680" y="155"/>
                    </a:lnTo>
                    <a:lnTo>
                      <a:pt x="5712" y="145"/>
                    </a:lnTo>
                    <a:lnTo>
                      <a:pt x="5743" y="135"/>
                    </a:lnTo>
                    <a:lnTo>
                      <a:pt x="5769" y="124"/>
                    </a:lnTo>
                    <a:lnTo>
                      <a:pt x="5795" y="115"/>
                    </a:lnTo>
                    <a:lnTo>
                      <a:pt x="5817" y="108"/>
                    </a:lnTo>
                    <a:lnTo>
                      <a:pt x="5837" y="100"/>
                    </a:lnTo>
                    <a:lnTo>
                      <a:pt x="5855" y="94"/>
                    </a:lnTo>
                    <a:lnTo>
                      <a:pt x="5871" y="87"/>
                    </a:lnTo>
                    <a:lnTo>
                      <a:pt x="5882" y="81"/>
                    </a:lnTo>
                    <a:lnTo>
                      <a:pt x="5893" y="76"/>
                    </a:lnTo>
                    <a:lnTo>
                      <a:pt x="5900" y="72"/>
                    </a:lnTo>
                    <a:lnTo>
                      <a:pt x="5904" y="68"/>
                    </a:lnTo>
                    <a:lnTo>
                      <a:pt x="5907" y="64"/>
                    </a:lnTo>
                    <a:lnTo>
                      <a:pt x="5905" y="62"/>
                    </a:lnTo>
                    <a:lnTo>
                      <a:pt x="5901" y="59"/>
                    </a:lnTo>
                    <a:lnTo>
                      <a:pt x="5895" y="56"/>
                    </a:lnTo>
                    <a:lnTo>
                      <a:pt x="5886" y="55"/>
                    </a:lnTo>
                    <a:lnTo>
                      <a:pt x="5875" y="54"/>
                    </a:lnTo>
                    <a:lnTo>
                      <a:pt x="5859" y="53"/>
                    </a:lnTo>
                    <a:lnTo>
                      <a:pt x="5830" y="50"/>
                    </a:lnTo>
                    <a:lnTo>
                      <a:pt x="5804" y="46"/>
                    </a:lnTo>
                    <a:lnTo>
                      <a:pt x="5782" y="41"/>
                    </a:lnTo>
                    <a:lnTo>
                      <a:pt x="5764" y="36"/>
                    </a:lnTo>
                    <a:lnTo>
                      <a:pt x="5749" y="30"/>
                    </a:lnTo>
                    <a:lnTo>
                      <a:pt x="5736" y="23"/>
                    </a:lnTo>
                    <a:lnTo>
                      <a:pt x="5723" y="17"/>
                    </a:lnTo>
                    <a:lnTo>
                      <a:pt x="5712" y="12"/>
                    </a:lnTo>
                    <a:lnTo>
                      <a:pt x="5700" y="6"/>
                    </a:lnTo>
                    <a:lnTo>
                      <a:pt x="5687" y="3"/>
                    </a:lnTo>
                    <a:lnTo>
                      <a:pt x="5672" y="0"/>
                    </a:lnTo>
                    <a:lnTo>
                      <a:pt x="5655" y="0"/>
                    </a:lnTo>
                    <a:lnTo>
                      <a:pt x="5635" y="1"/>
                    </a:lnTo>
                    <a:lnTo>
                      <a:pt x="5610" y="5"/>
                    </a:lnTo>
                    <a:lnTo>
                      <a:pt x="5582" y="12"/>
                    </a:lnTo>
                    <a:lnTo>
                      <a:pt x="5548" y="22"/>
                    </a:lnTo>
                    <a:lnTo>
                      <a:pt x="5514" y="31"/>
                    </a:lnTo>
                    <a:lnTo>
                      <a:pt x="5454" y="46"/>
                    </a:lnTo>
                    <a:lnTo>
                      <a:pt x="5367" y="67"/>
                    </a:lnTo>
                    <a:lnTo>
                      <a:pt x="5257" y="92"/>
                    </a:lnTo>
                    <a:lnTo>
                      <a:pt x="5125" y="123"/>
                    </a:lnTo>
                    <a:lnTo>
                      <a:pt x="4971" y="159"/>
                    </a:lnTo>
                    <a:lnTo>
                      <a:pt x="4800" y="199"/>
                    </a:lnTo>
                    <a:lnTo>
                      <a:pt x="4613" y="241"/>
                    </a:lnTo>
                    <a:lnTo>
                      <a:pt x="4410" y="287"/>
                    </a:lnTo>
                    <a:lnTo>
                      <a:pt x="4195" y="337"/>
                    </a:lnTo>
                    <a:lnTo>
                      <a:pt x="3969" y="389"/>
                    </a:lnTo>
                    <a:lnTo>
                      <a:pt x="3736" y="441"/>
                    </a:lnTo>
                    <a:lnTo>
                      <a:pt x="3494" y="496"/>
                    </a:lnTo>
                    <a:lnTo>
                      <a:pt x="3248" y="552"/>
                    </a:lnTo>
                    <a:lnTo>
                      <a:pt x="2998" y="608"/>
                    </a:lnTo>
                    <a:lnTo>
                      <a:pt x="2748" y="664"/>
                    </a:lnTo>
                    <a:lnTo>
                      <a:pt x="2496" y="722"/>
                    </a:lnTo>
                    <a:lnTo>
                      <a:pt x="2249" y="777"/>
                    </a:lnTo>
                    <a:lnTo>
                      <a:pt x="2005" y="832"/>
                    </a:lnTo>
                    <a:lnTo>
                      <a:pt x="1768" y="886"/>
                    </a:lnTo>
                    <a:lnTo>
                      <a:pt x="1539" y="938"/>
                    </a:lnTo>
                    <a:lnTo>
                      <a:pt x="1319" y="986"/>
                    </a:lnTo>
                    <a:lnTo>
                      <a:pt x="1113" y="1034"/>
                    </a:lnTo>
                    <a:lnTo>
                      <a:pt x="919" y="1077"/>
                    </a:lnTo>
                    <a:lnTo>
                      <a:pt x="741" y="1117"/>
                    </a:lnTo>
                    <a:lnTo>
                      <a:pt x="581" y="1153"/>
                    </a:lnTo>
                    <a:lnTo>
                      <a:pt x="441" y="1185"/>
                    </a:lnTo>
                    <a:lnTo>
                      <a:pt x="321" y="1211"/>
                    </a:lnTo>
                    <a:lnTo>
                      <a:pt x="225" y="1232"/>
                    </a:lnTo>
                    <a:lnTo>
                      <a:pt x="154" y="1249"/>
                    </a:lnTo>
                    <a:lnTo>
                      <a:pt x="110" y="1258"/>
                    </a:lnTo>
                    <a:lnTo>
                      <a:pt x="95" y="1262"/>
                    </a:lnTo>
                    <a:close/>
                  </a:path>
                </a:pathLst>
              </a:custGeom>
              <a:solidFill>
                <a:sysClr val="windowText" lastClr="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97" name="Freeform 121">
                <a:extLst>
                  <a:ext uri="{FF2B5EF4-FFF2-40B4-BE49-F238E27FC236}">
                    <a16:creationId xmlns:a16="http://schemas.microsoft.com/office/drawing/2014/main" id="{DAB7B628-5A55-48BC-93BC-AB8AA91CCE5D}"/>
                  </a:ext>
                </a:extLst>
              </p:cNvPr>
              <p:cNvSpPr>
                <a:spLocks noChangeAspect="1"/>
              </p:cNvSpPr>
              <p:nvPr/>
            </p:nvSpPr>
            <p:spPr bwMode="auto">
              <a:xfrm>
                <a:off x="4050" y="1331"/>
                <a:ext cx="1509" cy="814"/>
              </a:xfrm>
              <a:custGeom>
                <a:avLst/>
                <a:gdLst>
                  <a:gd name="T0" fmla="*/ 0 w 6037"/>
                  <a:gd name="T1" fmla="*/ 0 h 3259"/>
                  <a:gd name="T2" fmla="*/ 0 w 6037"/>
                  <a:gd name="T3" fmla="*/ 0 h 3259"/>
                  <a:gd name="T4" fmla="*/ 0 w 6037"/>
                  <a:gd name="T5" fmla="*/ 0 h 3259"/>
                  <a:gd name="T6" fmla="*/ 0 w 6037"/>
                  <a:gd name="T7" fmla="*/ 0 h 3259"/>
                  <a:gd name="T8" fmla="*/ 0 w 6037"/>
                  <a:gd name="T9" fmla="*/ 0 h 3259"/>
                  <a:gd name="T10" fmla="*/ 0 w 6037"/>
                  <a:gd name="T11" fmla="*/ 0 h 3259"/>
                  <a:gd name="T12" fmla="*/ 0 w 6037"/>
                  <a:gd name="T13" fmla="*/ 0 h 3259"/>
                  <a:gd name="T14" fmla="*/ 0 w 6037"/>
                  <a:gd name="T15" fmla="*/ 0 h 3259"/>
                  <a:gd name="T16" fmla="*/ 0 w 6037"/>
                  <a:gd name="T17" fmla="*/ 0 h 3259"/>
                  <a:gd name="T18" fmla="*/ 0 w 6037"/>
                  <a:gd name="T19" fmla="*/ 0 h 3259"/>
                  <a:gd name="T20" fmla="*/ 0 w 6037"/>
                  <a:gd name="T21" fmla="*/ 0 h 3259"/>
                  <a:gd name="T22" fmla="*/ 0 w 6037"/>
                  <a:gd name="T23" fmla="*/ 0 h 3259"/>
                  <a:gd name="T24" fmla="*/ 0 w 6037"/>
                  <a:gd name="T25" fmla="*/ 0 h 3259"/>
                  <a:gd name="T26" fmla="*/ 0 w 6037"/>
                  <a:gd name="T27" fmla="*/ 0 h 3259"/>
                  <a:gd name="T28" fmla="*/ 0 w 6037"/>
                  <a:gd name="T29" fmla="*/ 0 h 3259"/>
                  <a:gd name="T30" fmla="*/ 0 w 6037"/>
                  <a:gd name="T31" fmla="*/ 0 h 3259"/>
                  <a:gd name="T32" fmla="*/ 0 w 6037"/>
                  <a:gd name="T33" fmla="*/ 0 h 3259"/>
                  <a:gd name="T34" fmla="*/ 0 w 6037"/>
                  <a:gd name="T35" fmla="*/ 0 h 3259"/>
                  <a:gd name="T36" fmla="*/ 0 w 6037"/>
                  <a:gd name="T37" fmla="*/ 0 h 3259"/>
                  <a:gd name="T38" fmla="*/ 0 w 6037"/>
                  <a:gd name="T39" fmla="*/ 0 h 3259"/>
                  <a:gd name="T40" fmla="*/ 0 w 6037"/>
                  <a:gd name="T41" fmla="*/ 0 h 3259"/>
                  <a:gd name="T42" fmla="*/ 0 w 6037"/>
                  <a:gd name="T43" fmla="*/ 0 h 3259"/>
                  <a:gd name="T44" fmla="*/ 0 w 6037"/>
                  <a:gd name="T45" fmla="*/ 0 h 3259"/>
                  <a:gd name="T46" fmla="*/ 0 w 6037"/>
                  <a:gd name="T47" fmla="*/ 0 h 3259"/>
                  <a:gd name="T48" fmla="*/ 0 w 6037"/>
                  <a:gd name="T49" fmla="*/ 0 h 3259"/>
                  <a:gd name="T50" fmla="*/ 0 w 6037"/>
                  <a:gd name="T51" fmla="*/ 0 h 3259"/>
                  <a:gd name="T52" fmla="*/ 0 w 6037"/>
                  <a:gd name="T53" fmla="*/ 0 h 3259"/>
                  <a:gd name="T54" fmla="*/ 0 w 6037"/>
                  <a:gd name="T55" fmla="*/ 0 h 3259"/>
                  <a:gd name="T56" fmla="*/ 0 w 6037"/>
                  <a:gd name="T57" fmla="*/ 0 h 3259"/>
                  <a:gd name="T58" fmla="*/ 0 w 6037"/>
                  <a:gd name="T59" fmla="*/ 0 h 3259"/>
                  <a:gd name="T60" fmla="*/ 0 w 6037"/>
                  <a:gd name="T61" fmla="*/ 0 h 3259"/>
                  <a:gd name="T62" fmla="*/ 0 w 6037"/>
                  <a:gd name="T63" fmla="*/ 0 h 3259"/>
                  <a:gd name="T64" fmla="*/ 0 w 6037"/>
                  <a:gd name="T65" fmla="*/ 0 h 3259"/>
                  <a:gd name="T66" fmla="*/ 0 w 6037"/>
                  <a:gd name="T67" fmla="*/ 0 h 3259"/>
                  <a:gd name="T68" fmla="*/ 0 w 6037"/>
                  <a:gd name="T69" fmla="*/ 0 h 3259"/>
                  <a:gd name="T70" fmla="*/ 0 w 6037"/>
                  <a:gd name="T71" fmla="*/ 0 h 3259"/>
                  <a:gd name="T72" fmla="*/ 0 w 6037"/>
                  <a:gd name="T73" fmla="*/ 0 h 3259"/>
                  <a:gd name="T74" fmla="*/ 0 w 6037"/>
                  <a:gd name="T75" fmla="*/ 0 h 3259"/>
                  <a:gd name="T76" fmla="*/ 0 w 6037"/>
                  <a:gd name="T77" fmla="*/ 0 h 3259"/>
                  <a:gd name="T78" fmla="*/ 0 w 6037"/>
                  <a:gd name="T79" fmla="*/ 0 h 3259"/>
                  <a:gd name="T80" fmla="*/ 0 w 6037"/>
                  <a:gd name="T81" fmla="*/ 0 h 3259"/>
                  <a:gd name="T82" fmla="*/ 0 w 6037"/>
                  <a:gd name="T83" fmla="*/ 0 h 3259"/>
                  <a:gd name="T84" fmla="*/ 0 w 6037"/>
                  <a:gd name="T85" fmla="*/ 0 h 3259"/>
                  <a:gd name="T86" fmla="*/ 0 w 6037"/>
                  <a:gd name="T87" fmla="*/ 0 h 3259"/>
                  <a:gd name="T88" fmla="*/ 0 w 6037"/>
                  <a:gd name="T89" fmla="*/ 0 h 3259"/>
                  <a:gd name="T90" fmla="*/ 0 w 6037"/>
                  <a:gd name="T91" fmla="*/ 0 h 3259"/>
                  <a:gd name="T92" fmla="*/ 0 w 6037"/>
                  <a:gd name="T93" fmla="*/ 0 h 3259"/>
                  <a:gd name="T94" fmla="*/ 0 w 6037"/>
                  <a:gd name="T95" fmla="*/ 0 h 3259"/>
                  <a:gd name="T96" fmla="*/ 0 w 6037"/>
                  <a:gd name="T97" fmla="*/ 0 h 3259"/>
                  <a:gd name="T98" fmla="*/ 0 w 6037"/>
                  <a:gd name="T99" fmla="*/ 0 h 3259"/>
                  <a:gd name="T100" fmla="*/ 0 w 6037"/>
                  <a:gd name="T101" fmla="*/ 0 h 3259"/>
                  <a:gd name="T102" fmla="*/ 0 w 6037"/>
                  <a:gd name="T103" fmla="*/ 0 h 3259"/>
                  <a:gd name="T104" fmla="*/ 0 w 6037"/>
                  <a:gd name="T105" fmla="*/ 0 h 3259"/>
                  <a:gd name="T106" fmla="*/ 0 w 6037"/>
                  <a:gd name="T107" fmla="*/ 0 h 3259"/>
                  <a:gd name="T108" fmla="*/ 0 w 6037"/>
                  <a:gd name="T109" fmla="*/ 0 h 3259"/>
                  <a:gd name="T110" fmla="*/ 0 w 6037"/>
                  <a:gd name="T111" fmla="*/ 0 h 3259"/>
                  <a:gd name="T112" fmla="*/ 0 w 6037"/>
                  <a:gd name="T113" fmla="*/ 0 h 3259"/>
                  <a:gd name="T114" fmla="*/ 0 w 6037"/>
                  <a:gd name="T115" fmla="*/ 0 h 3259"/>
                  <a:gd name="T116" fmla="*/ 0 w 6037"/>
                  <a:gd name="T117" fmla="*/ 0 h 325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037"/>
                  <a:gd name="T178" fmla="*/ 0 h 3259"/>
                  <a:gd name="T179" fmla="*/ 6037 w 6037"/>
                  <a:gd name="T180" fmla="*/ 3259 h 325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037" h="3259">
                    <a:moveTo>
                      <a:pt x="4844" y="70"/>
                    </a:moveTo>
                    <a:lnTo>
                      <a:pt x="4795" y="80"/>
                    </a:lnTo>
                    <a:lnTo>
                      <a:pt x="4740" y="93"/>
                    </a:lnTo>
                    <a:lnTo>
                      <a:pt x="4678" y="106"/>
                    </a:lnTo>
                    <a:lnTo>
                      <a:pt x="4610" y="120"/>
                    </a:lnTo>
                    <a:lnTo>
                      <a:pt x="4537" y="135"/>
                    </a:lnTo>
                    <a:lnTo>
                      <a:pt x="4459" y="150"/>
                    </a:lnTo>
                    <a:lnTo>
                      <a:pt x="4376" y="167"/>
                    </a:lnTo>
                    <a:lnTo>
                      <a:pt x="4290" y="185"/>
                    </a:lnTo>
                    <a:lnTo>
                      <a:pt x="4199" y="203"/>
                    </a:lnTo>
                    <a:lnTo>
                      <a:pt x="4107" y="222"/>
                    </a:lnTo>
                    <a:lnTo>
                      <a:pt x="4012" y="240"/>
                    </a:lnTo>
                    <a:lnTo>
                      <a:pt x="3914" y="261"/>
                    </a:lnTo>
                    <a:lnTo>
                      <a:pt x="3816" y="280"/>
                    </a:lnTo>
                    <a:lnTo>
                      <a:pt x="3717" y="301"/>
                    </a:lnTo>
                    <a:lnTo>
                      <a:pt x="3617" y="320"/>
                    </a:lnTo>
                    <a:lnTo>
                      <a:pt x="3517" y="340"/>
                    </a:lnTo>
                    <a:lnTo>
                      <a:pt x="3418" y="359"/>
                    </a:lnTo>
                    <a:lnTo>
                      <a:pt x="3321" y="380"/>
                    </a:lnTo>
                    <a:lnTo>
                      <a:pt x="3225" y="399"/>
                    </a:lnTo>
                    <a:lnTo>
                      <a:pt x="3131" y="418"/>
                    </a:lnTo>
                    <a:lnTo>
                      <a:pt x="3040" y="436"/>
                    </a:lnTo>
                    <a:lnTo>
                      <a:pt x="2952" y="456"/>
                    </a:lnTo>
                    <a:lnTo>
                      <a:pt x="2868" y="472"/>
                    </a:lnTo>
                    <a:lnTo>
                      <a:pt x="2787" y="489"/>
                    </a:lnTo>
                    <a:lnTo>
                      <a:pt x="2713" y="506"/>
                    </a:lnTo>
                    <a:lnTo>
                      <a:pt x="2643" y="520"/>
                    </a:lnTo>
                    <a:lnTo>
                      <a:pt x="2578" y="534"/>
                    </a:lnTo>
                    <a:lnTo>
                      <a:pt x="2521" y="547"/>
                    </a:lnTo>
                    <a:lnTo>
                      <a:pt x="2469" y="560"/>
                    </a:lnTo>
                    <a:lnTo>
                      <a:pt x="2426" y="570"/>
                    </a:lnTo>
                    <a:lnTo>
                      <a:pt x="2390" y="579"/>
                    </a:lnTo>
                    <a:lnTo>
                      <a:pt x="2362" y="586"/>
                    </a:lnTo>
                    <a:lnTo>
                      <a:pt x="2337" y="593"/>
                    </a:lnTo>
                    <a:lnTo>
                      <a:pt x="2312" y="601"/>
                    </a:lnTo>
                    <a:lnTo>
                      <a:pt x="2285" y="608"/>
                    </a:lnTo>
                    <a:lnTo>
                      <a:pt x="2257" y="616"/>
                    </a:lnTo>
                    <a:lnTo>
                      <a:pt x="2226" y="624"/>
                    </a:lnTo>
                    <a:lnTo>
                      <a:pt x="2195" y="631"/>
                    </a:lnTo>
                    <a:lnTo>
                      <a:pt x="2163" y="640"/>
                    </a:lnTo>
                    <a:lnTo>
                      <a:pt x="2130" y="649"/>
                    </a:lnTo>
                    <a:lnTo>
                      <a:pt x="2095" y="658"/>
                    </a:lnTo>
                    <a:lnTo>
                      <a:pt x="2059" y="669"/>
                    </a:lnTo>
                    <a:lnTo>
                      <a:pt x="2023" y="679"/>
                    </a:lnTo>
                    <a:lnTo>
                      <a:pt x="1986" y="690"/>
                    </a:lnTo>
                    <a:lnTo>
                      <a:pt x="1948" y="703"/>
                    </a:lnTo>
                    <a:lnTo>
                      <a:pt x="1908" y="715"/>
                    </a:lnTo>
                    <a:lnTo>
                      <a:pt x="1868" y="729"/>
                    </a:lnTo>
                    <a:lnTo>
                      <a:pt x="1828" y="743"/>
                    </a:lnTo>
                    <a:lnTo>
                      <a:pt x="1787" y="758"/>
                    </a:lnTo>
                    <a:lnTo>
                      <a:pt x="1745" y="775"/>
                    </a:lnTo>
                    <a:lnTo>
                      <a:pt x="1703" y="792"/>
                    </a:lnTo>
                    <a:lnTo>
                      <a:pt x="1660" y="810"/>
                    </a:lnTo>
                    <a:lnTo>
                      <a:pt x="1617" y="829"/>
                    </a:lnTo>
                    <a:lnTo>
                      <a:pt x="1573" y="849"/>
                    </a:lnTo>
                    <a:lnTo>
                      <a:pt x="1530" y="871"/>
                    </a:lnTo>
                    <a:lnTo>
                      <a:pt x="1486" y="894"/>
                    </a:lnTo>
                    <a:lnTo>
                      <a:pt x="1441" y="919"/>
                    </a:lnTo>
                    <a:lnTo>
                      <a:pt x="1396" y="943"/>
                    </a:lnTo>
                    <a:lnTo>
                      <a:pt x="1353" y="970"/>
                    </a:lnTo>
                    <a:lnTo>
                      <a:pt x="1308" y="999"/>
                    </a:lnTo>
                    <a:lnTo>
                      <a:pt x="1263" y="1029"/>
                    </a:lnTo>
                    <a:lnTo>
                      <a:pt x="1219" y="1060"/>
                    </a:lnTo>
                    <a:lnTo>
                      <a:pt x="1175" y="1093"/>
                    </a:lnTo>
                    <a:lnTo>
                      <a:pt x="1131" y="1128"/>
                    </a:lnTo>
                    <a:lnTo>
                      <a:pt x="1087" y="1164"/>
                    </a:lnTo>
                    <a:lnTo>
                      <a:pt x="1043" y="1201"/>
                    </a:lnTo>
                    <a:lnTo>
                      <a:pt x="998" y="1238"/>
                    </a:lnTo>
                    <a:lnTo>
                      <a:pt x="953" y="1276"/>
                    </a:lnTo>
                    <a:lnTo>
                      <a:pt x="908" y="1315"/>
                    </a:lnTo>
                    <a:lnTo>
                      <a:pt x="863" y="1353"/>
                    </a:lnTo>
                    <a:lnTo>
                      <a:pt x="818" y="1393"/>
                    </a:lnTo>
                    <a:lnTo>
                      <a:pt x="775" y="1434"/>
                    </a:lnTo>
                    <a:lnTo>
                      <a:pt x="731" y="1474"/>
                    </a:lnTo>
                    <a:lnTo>
                      <a:pt x="687" y="1515"/>
                    </a:lnTo>
                    <a:lnTo>
                      <a:pt x="644" y="1556"/>
                    </a:lnTo>
                    <a:lnTo>
                      <a:pt x="602" y="1597"/>
                    </a:lnTo>
                    <a:lnTo>
                      <a:pt x="560" y="1638"/>
                    </a:lnTo>
                    <a:lnTo>
                      <a:pt x="521" y="1678"/>
                    </a:lnTo>
                    <a:lnTo>
                      <a:pt x="481" y="1719"/>
                    </a:lnTo>
                    <a:lnTo>
                      <a:pt x="443" y="1760"/>
                    </a:lnTo>
                    <a:lnTo>
                      <a:pt x="405" y="1800"/>
                    </a:lnTo>
                    <a:lnTo>
                      <a:pt x="369" y="1839"/>
                    </a:lnTo>
                    <a:lnTo>
                      <a:pt x="335" y="1879"/>
                    </a:lnTo>
                    <a:lnTo>
                      <a:pt x="303" y="1919"/>
                    </a:lnTo>
                    <a:lnTo>
                      <a:pt x="271" y="1957"/>
                    </a:lnTo>
                    <a:lnTo>
                      <a:pt x="243" y="1995"/>
                    </a:lnTo>
                    <a:lnTo>
                      <a:pt x="214" y="2032"/>
                    </a:lnTo>
                    <a:lnTo>
                      <a:pt x="189" y="2068"/>
                    </a:lnTo>
                    <a:lnTo>
                      <a:pt x="166" y="2104"/>
                    </a:lnTo>
                    <a:lnTo>
                      <a:pt x="144" y="2138"/>
                    </a:lnTo>
                    <a:lnTo>
                      <a:pt x="126" y="2172"/>
                    </a:lnTo>
                    <a:lnTo>
                      <a:pt x="109" y="2204"/>
                    </a:lnTo>
                    <a:lnTo>
                      <a:pt x="95" y="2236"/>
                    </a:lnTo>
                    <a:lnTo>
                      <a:pt x="84" y="2265"/>
                    </a:lnTo>
                    <a:lnTo>
                      <a:pt x="75" y="2295"/>
                    </a:lnTo>
                    <a:lnTo>
                      <a:pt x="68" y="2322"/>
                    </a:lnTo>
                    <a:lnTo>
                      <a:pt x="59" y="2372"/>
                    </a:lnTo>
                    <a:lnTo>
                      <a:pt x="49" y="2417"/>
                    </a:lnTo>
                    <a:lnTo>
                      <a:pt x="39" y="2455"/>
                    </a:lnTo>
                    <a:lnTo>
                      <a:pt x="30" y="2490"/>
                    </a:lnTo>
                    <a:lnTo>
                      <a:pt x="21" y="2520"/>
                    </a:lnTo>
                    <a:lnTo>
                      <a:pt x="13" y="2547"/>
                    </a:lnTo>
                    <a:lnTo>
                      <a:pt x="7" y="2570"/>
                    </a:lnTo>
                    <a:lnTo>
                      <a:pt x="3" y="2592"/>
                    </a:lnTo>
                    <a:lnTo>
                      <a:pt x="0" y="2611"/>
                    </a:lnTo>
                    <a:lnTo>
                      <a:pt x="2" y="2629"/>
                    </a:lnTo>
                    <a:lnTo>
                      <a:pt x="4" y="2646"/>
                    </a:lnTo>
                    <a:lnTo>
                      <a:pt x="10" y="2663"/>
                    </a:lnTo>
                    <a:lnTo>
                      <a:pt x="21" y="2681"/>
                    </a:lnTo>
                    <a:lnTo>
                      <a:pt x="35" y="2699"/>
                    </a:lnTo>
                    <a:lnTo>
                      <a:pt x="53" y="2718"/>
                    </a:lnTo>
                    <a:lnTo>
                      <a:pt x="76" y="2740"/>
                    </a:lnTo>
                    <a:lnTo>
                      <a:pt x="105" y="2765"/>
                    </a:lnTo>
                    <a:lnTo>
                      <a:pt x="140" y="2795"/>
                    </a:lnTo>
                    <a:lnTo>
                      <a:pt x="181" y="2828"/>
                    </a:lnTo>
                    <a:lnTo>
                      <a:pt x="226" y="2865"/>
                    </a:lnTo>
                    <a:lnTo>
                      <a:pt x="276" y="2904"/>
                    </a:lnTo>
                    <a:lnTo>
                      <a:pt x="327" y="2944"/>
                    </a:lnTo>
                    <a:lnTo>
                      <a:pt x="381" y="2983"/>
                    </a:lnTo>
                    <a:lnTo>
                      <a:pt x="435" y="3022"/>
                    </a:lnTo>
                    <a:lnTo>
                      <a:pt x="489" y="3060"/>
                    </a:lnTo>
                    <a:lnTo>
                      <a:pt x="543" y="3096"/>
                    </a:lnTo>
                    <a:lnTo>
                      <a:pt x="594" y="3130"/>
                    </a:lnTo>
                    <a:lnTo>
                      <a:pt x="641" y="3158"/>
                    </a:lnTo>
                    <a:lnTo>
                      <a:pt x="686" y="3182"/>
                    </a:lnTo>
                    <a:lnTo>
                      <a:pt x="726" y="3201"/>
                    </a:lnTo>
                    <a:lnTo>
                      <a:pt x="760" y="3214"/>
                    </a:lnTo>
                    <a:lnTo>
                      <a:pt x="789" y="3219"/>
                    </a:lnTo>
                    <a:lnTo>
                      <a:pt x="812" y="3221"/>
                    </a:lnTo>
                    <a:lnTo>
                      <a:pt x="834" y="3223"/>
                    </a:lnTo>
                    <a:lnTo>
                      <a:pt x="854" y="3227"/>
                    </a:lnTo>
                    <a:lnTo>
                      <a:pt x="872" y="3230"/>
                    </a:lnTo>
                    <a:lnTo>
                      <a:pt x="890" y="3233"/>
                    </a:lnTo>
                    <a:lnTo>
                      <a:pt x="908" y="3237"/>
                    </a:lnTo>
                    <a:lnTo>
                      <a:pt x="925" y="3241"/>
                    </a:lnTo>
                    <a:lnTo>
                      <a:pt x="941" y="3244"/>
                    </a:lnTo>
                    <a:lnTo>
                      <a:pt x="957" y="3248"/>
                    </a:lnTo>
                    <a:lnTo>
                      <a:pt x="973" y="3251"/>
                    </a:lnTo>
                    <a:lnTo>
                      <a:pt x="991" y="3254"/>
                    </a:lnTo>
                    <a:lnTo>
                      <a:pt x="1009" y="3257"/>
                    </a:lnTo>
                    <a:lnTo>
                      <a:pt x="1027" y="3258"/>
                    </a:lnTo>
                    <a:lnTo>
                      <a:pt x="1048" y="3259"/>
                    </a:lnTo>
                    <a:lnTo>
                      <a:pt x="1069" y="3259"/>
                    </a:lnTo>
                    <a:lnTo>
                      <a:pt x="1093" y="3258"/>
                    </a:lnTo>
                    <a:lnTo>
                      <a:pt x="1121" y="3255"/>
                    </a:lnTo>
                    <a:lnTo>
                      <a:pt x="1155" y="3251"/>
                    </a:lnTo>
                    <a:lnTo>
                      <a:pt x="1198" y="3245"/>
                    </a:lnTo>
                    <a:lnTo>
                      <a:pt x="1244" y="3239"/>
                    </a:lnTo>
                    <a:lnTo>
                      <a:pt x="1296" y="3230"/>
                    </a:lnTo>
                    <a:lnTo>
                      <a:pt x="1352" y="3219"/>
                    </a:lnTo>
                    <a:lnTo>
                      <a:pt x="1409" y="3209"/>
                    </a:lnTo>
                    <a:lnTo>
                      <a:pt x="1468" y="3198"/>
                    </a:lnTo>
                    <a:lnTo>
                      <a:pt x="1530" y="3185"/>
                    </a:lnTo>
                    <a:lnTo>
                      <a:pt x="1591" y="3173"/>
                    </a:lnTo>
                    <a:lnTo>
                      <a:pt x="1652" y="3160"/>
                    </a:lnTo>
                    <a:lnTo>
                      <a:pt x="1710" y="3148"/>
                    </a:lnTo>
                    <a:lnTo>
                      <a:pt x="1767" y="3133"/>
                    </a:lnTo>
                    <a:lnTo>
                      <a:pt x="1819" y="3122"/>
                    </a:lnTo>
                    <a:lnTo>
                      <a:pt x="1869" y="3109"/>
                    </a:lnTo>
                    <a:lnTo>
                      <a:pt x="1913" y="3098"/>
                    </a:lnTo>
                    <a:lnTo>
                      <a:pt x="1943" y="3089"/>
                    </a:lnTo>
                    <a:lnTo>
                      <a:pt x="1989" y="3073"/>
                    </a:lnTo>
                    <a:lnTo>
                      <a:pt x="2052" y="3053"/>
                    </a:lnTo>
                    <a:lnTo>
                      <a:pt x="2128" y="3026"/>
                    </a:lnTo>
                    <a:lnTo>
                      <a:pt x="2219" y="2995"/>
                    </a:lnTo>
                    <a:lnTo>
                      <a:pt x="2323" y="2959"/>
                    </a:lnTo>
                    <a:lnTo>
                      <a:pt x="2437" y="2919"/>
                    </a:lnTo>
                    <a:lnTo>
                      <a:pt x="2562" y="2876"/>
                    </a:lnTo>
                    <a:lnTo>
                      <a:pt x="2695" y="2828"/>
                    </a:lnTo>
                    <a:lnTo>
                      <a:pt x="2837" y="2778"/>
                    </a:lnTo>
                    <a:lnTo>
                      <a:pt x="2986" y="2726"/>
                    </a:lnTo>
                    <a:lnTo>
                      <a:pt x="3140" y="2672"/>
                    </a:lnTo>
                    <a:lnTo>
                      <a:pt x="3298" y="2615"/>
                    </a:lnTo>
                    <a:lnTo>
                      <a:pt x="3459" y="2559"/>
                    </a:lnTo>
                    <a:lnTo>
                      <a:pt x="3623" y="2500"/>
                    </a:lnTo>
                    <a:lnTo>
                      <a:pt x="3789" y="2442"/>
                    </a:lnTo>
                    <a:lnTo>
                      <a:pt x="3953" y="2383"/>
                    </a:lnTo>
                    <a:lnTo>
                      <a:pt x="4117" y="2325"/>
                    </a:lnTo>
                    <a:lnTo>
                      <a:pt x="4278" y="2269"/>
                    </a:lnTo>
                    <a:lnTo>
                      <a:pt x="4435" y="2213"/>
                    </a:lnTo>
                    <a:lnTo>
                      <a:pt x="4589" y="2159"/>
                    </a:lnTo>
                    <a:lnTo>
                      <a:pt x="4735" y="2107"/>
                    </a:lnTo>
                    <a:lnTo>
                      <a:pt x="4876" y="2057"/>
                    </a:lnTo>
                    <a:lnTo>
                      <a:pt x="5008" y="2011"/>
                    </a:lnTo>
                    <a:lnTo>
                      <a:pt x="5130" y="1968"/>
                    </a:lnTo>
                    <a:lnTo>
                      <a:pt x="5243" y="1929"/>
                    </a:lnTo>
                    <a:lnTo>
                      <a:pt x="5344" y="1895"/>
                    </a:lnTo>
                    <a:lnTo>
                      <a:pt x="5432" y="1864"/>
                    </a:lnTo>
                    <a:lnTo>
                      <a:pt x="5507" y="1838"/>
                    </a:lnTo>
                    <a:lnTo>
                      <a:pt x="5566" y="1819"/>
                    </a:lnTo>
                    <a:lnTo>
                      <a:pt x="5609" y="1805"/>
                    </a:lnTo>
                    <a:lnTo>
                      <a:pt x="5635" y="1797"/>
                    </a:lnTo>
                    <a:lnTo>
                      <a:pt x="5668" y="1788"/>
                    </a:lnTo>
                    <a:lnTo>
                      <a:pt x="5700" y="1778"/>
                    </a:lnTo>
                    <a:lnTo>
                      <a:pt x="5731" y="1766"/>
                    </a:lnTo>
                    <a:lnTo>
                      <a:pt x="5759" y="1755"/>
                    </a:lnTo>
                    <a:lnTo>
                      <a:pt x="5785" y="1742"/>
                    </a:lnTo>
                    <a:lnTo>
                      <a:pt x="5808" y="1728"/>
                    </a:lnTo>
                    <a:lnTo>
                      <a:pt x="5828" y="1712"/>
                    </a:lnTo>
                    <a:lnTo>
                      <a:pt x="5846" y="1697"/>
                    </a:lnTo>
                    <a:lnTo>
                      <a:pt x="5862" y="1680"/>
                    </a:lnTo>
                    <a:lnTo>
                      <a:pt x="5873" y="1664"/>
                    </a:lnTo>
                    <a:lnTo>
                      <a:pt x="5880" y="1646"/>
                    </a:lnTo>
                    <a:lnTo>
                      <a:pt x="5884" y="1627"/>
                    </a:lnTo>
                    <a:lnTo>
                      <a:pt x="5884" y="1607"/>
                    </a:lnTo>
                    <a:lnTo>
                      <a:pt x="5878" y="1587"/>
                    </a:lnTo>
                    <a:lnTo>
                      <a:pt x="5868" y="1566"/>
                    </a:lnTo>
                    <a:lnTo>
                      <a:pt x="5854" y="1546"/>
                    </a:lnTo>
                    <a:lnTo>
                      <a:pt x="5836" y="1523"/>
                    </a:lnTo>
                    <a:lnTo>
                      <a:pt x="5816" y="1498"/>
                    </a:lnTo>
                    <a:lnTo>
                      <a:pt x="5795" y="1471"/>
                    </a:lnTo>
                    <a:lnTo>
                      <a:pt x="5773" y="1443"/>
                    </a:lnTo>
                    <a:lnTo>
                      <a:pt x="5750" y="1412"/>
                    </a:lnTo>
                    <a:lnTo>
                      <a:pt x="5728" y="1379"/>
                    </a:lnTo>
                    <a:lnTo>
                      <a:pt x="5708" y="1344"/>
                    </a:lnTo>
                    <a:lnTo>
                      <a:pt x="5689" y="1309"/>
                    </a:lnTo>
                    <a:lnTo>
                      <a:pt x="5671" y="1271"/>
                    </a:lnTo>
                    <a:lnTo>
                      <a:pt x="5657" y="1233"/>
                    </a:lnTo>
                    <a:lnTo>
                      <a:pt x="5644" y="1192"/>
                    </a:lnTo>
                    <a:lnTo>
                      <a:pt x="5636" y="1151"/>
                    </a:lnTo>
                    <a:lnTo>
                      <a:pt x="5631" y="1108"/>
                    </a:lnTo>
                    <a:lnTo>
                      <a:pt x="5632" y="1065"/>
                    </a:lnTo>
                    <a:lnTo>
                      <a:pt x="5637" y="1020"/>
                    </a:lnTo>
                    <a:lnTo>
                      <a:pt x="5649" y="975"/>
                    </a:lnTo>
                    <a:lnTo>
                      <a:pt x="5663" y="933"/>
                    </a:lnTo>
                    <a:lnTo>
                      <a:pt x="5678" y="898"/>
                    </a:lnTo>
                    <a:lnTo>
                      <a:pt x="5693" y="869"/>
                    </a:lnTo>
                    <a:lnTo>
                      <a:pt x="5708" y="843"/>
                    </a:lnTo>
                    <a:lnTo>
                      <a:pt x="5723" y="822"/>
                    </a:lnTo>
                    <a:lnTo>
                      <a:pt x="5739" y="806"/>
                    </a:lnTo>
                    <a:lnTo>
                      <a:pt x="5754" y="790"/>
                    </a:lnTo>
                    <a:lnTo>
                      <a:pt x="5769" y="778"/>
                    </a:lnTo>
                    <a:lnTo>
                      <a:pt x="5785" y="765"/>
                    </a:lnTo>
                    <a:lnTo>
                      <a:pt x="5802" y="752"/>
                    </a:lnTo>
                    <a:lnTo>
                      <a:pt x="5817" y="738"/>
                    </a:lnTo>
                    <a:lnTo>
                      <a:pt x="5834" y="722"/>
                    </a:lnTo>
                    <a:lnTo>
                      <a:pt x="5850" y="704"/>
                    </a:lnTo>
                    <a:lnTo>
                      <a:pt x="5867" y="683"/>
                    </a:lnTo>
                    <a:lnTo>
                      <a:pt x="5884" y="657"/>
                    </a:lnTo>
                    <a:lnTo>
                      <a:pt x="5900" y="625"/>
                    </a:lnTo>
                    <a:lnTo>
                      <a:pt x="5918" y="592"/>
                    </a:lnTo>
                    <a:lnTo>
                      <a:pt x="5935" y="560"/>
                    </a:lnTo>
                    <a:lnTo>
                      <a:pt x="5953" y="530"/>
                    </a:lnTo>
                    <a:lnTo>
                      <a:pt x="5969" y="502"/>
                    </a:lnTo>
                    <a:lnTo>
                      <a:pt x="5986" y="476"/>
                    </a:lnTo>
                    <a:lnTo>
                      <a:pt x="6000" y="452"/>
                    </a:lnTo>
                    <a:lnTo>
                      <a:pt x="6013" y="429"/>
                    </a:lnTo>
                    <a:lnTo>
                      <a:pt x="6023" y="408"/>
                    </a:lnTo>
                    <a:lnTo>
                      <a:pt x="6031" y="389"/>
                    </a:lnTo>
                    <a:lnTo>
                      <a:pt x="6036" y="372"/>
                    </a:lnTo>
                    <a:lnTo>
                      <a:pt x="6037" y="357"/>
                    </a:lnTo>
                    <a:lnTo>
                      <a:pt x="6035" y="343"/>
                    </a:lnTo>
                    <a:lnTo>
                      <a:pt x="6027" y="331"/>
                    </a:lnTo>
                    <a:lnTo>
                      <a:pt x="6016" y="321"/>
                    </a:lnTo>
                    <a:lnTo>
                      <a:pt x="5999" y="312"/>
                    </a:lnTo>
                    <a:lnTo>
                      <a:pt x="5976" y="306"/>
                    </a:lnTo>
                    <a:lnTo>
                      <a:pt x="5949" y="299"/>
                    </a:lnTo>
                    <a:lnTo>
                      <a:pt x="5918" y="294"/>
                    </a:lnTo>
                    <a:lnTo>
                      <a:pt x="5886" y="288"/>
                    </a:lnTo>
                    <a:lnTo>
                      <a:pt x="5852" y="281"/>
                    </a:lnTo>
                    <a:lnTo>
                      <a:pt x="5817" y="275"/>
                    </a:lnTo>
                    <a:lnTo>
                      <a:pt x="5781" y="267"/>
                    </a:lnTo>
                    <a:lnTo>
                      <a:pt x="5746" y="259"/>
                    </a:lnTo>
                    <a:lnTo>
                      <a:pt x="5712" y="252"/>
                    </a:lnTo>
                    <a:lnTo>
                      <a:pt x="5678" y="244"/>
                    </a:lnTo>
                    <a:lnTo>
                      <a:pt x="5649" y="236"/>
                    </a:lnTo>
                    <a:lnTo>
                      <a:pt x="5621" y="227"/>
                    </a:lnTo>
                    <a:lnTo>
                      <a:pt x="5598" y="218"/>
                    </a:lnTo>
                    <a:lnTo>
                      <a:pt x="5577" y="208"/>
                    </a:lnTo>
                    <a:lnTo>
                      <a:pt x="5563" y="198"/>
                    </a:lnTo>
                    <a:lnTo>
                      <a:pt x="5554" y="188"/>
                    </a:lnTo>
                    <a:lnTo>
                      <a:pt x="5550" y="176"/>
                    </a:lnTo>
                    <a:lnTo>
                      <a:pt x="5546" y="150"/>
                    </a:lnTo>
                    <a:lnTo>
                      <a:pt x="5536" y="122"/>
                    </a:lnTo>
                    <a:lnTo>
                      <a:pt x="5519" y="94"/>
                    </a:lnTo>
                    <a:lnTo>
                      <a:pt x="5496" y="65"/>
                    </a:lnTo>
                    <a:lnTo>
                      <a:pt x="5468" y="40"/>
                    </a:lnTo>
                    <a:lnTo>
                      <a:pt x="5435" y="20"/>
                    </a:lnTo>
                    <a:lnTo>
                      <a:pt x="5396" y="6"/>
                    </a:lnTo>
                    <a:lnTo>
                      <a:pt x="5353" y="0"/>
                    </a:lnTo>
                    <a:lnTo>
                      <a:pt x="5327" y="2"/>
                    </a:lnTo>
                    <a:lnTo>
                      <a:pt x="5296" y="3"/>
                    </a:lnTo>
                    <a:lnTo>
                      <a:pt x="5260" y="7"/>
                    </a:lnTo>
                    <a:lnTo>
                      <a:pt x="5222" y="11"/>
                    </a:lnTo>
                    <a:lnTo>
                      <a:pt x="5181" y="17"/>
                    </a:lnTo>
                    <a:lnTo>
                      <a:pt x="5139" y="22"/>
                    </a:lnTo>
                    <a:lnTo>
                      <a:pt x="5095" y="29"/>
                    </a:lnTo>
                    <a:lnTo>
                      <a:pt x="5053" y="35"/>
                    </a:lnTo>
                    <a:lnTo>
                      <a:pt x="5012" y="41"/>
                    </a:lnTo>
                    <a:lnTo>
                      <a:pt x="4973" y="48"/>
                    </a:lnTo>
                    <a:lnTo>
                      <a:pt x="4937" y="53"/>
                    </a:lnTo>
                    <a:lnTo>
                      <a:pt x="4907" y="59"/>
                    </a:lnTo>
                    <a:lnTo>
                      <a:pt x="4881" y="63"/>
                    </a:lnTo>
                    <a:lnTo>
                      <a:pt x="4860" y="67"/>
                    </a:lnTo>
                    <a:lnTo>
                      <a:pt x="4848" y="68"/>
                    </a:lnTo>
                    <a:lnTo>
                      <a:pt x="4844" y="70"/>
                    </a:lnTo>
                    <a:close/>
                  </a:path>
                </a:pathLst>
              </a:custGeom>
              <a:solidFill>
                <a:srgbClr val="009CA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98" name="Freeform 122">
                <a:extLst>
                  <a:ext uri="{FF2B5EF4-FFF2-40B4-BE49-F238E27FC236}">
                    <a16:creationId xmlns:a16="http://schemas.microsoft.com/office/drawing/2014/main" id="{51F36FBB-BC28-4954-8AA4-3FAA40A39C3E}"/>
                  </a:ext>
                </a:extLst>
              </p:cNvPr>
              <p:cNvSpPr>
                <a:spLocks noChangeAspect="1"/>
              </p:cNvSpPr>
              <p:nvPr/>
            </p:nvSpPr>
            <p:spPr bwMode="auto">
              <a:xfrm>
                <a:off x="4251" y="1464"/>
                <a:ext cx="1343" cy="667"/>
              </a:xfrm>
              <a:custGeom>
                <a:avLst/>
                <a:gdLst>
                  <a:gd name="T0" fmla="*/ 0 w 5372"/>
                  <a:gd name="T1" fmla="*/ 0 h 2666"/>
                  <a:gd name="T2" fmla="*/ 0 w 5372"/>
                  <a:gd name="T3" fmla="*/ 0 h 2666"/>
                  <a:gd name="T4" fmla="*/ 0 w 5372"/>
                  <a:gd name="T5" fmla="*/ 0 h 2666"/>
                  <a:gd name="T6" fmla="*/ 0 w 5372"/>
                  <a:gd name="T7" fmla="*/ 0 h 2666"/>
                  <a:gd name="T8" fmla="*/ 0 w 5372"/>
                  <a:gd name="T9" fmla="*/ 0 h 2666"/>
                  <a:gd name="T10" fmla="*/ 0 w 5372"/>
                  <a:gd name="T11" fmla="*/ 0 h 2666"/>
                  <a:gd name="T12" fmla="*/ 0 w 5372"/>
                  <a:gd name="T13" fmla="*/ 0 h 2666"/>
                  <a:gd name="T14" fmla="*/ 0 w 5372"/>
                  <a:gd name="T15" fmla="*/ 0 h 2666"/>
                  <a:gd name="T16" fmla="*/ 0 w 5372"/>
                  <a:gd name="T17" fmla="*/ 0 h 2666"/>
                  <a:gd name="T18" fmla="*/ 0 w 5372"/>
                  <a:gd name="T19" fmla="*/ 0 h 2666"/>
                  <a:gd name="T20" fmla="*/ 0 w 5372"/>
                  <a:gd name="T21" fmla="*/ 0 h 2666"/>
                  <a:gd name="T22" fmla="*/ 0 w 5372"/>
                  <a:gd name="T23" fmla="*/ 0 h 2666"/>
                  <a:gd name="T24" fmla="*/ 0 w 5372"/>
                  <a:gd name="T25" fmla="*/ 0 h 2666"/>
                  <a:gd name="T26" fmla="*/ 0 w 5372"/>
                  <a:gd name="T27" fmla="*/ 0 h 2666"/>
                  <a:gd name="T28" fmla="*/ 0 w 5372"/>
                  <a:gd name="T29" fmla="*/ 0 h 2666"/>
                  <a:gd name="T30" fmla="*/ 0 w 5372"/>
                  <a:gd name="T31" fmla="*/ 0 h 2666"/>
                  <a:gd name="T32" fmla="*/ 0 w 5372"/>
                  <a:gd name="T33" fmla="*/ 0 h 2666"/>
                  <a:gd name="T34" fmla="*/ 0 w 5372"/>
                  <a:gd name="T35" fmla="*/ 0 h 2666"/>
                  <a:gd name="T36" fmla="*/ 0 w 5372"/>
                  <a:gd name="T37" fmla="*/ 0 h 2666"/>
                  <a:gd name="T38" fmla="*/ 0 w 5372"/>
                  <a:gd name="T39" fmla="*/ 0 h 2666"/>
                  <a:gd name="T40" fmla="*/ 0 w 5372"/>
                  <a:gd name="T41" fmla="*/ 0 h 2666"/>
                  <a:gd name="T42" fmla="*/ 0 w 5372"/>
                  <a:gd name="T43" fmla="*/ 0 h 2666"/>
                  <a:gd name="T44" fmla="*/ 0 w 5372"/>
                  <a:gd name="T45" fmla="*/ 0 h 2666"/>
                  <a:gd name="T46" fmla="*/ 0 w 5372"/>
                  <a:gd name="T47" fmla="*/ 0 h 2666"/>
                  <a:gd name="T48" fmla="*/ 0 w 5372"/>
                  <a:gd name="T49" fmla="*/ 0 h 2666"/>
                  <a:gd name="T50" fmla="*/ 0 w 5372"/>
                  <a:gd name="T51" fmla="*/ 0 h 2666"/>
                  <a:gd name="T52" fmla="*/ 0 w 5372"/>
                  <a:gd name="T53" fmla="*/ 0 h 2666"/>
                  <a:gd name="T54" fmla="*/ 0 w 5372"/>
                  <a:gd name="T55" fmla="*/ 0 h 2666"/>
                  <a:gd name="T56" fmla="*/ 0 w 5372"/>
                  <a:gd name="T57" fmla="*/ 0 h 2666"/>
                  <a:gd name="T58" fmla="*/ 0 w 5372"/>
                  <a:gd name="T59" fmla="*/ 0 h 2666"/>
                  <a:gd name="T60" fmla="*/ 0 w 5372"/>
                  <a:gd name="T61" fmla="*/ 0 h 2666"/>
                  <a:gd name="T62" fmla="*/ 0 w 5372"/>
                  <a:gd name="T63" fmla="*/ 0 h 2666"/>
                  <a:gd name="T64" fmla="*/ 0 w 5372"/>
                  <a:gd name="T65" fmla="*/ 0 h 2666"/>
                  <a:gd name="T66" fmla="*/ 0 w 5372"/>
                  <a:gd name="T67" fmla="*/ 0 h 2666"/>
                  <a:gd name="T68" fmla="*/ 0 w 5372"/>
                  <a:gd name="T69" fmla="*/ 0 h 2666"/>
                  <a:gd name="T70" fmla="*/ 0 w 5372"/>
                  <a:gd name="T71" fmla="*/ 0 h 2666"/>
                  <a:gd name="T72" fmla="*/ 0 w 5372"/>
                  <a:gd name="T73" fmla="*/ 0 h 2666"/>
                  <a:gd name="T74" fmla="*/ 0 w 5372"/>
                  <a:gd name="T75" fmla="*/ 0 h 2666"/>
                  <a:gd name="T76" fmla="*/ 0 w 5372"/>
                  <a:gd name="T77" fmla="*/ 0 h 2666"/>
                  <a:gd name="T78" fmla="*/ 0 w 5372"/>
                  <a:gd name="T79" fmla="*/ 0 h 2666"/>
                  <a:gd name="T80" fmla="*/ 0 w 5372"/>
                  <a:gd name="T81" fmla="*/ 0 h 2666"/>
                  <a:gd name="T82" fmla="*/ 0 w 5372"/>
                  <a:gd name="T83" fmla="*/ 0 h 2666"/>
                  <a:gd name="T84" fmla="*/ 0 w 5372"/>
                  <a:gd name="T85" fmla="*/ 0 h 2666"/>
                  <a:gd name="T86" fmla="*/ 0 w 5372"/>
                  <a:gd name="T87" fmla="*/ 0 h 2666"/>
                  <a:gd name="T88" fmla="*/ 0 w 5372"/>
                  <a:gd name="T89" fmla="*/ 0 h 2666"/>
                  <a:gd name="T90" fmla="*/ 0 w 5372"/>
                  <a:gd name="T91" fmla="*/ 0 h 2666"/>
                  <a:gd name="T92" fmla="*/ 0 w 5372"/>
                  <a:gd name="T93" fmla="*/ 0 h 2666"/>
                  <a:gd name="T94" fmla="*/ 0 w 5372"/>
                  <a:gd name="T95" fmla="*/ 0 h 2666"/>
                  <a:gd name="T96" fmla="*/ 0 w 5372"/>
                  <a:gd name="T97" fmla="*/ 0 h 2666"/>
                  <a:gd name="T98" fmla="*/ 0 w 5372"/>
                  <a:gd name="T99" fmla="*/ 0 h 2666"/>
                  <a:gd name="T100" fmla="*/ 0 w 5372"/>
                  <a:gd name="T101" fmla="*/ 0 h 2666"/>
                  <a:gd name="T102" fmla="*/ 0 w 5372"/>
                  <a:gd name="T103" fmla="*/ 0 h 2666"/>
                  <a:gd name="T104" fmla="*/ 0 w 5372"/>
                  <a:gd name="T105" fmla="*/ 0 h 2666"/>
                  <a:gd name="T106" fmla="*/ 0 w 5372"/>
                  <a:gd name="T107" fmla="*/ 0 h 2666"/>
                  <a:gd name="T108" fmla="*/ 0 w 5372"/>
                  <a:gd name="T109" fmla="*/ 0 h 2666"/>
                  <a:gd name="T110" fmla="*/ 0 w 5372"/>
                  <a:gd name="T111" fmla="*/ 0 h 266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372"/>
                  <a:gd name="T169" fmla="*/ 0 h 2666"/>
                  <a:gd name="T170" fmla="*/ 5372 w 5372"/>
                  <a:gd name="T171" fmla="*/ 2666 h 266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372" h="2666">
                    <a:moveTo>
                      <a:pt x="2687" y="600"/>
                    </a:moveTo>
                    <a:lnTo>
                      <a:pt x="2630" y="615"/>
                    </a:lnTo>
                    <a:lnTo>
                      <a:pt x="2576" y="630"/>
                    </a:lnTo>
                    <a:lnTo>
                      <a:pt x="2527" y="644"/>
                    </a:lnTo>
                    <a:lnTo>
                      <a:pt x="2481" y="655"/>
                    </a:lnTo>
                    <a:lnTo>
                      <a:pt x="2439" y="667"/>
                    </a:lnTo>
                    <a:lnTo>
                      <a:pt x="2400" y="678"/>
                    </a:lnTo>
                    <a:lnTo>
                      <a:pt x="2364" y="687"/>
                    </a:lnTo>
                    <a:lnTo>
                      <a:pt x="2332" y="698"/>
                    </a:lnTo>
                    <a:lnTo>
                      <a:pt x="2301" y="707"/>
                    </a:lnTo>
                    <a:lnTo>
                      <a:pt x="2274" y="714"/>
                    </a:lnTo>
                    <a:lnTo>
                      <a:pt x="2249" y="722"/>
                    </a:lnTo>
                    <a:lnTo>
                      <a:pt x="2224" y="730"/>
                    </a:lnTo>
                    <a:lnTo>
                      <a:pt x="2203" y="737"/>
                    </a:lnTo>
                    <a:lnTo>
                      <a:pt x="2182" y="745"/>
                    </a:lnTo>
                    <a:lnTo>
                      <a:pt x="2163" y="751"/>
                    </a:lnTo>
                    <a:lnTo>
                      <a:pt x="2145" y="758"/>
                    </a:lnTo>
                    <a:lnTo>
                      <a:pt x="2127" y="766"/>
                    </a:lnTo>
                    <a:lnTo>
                      <a:pt x="2110" y="772"/>
                    </a:lnTo>
                    <a:lnTo>
                      <a:pt x="2094" y="780"/>
                    </a:lnTo>
                    <a:lnTo>
                      <a:pt x="2077" y="787"/>
                    </a:lnTo>
                    <a:lnTo>
                      <a:pt x="2060" y="795"/>
                    </a:lnTo>
                    <a:lnTo>
                      <a:pt x="2044" y="803"/>
                    </a:lnTo>
                    <a:lnTo>
                      <a:pt x="2026" y="812"/>
                    </a:lnTo>
                    <a:lnTo>
                      <a:pt x="2006" y="821"/>
                    </a:lnTo>
                    <a:lnTo>
                      <a:pt x="1987" y="831"/>
                    </a:lnTo>
                    <a:lnTo>
                      <a:pt x="1965" y="841"/>
                    </a:lnTo>
                    <a:lnTo>
                      <a:pt x="1942" y="853"/>
                    </a:lnTo>
                    <a:lnTo>
                      <a:pt x="1918" y="864"/>
                    </a:lnTo>
                    <a:lnTo>
                      <a:pt x="1892" y="878"/>
                    </a:lnTo>
                    <a:lnTo>
                      <a:pt x="1863" y="892"/>
                    </a:lnTo>
                    <a:lnTo>
                      <a:pt x="1832" y="907"/>
                    </a:lnTo>
                    <a:lnTo>
                      <a:pt x="1798" y="923"/>
                    </a:lnTo>
                    <a:lnTo>
                      <a:pt x="1742" y="949"/>
                    </a:lnTo>
                    <a:lnTo>
                      <a:pt x="1689" y="976"/>
                    </a:lnTo>
                    <a:lnTo>
                      <a:pt x="1636" y="1004"/>
                    </a:lnTo>
                    <a:lnTo>
                      <a:pt x="1583" y="1032"/>
                    </a:lnTo>
                    <a:lnTo>
                      <a:pt x="1531" y="1062"/>
                    </a:lnTo>
                    <a:lnTo>
                      <a:pt x="1480" y="1093"/>
                    </a:lnTo>
                    <a:lnTo>
                      <a:pt x="1428" y="1123"/>
                    </a:lnTo>
                    <a:lnTo>
                      <a:pt x="1378" y="1154"/>
                    </a:lnTo>
                    <a:lnTo>
                      <a:pt x="1328" y="1186"/>
                    </a:lnTo>
                    <a:lnTo>
                      <a:pt x="1280" y="1220"/>
                    </a:lnTo>
                    <a:lnTo>
                      <a:pt x="1231" y="1254"/>
                    </a:lnTo>
                    <a:lnTo>
                      <a:pt x="1183" y="1289"/>
                    </a:lnTo>
                    <a:lnTo>
                      <a:pt x="1136" y="1325"/>
                    </a:lnTo>
                    <a:lnTo>
                      <a:pt x="1089" y="1361"/>
                    </a:lnTo>
                    <a:lnTo>
                      <a:pt x="1042" y="1398"/>
                    </a:lnTo>
                    <a:lnTo>
                      <a:pt x="996" y="1436"/>
                    </a:lnTo>
                    <a:lnTo>
                      <a:pt x="951" y="1475"/>
                    </a:lnTo>
                    <a:lnTo>
                      <a:pt x="905" y="1514"/>
                    </a:lnTo>
                    <a:lnTo>
                      <a:pt x="862" y="1554"/>
                    </a:lnTo>
                    <a:lnTo>
                      <a:pt x="817" y="1597"/>
                    </a:lnTo>
                    <a:lnTo>
                      <a:pt x="773" y="1639"/>
                    </a:lnTo>
                    <a:lnTo>
                      <a:pt x="730" y="1681"/>
                    </a:lnTo>
                    <a:lnTo>
                      <a:pt x="686" y="1726"/>
                    </a:lnTo>
                    <a:lnTo>
                      <a:pt x="644" y="1771"/>
                    </a:lnTo>
                    <a:lnTo>
                      <a:pt x="601" y="1816"/>
                    </a:lnTo>
                    <a:lnTo>
                      <a:pt x="559" y="1862"/>
                    </a:lnTo>
                    <a:lnTo>
                      <a:pt x="517" y="1909"/>
                    </a:lnTo>
                    <a:lnTo>
                      <a:pt x="476" y="1958"/>
                    </a:lnTo>
                    <a:lnTo>
                      <a:pt x="435" y="2008"/>
                    </a:lnTo>
                    <a:lnTo>
                      <a:pt x="394" y="2058"/>
                    </a:lnTo>
                    <a:lnTo>
                      <a:pt x="353" y="2108"/>
                    </a:lnTo>
                    <a:lnTo>
                      <a:pt x="312" y="2161"/>
                    </a:lnTo>
                    <a:lnTo>
                      <a:pt x="271" y="2210"/>
                    </a:lnTo>
                    <a:lnTo>
                      <a:pt x="231" y="2253"/>
                    </a:lnTo>
                    <a:lnTo>
                      <a:pt x="192" y="2290"/>
                    </a:lnTo>
                    <a:lnTo>
                      <a:pt x="155" y="2322"/>
                    </a:lnTo>
                    <a:lnTo>
                      <a:pt x="121" y="2351"/>
                    </a:lnTo>
                    <a:lnTo>
                      <a:pt x="89" y="2376"/>
                    </a:lnTo>
                    <a:lnTo>
                      <a:pt x="60" y="2398"/>
                    </a:lnTo>
                    <a:lnTo>
                      <a:pt x="37" y="2419"/>
                    </a:lnTo>
                    <a:lnTo>
                      <a:pt x="19" y="2437"/>
                    </a:lnTo>
                    <a:lnTo>
                      <a:pt x="6" y="2455"/>
                    </a:lnTo>
                    <a:lnTo>
                      <a:pt x="0" y="2471"/>
                    </a:lnTo>
                    <a:lnTo>
                      <a:pt x="3" y="2489"/>
                    </a:lnTo>
                    <a:lnTo>
                      <a:pt x="12" y="2508"/>
                    </a:lnTo>
                    <a:lnTo>
                      <a:pt x="30" y="2530"/>
                    </a:lnTo>
                    <a:lnTo>
                      <a:pt x="58" y="2553"/>
                    </a:lnTo>
                    <a:lnTo>
                      <a:pt x="95" y="2580"/>
                    </a:lnTo>
                    <a:lnTo>
                      <a:pt x="136" y="2606"/>
                    </a:lnTo>
                    <a:lnTo>
                      <a:pt x="172" y="2626"/>
                    </a:lnTo>
                    <a:lnTo>
                      <a:pt x="205" y="2643"/>
                    </a:lnTo>
                    <a:lnTo>
                      <a:pt x="236" y="2655"/>
                    </a:lnTo>
                    <a:lnTo>
                      <a:pt x="265" y="2661"/>
                    </a:lnTo>
                    <a:lnTo>
                      <a:pt x="295" y="2665"/>
                    </a:lnTo>
                    <a:lnTo>
                      <a:pt x="324" y="2666"/>
                    </a:lnTo>
                    <a:lnTo>
                      <a:pt x="356" y="2665"/>
                    </a:lnTo>
                    <a:lnTo>
                      <a:pt x="389" y="2661"/>
                    </a:lnTo>
                    <a:lnTo>
                      <a:pt x="424" y="2655"/>
                    </a:lnTo>
                    <a:lnTo>
                      <a:pt x="465" y="2647"/>
                    </a:lnTo>
                    <a:lnTo>
                      <a:pt x="510" y="2639"/>
                    </a:lnTo>
                    <a:lnTo>
                      <a:pt x="560" y="2630"/>
                    </a:lnTo>
                    <a:lnTo>
                      <a:pt x="618" y="2621"/>
                    </a:lnTo>
                    <a:lnTo>
                      <a:pt x="682" y="2612"/>
                    </a:lnTo>
                    <a:lnTo>
                      <a:pt x="755" y="2605"/>
                    </a:lnTo>
                    <a:lnTo>
                      <a:pt x="795" y="2599"/>
                    </a:lnTo>
                    <a:lnTo>
                      <a:pt x="837" y="2594"/>
                    </a:lnTo>
                    <a:lnTo>
                      <a:pt x="882" y="2585"/>
                    </a:lnTo>
                    <a:lnTo>
                      <a:pt x="930" y="2576"/>
                    </a:lnTo>
                    <a:lnTo>
                      <a:pt x="978" y="2566"/>
                    </a:lnTo>
                    <a:lnTo>
                      <a:pt x="1030" y="2553"/>
                    </a:lnTo>
                    <a:lnTo>
                      <a:pt x="1083" y="2539"/>
                    </a:lnTo>
                    <a:lnTo>
                      <a:pt x="1140" y="2524"/>
                    </a:lnTo>
                    <a:lnTo>
                      <a:pt x="1196" y="2508"/>
                    </a:lnTo>
                    <a:lnTo>
                      <a:pt x="1256" y="2490"/>
                    </a:lnTo>
                    <a:lnTo>
                      <a:pt x="1317" y="2472"/>
                    </a:lnTo>
                    <a:lnTo>
                      <a:pt x="1380" y="2452"/>
                    </a:lnTo>
                    <a:lnTo>
                      <a:pt x="1444" y="2431"/>
                    </a:lnTo>
                    <a:lnTo>
                      <a:pt x="1509" y="2410"/>
                    </a:lnTo>
                    <a:lnTo>
                      <a:pt x="1577" y="2388"/>
                    </a:lnTo>
                    <a:lnTo>
                      <a:pt x="1645" y="2365"/>
                    </a:lnTo>
                    <a:lnTo>
                      <a:pt x="1715" y="2340"/>
                    </a:lnTo>
                    <a:lnTo>
                      <a:pt x="1786" y="2316"/>
                    </a:lnTo>
                    <a:lnTo>
                      <a:pt x="1859" y="2290"/>
                    </a:lnTo>
                    <a:lnTo>
                      <a:pt x="1932" y="2265"/>
                    </a:lnTo>
                    <a:lnTo>
                      <a:pt x="2006" y="2238"/>
                    </a:lnTo>
                    <a:lnTo>
                      <a:pt x="2081" y="2211"/>
                    </a:lnTo>
                    <a:lnTo>
                      <a:pt x="2158" y="2184"/>
                    </a:lnTo>
                    <a:lnTo>
                      <a:pt x="2235" y="2156"/>
                    </a:lnTo>
                    <a:lnTo>
                      <a:pt x="2312" y="2127"/>
                    </a:lnTo>
                    <a:lnTo>
                      <a:pt x="2390" y="2099"/>
                    </a:lnTo>
                    <a:lnTo>
                      <a:pt x="2468" y="2071"/>
                    </a:lnTo>
                    <a:lnTo>
                      <a:pt x="2548" y="2043"/>
                    </a:lnTo>
                    <a:lnTo>
                      <a:pt x="2626" y="2015"/>
                    </a:lnTo>
                    <a:lnTo>
                      <a:pt x="2705" y="1986"/>
                    </a:lnTo>
                    <a:lnTo>
                      <a:pt x="2786" y="1958"/>
                    </a:lnTo>
                    <a:lnTo>
                      <a:pt x="2865" y="1930"/>
                    </a:lnTo>
                    <a:lnTo>
                      <a:pt x="2945" y="1902"/>
                    </a:lnTo>
                    <a:lnTo>
                      <a:pt x="3026" y="1874"/>
                    </a:lnTo>
                    <a:lnTo>
                      <a:pt x="3105" y="1847"/>
                    </a:lnTo>
                    <a:lnTo>
                      <a:pt x="3185" y="1818"/>
                    </a:lnTo>
                    <a:lnTo>
                      <a:pt x="3263" y="1790"/>
                    </a:lnTo>
                    <a:lnTo>
                      <a:pt x="3342" y="1763"/>
                    </a:lnTo>
                    <a:lnTo>
                      <a:pt x="3421" y="1736"/>
                    </a:lnTo>
                    <a:lnTo>
                      <a:pt x="3498" y="1708"/>
                    </a:lnTo>
                    <a:lnTo>
                      <a:pt x="3574" y="1681"/>
                    </a:lnTo>
                    <a:lnTo>
                      <a:pt x="3650" y="1656"/>
                    </a:lnTo>
                    <a:lnTo>
                      <a:pt x="3726" y="1629"/>
                    </a:lnTo>
                    <a:lnTo>
                      <a:pt x="3799" y="1603"/>
                    </a:lnTo>
                    <a:lnTo>
                      <a:pt x="3872" y="1577"/>
                    </a:lnTo>
                    <a:lnTo>
                      <a:pt x="3945" y="1552"/>
                    </a:lnTo>
                    <a:lnTo>
                      <a:pt x="4015" y="1527"/>
                    </a:lnTo>
                    <a:lnTo>
                      <a:pt x="4085" y="1503"/>
                    </a:lnTo>
                    <a:lnTo>
                      <a:pt x="4153" y="1479"/>
                    </a:lnTo>
                    <a:lnTo>
                      <a:pt x="4219" y="1455"/>
                    </a:lnTo>
                    <a:lnTo>
                      <a:pt x="4283" y="1432"/>
                    </a:lnTo>
                    <a:lnTo>
                      <a:pt x="4348" y="1411"/>
                    </a:lnTo>
                    <a:lnTo>
                      <a:pt x="4409" y="1389"/>
                    </a:lnTo>
                    <a:lnTo>
                      <a:pt x="4468" y="1367"/>
                    </a:lnTo>
                    <a:lnTo>
                      <a:pt x="4526" y="1348"/>
                    </a:lnTo>
                    <a:lnTo>
                      <a:pt x="4582" y="1327"/>
                    </a:lnTo>
                    <a:lnTo>
                      <a:pt x="4636" y="1308"/>
                    </a:lnTo>
                    <a:lnTo>
                      <a:pt x="4687" y="1290"/>
                    </a:lnTo>
                    <a:lnTo>
                      <a:pt x="4736" y="1272"/>
                    </a:lnTo>
                    <a:lnTo>
                      <a:pt x="4783" y="1255"/>
                    </a:lnTo>
                    <a:lnTo>
                      <a:pt x="4827" y="1240"/>
                    </a:lnTo>
                    <a:lnTo>
                      <a:pt x="4869" y="1225"/>
                    </a:lnTo>
                    <a:lnTo>
                      <a:pt x="4909" y="1211"/>
                    </a:lnTo>
                    <a:lnTo>
                      <a:pt x="4945" y="1198"/>
                    </a:lnTo>
                    <a:lnTo>
                      <a:pt x="5013" y="1173"/>
                    </a:lnTo>
                    <a:lnTo>
                      <a:pt x="5074" y="1150"/>
                    </a:lnTo>
                    <a:lnTo>
                      <a:pt x="5132" y="1128"/>
                    </a:lnTo>
                    <a:lnTo>
                      <a:pt x="5183" y="1108"/>
                    </a:lnTo>
                    <a:lnTo>
                      <a:pt x="5228" y="1087"/>
                    </a:lnTo>
                    <a:lnTo>
                      <a:pt x="5268" y="1068"/>
                    </a:lnTo>
                    <a:lnTo>
                      <a:pt x="5303" y="1048"/>
                    </a:lnTo>
                    <a:lnTo>
                      <a:pt x="5330" y="1028"/>
                    </a:lnTo>
                    <a:lnTo>
                      <a:pt x="5350" y="1008"/>
                    </a:lnTo>
                    <a:lnTo>
                      <a:pt x="5364" y="987"/>
                    </a:lnTo>
                    <a:lnTo>
                      <a:pt x="5372" y="966"/>
                    </a:lnTo>
                    <a:lnTo>
                      <a:pt x="5372" y="943"/>
                    </a:lnTo>
                    <a:lnTo>
                      <a:pt x="5365" y="917"/>
                    </a:lnTo>
                    <a:lnTo>
                      <a:pt x="5351" y="890"/>
                    </a:lnTo>
                    <a:lnTo>
                      <a:pt x="5331" y="862"/>
                    </a:lnTo>
                    <a:lnTo>
                      <a:pt x="5301" y="830"/>
                    </a:lnTo>
                    <a:lnTo>
                      <a:pt x="5269" y="798"/>
                    </a:lnTo>
                    <a:lnTo>
                      <a:pt x="5239" y="768"/>
                    </a:lnTo>
                    <a:lnTo>
                      <a:pt x="5210" y="741"/>
                    </a:lnTo>
                    <a:lnTo>
                      <a:pt x="5183" y="714"/>
                    </a:lnTo>
                    <a:lnTo>
                      <a:pt x="5159" y="690"/>
                    </a:lnTo>
                    <a:lnTo>
                      <a:pt x="5136" y="665"/>
                    </a:lnTo>
                    <a:lnTo>
                      <a:pt x="5117" y="642"/>
                    </a:lnTo>
                    <a:lnTo>
                      <a:pt x="5100" y="619"/>
                    </a:lnTo>
                    <a:lnTo>
                      <a:pt x="5087" y="596"/>
                    </a:lnTo>
                    <a:lnTo>
                      <a:pt x="5077" y="573"/>
                    </a:lnTo>
                    <a:lnTo>
                      <a:pt x="5071" y="549"/>
                    </a:lnTo>
                    <a:lnTo>
                      <a:pt x="5067" y="523"/>
                    </a:lnTo>
                    <a:lnTo>
                      <a:pt x="5068" y="497"/>
                    </a:lnTo>
                    <a:lnTo>
                      <a:pt x="5073" y="469"/>
                    </a:lnTo>
                    <a:lnTo>
                      <a:pt x="5083" y="440"/>
                    </a:lnTo>
                    <a:lnTo>
                      <a:pt x="5098" y="408"/>
                    </a:lnTo>
                    <a:lnTo>
                      <a:pt x="5117" y="376"/>
                    </a:lnTo>
                    <a:lnTo>
                      <a:pt x="5139" y="346"/>
                    </a:lnTo>
                    <a:lnTo>
                      <a:pt x="5164" y="319"/>
                    </a:lnTo>
                    <a:lnTo>
                      <a:pt x="5191" y="294"/>
                    </a:lnTo>
                    <a:lnTo>
                      <a:pt x="5219" y="271"/>
                    </a:lnTo>
                    <a:lnTo>
                      <a:pt x="5246" y="249"/>
                    </a:lnTo>
                    <a:lnTo>
                      <a:pt x="5273" y="228"/>
                    </a:lnTo>
                    <a:lnTo>
                      <a:pt x="5296" y="208"/>
                    </a:lnTo>
                    <a:lnTo>
                      <a:pt x="5317" y="190"/>
                    </a:lnTo>
                    <a:lnTo>
                      <a:pt x="5332" y="172"/>
                    </a:lnTo>
                    <a:lnTo>
                      <a:pt x="5342" y="154"/>
                    </a:lnTo>
                    <a:lnTo>
                      <a:pt x="5346" y="136"/>
                    </a:lnTo>
                    <a:lnTo>
                      <a:pt x="5342" y="119"/>
                    </a:lnTo>
                    <a:lnTo>
                      <a:pt x="5331" y="101"/>
                    </a:lnTo>
                    <a:lnTo>
                      <a:pt x="5308" y="83"/>
                    </a:lnTo>
                    <a:lnTo>
                      <a:pt x="5276" y="64"/>
                    </a:lnTo>
                    <a:lnTo>
                      <a:pt x="5237" y="46"/>
                    </a:lnTo>
                    <a:lnTo>
                      <a:pt x="5200" y="32"/>
                    </a:lnTo>
                    <a:lnTo>
                      <a:pt x="5164" y="22"/>
                    </a:lnTo>
                    <a:lnTo>
                      <a:pt x="5128" y="13"/>
                    </a:lnTo>
                    <a:lnTo>
                      <a:pt x="5094" y="6"/>
                    </a:lnTo>
                    <a:lnTo>
                      <a:pt x="5062" y="2"/>
                    </a:lnTo>
                    <a:lnTo>
                      <a:pt x="5031" y="1"/>
                    </a:lnTo>
                    <a:lnTo>
                      <a:pt x="5001" y="0"/>
                    </a:lnTo>
                    <a:lnTo>
                      <a:pt x="4976" y="0"/>
                    </a:lnTo>
                    <a:lnTo>
                      <a:pt x="4953" y="2"/>
                    </a:lnTo>
                    <a:lnTo>
                      <a:pt x="4931" y="4"/>
                    </a:lnTo>
                    <a:lnTo>
                      <a:pt x="4914" y="6"/>
                    </a:lnTo>
                    <a:lnTo>
                      <a:pt x="4900" y="9"/>
                    </a:lnTo>
                    <a:lnTo>
                      <a:pt x="4890" y="10"/>
                    </a:lnTo>
                    <a:lnTo>
                      <a:pt x="4883" y="13"/>
                    </a:lnTo>
                    <a:lnTo>
                      <a:pt x="4881" y="13"/>
                    </a:lnTo>
                    <a:lnTo>
                      <a:pt x="2687" y="600"/>
                    </a:lnTo>
                    <a:close/>
                  </a:path>
                </a:pathLst>
              </a:custGeom>
              <a:solidFill>
                <a:srgbClr val="007377"/>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99" name="Freeform 123">
                <a:extLst>
                  <a:ext uri="{FF2B5EF4-FFF2-40B4-BE49-F238E27FC236}">
                    <a16:creationId xmlns:a16="http://schemas.microsoft.com/office/drawing/2014/main" id="{72233DCD-078D-454A-ACF9-B88F60FDD1E8}"/>
                  </a:ext>
                </a:extLst>
              </p:cNvPr>
              <p:cNvSpPr>
                <a:spLocks noChangeAspect="1"/>
              </p:cNvSpPr>
              <p:nvPr/>
            </p:nvSpPr>
            <p:spPr bwMode="auto">
              <a:xfrm>
                <a:off x="4614" y="1353"/>
                <a:ext cx="922" cy="244"/>
              </a:xfrm>
              <a:custGeom>
                <a:avLst/>
                <a:gdLst>
                  <a:gd name="T0" fmla="*/ 0 w 3686"/>
                  <a:gd name="T1" fmla="*/ 0 h 974"/>
                  <a:gd name="T2" fmla="*/ 0 w 3686"/>
                  <a:gd name="T3" fmla="*/ 0 h 974"/>
                  <a:gd name="T4" fmla="*/ 0 w 3686"/>
                  <a:gd name="T5" fmla="*/ 0 h 974"/>
                  <a:gd name="T6" fmla="*/ 0 w 3686"/>
                  <a:gd name="T7" fmla="*/ 0 h 974"/>
                  <a:gd name="T8" fmla="*/ 0 w 3686"/>
                  <a:gd name="T9" fmla="*/ 0 h 974"/>
                  <a:gd name="T10" fmla="*/ 0 w 3686"/>
                  <a:gd name="T11" fmla="*/ 0 h 974"/>
                  <a:gd name="T12" fmla="*/ 0 w 3686"/>
                  <a:gd name="T13" fmla="*/ 0 h 974"/>
                  <a:gd name="T14" fmla="*/ 0 w 3686"/>
                  <a:gd name="T15" fmla="*/ 0 h 974"/>
                  <a:gd name="T16" fmla="*/ 0 w 3686"/>
                  <a:gd name="T17" fmla="*/ 0 h 974"/>
                  <a:gd name="T18" fmla="*/ 0 w 3686"/>
                  <a:gd name="T19" fmla="*/ 0 h 974"/>
                  <a:gd name="T20" fmla="*/ 0 w 3686"/>
                  <a:gd name="T21" fmla="*/ 0 h 974"/>
                  <a:gd name="T22" fmla="*/ 0 w 3686"/>
                  <a:gd name="T23" fmla="*/ 0 h 974"/>
                  <a:gd name="T24" fmla="*/ 0 w 3686"/>
                  <a:gd name="T25" fmla="*/ 0 h 974"/>
                  <a:gd name="T26" fmla="*/ 0 w 3686"/>
                  <a:gd name="T27" fmla="*/ 0 h 974"/>
                  <a:gd name="T28" fmla="*/ 0 w 3686"/>
                  <a:gd name="T29" fmla="*/ 0 h 974"/>
                  <a:gd name="T30" fmla="*/ 0 w 3686"/>
                  <a:gd name="T31" fmla="*/ 0 h 974"/>
                  <a:gd name="T32" fmla="*/ 0 w 3686"/>
                  <a:gd name="T33" fmla="*/ 0 h 974"/>
                  <a:gd name="T34" fmla="*/ 0 w 3686"/>
                  <a:gd name="T35" fmla="*/ 0 h 974"/>
                  <a:gd name="T36" fmla="*/ 0 w 3686"/>
                  <a:gd name="T37" fmla="*/ 0 h 974"/>
                  <a:gd name="T38" fmla="*/ 0 w 3686"/>
                  <a:gd name="T39" fmla="*/ 0 h 974"/>
                  <a:gd name="T40" fmla="*/ 0 w 3686"/>
                  <a:gd name="T41" fmla="*/ 0 h 974"/>
                  <a:gd name="T42" fmla="*/ 0 w 3686"/>
                  <a:gd name="T43" fmla="*/ 0 h 974"/>
                  <a:gd name="T44" fmla="*/ 0 w 3686"/>
                  <a:gd name="T45" fmla="*/ 0 h 974"/>
                  <a:gd name="T46" fmla="*/ 0 w 3686"/>
                  <a:gd name="T47" fmla="*/ 0 h 974"/>
                  <a:gd name="T48" fmla="*/ 0 w 3686"/>
                  <a:gd name="T49" fmla="*/ 0 h 974"/>
                  <a:gd name="T50" fmla="*/ 0 w 3686"/>
                  <a:gd name="T51" fmla="*/ 0 h 974"/>
                  <a:gd name="T52" fmla="*/ 0 w 3686"/>
                  <a:gd name="T53" fmla="*/ 0 h 974"/>
                  <a:gd name="T54" fmla="*/ 0 w 3686"/>
                  <a:gd name="T55" fmla="*/ 0 h 974"/>
                  <a:gd name="T56" fmla="*/ 0 w 3686"/>
                  <a:gd name="T57" fmla="*/ 0 h 974"/>
                  <a:gd name="T58" fmla="*/ 0 w 3686"/>
                  <a:gd name="T59" fmla="*/ 0 h 974"/>
                  <a:gd name="T60" fmla="*/ 0 w 3686"/>
                  <a:gd name="T61" fmla="*/ 0 h 974"/>
                  <a:gd name="T62" fmla="*/ 0 w 3686"/>
                  <a:gd name="T63" fmla="*/ 0 h 974"/>
                  <a:gd name="T64" fmla="*/ 0 w 3686"/>
                  <a:gd name="T65" fmla="*/ 0 h 974"/>
                  <a:gd name="T66" fmla="*/ 0 w 3686"/>
                  <a:gd name="T67" fmla="*/ 0 h 974"/>
                  <a:gd name="T68" fmla="*/ 0 w 3686"/>
                  <a:gd name="T69" fmla="*/ 0 h 974"/>
                  <a:gd name="T70" fmla="*/ 0 w 3686"/>
                  <a:gd name="T71" fmla="*/ 0 h 974"/>
                  <a:gd name="T72" fmla="*/ 0 w 3686"/>
                  <a:gd name="T73" fmla="*/ 0 h 974"/>
                  <a:gd name="T74" fmla="*/ 0 w 3686"/>
                  <a:gd name="T75" fmla="*/ 0 h 974"/>
                  <a:gd name="T76" fmla="*/ 0 w 3686"/>
                  <a:gd name="T77" fmla="*/ 0 h 974"/>
                  <a:gd name="T78" fmla="*/ 0 w 3686"/>
                  <a:gd name="T79" fmla="*/ 0 h 974"/>
                  <a:gd name="T80" fmla="*/ 0 w 3686"/>
                  <a:gd name="T81" fmla="*/ 0 h 974"/>
                  <a:gd name="T82" fmla="*/ 0 w 3686"/>
                  <a:gd name="T83" fmla="*/ 0 h 974"/>
                  <a:gd name="T84" fmla="*/ 0 w 3686"/>
                  <a:gd name="T85" fmla="*/ 0 h 974"/>
                  <a:gd name="T86" fmla="*/ 0 w 3686"/>
                  <a:gd name="T87" fmla="*/ 0 h 974"/>
                  <a:gd name="T88" fmla="*/ 0 w 3686"/>
                  <a:gd name="T89" fmla="*/ 0 h 974"/>
                  <a:gd name="T90" fmla="*/ 0 w 3686"/>
                  <a:gd name="T91" fmla="*/ 0 h 974"/>
                  <a:gd name="T92" fmla="*/ 0 w 3686"/>
                  <a:gd name="T93" fmla="*/ 0 h 974"/>
                  <a:gd name="T94" fmla="*/ 0 w 3686"/>
                  <a:gd name="T95" fmla="*/ 0 h 974"/>
                  <a:gd name="T96" fmla="*/ 0 w 3686"/>
                  <a:gd name="T97" fmla="*/ 0 h 974"/>
                  <a:gd name="T98" fmla="*/ 0 w 3686"/>
                  <a:gd name="T99" fmla="*/ 0 h 974"/>
                  <a:gd name="T100" fmla="*/ 0 w 3686"/>
                  <a:gd name="T101" fmla="*/ 0 h 974"/>
                  <a:gd name="T102" fmla="*/ 0 w 3686"/>
                  <a:gd name="T103" fmla="*/ 0 h 974"/>
                  <a:gd name="T104" fmla="*/ 0 w 3686"/>
                  <a:gd name="T105" fmla="*/ 0 h 974"/>
                  <a:gd name="T106" fmla="*/ 0 w 3686"/>
                  <a:gd name="T107" fmla="*/ 0 h 974"/>
                  <a:gd name="T108" fmla="*/ 0 w 3686"/>
                  <a:gd name="T109" fmla="*/ 0 h 974"/>
                  <a:gd name="T110" fmla="*/ 0 w 3686"/>
                  <a:gd name="T111" fmla="*/ 0 h 97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686"/>
                  <a:gd name="T169" fmla="*/ 0 h 974"/>
                  <a:gd name="T170" fmla="*/ 3686 w 3686"/>
                  <a:gd name="T171" fmla="*/ 974 h 97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686" h="974">
                    <a:moveTo>
                      <a:pt x="2890" y="0"/>
                    </a:moveTo>
                    <a:lnTo>
                      <a:pt x="2859" y="6"/>
                    </a:lnTo>
                    <a:lnTo>
                      <a:pt x="2817" y="12"/>
                    </a:lnTo>
                    <a:lnTo>
                      <a:pt x="2763" y="22"/>
                    </a:lnTo>
                    <a:lnTo>
                      <a:pt x="2700" y="34"/>
                    </a:lnTo>
                    <a:lnTo>
                      <a:pt x="2628" y="47"/>
                    </a:lnTo>
                    <a:lnTo>
                      <a:pt x="2547" y="62"/>
                    </a:lnTo>
                    <a:lnTo>
                      <a:pt x="2460" y="80"/>
                    </a:lnTo>
                    <a:lnTo>
                      <a:pt x="2365" y="98"/>
                    </a:lnTo>
                    <a:lnTo>
                      <a:pt x="2264" y="118"/>
                    </a:lnTo>
                    <a:lnTo>
                      <a:pt x="2159" y="139"/>
                    </a:lnTo>
                    <a:lnTo>
                      <a:pt x="2049" y="162"/>
                    </a:lnTo>
                    <a:lnTo>
                      <a:pt x="1935" y="185"/>
                    </a:lnTo>
                    <a:lnTo>
                      <a:pt x="1818" y="208"/>
                    </a:lnTo>
                    <a:lnTo>
                      <a:pt x="1700" y="233"/>
                    </a:lnTo>
                    <a:lnTo>
                      <a:pt x="1579" y="257"/>
                    </a:lnTo>
                    <a:lnTo>
                      <a:pt x="1460" y="283"/>
                    </a:lnTo>
                    <a:lnTo>
                      <a:pt x="1340" y="307"/>
                    </a:lnTo>
                    <a:lnTo>
                      <a:pt x="1222" y="333"/>
                    </a:lnTo>
                    <a:lnTo>
                      <a:pt x="1105" y="357"/>
                    </a:lnTo>
                    <a:lnTo>
                      <a:pt x="991" y="381"/>
                    </a:lnTo>
                    <a:lnTo>
                      <a:pt x="881" y="406"/>
                    </a:lnTo>
                    <a:lnTo>
                      <a:pt x="776" y="429"/>
                    </a:lnTo>
                    <a:lnTo>
                      <a:pt x="674" y="451"/>
                    </a:lnTo>
                    <a:lnTo>
                      <a:pt x="581" y="472"/>
                    </a:lnTo>
                    <a:lnTo>
                      <a:pt x="492" y="492"/>
                    </a:lnTo>
                    <a:lnTo>
                      <a:pt x="411" y="511"/>
                    </a:lnTo>
                    <a:lnTo>
                      <a:pt x="340" y="528"/>
                    </a:lnTo>
                    <a:lnTo>
                      <a:pt x="277" y="544"/>
                    </a:lnTo>
                    <a:lnTo>
                      <a:pt x="224" y="557"/>
                    </a:lnTo>
                    <a:lnTo>
                      <a:pt x="182" y="570"/>
                    </a:lnTo>
                    <a:lnTo>
                      <a:pt x="151" y="579"/>
                    </a:lnTo>
                    <a:lnTo>
                      <a:pt x="133" y="587"/>
                    </a:lnTo>
                    <a:lnTo>
                      <a:pt x="110" y="598"/>
                    </a:lnTo>
                    <a:lnTo>
                      <a:pt x="88" y="608"/>
                    </a:lnTo>
                    <a:lnTo>
                      <a:pt x="68" y="616"/>
                    </a:lnTo>
                    <a:lnTo>
                      <a:pt x="49" y="624"/>
                    </a:lnTo>
                    <a:lnTo>
                      <a:pt x="33" y="629"/>
                    </a:lnTo>
                    <a:lnTo>
                      <a:pt x="19" y="634"/>
                    </a:lnTo>
                    <a:lnTo>
                      <a:pt x="9" y="639"/>
                    </a:lnTo>
                    <a:lnTo>
                      <a:pt x="2" y="643"/>
                    </a:lnTo>
                    <a:lnTo>
                      <a:pt x="0" y="648"/>
                    </a:lnTo>
                    <a:lnTo>
                      <a:pt x="1" y="653"/>
                    </a:lnTo>
                    <a:lnTo>
                      <a:pt x="8" y="658"/>
                    </a:lnTo>
                    <a:lnTo>
                      <a:pt x="19" y="663"/>
                    </a:lnTo>
                    <a:lnTo>
                      <a:pt x="37" y="671"/>
                    </a:lnTo>
                    <a:lnTo>
                      <a:pt x="60" y="679"/>
                    </a:lnTo>
                    <a:lnTo>
                      <a:pt x="90" y="689"/>
                    </a:lnTo>
                    <a:lnTo>
                      <a:pt x="126" y="701"/>
                    </a:lnTo>
                    <a:lnTo>
                      <a:pt x="163" y="712"/>
                    </a:lnTo>
                    <a:lnTo>
                      <a:pt x="195" y="722"/>
                    </a:lnTo>
                    <a:lnTo>
                      <a:pt x="223" y="731"/>
                    </a:lnTo>
                    <a:lnTo>
                      <a:pt x="247" y="739"/>
                    </a:lnTo>
                    <a:lnTo>
                      <a:pt x="269" y="746"/>
                    </a:lnTo>
                    <a:lnTo>
                      <a:pt x="288" y="752"/>
                    </a:lnTo>
                    <a:lnTo>
                      <a:pt x="306" y="757"/>
                    </a:lnTo>
                    <a:lnTo>
                      <a:pt x="323" y="762"/>
                    </a:lnTo>
                    <a:lnTo>
                      <a:pt x="338" y="769"/>
                    </a:lnTo>
                    <a:lnTo>
                      <a:pt x="355" y="774"/>
                    </a:lnTo>
                    <a:lnTo>
                      <a:pt x="372" y="780"/>
                    </a:lnTo>
                    <a:lnTo>
                      <a:pt x="391" y="788"/>
                    </a:lnTo>
                    <a:lnTo>
                      <a:pt x="411" y="797"/>
                    </a:lnTo>
                    <a:lnTo>
                      <a:pt x="435" y="806"/>
                    </a:lnTo>
                    <a:lnTo>
                      <a:pt x="460" y="817"/>
                    </a:lnTo>
                    <a:lnTo>
                      <a:pt x="491" y="830"/>
                    </a:lnTo>
                    <a:lnTo>
                      <a:pt x="520" y="844"/>
                    </a:lnTo>
                    <a:lnTo>
                      <a:pt x="545" y="858"/>
                    </a:lnTo>
                    <a:lnTo>
                      <a:pt x="565" y="873"/>
                    </a:lnTo>
                    <a:lnTo>
                      <a:pt x="582" y="888"/>
                    </a:lnTo>
                    <a:lnTo>
                      <a:pt x="596" y="901"/>
                    </a:lnTo>
                    <a:lnTo>
                      <a:pt x="609" y="915"/>
                    </a:lnTo>
                    <a:lnTo>
                      <a:pt x="620" y="926"/>
                    </a:lnTo>
                    <a:lnTo>
                      <a:pt x="633" y="938"/>
                    </a:lnTo>
                    <a:lnTo>
                      <a:pt x="646" y="948"/>
                    </a:lnTo>
                    <a:lnTo>
                      <a:pt x="661" y="957"/>
                    </a:lnTo>
                    <a:lnTo>
                      <a:pt x="679" y="964"/>
                    </a:lnTo>
                    <a:lnTo>
                      <a:pt x="700" y="970"/>
                    </a:lnTo>
                    <a:lnTo>
                      <a:pt x="726" y="973"/>
                    </a:lnTo>
                    <a:lnTo>
                      <a:pt x="758" y="974"/>
                    </a:lnTo>
                    <a:lnTo>
                      <a:pt x="795" y="971"/>
                    </a:lnTo>
                    <a:lnTo>
                      <a:pt x="840" y="967"/>
                    </a:lnTo>
                    <a:lnTo>
                      <a:pt x="869" y="964"/>
                    </a:lnTo>
                    <a:lnTo>
                      <a:pt x="908" y="956"/>
                    </a:lnTo>
                    <a:lnTo>
                      <a:pt x="955" y="947"/>
                    </a:lnTo>
                    <a:lnTo>
                      <a:pt x="1011" y="935"/>
                    </a:lnTo>
                    <a:lnTo>
                      <a:pt x="1076" y="921"/>
                    </a:lnTo>
                    <a:lnTo>
                      <a:pt x="1146" y="905"/>
                    </a:lnTo>
                    <a:lnTo>
                      <a:pt x="1223" y="887"/>
                    </a:lnTo>
                    <a:lnTo>
                      <a:pt x="1305" y="867"/>
                    </a:lnTo>
                    <a:lnTo>
                      <a:pt x="1392" y="847"/>
                    </a:lnTo>
                    <a:lnTo>
                      <a:pt x="1485" y="824"/>
                    </a:lnTo>
                    <a:lnTo>
                      <a:pt x="1581" y="801"/>
                    </a:lnTo>
                    <a:lnTo>
                      <a:pt x="1679" y="776"/>
                    </a:lnTo>
                    <a:lnTo>
                      <a:pt x="1781" y="752"/>
                    </a:lnTo>
                    <a:lnTo>
                      <a:pt x="1885" y="726"/>
                    </a:lnTo>
                    <a:lnTo>
                      <a:pt x="1988" y="699"/>
                    </a:lnTo>
                    <a:lnTo>
                      <a:pt x="2094" y="672"/>
                    </a:lnTo>
                    <a:lnTo>
                      <a:pt x="2199" y="647"/>
                    </a:lnTo>
                    <a:lnTo>
                      <a:pt x="2304" y="620"/>
                    </a:lnTo>
                    <a:lnTo>
                      <a:pt x="2406" y="593"/>
                    </a:lnTo>
                    <a:lnTo>
                      <a:pt x="2508" y="567"/>
                    </a:lnTo>
                    <a:lnTo>
                      <a:pt x="2605" y="542"/>
                    </a:lnTo>
                    <a:lnTo>
                      <a:pt x="2701" y="517"/>
                    </a:lnTo>
                    <a:lnTo>
                      <a:pt x="2792" y="494"/>
                    </a:lnTo>
                    <a:lnTo>
                      <a:pt x="2878" y="471"/>
                    </a:lnTo>
                    <a:lnTo>
                      <a:pt x="2960" y="451"/>
                    </a:lnTo>
                    <a:lnTo>
                      <a:pt x="3036" y="430"/>
                    </a:lnTo>
                    <a:lnTo>
                      <a:pt x="3105" y="412"/>
                    </a:lnTo>
                    <a:lnTo>
                      <a:pt x="3167" y="395"/>
                    </a:lnTo>
                    <a:lnTo>
                      <a:pt x="3220" y="381"/>
                    </a:lnTo>
                    <a:lnTo>
                      <a:pt x="3267" y="369"/>
                    </a:lnTo>
                    <a:lnTo>
                      <a:pt x="3304" y="358"/>
                    </a:lnTo>
                    <a:lnTo>
                      <a:pt x="3331" y="351"/>
                    </a:lnTo>
                    <a:lnTo>
                      <a:pt x="3376" y="338"/>
                    </a:lnTo>
                    <a:lnTo>
                      <a:pt x="3419" y="325"/>
                    </a:lnTo>
                    <a:lnTo>
                      <a:pt x="3463" y="313"/>
                    </a:lnTo>
                    <a:lnTo>
                      <a:pt x="3504" y="302"/>
                    </a:lnTo>
                    <a:lnTo>
                      <a:pt x="3542" y="290"/>
                    </a:lnTo>
                    <a:lnTo>
                      <a:pt x="3578" y="279"/>
                    </a:lnTo>
                    <a:lnTo>
                      <a:pt x="3610" y="268"/>
                    </a:lnTo>
                    <a:lnTo>
                      <a:pt x="3637" y="258"/>
                    </a:lnTo>
                    <a:lnTo>
                      <a:pt x="3659" y="248"/>
                    </a:lnTo>
                    <a:lnTo>
                      <a:pt x="3676" y="240"/>
                    </a:lnTo>
                    <a:lnTo>
                      <a:pt x="3685" y="231"/>
                    </a:lnTo>
                    <a:lnTo>
                      <a:pt x="3686" y="225"/>
                    </a:lnTo>
                    <a:lnTo>
                      <a:pt x="3679" y="218"/>
                    </a:lnTo>
                    <a:lnTo>
                      <a:pt x="3664" y="213"/>
                    </a:lnTo>
                    <a:lnTo>
                      <a:pt x="3640" y="208"/>
                    </a:lnTo>
                    <a:lnTo>
                      <a:pt x="3604" y="206"/>
                    </a:lnTo>
                    <a:lnTo>
                      <a:pt x="3564" y="204"/>
                    </a:lnTo>
                    <a:lnTo>
                      <a:pt x="3527" y="206"/>
                    </a:lnTo>
                    <a:lnTo>
                      <a:pt x="3492" y="210"/>
                    </a:lnTo>
                    <a:lnTo>
                      <a:pt x="3460" y="215"/>
                    </a:lnTo>
                    <a:lnTo>
                      <a:pt x="3429" y="221"/>
                    </a:lnTo>
                    <a:lnTo>
                      <a:pt x="3400" y="229"/>
                    </a:lnTo>
                    <a:lnTo>
                      <a:pt x="3372" y="236"/>
                    </a:lnTo>
                    <a:lnTo>
                      <a:pt x="3345" y="244"/>
                    </a:lnTo>
                    <a:lnTo>
                      <a:pt x="3319" y="252"/>
                    </a:lnTo>
                    <a:lnTo>
                      <a:pt x="3294" y="260"/>
                    </a:lnTo>
                    <a:lnTo>
                      <a:pt x="3269" y="265"/>
                    </a:lnTo>
                    <a:lnTo>
                      <a:pt x="3244" y="268"/>
                    </a:lnTo>
                    <a:lnTo>
                      <a:pt x="3219" y="271"/>
                    </a:lnTo>
                    <a:lnTo>
                      <a:pt x="3194" y="270"/>
                    </a:lnTo>
                    <a:lnTo>
                      <a:pt x="3168" y="266"/>
                    </a:lnTo>
                    <a:lnTo>
                      <a:pt x="3141" y="260"/>
                    </a:lnTo>
                    <a:lnTo>
                      <a:pt x="3091" y="244"/>
                    </a:lnTo>
                    <a:lnTo>
                      <a:pt x="3050" y="230"/>
                    </a:lnTo>
                    <a:lnTo>
                      <a:pt x="3018" y="217"/>
                    </a:lnTo>
                    <a:lnTo>
                      <a:pt x="2996" y="206"/>
                    </a:lnTo>
                    <a:lnTo>
                      <a:pt x="2985" y="193"/>
                    </a:lnTo>
                    <a:lnTo>
                      <a:pt x="2983" y="180"/>
                    </a:lnTo>
                    <a:lnTo>
                      <a:pt x="2991" y="163"/>
                    </a:lnTo>
                    <a:lnTo>
                      <a:pt x="3011" y="145"/>
                    </a:lnTo>
                    <a:lnTo>
                      <a:pt x="3033" y="127"/>
                    </a:lnTo>
                    <a:lnTo>
                      <a:pt x="3047" y="112"/>
                    </a:lnTo>
                    <a:lnTo>
                      <a:pt x="3054" y="100"/>
                    </a:lnTo>
                    <a:lnTo>
                      <a:pt x="3052" y="89"/>
                    </a:lnTo>
                    <a:lnTo>
                      <a:pt x="3045" y="79"/>
                    </a:lnTo>
                    <a:lnTo>
                      <a:pt x="3031" y="70"/>
                    </a:lnTo>
                    <a:lnTo>
                      <a:pt x="3009" y="58"/>
                    </a:lnTo>
                    <a:lnTo>
                      <a:pt x="2981" y="45"/>
                    </a:lnTo>
                    <a:lnTo>
                      <a:pt x="2952" y="33"/>
                    </a:lnTo>
                    <a:lnTo>
                      <a:pt x="2931" y="22"/>
                    </a:lnTo>
                    <a:lnTo>
                      <a:pt x="2915" y="15"/>
                    </a:lnTo>
                    <a:lnTo>
                      <a:pt x="2904" y="9"/>
                    </a:lnTo>
                    <a:lnTo>
                      <a:pt x="2896" y="4"/>
                    </a:lnTo>
                    <a:lnTo>
                      <a:pt x="2892" y="2"/>
                    </a:lnTo>
                    <a:lnTo>
                      <a:pt x="2890" y="0"/>
                    </a:lnTo>
                    <a:close/>
                  </a:path>
                </a:pathLst>
              </a:custGeom>
              <a:solidFill>
                <a:srgbClr val="7F7F7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00" name="Freeform 124">
                <a:extLst>
                  <a:ext uri="{FF2B5EF4-FFF2-40B4-BE49-F238E27FC236}">
                    <a16:creationId xmlns:a16="http://schemas.microsoft.com/office/drawing/2014/main" id="{FD9FA400-53E9-422E-96F8-8F2D3EC768BB}"/>
                  </a:ext>
                </a:extLst>
              </p:cNvPr>
              <p:cNvSpPr>
                <a:spLocks noChangeAspect="1"/>
              </p:cNvSpPr>
              <p:nvPr/>
            </p:nvSpPr>
            <p:spPr bwMode="auto">
              <a:xfrm>
                <a:off x="4762" y="1666"/>
                <a:ext cx="153" cy="91"/>
              </a:xfrm>
              <a:custGeom>
                <a:avLst/>
                <a:gdLst>
                  <a:gd name="T0" fmla="*/ 0 w 614"/>
                  <a:gd name="T1" fmla="*/ 0 h 364"/>
                  <a:gd name="T2" fmla="*/ 0 w 614"/>
                  <a:gd name="T3" fmla="*/ 0 h 364"/>
                  <a:gd name="T4" fmla="*/ 0 w 614"/>
                  <a:gd name="T5" fmla="*/ 0 h 364"/>
                  <a:gd name="T6" fmla="*/ 0 w 614"/>
                  <a:gd name="T7" fmla="*/ 0 h 364"/>
                  <a:gd name="T8" fmla="*/ 0 w 614"/>
                  <a:gd name="T9" fmla="*/ 0 h 364"/>
                  <a:gd name="T10" fmla="*/ 0 w 614"/>
                  <a:gd name="T11" fmla="*/ 0 h 364"/>
                  <a:gd name="T12" fmla="*/ 0 w 614"/>
                  <a:gd name="T13" fmla="*/ 0 h 364"/>
                  <a:gd name="T14" fmla="*/ 0 60000 65536"/>
                  <a:gd name="T15" fmla="*/ 0 60000 65536"/>
                  <a:gd name="T16" fmla="*/ 0 60000 65536"/>
                  <a:gd name="T17" fmla="*/ 0 60000 65536"/>
                  <a:gd name="T18" fmla="*/ 0 60000 65536"/>
                  <a:gd name="T19" fmla="*/ 0 60000 65536"/>
                  <a:gd name="T20" fmla="*/ 0 60000 65536"/>
                  <a:gd name="T21" fmla="*/ 0 w 614"/>
                  <a:gd name="T22" fmla="*/ 0 h 364"/>
                  <a:gd name="T23" fmla="*/ 614 w 614"/>
                  <a:gd name="T24" fmla="*/ 364 h 3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364">
                    <a:moveTo>
                      <a:pt x="60" y="166"/>
                    </a:moveTo>
                    <a:lnTo>
                      <a:pt x="0" y="364"/>
                    </a:lnTo>
                    <a:lnTo>
                      <a:pt x="182" y="342"/>
                    </a:lnTo>
                    <a:lnTo>
                      <a:pt x="577" y="242"/>
                    </a:lnTo>
                    <a:lnTo>
                      <a:pt x="614" y="0"/>
                    </a:lnTo>
                    <a:lnTo>
                      <a:pt x="424" y="0"/>
                    </a:lnTo>
                    <a:lnTo>
                      <a:pt x="60" y="166"/>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01" name="Freeform 125">
                <a:extLst>
                  <a:ext uri="{FF2B5EF4-FFF2-40B4-BE49-F238E27FC236}">
                    <a16:creationId xmlns:a16="http://schemas.microsoft.com/office/drawing/2014/main" id="{883F6623-15BF-489C-9870-FBC5FC5D6333}"/>
                  </a:ext>
                </a:extLst>
              </p:cNvPr>
              <p:cNvSpPr>
                <a:spLocks noChangeAspect="1"/>
              </p:cNvSpPr>
              <p:nvPr/>
            </p:nvSpPr>
            <p:spPr bwMode="auto">
              <a:xfrm>
                <a:off x="4762" y="1666"/>
                <a:ext cx="153" cy="91"/>
              </a:xfrm>
              <a:custGeom>
                <a:avLst/>
                <a:gdLst>
                  <a:gd name="T0" fmla="*/ 0 w 614"/>
                  <a:gd name="T1" fmla="*/ 0 h 364"/>
                  <a:gd name="T2" fmla="*/ 0 w 614"/>
                  <a:gd name="T3" fmla="*/ 0 h 364"/>
                  <a:gd name="T4" fmla="*/ 0 w 614"/>
                  <a:gd name="T5" fmla="*/ 0 h 364"/>
                  <a:gd name="T6" fmla="*/ 0 w 614"/>
                  <a:gd name="T7" fmla="*/ 0 h 364"/>
                  <a:gd name="T8" fmla="*/ 0 w 614"/>
                  <a:gd name="T9" fmla="*/ 0 h 364"/>
                  <a:gd name="T10" fmla="*/ 0 w 614"/>
                  <a:gd name="T11" fmla="*/ 0 h 364"/>
                  <a:gd name="T12" fmla="*/ 0 w 614"/>
                  <a:gd name="T13" fmla="*/ 0 h 364"/>
                  <a:gd name="T14" fmla="*/ 0 60000 65536"/>
                  <a:gd name="T15" fmla="*/ 0 60000 65536"/>
                  <a:gd name="T16" fmla="*/ 0 60000 65536"/>
                  <a:gd name="T17" fmla="*/ 0 60000 65536"/>
                  <a:gd name="T18" fmla="*/ 0 60000 65536"/>
                  <a:gd name="T19" fmla="*/ 0 60000 65536"/>
                  <a:gd name="T20" fmla="*/ 0 60000 65536"/>
                  <a:gd name="T21" fmla="*/ 0 w 614"/>
                  <a:gd name="T22" fmla="*/ 0 h 364"/>
                  <a:gd name="T23" fmla="*/ 614 w 614"/>
                  <a:gd name="T24" fmla="*/ 364 h 3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364">
                    <a:moveTo>
                      <a:pt x="60" y="166"/>
                    </a:moveTo>
                    <a:lnTo>
                      <a:pt x="0" y="364"/>
                    </a:lnTo>
                    <a:lnTo>
                      <a:pt x="182" y="342"/>
                    </a:lnTo>
                    <a:lnTo>
                      <a:pt x="577" y="242"/>
                    </a:lnTo>
                    <a:lnTo>
                      <a:pt x="614" y="0"/>
                    </a:lnTo>
                    <a:lnTo>
                      <a:pt x="424" y="0"/>
                    </a:lnTo>
                    <a:lnTo>
                      <a:pt x="60" y="166"/>
                    </a:lnTo>
                  </a:path>
                </a:pathLst>
              </a:custGeom>
              <a:noFill/>
              <a:ln w="0" cap="sq">
                <a:solidFill>
                  <a:srgbClr val="000000"/>
                </a:solidFill>
                <a:prstDash val="solid"/>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02" name="Freeform 126">
                <a:extLst>
                  <a:ext uri="{FF2B5EF4-FFF2-40B4-BE49-F238E27FC236}">
                    <a16:creationId xmlns:a16="http://schemas.microsoft.com/office/drawing/2014/main" id="{BA93A015-9AE4-429A-AE92-597F5865569D}"/>
                  </a:ext>
                </a:extLst>
              </p:cNvPr>
              <p:cNvSpPr>
                <a:spLocks noChangeAspect="1"/>
              </p:cNvSpPr>
              <p:nvPr/>
            </p:nvSpPr>
            <p:spPr bwMode="auto">
              <a:xfrm>
                <a:off x="4534" y="1747"/>
                <a:ext cx="119" cy="88"/>
              </a:xfrm>
              <a:custGeom>
                <a:avLst/>
                <a:gdLst>
                  <a:gd name="T0" fmla="*/ 0 w 478"/>
                  <a:gd name="T1" fmla="*/ 0 h 350"/>
                  <a:gd name="T2" fmla="*/ 0 w 478"/>
                  <a:gd name="T3" fmla="*/ 0 h 350"/>
                  <a:gd name="T4" fmla="*/ 0 w 478"/>
                  <a:gd name="T5" fmla="*/ 0 h 350"/>
                  <a:gd name="T6" fmla="*/ 0 w 478"/>
                  <a:gd name="T7" fmla="*/ 0 h 350"/>
                  <a:gd name="T8" fmla="*/ 0 60000 65536"/>
                  <a:gd name="T9" fmla="*/ 0 60000 65536"/>
                  <a:gd name="T10" fmla="*/ 0 60000 65536"/>
                  <a:gd name="T11" fmla="*/ 0 60000 65536"/>
                  <a:gd name="T12" fmla="*/ 0 w 478"/>
                  <a:gd name="T13" fmla="*/ 0 h 350"/>
                  <a:gd name="T14" fmla="*/ 478 w 478"/>
                  <a:gd name="T15" fmla="*/ 350 h 350"/>
                </a:gdLst>
                <a:ahLst/>
                <a:cxnLst>
                  <a:cxn ang="T8">
                    <a:pos x="T0" y="T1"/>
                  </a:cxn>
                  <a:cxn ang="T9">
                    <a:pos x="T2" y="T3"/>
                  </a:cxn>
                  <a:cxn ang="T10">
                    <a:pos x="T4" y="T5"/>
                  </a:cxn>
                  <a:cxn ang="T11">
                    <a:pos x="T6" y="T7"/>
                  </a:cxn>
                </a:cxnLst>
                <a:rect l="T12" t="T13" r="T14" b="T15"/>
                <a:pathLst>
                  <a:path w="478" h="350">
                    <a:moveTo>
                      <a:pt x="478" y="0"/>
                    </a:moveTo>
                    <a:lnTo>
                      <a:pt x="432" y="236"/>
                    </a:lnTo>
                    <a:lnTo>
                      <a:pt x="0" y="350"/>
                    </a:lnTo>
                    <a:lnTo>
                      <a:pt x="478" y="0"/>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03" name="Freeform 127">
                <a:extLst>
                  <a:ext uri="{FF2B5EF4-FFF2-40B4-BE49-F238E27FC236}">
                    <a16:creationId xmlns:a16="http://schemas.microsoft.com/office/drawing/2014/main" id="{101D18AC-ECEE-49EF-A6DC-3F4D655BA08A}"/>
                  </a:ext>
                </a:extLst>
              </p:cNvPr>
              <p:cNvSpPr>
                <a:spLocks noChangeAspect="1"/>
              </p:cNvSpPr>
              <p:nvPr/>
            </p:nvSpPr>
            <p:spPr bwMode="auto">
              <a:xfrm>
                <a:off x="4249" y="1602"/>
                <a:ext cx="402" cy="192"/>
              </a:xfrm>
              <a:custGeom>
                <a:avLst/>
                <a:gdLst>
                  <a:gd name="T0" fmla="*/ 0 w 1611"/>
                  <a:gd name="T1" fmla="*/ 0 h 768"/>
                  <a:gd name="T2" fmla="*/ 0 w 1611"/>
                  <a:gd name="T3" fmla="*/ 0 h 768"/>
                  <a:gd name="T4" fmla="*/ 0 w 1611"/>
                  <a:gd name="T5" fmla="*/ 0 h 768"/>
                  <a:gd name="T6" fmla="*/ 0 w 1611"/>
                  <a:gd name="T7" fmla="*/ 0 h 768"/>
                  <a:gd name="T8" fmla="*/ 0 w 1611"/>
                  <a:gd name="T9" fmla="*/ 0 h 768"/>
                  <a:gd name="T10" fmla="*/ 0 w 1611"/>
                  <a:gd name="T11" fmla="*/ 0 h 768"/>
                  <a:gd name="T12" fmla="*/ 0 w 1611"/>
                  <a:gd name="T13" fmla="*/ 0 h 768"/>
                  <a:gd name="T14" fmla="*/ 0 w 1611"/>
                  <a:gd name="T15" fmla="*/ 0 h 768"/>
                  <a:gd name="T16" fmla="*/ 0 w 1611"/>
                  <a:gd name="T17" fmla="*/ 0 h 768"/>
                  <a:gd name="T18" fmla="*/ 0 w 1611"/>
                  <a:gd name="T19" fmla="*/ 0 h 768"/>
                  <a:gd name="T20" fmla="*/ 0 w 1611"/>
                  <a:gd name="T21" fmla="*/ 0 h 768"/>
                  <a:gd name="T22" fmla="*/ 0 w 1611"/>
                  <a:gd name="T23" fmla="*/ 0 h 768"/>
                  <a:gd name="T24" fmla="*/ 0 w 1611"/>
                  <a:gd name="T25" fmla="*/ 0 h 768"/>
                  <a:gd name="T26" fmla="*/ 0 w 1611"/>
                  <a:gd name="T27" fmla="*/ 0 h 768"/>
                  <a:gd name="T28" fmla="*/ 0 w 1611"/>
                  <a:gd name="T29" fmla="*/ 0 h 768"/>
                  <a:gd name="T30" fmla="*/ 0 w 1611"/>
                  <a:gd name="T31" fmla="*/ 0 h 768"/>
                  <a:gd name="T32" fmla="*/ 0 w 1611"/>
                  <a:gd name="T33" fmla="*/ 0 h 768"/>
                  <a:gd name="T34" fmla="*/ 0 w 1611"/>
                  <a:gd name="T35" fmla="*/ 0 h 768"/>
                  <a:gd name="T36" fmla="*/ 0 w 1611"/>
                  <a:gd name="T37" fmla="*/ 0 h 768"/>
                  <a:gd name="T38" fmla="*/ 0 w 1611"/>
                  <a:gd name="T39" fmla="*/ 0 h 768"/>
                  <a:gd name="T40" fmla="*/ 0 w 1611"/>
                  <a:gd name="T41" fmla="*/ 0 h 768"/>
                  <a:gd name="T42" fmla="*/ 0 w 1611"/>
                  <a:gd name="T43" fmla="*/ 0 h 768"/>
                  <a:gd name="T44" fmla="*/ 0 w 1611"/>
                  <a:gd name="T45" fmla="*/ 0 h 768"/>
                  <a:gd name="T46" fmla="*/ 0 w 1611"/>
                  <a:gd name="T47" fmla="*/ 0 h 768"/>
                  <a:gd name="T48" fmla="*/ 0 w 1611"/>
                  <a:gd name="T49" fmla="*/ 0 h 768"/>
                  <a:gd name="T50" fmla="*/ 0 w 1611"/>
                  <a:gd name="T51" fmla="*/ 0 h 768"/>
                  <a:gd name="T52" fmla="*/ 0 w 1611"/>
                  <a:gd name="T53" fmla="*/ 0 h 768"/>
                  <a:gd name="T54" fmla="*/ 0 w 1611"/>
                  <a:gd name="T55" fmla="*/ 0 h 768"/>
                  <a:gd name="T56" fmla="*/ 0 w 1611"/>
                  <a:gd name="T57" fmla="*/ 0 h 768"/>
                  <a:gd name="T58" fmla="*/ 0 w 1611"/>
                  <a:gd name="T59" fmla="*/ 0 h 768"/>
                  <a:gd name="T60" fmla="*/ 0 w 1611"/>
                  <a:gd name="T61" fmla="*/ 0 h 768"/>
                  <a:gd name="T62" fmla="*/ 0 w 1611"/>
                  <a:gd name="T63" fmla="*/ 0 h 768"/>
                  <a:gd name="T64" fmla="*/ 0 w 1611"/>
                  <a:gd name="T65" fmla="*/ 0 h 768"/>
                  <a:gd name="T66" fmla="*/ 0 w 1611"/>
                  <a:gd name="T67" fmla="*/ 0 h 768"/>
                  <a:gd name="T68" fmla="*/ 0 w 1611"/>
                  <a:gd name="T69" fmla="*/ 0 h 768"/>
                  <a:gd name="T70" fmla="*/ 0 w 1611"/>
                  <a:gd name="T71" fmla="*/ 0 h 768"/>
                  <a:gd name="T72" fmla="*/ 0 w 1611"/>
                  <a:gd name="T73" fmla="*/ 0 h 768"/>
                  <a:gd name="T74" fmla="*/ 0 w 1611"/>
                  <a:gd name="T75" fmla="*/ 0 h 768"/>
                  <a:gd name="T76" fmla="*/ 0 w 1611"/>
                  <a:gd name="T77" fmla="*/ 0 h 768"/>
                  <a:gd name="T78" fmla="*/ 0 w 1611"/>
                  <a:gd name="T79" fmla="*/ 0 h 768"/>
                  <a:gd name="T80" fmla="*/ 0 w 1611"/>
                  <a:gd name="T81" fmla="*/ 0 h 768"/>
                  <a:gd name="T82" fmla="*/ 0 w 1611"/>
                  <a:gd name="T83" fmla="*/ 0 h 768"/>
                  <a:gd name="T84" fmla="*/ 0 w 1611"/>
                  <a:gd name="T85" fmla="*/ 0 h 768"/>
                  <a:gd name="T86" fmla="*/ 0 w 1611"/>
                  <a:gd name="T87" fmla="*/ 0 h 768"/>
                  <a:gd name="T88" fmla="*/ 0 w 1611"/>
                  <a:gd name="T89" fmla="*/ 0 h 768"/>
                  <a:gd name="T90" fmla="*/ 0 w 1611"/>
                  <a:gd name="T91" fmla="*/ 0 h 768"/>
                  <a:gd name="T92" fmla="*/ 0 w 1611"/>
                  <a:gd name="T93" fmla="*/ 0 h 768"/>
                  <a:gd name="T94" fmla="*/ 0 w 1611"/>
                  <a:gd name="T95" fmla="*/ 0 h 768"/>
                  <a:gd name="T96" fmla="*/ 0 w 1611"/>
                  <a:gd name="T97" fmla="*/ 0 h 768"/>
                  <a:gd name="T98" fmla="*/ 0 w 1611"/>
                  <a:gd name="T99" fmla="*/ 0 h 768"/>
                  <a:gd name="T100" fmla="*/ 0 w 1611"/>
                  <a:gd name="T101" fmla="*/ 0 h 768"/>
                  <a:gd name="T102" fmla="*/ 0 w 1611"/>
                  <a:gd name="T103" fmla="*/ 0 h 768"/>
                  <a:gd name="T104" fmla="*/ 0 w 1611"/>
                  <a:gd name="T105" fmla="*/ 0 h 768"/>
                  <a:gd name="T106" fmla="*/ 0 w 1611"/>
                  <a:gd name="T107" fmla="*/ 0 h 768"/>
                  <a:gd name="T108" fmla="*/ 0 w 1611"/>
                  <a:gd name="T109" fmla="*/ 0 h 768"/>
                  <a:gd name="T110" fmla="*/ 0 w 1611"/>
                  <a:gd name="T111" fmla="*/ 0 h 768"/>
                  <a:gd name="T112" fmla="*/ 0 w 1611"/>
                  <a:gd name="T113" fmla="*/ 0 h 768"/>
                  <a:gd name="T114" fmla="*/ 0 w 1611"/>
                  <a:gd name="T115" fmla="*/ 0 h 768"/>
                  <a:gd name="T116" fmla="*/ 0 w 1611"/>
                  <a:gd name="T117" fmla="*/ 0 h 768"/>
                  <a:gd name="T118" fmla="*/ 0 w 1611"/>
                  <a:gd name="T119" fmla="*/ 0 h 768"/>
                  <a:gd name="T120" fmla="*/ 0 w 1611"/>
                  <a:gd name="T121" fmla="*/ 0 h 76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11"/>
                  <a:gd name="T184" fmla="*/ 0 h 768"/>
                  <a:gd name="T185" fmla="*/ 1611 w 1611"/>
                  <a:gd name="T186" fmla="*/ 768 h 76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11" h="768">
                    <a:moveTo>
                      <a:pt x="1611" y="352"/>
                    </a:moveTo>
                    <a:lnTo>
                      <a:pt x="1567" y="357"/>
                    </a:lnTo>
                    <a:lnTo>
                      <a:pt x="1520" y="370"/>
                    </a:lnTo>
                    <a:lnTo>
                      <a:pt x="1467" y="391"/>
                    </a:lnTo>
                    <a:lnTo>
                      <a:pt x="1413" y="416"/>
                    </a:lnTo>
                    <a:lnTo>
                      <a:pt x="1357" y="447"/>
                    </a:lnTo>
                    <a:lnTo>
                      <a:pt x="1302" y="482"/>
                    </a:lnTo>
                    <a:lnTo>
                      <a:pt x="1245" y="519"/>
                    </a:lnTo>
                    <a:lnTo>
                      <a:pt x="1191" y="558"/>
                    </a:lnTo>
                    <a:lnTo>
                      <a:pt x="1139" y="596"/>
                    </a:lnTo>
                    <a:lnTo>
                      <a:pt x="1091" y="633"/>
                    </a:lnTo>
                    <a:lnTo>
                      <a:pt x="1048" y="668"/>
                    </a:lnTo>
                    <a:lnTo>
                      <a:pt x="1009" y="699"/>
                    </a:lnTo>
                    <a:lnTo>
                      <a:pt x="979" y="724"/>
                    </a:lnTo>
                    <a:lnTo>
                      <a:pt x="956" y="745"/>
                    </a:lnTo>
                    <a:lnTo>
                      <a:pt x="940" y="758"/>
                    </a:lnTo>
                    <a:lnTo>
                      <a:pt x="935" y="763"/>
                    </a:lnTo>
                    <a:lnTo>
                      <a:pt x="932" y="763"/>
                    </a:lnTo>
                    <a:lnTo>
                      <a:pt x="925" y="764"/>
                    </a:lnTo>
                    <a:lnTo>
                      <a:pt x="912" y="765"/>
                    </a:lnTo>
                    <a:lnTo>
                      <a:pt x="895" y="765"/>
                    </a:lnTo>
                    <a:lnTo>
                      <a:pt x="873" y="767"/>
                    </a:lnTo>
                    <a:lnTo>
                      <a:pt x="849" y="768"/>
                    </a:lnTo>
                    <a:lnTo>
                      <a:pt x="821" y="767"/>
                    </a:lnTo>
                    <a:lnTo>
                      <a:pt x="789" y="767"/>
                    </a:lnTo>
                    <a:lnTo>
                      <a:pt x="756" y="764"/>
                    </a:lnTo>
                    <a:lnTo>
                      <a:pt x="718" y="760"/>
                    </a:lnTo>
                    <a:lnTo>
                      <a:pt x="681" y="756"/>
                    </a:lnTo>
                    <a:lnTo>
                      <a:pt x="641" y="749"/>
                    </a:lnTo>
                    <a:lnTo>
                      <a:pt x="599" y="741"/>
                    </a:lnTo>
                    <a:lnTo>
                      <a:pt x="558" y="729"/>
                    </a:lnTo>
                    <a:lnTo>
                      <a:pt x="514" y="717"/>
                    </a:lnTo>
                    <a:lnTo>
                      <a:pt x="472" y="701"/>
                    </a:lnTo>
                    <a:lnTo>
                      <a:pt x="430" y="684"/>
                    </a:lnTo>
                    <a:lnTo>
                      <a:pt x="389" y="667"/>
                    </a:lnTo>
                    <a:lnTo>
                      <a:pt x="350" y="649"/>
                    </a:lnTo>
                    <a:lnTo>
                      <a:pt x="313" y="632"/>
                    </a:lnTo>
                    <a:lnTo>
                      <a:pt x="277" y="615"/>
                    </a:lnTo>
                    <a:lnTo>
                      <a:pt x="244" y="599"/>
                    </a:lnTo>
                    <a:lnTo>
                      <a:pt x="213" y="583"/>
                    </a:lnTo>
                    <a:lnTo>
                      <a:pt x="185" y="568"/>
                    </a:lnTo>
                    <a:lnTo>
                      <a:pt x="159" y="555"/>
                    </a:lnTo>
                    <a:lnTo>
                      <a:pt x="136" y="542"/>
                    </a:lnTo>
                    <a:lnTo>
                      <a:pt x="116" y="531"/>
                    </a:lnTo>
                    <a:lnTo>
                      <a:pt x="99" y="522"/>
                    </a:lnTo>
                    <a:lnTo>
                      <a:pt x="86" y="514"/>
                    </a:lnTo>
                    <a:lnTo>
                      <a:pt x="76" y="509"/>
                    </a:lnTo>
                    <a:lnTo>
                      <a:pt x="71" y="505"/>
                    </a:lnTo>
                    <a:lnTo>
                      <a:pt x="68" y="504"/>
                    </a:lnTo>
                    <a:lnTo>
                      <a:pt x="0" y="442"/>
                    </a:lnTo>
                    <a:lnTo>
                      <a:pt x="2" y="440"/>
                    </a:lnTo>
                    <a:lnTo>
                      <a:pt x="4" y="432"/>
                    </a:lnTo>
                    <a:lnTo>
                      <a:pt x="11" y="419"/>
                    </a:lnTo>
                    <a:lnTo>
                      <a:pt x="21" y="402"/>
                    </a:lnTo>
                    <a:lnTo>
                      <a:pt x="36" y="383"/>
                    </a:lnTo>
                    <a:lnTo>
                      <a:pt x="58" y="361"/>
                    </a:lnTo>
                    <a:lnTo>
                      <a:pt x="86" y="338"/>
                    </a:lnTo>
                    <a:lnTo>
                      <a:pt x="122" y="313"/>
                    </a:lnTo>
                    <a:lnTo>
                      <a:pt x="144" y="298"/>
                    </a:lnTo>
                    <a:lnTo>
                      <a:pt x="170" y="279"/>
                    </a:lnTo>
                    <a:lnTo>
                      <a:pt x="197" y="259"/>
                    </a:lnTo>
                    <a:lnTo>
                      <a:pt x="226" y="236"/>
                    </a:lnTo>
                    <a:lnTo>
                      <a:pt x="257" y="210"/>
                    </a:lnTo>
                    <a:lnTo>
                      <a:pt x="289" y="184"/>
                    </a:lnTo>
                    <a:lnTo>
                      <a:pt x="321" y="157"/>
                    </a:lnTo>
                    <a:lnTo>
                      <a:pt x="352" y="132"/>
                    </a:lnTo>
                    <a:lnTo>
                      <a:pt x="381" y="106"/>
                    </a:lnTo>
                    <a:lnTo>
                      <a:pt x="409" y="82"/>
                    </a:lnTo>
                    <a:lnTo>
                      <a:pt x="435" y="60"/>
                    </a:lnTo>
                    <a:lnTo>
                      <a:pt x="457" y="41"/>
                    </a:lnTo>
                    <a:lnTo>
                      <a:pt x="476" y="24"/>
                    </a:lnTo>
                    <a:lnTo>
                      <a:pt x="490" y="11"/>
                    </a:lnTo>
                    <a:lnTo>
                      <a:pt x="499" y="3"/>
                    </a:lnTo>
                    <a:lnTo>
                      <a:pt x="502" y="1"/>
                    </a:lnTo>
                    <a:lnTo>
                      <a:pt x="500" y="1"/>
                    </a:lnTo>
                    <a:lnTo>
                      <a:pt x="499" y="0"/>
                    </a:lnTo>
                    <a:lnTo>
                      <a:pt x="497" y="0"/>
                    </a:lnTo>
                    <a:lnTo>
                      <a:pt x="494" y="0"/>
                    </a:lnTo>
                    <a:lnTo>
                      <a:pt x="493" y="0"/>
                    </a:lnTo>
                    <a:lnTo>
                      <a:pt x="493" y="1"/>
                    </a:lnTo>
                    <a:lnTo>
                      <a:pt x="494" y="3"/>
                    </a:lnTo>
                    <a:lnTo>
                      <a:pt x="499" y="7"/>
                    </a:lnTo>
                    <a:lnTo>
                      <a:pt x="506" y="14"/>
                    </a:lnTo>
                    <a:lnTo>
                      <a:pt x="517" y="21"/>
                    </a:lnTo>
                    <a:lnTo>
                      <a:pt x="532" y="33"/>
                    </a:lnTo>
                    <a:lnTo>
                      <a:pt x="554" y="47"/>
                    </a:lnTo>
                    <a:lnTo>
                      <a:pt x="580" y="64"/>
                    </a:lnTo>
                    <a:lnTo>
                      <a:pt x="613" y="84"/>
                    </a:lnTo>
                    <a:lnTo>
                      <a:pt x="652" y="110"/>
                    </a:lnTo>
                    <a:lnTo>
                      <a:pt x="699" y="138"/>
                    </a:lnTo>
                    <a:lnTo>
                      <a:pt x="752" y="166"/>
                    </a:lnTo>
                    <a:lnTo>
                      <a:pt x="804" y="192"/>
                    </a:lnTo>
                    <a:lnTo>
                      <a:pt x="859" y="213"/>
                    </a:lnTo>
                    <a:lnTo>
                      <a:pt x="913" y="229"/>
                    </a:lnTo>
                    <a:lnTo>
                      <a:pt x="967" y="243"/>
                    </a:lnTo>
                    <a:lnTo>
                      <a:pt x="1021" y="255"/>
                    </a:lnTo>
                    <a:lnTo>
                      <a:pt x="1072" y="263"/>
                    </a:lnTo>
                    <a:lnTo>
                      <a:pt x="1121" y="269"/>
                    </a:lnTo>
                    <a:lnTo>
                      <a:pt x="1166" y="273"/>
                    </a:lnTo>
                    <a:lnTo>
                      <a:pt x="1207" y="275"/>
                    </a:lnTo>
                    <a:lnTo>
                      <a:pt x="1244" y="277"/>
                    </a:lnTo>
                    <a:lnTo>
                      <a:pt x="1276" y="277"/>
                    </a:lnTo>
                    <a:lnTo>
                      <a:pt x="1302" y="277"/>
                    </a:lnTo>
                    <a:lnTo>
                      <a:pt x="1321" y="277"/>
                    </a:lnTo>
                    <a:lnTo>
                      <a:pt x="1334" y="275"/>
                    </a:lnTo>
                    <a:lnTo>
                      <a:pt x="1338" y="275"/>
                    </a:lnTo>
                    <a:lnTo>
                      <a:pt x="1340" y="277"/>
                    </a:lnTo>
                    <a:lnTo>
                      <a:pt x="1349" y="279"/>
                    </a:lnTo>
                    <a:lnTo>
                      <a:pt x="1363" y="283"/>
                    </a:lnTo>
                    <a:lnTo>
                      <a:pt x="1381" y="287"/>
                    </a:lnTo>
                    <a:lnTo>
                      <a:pt x="1402" y="293"/>
                    </a:lnTo>
                    <a:lnTo>
                      <a:pt x="1426" y="300"/>
                    </a:lnTo>
                    <a:lnTo>
                      <a:pt x="1450" y="306"/>
                    </a:lnTo>
                    <a:lnTo>
                      <a:pt x="1476" y="314"/>
                    </a:lnTo>
                    <a:lnTo>
                      <a:pt x="1502" y="322"/>
                    </a:lnTo>
                    <a:lnTo>
                      <a:pt x="1527" y="328"/>
                    </a:lnTo>
                    <a:lnTo>
                      <a:pt x="1550" y="334"/>
                    </a:lnTo>
                    <a:lnTo>
                      <a:pt x="1571" y="341"/>
                    </a:lnTo>
                    <a:lnTo>
                      <a:pt x="1588" y="345"/>
                    </a:lnTo>
                    <a:lnTo>
                      <a:pt x="1600" y="348"/>
                    </a:lnTo>
                    <a:lnTo>
                      <a:pt x="1608" y="351"/>
                    </a:lnTo>
                    <a:lnTo>
                      <a:pt x="1611" y="352"/>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04" name="Freeform 128">
                <a:extLst>
                  <a:ext uri="{FF2B5EF4-FFF2-40B4-BE49-F238E27FC236}">
                    <a16:creationId xmlns:a16="http://schemas.microsoft.com/office/drawing/2014/main" id="{0A5C75FC-CD10-4A90-BB13-33B7A3BDAF3F}"/>
                  </a:ext>
                </a:extLst>
              </p:cNvPr>
              <p:cNvSpPr>
                <a:spLocks noChangeAspect="1"/>
              </p:cNvSpPr>
              <p:nvPr/>
            </p:nvSpPr>
            <p:spPr bwMode="auto">
              <a:xfrm>
                <a:off x="4065" y="1899"/>
                <a:ext cx="62" cy="72"/>
              </a:xfrm>
              <a:custGeom>
                <a:avLst/>
                <a:gdLst>
                  <a:gd name="T0" fmla="*/ 0 w 249"/>
                  <a:gd name="T1" fmla="*/ 0 h 285"/>
                  <a:gd name="T2" fmla="*/ 0 w 249"/>
                  <a:gd name="T3" fmla="*/ 0 h 285"/>
                  <a:gd name="T4" fmla="*/ 0 w 249"/>
                  <a:gd name="T5" fmla="*/ 0 h 285"/>
                  <a:gd name="T6" fmla="*/ 0 w 249"/>
                  <a:gd name="T7" fmla="*/ 0 h 285"/>
                  <a:gd name="T8" fmla="*/ 0 w 249"/>
                  <a:gd name="T9" fmla="*/ 0 h 285"/>
                  <a:gd name="T10" fmla="*/ 0 w 249"/>
                  <a:gd name="T11" fmla="*/ 0 h 285"/>
                  <a:gd name="T12" fmla="*/ 0 w 249"/>
                  <a:gd name="T13" fmla="*/ 0 h 285"/>
                  <a:gd name="T14" fmla="*/ 0 w 249"/>
                  <a:gd name="T15" fmla="*/ 0 h 285"/>
                  <a:gd name="T16" fmla="*/ 0 w 249"/>
                  <a:gd name="T17" fmla="*/ 0 h 285"/>
                  <a:gd name="T18" fmla="*/ 0 w 249"/>
                  <a:gd name="T19" fmla="*/ 0 h 285"/>
                  <a:gd name="T20" fmla="*/ 0 w 249"/>
                  <a:gd name="T21" fmla="*/ 0 h 285"/>
                  <a:gd name="T22" fmla="*/ 0 w 249"/>
                  <a:gd name="T23" fmla="*/ 0 h 285"/>
                  <a:gd name="T24" fmla="*/ 0 w 249"/>
                  <a:gd name="T25" fmla="*/ 0 h 285"/>
                  <a:gd name="T26" fmla="*/ 0 w 249"/>
                  <a:gd name="T27" fmla="*/ 0 h 285"/>
                  <a:gd name="T28" fmla="*/ 0 w 249"/>
                  <a:gd name="T29" fmla="*/ 0 h 285"/>
                  <a:gd name="T30" fmla="*/ 0 w 249"/>
                  <a:gd name="T31" fmla="*/ 0 h 285"/>
                  <a:gd name="T32" fmla="*/ 0 w 249"/>
                  <a:gd name="T33" fmla="*/ 0 h 285"/>
                  <a:gd name="T34" fmla="*/ 0 w 249"/>
                  <a:gd name="T35" fmla="*/ 0 h 285"/>
                  <a:gd name="T36" fmla="*/ 0 w 249"/>
                  <a:gd name="T37" fmla="*/ 0 h 285"/>
                  <a:gd name="T38" fmla="*/ 0 w 249"/>
                  <a:gd name="T39" fmla="*/ 0 h 285"/>
                  <a:gd name="T40" fmla="*/ 0 w 249"/>
                  <a:gd name="T41" fmla="*/ 0 h 285"/>
                  <a:gd name="T42" fmla="*/ 0 w 249"/>
                  <a:gd name="T43" fmla="*/ 0 h 285"/>
                  <a:gd name="T44" fmla="*/ 0 w 249"/>
                  <a:gd name="T45" fmla="*/ 0 h 285"/>
                  <a:gd name="T46" fmla="*/ 0 w 249"/>
                  <a:gd name="T47" fmla="*/ 0 h 285"/>
                  <a:gd name="T48" fmla="*/ 0 w 249"/>
                  <a:gd name="T49" fmla="*/ 0 h 285"/>
                  <a:gd name="T50" fmla="*/ 0 w 249"/>
                  <a:gd name="T51" fmla="*/ 0 h 285"/>
                  <a:gd name="T52" fmla="*/ 0 w 249"/>
                  <a:gd name="T53" fmla="*/ 0 h 285"/>
                  <a:gd name="T54" fmla="*/ 0 w 249"/>
                  <a:gd name="T55" fmla="*/ 0 h 285"/>
                  <a:gd name="T56" fmla="*/ 0 w 249"/>
                  <a:gd name="T57" fmla="*/ 0 h 285"/>
                  <a:gd name="T58" fmla="*/ 0 w 249"/>
                  <a:gd name="T59" fmla="*/ 0 h 285"/>
                  <a:gd name="T60" fmla="*/ 0 w 249"/>
                  <a:gd name="T61" fmla="*/ 0 h 285"/>
                  <a:gd name="T62" fmla="*/ 0 w 249"/>
                  <a:gd name="T63" fmla="*/ 0 h 285"/>
                  <a:gd name="T64" fmla="*/ 0 w 249"/>
                  <a:gd name="T65" fmla="*/ 0 h 285"/>
                  <a:gd name="T66" fmla="*/ 0 w 249"/>
                  <a:gd name="T67" fmla="*/ 0 h 285"/>
                  <a:gd name="T68" fmla="*/ 0 w 249"/>
                  <a:gd name="T69" fmla="*/ 0 h 285"/>
                  <a:gd name="T70" fmla="*/ 0 w 249"/>
                  <a:gd name="T71" fmla="*/ 0 h 285"/>
                  <a:gd name="T72" fmla="*/ 0 w 249"/>
                  <a:gd name="T73" fmla="*/ 0 h 285"/>
                  <a:gd name="T74" fmla="*/ 0 w 249"/>
                  <a:gd name="T75" fmla="*/ 0 h 285"/>
                  <a:gd name="T76" fmla="*/ 0 w 249"/>
                  <a:gd name="T77" fmla="*/ 0 h 285"/>
                  <a:gd name="T78" fmla="*/ 0 w 249"/>
                  <a:gd name="T79" fmla="*/ 0 h 285"/>
                  <a:gd name="T80" fmla="*/ 0 w 249"/>
                  <a:gd name="T81" fmla="*/ 0 h 285"/>
                  <a:gd name="T82" fmla="*/ 0 w 249"/>
                  <a:gd name="T83" fmla="*/ 0 h 2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49"/>
                  <a:gd name="T127" fmla="*/ 0 h 285"/>
                  <a:gd name="T128" fmla="*/ 249 w 249"/>
                  <a:gd name="T129" fmla="*/ 285 h 28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49" h="285">
                    <a:moveTo>
                      <a:pt x="92" y="0"/>
                    </a:moveTo>
                    <a:lnTo>
                      <a:pt x="118" y="25"/>
                    </a:lnTo>
                    <a:lnTo>
                      <a:pt x="144" y="48"/>
                    </a:lnTo>
                    <a:lnTo>
                      <a:pt x="167" y="67"/>
                    </a:lnTo>
                    <a:lnTo>
                      <a:pt x="188" y="84"/>
                    </a:lnTo>
                    <a:lnTo>
                      <a:pt x="204" y="97"/>
                    </a:lnTo>
                    <a:lnTo>
                      <a:pt x="217" y="107"/>
                    </a:lnTo>
                    <a:lnTo>
                      <a:pt x="225" y="112"/>
                    </a:lnTo>
                    <a:lnTo>
                      <a:pt x="227" y="115"/>
                    </a:lnTo>
                    <a:lnTo>
                      <a:pt x="229" y="117"/>
                    </a:lnTo>
                    <a:lnTo>
                      <a:pt x="230" y="124"/>
                    </a:lnTo>
                    <a:lnTo>
                      <a:pt x="233" y="135"/>
                    </a:lnTo>
                    <a:lnTo>
                      <a:pt x="235" y="148"/>
                    </a:lnTo>
                    <a:lnTo>
                      <a:pt x="239" y="163"/>
                    </a:lnTo>
                    <a:lnTo>
                      <a:pt x="243" y="181"/>
                    </a:lnTo>
                    <a:lnTo>
                      <a:pt x="245" y="199"/>
                    </a:lnTo>
                    <a:lnTo>
                      <a:pt x="248" y="217"/>
                    </a:lnTo>
                    <a:lnTo>
                      <a:pt x="249" y="235"/>
                    </a:lnTo>
                    <a:lnTo>
                      <a:pt x="249" y="251"/>
                    </a:lnTo>
                    <a:lnTo>
                      <a:pt x="248" y="265"/>
                    </a:lnTo>
                    <a:lnTo>
                      <a:pt x="244" y="275"/>
                    </a:lnTo>
                    <a:lnTo>
                      <a:pt x="239" y="283"/>
                    </a:lnTo>
                    <a:lnTo>
                      <a:pt x="230" y="285"/>
                    </a:lnTo>
                    <a:lnTo>
                      <a:pt x="220" y="283"/>
                    </a:lnTo>
                    <a:lnTo>
                      <a:pt x="206" y="275"/>
                    </a:lnTo>
                    <a:lnTo>
                      <a:pt x="189" y="263"/>
                    </a:lnTo>
                    <a:lnTo>
                      <a:pt x="172" y="251"/>
                    </a:lnTo>
                    <a:lnTo>
                      <a:pt x="156" y="236"/>
                    </a:lnTo>
                    <a:lnTo>
                      <a:pt x="139" y="224"/>
                    </a:lnTo>
                    <a:lnTo>
                      <a:pt x="121" y="210"/>
                    </a:lnTo>
                    <a:lnTo>
                      <a:pt x="104" y="195"/>
                    </a:lnTo>
                    <a:lnTo>
                      <a:pt x="88" y="181"/>
                    </a:lnTo>
                    <a:lnTo>
                      <a:pt x="72" y="168"/>
                    </a:lnTo>
                    <a:lnTo>
                      <a:pt x="57" y="156"/>
                    </a:lnTo>
                    <a:lnTo>
                      <a:pt x="43" y="144"/>
                    </a:lnTo>
                    <a:lnTo>
                      <a:pt x="31" y="134"/>
                    </a:lnTo>
                    <a:lnTo>
                      <a:pt x="21" y="125"/>
                    </a:lnTo>
                    <a:lnTo>
                      <a:pt x="12" y="117"/>
                    </a:lnTo>
                    <a:lnTo>
                      <a:pt x="6" y="112"/>
                    </a:lnTo>
                    <a:lnTo>
                      <a:pt x="2" y="108"/>
                    </a:lnTo>
                    <a:lnTo>
                      <a:pt x="0" y="107"/>
                    </a:lnTo>
                    <a:lnTo>
                      <a:pt x="92" y="0"/>
                    </a:lnTo>
                    <a:close/>
                  </a:path>
                </a:pathLst>
              </a:custGeom>
              <a:solidFill>
                <a:srgbClr val="FFFFCC"/>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05" name="Freeform 129">
                <a:extLst>
                  <a:ext uri="{FF2B5EF4-FFF2-40B4-BE49-F238E27FC236}">
                    <a16:creationId xmlns:a16="http://schemas.microsoft.com/office/drawing/2014/main" id="{2B646A60-3E57-4A6F-B3C5-CD188BE46B4C}"/>
                  </a:ext>
                </a:extLst>
              </p:cNvPr>
              <p:cNvSpPr>
                <a:spLocks noChangeAspect="1"/>
              </p:cNvSpPr>
              <p:nvPr/>
            </p:nvSpPr>
            <p:spPr bwMode="auto">
              <a:xfrm>
                <a:off x="4200" y="1996"/>
                <a:ext cx="78" cy="53"/>
              </a:xfrm>
              <a:custGeom>
                <a:avLst/>
                <a:gdLst>
                  <a:gd name="T0" fmla="*/ 0 w 312"/>
                  <a:gd name="T1" fmla="*/ 0 h 214"/>
                  <a:gd name="T2" fmla="*/ 0 w 312"/>
                  <a:gd name="T3" fmla="*/ 0 h 214"/>
                  <a:gd name="T4" fmla="*/ 0 w 312"/>
                  <a:gd name="T5" fmla="*/ 0 h 214"/>
                  <a:gd name="T6" fmla="*/ 0 w 312"/>
                  <a:gd name="T7" fmla="*/ 0 h 214"/>
                  <a:gd name="T8" fmla="*/ 0 w 312"/>
                  <a:gd name="T9" fmla="*/ 0 h 214"/>
                  <a:gd name="T10" fmla="*/ 0 w 312"/>
                  <a:gd name="T11" fmla="*/ 0 h 214"/>
                  <a:gd name="T12" fmla="*/ 0 w 312"/>
                  <a:gd name="T13" fmla="*/ 0 h 214"/>
                  <a:gd name="T14" fmla="*/ 0 w 312"/>
                  <a:gd name="T15" fmla="*/ 0 h 214"/>
                  <a:gd name="T16" fmla="*/ 0 w 312"/>
                  <a:gd name="T17" fmla="*/ 0 h 214"/>
                  <a:gd name="T18" fmla="*/ 0 w 312"/>
                  <a:gd name="T19" fmla="*/ 0 h 214"/>
                  <a:gd name="T20" fmla="*/ 0 w 312"/>
                  <a:gd name="T21" fmla="*/ 0 h 214"/>
                  <a:gd name="T22" fmla="*/ 0 w 312"/>
                  <a:gd name="T23" fmla="*/ 0 h 214"/>
                  <a:gd name="T24" fmla="*/ 0 w 312"/>
                  <a:gd name="T25" fmla="*/ 0 h 214"/>
                  <a:gd name="T26" fmla="*/ 0 w 312"/>
                  <a:gd name="T27" fmla="*/ 0 h 214"/>
                  <a:gd name="T28" fmla="*/ 0 w 312"/>
                  <a:gd name="T29" fmla="*/ 0 h 214"/>
                  <a:gd name="T30" fmla="*/ 0 w 312"/>
                  <a:gd name="T31" fmla="*/ 0 h 214"/>
                  <a:gd name="T32" fmla="*/ 0 w 312"/>
                  <a:gd name="T33" fmla="*/ 0 h 214"/>
                  <a:gd name="T34" fmla="*/ 0 w 312"/>
                  <a:gd name="T35" fmla="*/ 0 h 214"/>
                  <a:gd name="T36" fmla="*/ 0 w 312"/>
                  <a:gd name="T37" fmla="*/ 0 h 214"/>
                  <a:gd name="T38" fmla="*/ 0 w 312"/>
                  <a:gd name="T39" fmla="*/ 0 h 214"/>
                  <a:gd name="T40" fmla="*/ 0 w 312"/>
                  <a:gd name="T41" fmla="*/ 0 h 214"/>
                  <a:gd name="T42" fmla="*/ 0 w 312"/>
                  <a:gd name="T43" fmla="*/ 0 h 214"/>
                  <a:gd name="T44" fmla="*/ 0 w 312"/>
                  <a:gd name="T45" fmla="*/ 0 h 214"/>
                  <a:gd name="T46" fmla="*/ 0 w 312"/>
                  <a:gd name="T47" fmla="*/ 0 h 214"/>
                  <a:gd name="T48" fmla="*/ 0 w 312"/>
                  <a:gd name="T49" fmla="*/ 0 h 214"/>
                  <a:gd name="T50" fmla="*/ 0 w 312"/>
                  <a:gd name="T51" fmla="*/ 0 h 214"/>
                  <a:gd name="T52" fmla="*/ 0 w 312"/>
                  <a:gd name="T53" fmla="*/ 0 h 214"/>
                  <a:gd name="T54" fmla="*/ 0 w 312"/>
                  <a:gd name="T55" fmla="*/ 0 h 214"/>
                  <a:gd name="T56" fmla="*/ 0 w 312"/>
                  <a:gd name="T57" fmla="*/ 0 h 214"/>
                  <a:gd name="T58" fmla="*/ 0 w 312"/>
                  <a:gd name="T59" fmla="*/ 0 h 214"/>
                  <a:gd name="T60" fmla="*/ 0 w 312"/>
                  <a:gd name="T61" fmla="*/ 0 h 214"/>
                  <a:gd name="T62" fmla="*/ 0 w 312"/>
                  <a:gd name="T63" fmla="*/ 0 h 214"/>
                  <a:gd name="T64" fmla="*/ 0 w 312"/>
                  <a:gd name="T65" fmla="*/ 0 h 214"/>
                  <a:gd name="T66" fmla="*/ 0 w 312"/>
                  <a:gd name="T67" fmla="*/ 0 h 214"/>
                  <a:gd name="T68" fmla="*/ 0 w 312"/>
                  <a:gd name="T69" fmla="*/ 0 h 214"/>
                  <a:gd name="T70" fmla="*/ 0 w 312"/>
                  <a:gd name="T71" fmla="*/ 0 h 214"/>
                  <a:gd name="T72" fmla="*/ 0 w 312"/>
                  <a:gd name="T73" fmla="*/ 0 h 214"/>
                  <a:gd name="T74" fmla="*/ 0 w 312"/>
                  <a:gd name="T75" fmla="*/ 0 h 214"/>
                  <a:gd name="T76" fmla="*/ 0 w 312"/>
                  <a:gd name="T77" fmla="*/ 0 h 214"/>
                  <a:gd name="T78" fmla="*/ 0 w 312"/>
                  <a:gd name="T79" fmla="*/ 0 h 214"/>
                  <a:gd name="T80" fmla="*/ 0 w 312"/>
                  <a:gd name="T81" fmla="*/ 0 h 214"/>
                  <a:gd name="T82" fmla="*/ 0 w 312"/>
                  <a:gd name="T83" fmla="*/ 0 h 2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12"/>
                  <a:gd name="T127" fmla="*/ 0 h 214"/>
                  <a:gd name="T128" fmla="*/ 312 w 312"/>
                  <a:gd name="T129" fmla="*/ 214 h 2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12" h="214">
                    <a:moveTo>
                      <a:pt x="312" y="96"/>
                    </a:moveTo>
                    <a:lnTo>
                      <a:pt x="280" y="77"/>
                    </a:lnTo>
                    <a:lnTo>
                      <a:pt x="252" y="59"/>
                    </a:lnTo>
                    <a:lnTo>
                      <a:pt x="226" y="44"/>
                    </a:lnTo>
                    <a:lnTo>
                      <a:pt x="204" y="28"/>
                    </a:lnTo>
                    <a:lnTo>
                      <a:pt x="187" y="17"/>
                    </a:lnTo>
                    <a:lnTo>
                      <a:pt x="173" y="8"/>
                    </a:lnTo>
                    <a:lnTo>
                      <a:pt x="166" y="3"/>
                    </a:lnTo>
                    <a:lnTo>
                      <a:pt x="163" y="0"/>
                    </a:lnTo>
                    <a:lnTo>
                      <a:pt x="160" y="0"/>
                    </a:lnTo>
                    <a:lnTo>
                      <a:pt x="153" y="0"/>
                    </a:lnTo>
                    <a:lnTo>
                      <a:pt x="143" y="1"/>
                    </a:lnTo>
                    <a:lnTo>
                      <a:pt x="128" y="1"/>
                    </a:lnTo>
                    <a:lnTo>
                      <a:pt x="113" y="3"/>
                    </a:lnTo>
                    <a:lnTo>
                      <a:pt x="95" y="5"/>
                    </a:lnTo>
                    <a:lnTo>
                      <a:pt x="77" y="8"/>
                    </a:lnTo>
                    <a:lnTo>
                      <a:pt x="59" y="10"/>
                    </a:lnTo>
                    <a:lnTo>
                      <a:pt x="43" y="14"/>
                    </a:lnTo>
                    <a:lnTo>
                      <a:pt x="27" y="19"/>
                    </a:lnTo>
                    <a:lnTo>
                      <a:pt x="14" y="25"/>
                    </a:lnTo>
                    <a:lnTo>
                      <a:pt x="5" y="31"/>
                    </a:lnTo>
                    <a:lnTo>
                      <a:pt x="0" y="39"/>
                    </a:lnTo>
                    <a:lnTo>
                      <a:pt x="0" y="48"/>
                    </a:lnTo>
                    <a:lnTo>
                      <a:pt x="5" y="57"/>
                    </a:lnTo>
                    <a:lnTo>
                      <a:pt x="17" y="68"/>
                    </a:lnTo>
                    <a:lnTo>
                      <a:pt x="32" y="80"/>
                    </a:lnTo>
                    <a:lnTo>
                      <a:pt x="50" y="93"/>
                    </a:lnTo>
                    <a:lnTo>
                      <a:pt x="68" y="104"/>
                    </a:lnTo>
                    <a:lnTo>
                      <a:pt x="86" y="117"/>
                    </a:lnTo>
                    <a:lnTo>
                      <a:pt x="104" y="130"/>
                    </a:lnTo>
                    <a:lnTo>
                      <a:pt x="123" y="141"/>
                    </a:lnTo>
                    <a:lnTo>
                      <a:pt x="141" y="153"/>
                    </a:lnTo>
                    <a:lnTo>
                      <a:pt x="158" y="164"/>
                    </a:lnTo>
                    <a:lnTo>
                      <a:pt x="175" y="175"/>
                    </a:lnTo>
                    <a:lnTo>
                      <a:pt x="189" y="185"/>
                    </a:lnTo>
                    <a:lnTo>
                      <a:pt x="203" y="193"/>
                    </a:lnTo>
                    <a:lnTo>
                      <a:pt x="214" y="200"/>
                    </a:lnTo>
                    <a:lnTo>
                      <a:pt x="225" y="207"/>
                    </a:lnTo>
                    <a:lnTo>
                      <a:pt x="231" y="211"/>
                    </a:lnTo>
                    <a:lnTo>
                      <a:pt x="236" y="213"/>
                    </a:lnTo>
                    <a:lnTo>
                      <a:pt x="237" y="214"/>
                    </a:lnTo>
                    <a:lnTo>
                      <a:pt x="312" y="96"/>
                    </a:lnTo>
                    <a:close/>
                  </a:path>
                </a:pathLst>
              </a:custGeom>
              <a:solidFill>
                <a:srgbClr val="FFFFCC"/>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06" name="Freeform 130">
                <a:extLst>
                  <a:ext uri="{FF2B5EF4-FFF2-40B4-BE49-F238E27FC236}">
                    <a16:creationId xmlns:a16="http://schemas.microsoft.com/office/drawing/2014/main" id="{01A4904A-2704-4352-BEE9-2FE46FC20CA3}"/>
                  </a:ext>
                </a:extLst>
              </p:cNvPr>
              <p:cNvSpPr>
                <a:spLocks noChangeAspect="1" noEditPoints="1"/>
              </p:cNvSpPr>
              <p:nvPr/>
            </p:nvSpPr>
            <p:spPr bwMode="auto">
              <a:xfrm>
                <a:off x="4507" y="1642"/>
                <a:ext cx="419" cy="216"/>
              </a:xfrm>
              <a:custGeom>
                <a:avLst/>
                <a:gdLst>
                  <a:gd name="T0" fmla="*/ 0 w 1675"/>
                  <a:gd name="T1" fmla="*/ 0 h 865"/>
                  <a:gd name="T2" fmla="*/ 0 w 1675"/>
                  <a:gd name="T3" fmla="*/ 0 h 865"/>
                  <a:gd name="T4" fmla="*/ 0 w 1675"/>
                  <a:gd name="T5" fmla="*/ 0 h 865"/>
                  <a:gd name="T6" fmla="*/ 0 w 1675"/>
                  <a:gd name="T7" fmla="*/ 0 h 865"/>
                  <a:gd name="T8" fmla="*/ 0 w 1675"/>
                  <a:gd name="T9" fmla="*/ 0 h 865"/>
                  <a:gd name="T10" fmla="*/ 0 w 1675"/>
                  <a:gd name="T11" fmla="*/ 0 h 865"/>
                  <a:gd name="T12" fmla="*/ 0 w 1675"/>
                  <a:gd name="T13" fmla="*/ 0 h 865"/>
                  <a:gd name="T14" fmla="*/ 0 w 1675"/>
                  <a:gd name="T15" fmla="*/ 0 h 865"/>
                  <a:gd name="T16" fmla="*/ 0 w 1675"/>
                  <a:gd name="T17" fmla="*/ 0 h 865"/>
                  <a:gd name="T18" fmla="*/ 0 w 1675"/>
                  <a:gd name="T19" fmla="*/ 0 h 865"/>
                  <a:gd name="T20" fmla="*/ 0 w 1675"/>
                  <a:gd name="T21" fmla="*/ 0 h 865"/>
                  <a:gd name="T22" fmla="*/ 0 w 1675"/>
                  <a:gd name="T23" fmla="*/ 0 h 865"/>
                  <a:gd name="T24" fmla="*/ 0 w 1675"/>
                  <a:gd name="T25" fmla="*/ 0 h 865"/>
                  <a:gd name="T26" fmla="*/ 0 w 1675"/>
                  <a:gd name="T27" fmla="*/ 0 h 865"/>
                  <a:gd name="T28" fmla="*/ 0 w 1675"/>
                  <a:gd name="T29" fmla="*/ 0 h 865"/>
                  <a:gd name="T30" fmla="*/ 0 w 1675"/>
                  <a:gd name="T31" fmla="*/ 0 h 865"/>
                  <a:gd name="T32" fmla="*/ 0 w 1675"/>
                  <a:gd name="T33" fmla="*/ 0 h 865"/>
                  <a:gd name="T34" fmla="*/ 0 w 1675"/>
                  <a:gd name="T35" fmla="*/ 0 h 865"/>
                  <a:gd name="T36" fmla="*/ 0 w 1675"/>
                  <a:gd name="T37" fmla="*/ 0 h 865"/>
                  <a:gd name="T38" fmla="*/ 0 w 1675"/>
                  <a:gd name="T39" fmla="*/ 0 h 865"/>
                  <a:gd name="T40" fmla="*/ 0 w 1675"/>
                  <a:gd name="T41" fmla="*/ 0 h 865"/>
                  <a:gd name="T42" fmla="*/ 0 w 1675"/>
                  <a:gd name="T43" fmla="*/ 0 h 865"/>
                  <a:gd name="T44" fmla="*/ 0 w 1675"/>
                  <a:gd name="T45" fmla="*/ 0 h 865"/>
                  <a:gd name="T46" fmla="*/ 0 w 1675"/>
                  <a:gd name="T47" fmla="*/ 0 h 865"/>
                  <a:gd name="T48" fmla="*/ 0 w 1675"/>
                  <a:gd name="T49" fmla="*/ 0 h 865"/>
                  <a:gd name="T50" fmla="*/ 0 w 1675"/>
                  <a:gd name="T51" fmla="*/ 0 h 865"/>
                  <a:gd name="T52" fmla="*/ 0 w 1675"/>
                  <a:gd name="T53" fmla="*/ 0 h 865"/>
                  <a:gd name="T54" fmla="*/ 0 w 1675"/>
                  <a:gd name="T55" fmla="*/ 0 h 865"/>
                  <a:gd name="T56" fmla="*/ 0 w 1675"/>
                  <a:gd name="T57" fmla="*/ 0 h 865"/>
                  <a:gd name="T58" fmla="*/ 0 w 1675"/>
                  <a:gd name="T59" fmla="*/ 0 h 865"/>
                  <a:gd name="T60" fmla="*/ 0 w 1675"/>
                  <a:gd name="T61" fmla="*/ 0 h 865"/>
                  <a:gd name="T62" fmla="*/ 0 w 1675"/>
                  <a:gd name="T63" fmla="*/ 0 h 865"/>
                  <a:gd name="T64" fmla="*/ 0 w 1675"/>
                  <a:gd name="T65" fmla="*/ 0 h 865"/>
                  <a:gd name="T66" fmla="*/ 0 w 1675"/>
                  <a:gd name="T67" fmla="*/ 0 h 865"/>
                  <a:gd name="T68" fmla="*/ 0 w 1675"/>
                  <a:gd name="T69" fmla="*/ 0 h 865"/>
                  <a:gd name="T70" fmla="*/ 0 w 1675"/>
                  <a:gd name="T71" fmla="*/ 0 h 865"/>
                  <a:gd name="T72" fmla="*/ 0 w 1675"/>
                  <a:gd name="T73" fmla="*/ 0 h 865"/>
                  <a:gd name="T74" fmla="*/ 0 w 1675"/>
                  <a:gd name="T75" fmla="*/ 0 h 865"/>
                  <a:gd name="T76" fmla="*/ 0 w 1675"/>
                  <a:gd name="T77" fmla="*/ 0 h 865"/>
                  <a:gd name="T78" fmla="*/ 0 w 1675"/>
                  <a:gd name="T79" fmla="*/ 0 h 865"/>
                  <a:gd name="T80" fmla="*/ 0 w 1675"/>
                  <a:gd name="T81" fmla="*/ 0 h 865"/>
                  <a:gd name="T82" fmla="*/ 0 w 1675"/>
                  <a:gd name="T83" fmla="*/ 0 h 865"/>
                  <a:gd name="T84" fmla="*/ 0 w 1675"/>
                  <a:gd name="T85" fmla="*/ 0 h 865"/>
                  <a:gd name="T86" fmla="*/ 0 w 1675"/>
                  <a:gd name="T87" fmla="*/ 0 h 865"/>
                  <a:gd name="T88" fmla="*/ 0 w 1675"/>
                  <a:gd name="T89" fmla="*/ 0 h 865"/>
                  <a:gd name="T90" fmla="*/ 0 w 1675"/>
                  <a:gd name="T91" fmla="*/ 0 h 865"/>
                  <a:gd name="T92" fmla="*/ 0 w 1675"/>
                  <a:gd name="T93" fmla="*/ 0 h 865"/>
                  <a:gd name="T94" fmla="*/ 0 w 1675"/>
                  <a:gd name="T95" fmla="*/ 0 h 865"/>
                  <a:gd name="T96" fmla="*/ 0 w 1675"/>
                  <a:gd name="T97" fmla="*/ 0 h 865"/>
                  <a:gd name="T98" fmla="*/ 0 w 1675"/>
                  <a:gd name="T99" fmla="*/ 0 h 865"/>
                  <a:gd name="T100" fmla="*/ 0 w 1675"/>
                  <a:gd name="T101" fmla="*/ 0 h 865"/>
                  <a:gd name="T102" fmla="*/ 0 w 1675"/>
                  <a:gd name="T103" fmla="*/ 0 h 865"/>
                  <a:gd name="T104" fmla="*/ 0 w 1675"/>
                  <a:gd name="T105" fmla="*/ 0 h 865"/>
                  <a:gd name="T106" fmla="*/ 0 w 1675"/>
                  <a:gd name="T107" fmla="*/ 0 h 865"/>
                  <a:gd name="T108" fmla="*/ 0 w 1675"/>
                  <a:gd name="T109" fmla="*/ 0 h 865"/>
                  <a:gd name="T110" fmla="*/ 0 w 1675"/>
                  <a:gd name="T111" fmla="*/ 0 h 865"/>
                  <a:gd name="T112" fmla="*/ 0 w 1675"/>
                  <a:gd name="T113" fmla="*/ 0 h 86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675"/>
                  <a:gd name="T172" fmla="*/ 0 h 865"/>
                  <a:gd name="T173" fmla="*/ 1675 w 1675"/>
                  <a:gd name="T174" fmla="*/ 865 h 86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675" h="865">
                    <a:moveTo>
                      <a:pt x="1028" y="354"/>
                    </a:moveTo>
                    <a:lnTo>
                      <a:pt x="1027" y="361"/>
                    </a:lnTo>
                    <a:lnTo>
                      <a:pt x="1025" y="371"/>
                    </a:lnTo>
                    <a:lnTo>
                      <a:pt x="1022" y="384"/>
                    </a:lnTo>
                    <a:lnTo>
                      <a:pt x="1018" y="398"/>
                    </a:lnTo>
                    <a:lnTo>
                      <a:pt x="1014" y="413"/>
                    </a:lnTo>
                    <a:lnTo>
                      <a:pt x="1009" y="430"/>
                    </a:lnTo>
                    <a:lnTo>
                      <a:pt x="1005" y="447"/>
                    </a:lnTo>
                    <a:lnTo>
                      <a:pt x="1001" y="462"/>
                    </a:lnTo>
                    <a:lnTo>
                      <a:pt x="996" y="470"/>
                    </a:lnTo>
                    <a:lnTo>
                      <a:pt x="988" y="471"/>
                    </a:lnTo>
                    <a:lnTo>
                      <a:pt x="982" y="474"/>
                    </a:lnTo>
                    <a:lnTo>
                      <a:pt x="978" y="481"/>
                    </a:lnTo>
                    <a:lnTo>
                      <a:pt x="978" y="486"/>
                    </a:lnTo>
                    <a:lnTo>
                      <a:pt x="978" y="493"/>
                    </a:lnTo>
                    <a:lnTo>
                      <a:pt x="979" y="501"/>
                    </a:lnTo>
                    <a:lnTo>
                      <a:pt x="979" y="508"/>
                    </a:lnTo>
                    <a:lnTo>
                      <a:pt x="980" y="517"/>
                    </a:lnTo>
                    <a:lnTo>
                      <a:pt x="982" y="525"/>
                    </a:lnTo>
                    <a:lnTo>
                      <a:pt x="983" y="533"/>
                    </a:lnTo>
                    <a:lnTo>
                      <a:pt x="986" y="540"/>
                    </a:lnTo>
                    <a:lnTo>
                      <a:pt x="991" y="549"/>
                    </a:lnTo>
                    <a:lnTo>
                      <a:pt x="997" y="557"/>
                    </a:lnTo>
                    <a:lnTo>
                      <a:pt x="1005" y="562"/>
                    </a:lnTo>
                    <a:lnTo>
                      <a:pt x="1011" y="566"/>
                    </a:lnTo>
                    <a:lnTo>
                      <a:pt x="1046" y="535"/>
                    </a:lnTo>
                    <a:lnTo>
                      <a:pt x="1052" y="531"/>
                    </a:lnTo>
                    <a:lnTo>
                      <a:pt x="1057" y="529"/>
                    </a:lnTo>
                    <a:lnTo>
                      <a:pt x="1063" y="526"/>
                    </a:lnTo>
                    <a:lnTo>
                      <a:pt x="1066" y="524"/>
                    </a:lnTo>
                    <a:lnTo>
                      <a:pt x="1072" y="522"/>
                    </a:lnTo>
                    <a:lnTo>
                      <a:pt x="1077" y="520"/>
                    </a:lnTo>
                    <a:lnTo>
                      <a:pt x="1083" y="517"/>
                    </a:lnTo>
                    <a:lnTo>
                      <a:pt x="1092" y="513"/>
                    </a:lnTo>
                    <a:lnTo>
                      <a:pt x="1125" y="502"/>
                    </a:lnTo>
                    <a:lnTo>
                      <a:pt x="1159" y="490"/>
                    </a:lnTo>
                    <a:lnTo>
                      <a:pt x="1192" y="479"/>
                    </a:lnTo>
                    <a:lnTo>
                      <a:pt x="1225" y="468"/>
                    </a:lnTo>
                    <a:lnTo>
                      <a:pt x="1259" y="458"/>
                    </a:lnTo>
                    <a:lnTo>
                      <a:pt x="1292" y="449"/>
                    </a:lnTo>
                    <a:lnTo>
                      <a:pt x="1325" y="439"/>
                    </a:lnTo>
                    <a:lnTo>
                      <a:pt x="1357" y="430"/>
                    </a:lnTo>
                    <a:lnTo>
                      <a:pt x="1388" y="422"/>
                    </a:lnTo>
                    <a:lnTo>
                      <a:pt x="1418" y="413"/>
                    </a:lnTo>
                    <a:lnTo>
                      <a:pt x="1447" y="406"/>
                    </a:lnTo>
                    <a:lnTo>
                      <a:pt x="1474" y="397"/>
                    </a:lnTo>
                    <a:lnTo>
                      <a:pt x="1500" y="389"/>
                    </a:lnTo>
                    <a:lnTo>
                      <a:pt x="1524" y="381"/>
                    </a:lnTo>
                    <a:lnTo>
                      <a:pt x="1546" y="374"/>
                    </a:lnTo>
                    <a:lnTo>
                      <a:pt x="1565" y="366"/>
                    </a:lnTo>
                    <a:lnTo>
                      <a:pt x="1568" y="362"/>
                    </a:lnTo>
                    <a:lnTo>
                      <a:pt x="1572" y="354"/>
                    </a:lnTo>
                    <a:lnTo>
                      <a:pt x="1577" y="347"/>
                    </a:lnTo>
                    <a:lnTo>
                      <a:pt x="1579" y="343"/>
                    </a:lnTo>
                    <a:lnTo>
                      <a:pt x="1606" y="359"/>
                    </a:lnTo>
                    <a:lnTo>
                      <a:pt x="1615" y="359"/>
                    </a:lnTo>
                    <a:lnTo>
                      <a:pt x="1624" y="354"/>
                    </a:lnTo>
                    <a:lnTo>
                      <a:pt x="1633" y="345"/>
                    </a:lnTo>
                    <a:lnTo>
                      <a:pt x="1641" y="331"/>
                    </a:lnTo>
                    <a:lnTo>
                      <a:pt x="1647" y="313"/>
                    </a:lnTo>
                    <a:lnTo>
                      <a:pt x="1654" y="291"/>
                    </a:lnTo>
                    <a:lnTo>
                      <a:pt x="1659" y="267"/>
                    </a:lnTo>
                    <a:lnTo>
                      <a:pt x="1664" y="241"/>
                    </a:lnTo>
                    <a:lnTo>
                      <a:pt x="1668" y="215"/>
                    </a:lnTo>
                    <a:lnTo>
                      <a:pt x="1670" y="186"/>
                    </a:lnTo>
                    <a:lnTo>
                      <a:pt x="1673" y="158"/>
                    </a:lnTo>
                    <a:lnTo>
                      <a:pt x="1674" y="130"/>
                    </a:lnTo>
                    <a:lnTo>
                      <a:pt x="1675" y="103"/>
                    </a:lnTo>
                    <a:lnTo>
                      <a:pt x="1674" y="76"/>
                    </a:lnTo>
                    <a:lnTo>
                      <a:pt x="1674" y="53"/>
                    </a:lnTo>
                    <a:lnTo>
                      <a:pt x="1672" y="31"/>
                    </a:lnTo>
                    <a:lnTo>
                      <a:pt x="1669" y="23"/>
                    </a:lnTo>
                    <a:lnTo>
                      <a:pt x="1665" y="16"/>
                    </a:lnTo>
                    <a:lnTo>
                      <a:pt x="1659" y="8"/>
                    </a:lnTo>
                    <a:lnTo>
                      <a:pt x="1652" y="3"/>
                    </a:lnTo>
                    <a:lnTo>
                      <a:pt x="1646" y="0"/>
                    </a:lnTo>
                    <a:lnTo>
                      <a:pt x="1639" y="2"/>
                    </a:lnTo>
                    <a:lnTo>
                      <a:pt x="1636" y="7"/>
                    </a:lnTo>
                    <a:lnTo>
                      <a:pt x="1634" y="18"/>
                    </a:lnTo>
                    <a:lnTo>
                      <a:pt x="1634" y="23"/>
                    </a:lnTo>
                    <a:lnTo>
                      <a:pt x="1634" y="30"/>
                    </a:lnTo>
                    <a:lnTo>
                      <a:pt x="1633" y="39"/>
                    </a:lnTo>
                    <a:lnTo>
                      <a:pt x="1630" y="45"/>
                    </a:lnTo>
                    <a:lnTo>
                      <a:pt x="1627" y="50"/>
                    </a:lnTo>
                    <a:lnTo>
                      <a:pt x="1622" y="50"/>
                    </a:lnTo>
                    <a:lnTo>
                      <a:pt x="1614" y="44"/>
                    </a:lnTo>
                    <a:lnTo>
                      <a:pt x="1605" y="31"/>
                    </a:lnTo>
                    <a:lnTo>
                      <a:pt x="1580" y="38"/>
                    </a:lnTo>
                    <a:lnTo>
                      <a:pt x="1554" y="47"/>
                    </a:lnTo>
                    <a:lnTo>
                      <a:pt x="1525" y="56"/>
                    </a:lnTo>
                    <a:lnTo>
                      <a:pt x="1496" y="65"/>
                    </a:lnTo>
                    <a:lnTo>
                      <a:pt x="1466" y="75"/>
                    </a:lnTo>
                    <a:lnTo>
                      <a:pt x="1436" y="86"/>
                    </a:lnTo>
                    <a:lnTo>
                      <a:pt x="1404" y="98"/>
                    </a:lnTo>
                    <a:lnTo>
                      <a:pt x="1373" y="109"/>
                    </a:lnTo>
                    <a:lnTo>
                      <a:pt x="1341" y="121"/>
                    </a:lnTo>
                    <a:lnTo>
                      <a:pt x="1309" y="132"/>
                    </a:lnTo>
                    <a:lnTo>
                      <a:pt x="1278" y="144"/>
                    </a:lnTo>
                    <a:lnTo>
                      <a:pt x="1247" y="156"/>
                    </a:lnTo>
                    <a:lnTo>
                      <a:pt x="1218" y="167"/>
                    </a:lnTo>
                    <a:lnTo>
                      <a:pt x="1189" y="177"/>
                    </a:lnTo>
                    <a:lnTo>
                      <a:pt x="1163" y="188"/>
                    </a:lnTo>
                    <a:lnTo>
                      <a:pt x="1137" y="197"/>
                    </a:lnTo>
                    <a:lnTo>
                      <a:pt x="1128" y="200"/>
                    </a:lnTo>
                    <a:lnTo>
                      <a:pt x="1120" y="203"/>
                    </a:lnTo>
                    <a:lnTo>
                      <a:pt x="1115" y="207"/>
                    </a:lnTo>
                    <a:lnTo>
                      <a:pt x="1111" y="208"/>
                    </a:lnTo>
                    <a:lnTo>
                      <a:pt x="1107" y="211"/>
                    </a:lnTo>
                    <a:lnTo>
                      <a:pt x="1104" y="213"/>
                    </a:lnTo>
                    <a:lnTo>
                      <a:pt x="1101" y="215"/>
                    </a:lnTo>
                    <a:lnTo>
                      <a:pt x="1097" y="217"/>
                    </a:lnTo>
                    <a:lnTo>
                      <a:pt x="1088" y="211"/>
                    </a:lnTo>
                    <a:lnTo>
                      <a:pt x="1082" y="207"/>
                    </a:lnTo>
                    <a:lnTo>
                      <a:pt x="1075" y="204"/>
                    </a:lnTo>
                    <a:lnTo>
                      <a:pt x="1066" y="203"/>
                    </a:lnTo>
                    <a:lnTo>
                      <a:pt x="1059" y="207"/>
                    </a:lnTo>
                    <a:lnTo>
                      <a:pt x="1051" y="209"/>
                    </a:lnTo>
                    <a:lnTo>
                      <a:pt x="1042" y="215"/>
                    </a:lnTo>
                    <a:lnTo>
                      <a:pt x="1032" y="220"/>
                    </a:lnTo>
                    <a:lnTo>
                      <a:pt x="1032" y="233"/>
                    </a:lnTo>
                    <a:lnTo>
                      <a:pt x="1032" y="249"/>
                    </a:lnTo>
                    <a:lnTo>
                      <a:pt x="1032" y="268"/>
                    </a:lnTo>
                    <a:lnTo>
                      <a:pt x="1030" y="288"/>
                    </a:lnTo>
                    <a:lnTo>
                      <a:pt x="1029" y="307"/>
                    </a:lnTo>
                    <a:lnTo>
                      <a:pt x="1029" y="325"/>
                    </a:lnTo>
                    <a:lnTo>
                      <a:pt x="1028" y="342"/>
                    </a:lnTo>
                    <a:lnTo>
                      <a:pt x="1028" y="354"/>
                    </a:lnTo>
                    <a:close/>
                    <a:moveTo>
                      <a:pt x="1354" y="363"/>
                    </a:moveTo>
                    <a:lnTo>
                      <a:pt x="1339" y="367"/>
                    </a:lnTo>
                    <a:lnTo>
                      <a:pt x="1324" y="371"/>
                    </a:lnTo>
                    <a:lnTo>
                      <a:pt x="1307" y="375"/>
                    </a:lnTo>
                    <a:lnTo>
                      <a:pt x="1291" y="380"/>
                    </a:lnTo>
                    <a:lnTo>
                      <a:pt x="1274" y="384"/>
                    </a:lnTo>
                    <a:lnTo>
                      <a:pt x="1256" y="389"/>
                    </a:lnTo>
                    <a:lnTo>
                      <a:pt x="1238" y="394"/>
                    </a:lnTo>
                    <a:lnTo>
                      <a:pt x="1220" y="399"/>
                    </a:lnTo>
                    <a:lnTo>
                      <a:pt x="1201" y="404"/>
                    </a:lnTo>
                    <a:lnTo>
                      <a:pt x="1182" y="409"/>
                    </a:lnTo>
                    <a:lnTo>
                      <a:pt x="1163" y="416"/>
                    </a:lnTo>
                    <a:lnTo>
                      <a:pt x="1143" y="421"/>
                    </a:lnTo>
                    <a:lnTo>
                      <a:pt x="1124" y="427"/>
                    </a:lnTo>
                    <a:lnTo>
                      <a:pt x="1105" y="433"/>
                    </a:lnTo>
                    <a:lnTo>
                      <a:pt x="1086" y="439"/>
                    </a:lnTo>
                    <a:lnTo>
                      <a:pt x="1066" y="444"/>
                    </a:lnTo>
                    <a:lnTo>
                      <a:pt x="1068" y="436"/>
                    </a:lnTo>
                    <a:lnTo>
                      <a:pt x="1070" y="418"/>
                    </a:lnTo>
                    <a:lnTo>
                      <a:pt x="1075" y="393"/>
                    </a:lnTo>
                    <a:lnTo>
                      <a:pt x="1082" y="363"/>
                    </a:lnTo>
                    <a:lnTo>
                      <a:pt x="1088" y="334"/>
                    </a:lnTo>
                    <a:lnTo>
                      <a:pt x="1093" y="307"/>
                    </a:lnTo>
                    <a:lnTo>
                      <a:pt x="1097" y="286"/>
                    </a:lnTo>
                    <a:lnTo>
                      <a:pt x="1100" y="277"/>
                    </a:lnTo>
                    <a:lnTo>
                      <a:pt x="1118" y="275"/>
                    </a:lnTo>
                    <a:lnTo>
                      <a:pt x="1141" y="268"/>
                    </a:lnTo>
                    <a:lnTo>
                      <a:pt x="1168" y="261"/>
                    </a:lnTo>
                    <a:lnTo>
                      <a:pt x="1198" y="250"/>
                    </a:lnTo>
                    <a:lnTo>
                      <a:pt x="1233" y="239"/>
                    </a:lnTo>
                    <a:lnTo>
                      <a:pt x="1269" y="225"/>
                    </a:lnTo>
                    <a:lnTo>
                      <a:pt x="1307" y="211"/>
                    </a:lnTo>
                    <a:lnTo>
                      <a:pt x="1347" y="197"/>
                    </a:lnTo>
                    <a:lnTo>
                      <a:pt x="1386" y="181"/>
                    </a:lnTo>
                    <a:lnTo>
                      <a:pt x="1425" y="166"/>
                    </a:lnTo>
                    <a:lnTo>
                      <a:pt x="1463" y="152"/>
                    </a:lnTo>
                    <a:lnTo>
                      <a:pt x="1498" y="138"/>
                    </a:lnTo>
                    <a:lnTo>
                      <a:pt x="1533" y="126"/>
                    </a:lnTo>
                    <a:lnTo>
                      <a:pt x="1564" y="115"/>
                    </a:lnTo>
                    <a:lnTo>
                      <a:pt x="1591" y="107"/>
                    </a:lnTo>
                    <a:lnTo>
                      <a:pt x="1613" y="100"/>
                    </a:lnTo>
                    <a:lnTo>
                      <a:pt x="1618" y="112"/>
                    </a:lnTo>
                    <a:lnTo>
                      <a:pt x="1618" y="131"/>
                    </a:lnTo>
                    <a:lnTo>
                      <a:pt x="1615" y="157"/>
                    </a:lnTo>
                    <a:lnTo>
                      <a:pt x="1610" y="185"/>
                    </a:lnTo>
                    <a:lnTo>
                      <a:pt x="1602" y="215"/>
                    </a:lnTo>
                    <a:lnTo>
                      <a:pt x="1593" y="244"/>
                    </a:lnTo>
                    <a:lnTo>
                      <a:pt x="1584" y="271"/>
                    </a:lnTo>
                    <a:lnTo>
                      <a:pt x="1574" y="294"/>
                    </a:lnTo>
                    <a:lnTo>
                      <a:pt x="1570" y="303"/>
                    </a:lnTo>
                    <a:lnTo>
                      <a:pt x="1566" y="309"/>
                    </a:lnTo>
                    <a:lnTo>
                      <a:pt x="1565" y="315"/>
                    </a:lnTo>
                    <a:lnTo>
                      <a:pt x="1565" y="318"/>
                    </a:lnTo>
                    <a:lnTo>
                      <a:pt x="1565" y="321"/>
                    </a:lnTo>
                    <a:lnTo>
                      <a:pt x="1566" y="324"/>
                    </a:lnTo>
                    <a:lnTo>
                      <a:pt x="1568" y="327"/>
                    </a:lnTo>
                    <a:lnTo>
                      <a:pt x="1570" y="333"/>
                    </a:lnTo>
                    <a:lnTo>
                      <a:pt x="1543" y="307"/>
                    </a:lnTo>
                    <a:lnTo>
                      <a:pt x="1519" y="313"/>
                    </a:lnTo>
                    <a:lnTo>
                      <a:pt x="1496" y="321"/>
                    </a:lnTo>
                    <a:lnTo>
                      <a:pt x="1473" y="327"/>
                    </a:lnTo>
                    <a:lnTo>
                      <a:pt x="1448" y="335"/>
                    </a:lnTo>
                    <a:lnTo>
                      <a:pt x="1425" y="343"/>
                    </a:lnTo>
                    <a:lnTo>
                      <a:pt x="1402" y="349"/>
                    </a:lnTo>
                    <a:lnTo>
                      <a:pt x="1378" y="357"/>
                    </a:lnTo>
                    <a:lnTo>
                      <a:pt x="1354" y="363"/>
                    </a:lnTo>
                    <a:close/>
                    <a:moveTo>
                      <a:pt x="509" y="604"/>
                    </a:moveTo>
                    <a:lnTo>
                      <a:pt x="495" y="608"/>
                    </a:lnTo>
                    <a:lnTo>
                      <a:pt x="478" y="612"/>
                    </a:lnTo>
                    <a:lnTo>
                      <a:pt x="460" y="619"/>
                    </a:lnTo>
                    <a:lnTo>
                      <a:pt x="442" y="625"/>
                    </a:lnTo>
                    <a:lnTo>
                      <a:pt x="423" y="631"/>
                    </a:lnTo>
                    <a:lnTo>
                      <a:pt x="404" y="638"/>
                    </a:lnTo>
                    <a:lnTo>
                      <a:pt x="383" y="645"/>
                    </a:lnTo>
                    <a:lnTo>
                      <a:pt x="364" y="652"/>
                    </a:lnTo>
                    <a:lnTo>
                      <a:pt x="343" y="660"/>
                    </a:lnTo>
                    <a:lnTo>
                      <a:pt x="325" y="666"/>
                    </a:lnTo>
                    <a:lnTo>
                      <a:pt x="307" y="672"/>
                    </a:lnTo>
                    <a:lnTo>
                      <a:pt x="291" y="679"/>
                    </a:lnTo>
                    <a:lnTo>
                      <a:pt x="275" y="684"/>
                    </a:lnTo>
                    <a:lnTo>
                      <a:pt x="263" y="688"/>
                    </a:lnTo>
                    <a:lnTo>
                      <a:pt x="251" y="692"/>
                    </a:lnTo>
                    <a:lnTo>
                      <a:pt x="242" y="693"/>
                    </a:lnTo>
                    <a:lnTo>
                      <a:pt x="257" y="678"/>
                    </a:lnTo>
                    <a:lnTo>
                      <a:pt x="275" y="661"/>
                    </a:lnTo>
                    <a:lnTo>
                      <a:pt x="295" y="644"/>
                    </a:lnTo>
                    <a:lnTo>
                      <a:pt x="315" y="629"/>
                    </a:lnTo>
                    <a:lnTo>
                      <a:pt x="336" y="612"/>
                    </a:lnTo>
                    <a:lnTo>
                      <a:pt x="357" y="595"/>
                    </a:lnTo>
                    <a:lnTo>
                      <a:pt x="378" y="580"/>
                    </a:lnTo>
                    <a:lnTo>
                      <a:pt x="398" y="565"/>
                    </a:lnTo>
                    <a:lnTo>
                      <a:pt x="414" y="554"/>
                    </a:lnTo>
                    <a:lnTo>
                      <a:pt x="430" y="542"/>
                    </a:lnTo>
                    <a:lnTo>
                      <a:pt x="451" y="527"/>
                    </a:lnTo>
                    <a:lnTo>
                      <a:pt x="473" y="512"/>
                    </a:lnTo>
                    <a:lnTo>
                      <a:pt x="496" y="497"/>
                    </a:lnTo>
                    <a:lnTo>
                      <a:pt x="520" y="483"/>
                    </a:lnTo>
                    <a:lnTo>
                      <a:pt x="545" y="467"/>
                    </a:lnTo>
                    <a:lnTo>
                      <a:pt x="570" y="454"/>
                    </a:lnTo>
                    <a:lnTo>
                      <a:pt x="564" y="472"/>
                    </a:lnTo>
                    <a:lnTo>
                      <a:pt x="559" y="492"/>
                    </a:lnTo>
                    <a:lnTo>
                      <a:pt x="552" y="513"/>
                    </a:lnTo>
                    <a:lnTo>
                      <a:pt x="547" y="535"/>
                    </a:lnTo>
                    <a:lnTo>
                      <a:pt x="539" y="556"/>
                    </a:lnTo>
                    <a:lnTo>
                      <a:pt x="530" y="575"/>
                    </a:lnTo>
                    <a:lnTo>
                      <a:pt x="522" y="592"/>
                    </a:lnTo>
                    <a:lnTo>
                      <a:pt x="509" y="604"/>
                    </a:lnTo>
                    <a:close/>
                    <a:moveTo>
                      <a:pt x="139" y="701"/>
                    </a:moveTo>
                    <a:lnTo>
                      <a:pt x="125" y="712"/>
                    </a:lnTo>
                    <a:lnTo>
                      <a:pt x="110" y="724"/>
                    </a:lnTo>
                    <a:lnTo>
                      <a:pt x="95" y="735"/>
                    </a:lnTo>
                    <a:lnTo>
                      <a:pt x="78" y="748"/>
                    </a:lnTo>
                    <a:lnTo>
                      <a:pt x="61" y="761"/>
                    </a:lnTo>
                    <a:lnTo>
                      <a:pt x="46" y="772"/>
                    </a:lnTo>
                    <a:lnTo>
                      <a:pt x="30" y="785"/>
                    </a:lnTo>
                    <a:lnTo>
                      <a:pt x="16" y="798"/>
                    </a:lnTo>
                    <a:lnTo>
                      <a:pt x="10" y="806"/>
                    </a:lnTo>
                    <a:lnTo>
                      <a:pt x="5" y="813"/>
                    </a:lnTo>
                    <a:lnTo>
                      <a:pt x="1" y="822"/>
                    </a:lnTo>
                    <a:lnTo>
                      <a:pt x="0" y="833"/>
                    </a:lnTo>
                    <a:lnTo>
                      <a:pt x="0" y="842"/>
                    </a:lnTo>
                    <a:lnTo>
                      <a:pt x="1" y="849"/>
                    </a:lnTo>
                    <a:lnTo>
                      <a:pt x="5" y="857"/>
                    </a:lnTo>
                    <a:lnTo>
                      <a:pt x="11" y="863"/>
                    </a:lnTo>
                    <a:lnTo>
                      <a:pt x="16" y="863"/>
                    </a:lnTo>
                    <a:lnTo>
                      <a:pt x="22" y="865"/>
                    </a:lnTo>
                    <a:lnTo>
                      <a:pt x="28" y="865"/>
                    </a:lnTo>
                    <a:lnTo>
                      <a:pt x="34" y="865"/>
                    </a:lnTo>
                    <a:lnTo>
                      <a:pt x="39" y="863"/>
                    </a:lnTo>
                    <a:lnTo>
                      <a:pt x="45" y="862"/>
                    </a:lnTo>
                    <a:lnTo>
                      <a:pt x="48" y="858"/>
                    </a:lnTo>
                    <a:lnTo>
                      <a:pt x="51" y="853"/>
                    </a:lnTo>
                    <a:lnTo>
                      <a:pt x="57" y="840"/>
                    </a:lnTo>
                    <a:lnTo>
                      <a:pt x="66" y="831"/>
                    </a:lnTo>
                    <a:lnTo>
                      <a:pt x="78" y="826"/>
                    </a:lnTo>
                    <a:lnTo>
                      <a:pt x="87" y="824"/>
                    </a:lnTo>
                    <a:lnTo>
                      <a:pt x="113" y="816"/>
                    </a:lnTo>
                    <a:lnTo>
                      <a:pt x="139" y="807"/>
                    </a:lnTo>
                    <a:lnTo>
                      <a:pt x="168" y="797"/>
                    </a:lnTo>
                    <a:lnTo>
                      <a:pt x="196" y="787"/>
                    </a:lnTo>
                    <a:lnTo>
                      <a:pt x="227" y="776"/>
                    </a:lnTo>
                    <a:lnTo>
                      <a:pt x="256" y="765"/>
                    </a:lnTo>
                    <a:lnTo>
                      <a:pt x="287" y="753"/>
                    </a:lnTo>
                    <a:lnTo>
                      <a:pt x="316" y="742"/>
                    </a:lnTo>
                    <a:lnTo>
                      <a:pt x="346" y="730"/>
                    </a:lnTo>
                    <a:lnTo>
                      <a:pt x="374" y="720"/>
                    </a:lnTo>
                    <a:lnTo>
                      <a:pt x="401" y="710"/>
                    </a:lnTo>
                    <a:lnTo>
                      <a:pt x="427" y="699"/>
                    </a:lnTo>
                    <a:lnTo>
                      <a:pt x="451" y="692"/>
                    </a:lnTo>
                    <a:lnTo>
                      <a:pt x="473" y="684"/>
                    </a:lnTo>
                    <a:lnTo>
                      <a:pt x="493" y="678"/>
                    </a:lnTo>
                    <a:lnTo>
                      <a:pt x="510" y="674"/>
                    </a:lnTo>
                    <a:lnTo>
                      <a:pt x="514" y="676"/>
                    </a:lnTo>
                    <a:lnTo>
                      <a:pt x="519" y="679"/>
                    </a:lnTo>
                    <a:lnTo>
                      <a:pt x="524" y="681"/>
                    </a:lnTo>
                    <a:lnTo>
                      <a:pt x="529" y="684"/>
                    </a:lnTo>
                    <a:lnTo>
                      <a:pt x="534" y="686"/>
                    </a:lnTo>
                    <a:lnTo>
                      <a:pt x="539" y="690"/>
                    </a:lnTo>
                    <a:lnTo>
                      <a:pt x="543" y="692"/>
                    </a:lnTo>
                    <a:lnTo>
                      <a:pt x="548" y="694"/>
                    </a:lnTo>
                    <a:lnTo>
                      <a:pt x="554" y="690"/>
                    </a:lnTo>
                    <a:lnTo>
                      <a:pt x="561" y="685"/>
                    </a:lnTo>
                    <a:lnTo>
                      <a:pt x="568" y="680"/>
                    </a:lnTo>
                    <a:lnTo>
                      <a:pt x="570" y="679"/>
                    </a:lnTo>
                    <a:lnTo>
                      <a:pt x="573" y="667"/>
                    </a:lnTo>
                    <a:lnTo>
                      <a:pt x="577" y="653"/>
                    </a:lnTo>
                    <a:lnTo>
                      <a:pt x="580" y="639"/>
                    </a:lnTo>
                    <a:lnTo>
                      <a:pt x="584" y="624"/>
                    </a:lnTo>
                    <a:lnTo>
                      <a:pt x="588" y="608"/>
                    </a:lnTo>
                    <a:lnTo>
                      <a:pt x="593" y="592"/>
                    </a:lnTo>
                    <a:lnTo>
                      <a:pt x="597" y="574"/>
                    </a:lnTo>
                    <a:lnTo>
                      <a:pt x="602" y="557"/>
                    </a:lnTo>
                    <a:lnTo>
                      <a:pt x="606" y="539"/>
                    </a:lnTo>
                    <a:lnTo>
                      <a:pt x="611" y="522"/>
                    </a:lnTo>
                    <a:lnTo>
                      <a:pt x="615" y="506"/>
                    </a:lnTo>
                    <a:lnTo>
                      <a:pt x="619" y="489"/>
                    </a:lnTo>
                    <a:lnTo>
                      <a:pt x="623" y="474"/>
                    </a:lnTo>
                    <a:lnTo>
                      <a:pt x="625" y="459"/>
                    </a:lnTo>
                    <a:lnTo>
                      <a:pt x="628" y="447"/>
                    </a:lnTo>
                    <a:lnTo>
                      <a:pt x="629" y="434"/>
                    </a:lnTo>
                    <a:lnTo>
                      <a:pt x="629" y="424"/>
                    </a:lnTo>
                    <a:lnTo>
                      <a:pt x="628" y="412"/>
                    </a:lnTo>
                    <a:lnTo>
                      <a:pt x="625" y="403"/>
                    </a:lnTo>
                    <a:lnTo>
                      <a:pt x="622" y="394"/>
                    </a:lnTo>
                    <a:lnTo>
                      <a:pt x="616" y="386"/>
                    </a:lnTo>
                    <a:lnTo>
                      <a:pt x="611" y="381"/>
                    </a:lnTo>
                    <a:lnTo>
                      <a:pt x="606" y="377"/>
                    </a:lnTo>
                    <a:lnTo>
                      <a:pt x="600" y="375"/>
                    </a:lnTo>
                    <a:lnTo>
                      <a:pt x="597" y="375"/>
                    </a:lnTo>
                    <a:lnTo>
                      <a:pt x="593" y="374"/>
                    </a:lnTo>
                    <a:lnTo>
                      <a:pt x="588" y="374"/>
                    </a:lnTo>
                    <a:lnTo>
                      <a:pt x="584" y="374"/>
                    </a:lnTo>
                    <a:lnTo>
                      <a:pt x="570" y="376"/>
                    </a:lnTo>
                    <a:lnTo>
                      <a:pt x="551" y="384"/>
                    </a:lnTo>
                    <a:lnTo>
                      <a:pt x="529" y="395"/>
                    </a:lnTo>
                    <a:lnTo>
                      <a:pt x="506" y="409"/>
                    </a:lnTo>
                    <a:lnTo>
                      <a:pt x="480" y="426"/>
                    </a:lnTo>
                    <a:lnTo>
                      <a:pt x="455" y="445"/>
                    </a:lnTo>
                    <a:lnTo>
                      <a:pt x="429" y="465"/>
                    </a:lnTo>
                    <a:lnTo>
                      <a:pt x="405" y="485"/>
                    </a:lnTo>
                    <a:lnTo>
                      <a:pt x="391" y="497"/>
                    </a:lnTo>
                    <a:lnTo>
                      <a:pt x="375" y="510"/>
                    </a:lnTo>
                    <a:lnTo>
                      <a:pt x="360" y="524"/>
                    </a:lnTo>
                    <a:lnTo>
                      <a:pt x="343" y="536"/>
                    </a:lnTo>
                    <a:lnTo>
                      <a:pt x="327" y="551"/>
                    </a:lnTo>
                    <a:lnTo>
                      <a:pt x="310" y="565"/>
                    </a:lnTo>
                    <a:lnTo>
                      <a:pt x="292" y="579"/>
                    </a:lnTo>
                    <a:lnTo>
                      <a:pt x="274" y="593"/>
                    </a:lnTo>
                    <a:lnTo>
                      <a:pt x="257" y="607"/>
                    </a:lnTo>
                    <a:lnTo>
                      <a:pt x="239" y="621"/>
                    </a:lnTo>
                    <a:lnTo>
                      <a:pt x="222" y="635"/>
                    </a:lnTo>
                    <a:lnTo>
                      <a:pt x="204" y="649"/>
                    </a:lnTo>
                    <a:lnTo>
                      <a:pt x="187" y="662"/>
                    </a:lnTo>
                    <a:lnTo>
                      <a:pt x="170" y="676"/>
                    </a:lnTo>
                    <a:lnTo>
                      <a:pt x="155" y="689"/>
                    </a:lnTo>
                    <a:lnTo>
                      <a:pt x="139" y="701"/>
                    </a:lnTo>
                    <a:close/>
                  </a:path>
                </a:pathLst>
              </a:custGeom>
              <a:solidFill>
                <a:srgbClr val="5F5F5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07" name="Freeform 131">
                <a:extLst>
                  <a:ext uri="{FF2B5EF4-FFF2-40B4-BE49-F238E27FC236}">
                    <a16:creationId xmlns:a16="http://schemas.microsoft.com/office/drawing/2014/main" id="{C1AC3783-31D4-45CB-BC72-E9EC546E0C52}"/>
                  </a:ext>
                </a:extLst>
              </p:cNvPr>
              <p:cNvSpPr>
                <a:spLocks noChangeAspect="1"/>
              </p:cNvSpPr>
              <p:nvPr/>
            </p:nvSpPr>
            <p:spPr bwMode="auto">
              <a:xfrm>
                <a:off x="4520" y="1720"/>
                <a:ext cx="1098" cy="385"/>
              </a:xfrm>
              <a:custGeom>
                <a:avLst/>
                <a:gdLst>
                  <a:gd name="T0" fmla="*/ 0 w 4393"/>
                  <a:gd name="T1" fmla="*/ 0 h 1541"/>
                  <a:gd name="T2" fmla="*/ 0 w 4393"/>
                  <a:gd name="T3" fmla="*/ 0 h 1541"/>
                  <a:gd name="T4" fmla="*/ 0 w 4393"/>
                  <a:gd name="T5" fmla="*/ 0 h 1541"/>
                  <a:gd name="T6" fmla="*/ 0 w 4393"/>
                  <a:gd name="T7" fmla="*/ 0 h 1541"/>
                  <a:gd name="T8" fmla="*/ 0 w 4393"/>
                  <a:gd name="T9" fmla="*/ 0 h 1541"/>
                  <a:gd name="T10" fmla="*/ 0 w 4393"/>
                  <a:gd name="T11" fmla="*/ 0 h 1541"/>
                  <a:gd name="T12" fmla="*/ 0 w 4393"/>
                  <a:gd name="T13" fmla="*/ 0 h 1541"/>
                  <a:gd name="T14" fmla="*/ 0 w 4393"/>
                  <a:gd name="T15" fmla="*/ 0 h 1541"/>
                  <a:gd name="T16" fmla="*/ 0 w 4393"/>
                  <a:gd name="T17" fmla="*/ 0 h 1541"/>
                  <a:gd name="T18" fmla="*/ 0 w 4393"/>
                  <a:gd name="T19" fmla="*/ 0 h 1541"/>
                  <a:gd name="T20" fmla="*/ 0 w 4393"/>
                  <a:gd name="T21" fmla="*/ 0 h 1541"/>
                  <a:gd name="T22" fmla="*/ 0 w 4393"/>
                  <a:gd name="T23" fmla="*/ 0 h 1541"/>
                  <a:gd name="T24" fmla="*/ 0 w 4393"/>
                  <a:gd name="T25" fmla="*/ 0 h 1541"/>
                  <a:gd name="T26" fmla="*/ 0 w 4393"/>
                  <a:gd name="T27" fmla="*/ 0 h 1541"/>
                  <a:gd name="T28" fmla="*/ 0 w 4393"/>
                  <a:gd name="T29" fmla="*/ 0 h 1541"/>
                  <a:gd name="T30" fmla="*/ 0 w 4393"/>
                  <a:gd name="T31" fmla="*/ 0 h 1541"/>
                  <a:gd name="T32" fmla="*/ 0 w 4393"/>
                  <a:gd name="T33" fmla="*/ 0 h 1541"/>
                  <a:gd name="T34" fmla="*/ 0 w 4393"/>
                  <a:gd name="T35" fmla="*/ 0 h 1541"/>
                  <a:gd name="T36" fmla="*/ 0 w 4393"/>
                  <a:gd name="T37" fmla="*/ 0 h 1541"/>
                  <a:gd name="T38" fmla="*/ 0 w 4393"/>
                  <a:gd name="T39" fmla="*/ 0 h 1541"/>
                  <a:gd name="T40" fmla="*/ 0 w 4393"/>
                  <a:gd name="T41" fmla="*/ 0 h 1541"/>
                  <a:gd name="T42" fmla="*/ 0 w 4393"/>
                  <a:gd name="T43" fmla="*/ 0 h 1541"/>
                  <a:gd name="T44" fmla="*/ 0 w 4393"/>
                  <a:gd name="T45" fmla="*/ 0 h 1541"/>
                  <a:gd name="T46" fmla="*/ 0 w 4393"/>
                  <a:gd name="T47" fmla="*/ 0 h 1541"/>
                  <a:gd name="T48" fmla="*/ 0 w 4393"/>
                  <a:gd name="T49" fmla="*/ 0 h 1541"/>
                  <a:gd name="T50" fmla="*/ 0 w 4393"/>
                  <a:gd name="T51" fmla="*/ 0 h 1541"/>
                  <a:gd name="T52" fmla="*/ 0 w 4393"/>
                  <a:gd name="T53" fmla="*/ 0 h 1541"/>
                  <a:gd name="T54" fmla="*/ 0 w 4393"/>
                  <a:gd name="T55" fmla="*/ 0 h 1541"/>
                  <a:gd name="T56" fmla="*/ 0 w 4393"/>
                  <a:gd name="T57" fmla="*/ 0 h 1541"/>
                  <a:gd name="T58" fmla="*/ 0 w 4393"/>
                  <a:gd name="T59" fmla="*/ 0 h 1541"/>
                  <a:gd name="T60" fmla="*/ 0 w 4393"/>
                  <a:gd name="T61" fmla="*/ 0 h 1541"/>
                  <a:gd name="T62" fmla="*/ 0 w 4393"/>
                  <a:gd name="T63" fmla="*/ 0 h 1541"/>
                  <a:gd name="T64" fmla="*/ 0 w 4393"/>
                  <a:gd name="T65" fmla="*/ 0 h 1541"/>
                  <a:gd name="T66" fmla="*/ 0 w 4393"/>
                  <a:gd name="T67" fmla="*/ 0 h 1541"/>
                  <a:gd name="T68" fmla="*/ 0 w 4393"/>
                  <a:gd name="T69" fmla="*/ 0 h 1541"/>
                  <a:gd name="T70" fmla="*/ 0 w 4393"/>
                  <a:gd name="T71" fmla="*/ 0 h 1541"/>
                  <a:gd name="T72" fmla="*/ 0 w 4393"/>
                  <a:gd name="T73" fmla="*/ 0 h 1541"/>
                  <a:gd name="T74" fmla="*/ 0 w 4393"/>
                  <a:gd name="T75" fmla="*/ 0 h 1541"/>
                  <a:gd name="T76" fmla="*/ 0 w 4393"/>
                  <a:gd name="T77" fmla="*/ 0 h 1541"/>
                  <a:gd name="T78" fmla="*/ 0 w 4393"/>
                  <a:gd name="T79" fmla="*/ 0 h 1541"/>
                  <a:gd name="T80" fmla="*/ 0 w 4393"/>
                  <a:gd name="T81" fmla="*/ 0 h 1541"/>
                  <a:gd name="T82" fmla="*/ 0 w 4393"/>
                  <a:gd name="T83" fmla="*/ 0 h 1541"/>
                  <a:gd name="T84" fmla="*/ 0 w 4393"/>
                  <a:gd name="T85" fmla="*/ 0 h 1541"/>
                  <a:gd name="T86" fmla="*/ 0 w 4393"/>
                  <a:gd name="T87" fmla="*/ 0 h 1541"/>
                  <a:gd name="T88" fmla="*/ 0 w 4393"/>
                  <a:gd name="T89" fmla="*/ 0 h 1541"/>
                  <a:gd name="T90" fmla="*/ 0 w 4393"/>
                  <a:gd name="T91" fmla="*/ 0 h 1541"/>
                  <a:gd name="T92" fmla="*/ 0 w 4393"/>
                  <a:gd name="T93" fmla="*/ 0 h 154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393"/>
                  <a:gd name="T142" fmla="*/ 0 h 1541"/>
                  <a:gd name="T143" fmla="*/ 4393 w 4393"/>
                  <a:gd name="T144" fmla="*/ 1541 h 154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393" h="1541">
                    <a:moveTo>
                      <a:pt x="0" y="1515"/>
                    </a:moveTo>
                    <a:lnTo>
                      <a:pt x="2" y="1533"/>
                    </a:lnTo>
                    <a:lnTo>
                      <a:pt x="18" y="1541"/>
                    </a:lnTo>
                    <a:lnTo>
                      <a:pt x="46" y="1539"/>
                    </a:lnTo>
                    <a:lnTo>
                      <a:pt x="81" y="1532"/>
                    </a:lnTo>
                    <a:lnTo>
                      <a:pt x="116" y="1521"/>
                    </a:lnTo>
                    <a:lnTo>
                      <a:pt x="148" y="1511"/>
                    </a:lnTo>
                    <a:lnTo>
                      <a:pt x="170" y="1503"/>
                    </a:lnTo>
                    <a:lnTo>
                      <a:pt x="178" y="1499"/>
                    </a:lnTo>
                    <a:lnTo>
                      <a:pt x="225" y="1492"/>
                    </a:lnTo>
                    <a:lnTo>
                      <a:pt x="272" y="1480"/>
                    </a:lnTo>
                    <a:lnTo>
                      <a:pt x="321" y="1467"/>
                    </a:lnTo>
                    <a:lnTo>
                      <a:pt x="371" y="1452"/>
                    </a:lnTo>
                    <a:lnTo>
                      <a:pt x="422" y="1434"/>
                    </a:lnTo>
                    <a:lnTo>
                      <a:pt x="475" y="1415"/>
                    </a:lnTo>
                    <a:lnTo>
                      <a:pt x="526" y="1396"/>
                    </a:lnTo>
                    <a:lnTo>
                      <a:pt x="578" y="1374"/>
                    </a:lnTo>
                    <a:lnTo>
                      <a:pt x="628" y="1353"/>
                    </a:lnTo>
                    <a:lnTo>
                      <a:pt x="678" y="1333"/>
                    </a:lnTo>
                    <a:lnTo>
                      <a:pt x="727" y="1311"/>
                    </a:lnTo>
                    <a:lnTo>
                      <a:pt x="775" y="1292"/>
                    </a:lnTo>
                    <a:lnTo>
                      <a:pt x="820" y="1272"/>
                    </a:lnTo>
                    <a:lnTo>
                      <a:pt x="862" y="1255"/>
                    </a:lnTo>
                    <a:lnTo>
                      <a:pt x="902" y="1239"/>
                    </a:lnTo>
                    <a:lnTo>
                      <a:pt x="939" y="1226"/>
                    </a:lnTo>
                    <a:lnTo>
                      <a:pt x="3611" y="297"/>
                    </a:lnTo>
                    <a:lnTo>
                      <a:pt x="3628" y="290"/>
                    </a:lnTo>
                    <a:lnTo>
                      <a:pt x="3658" y="280"/>
                    </a:lnTo>
                    <a:lnTo>
                      <a:pt x="3698" y="266"/>
                    </a:lnTo>
                    <a:lnTo>
                      <a:pt x="3744" y="249"/>
                    </a:lnTo>
                    <a:lnTo>
                      <a:pt x="3798" y="230"/>
                    </a:lnTo>
                    <a:lnTo>
                      <a:pt x="3855" y="209"/>
                    </a:lnTo>
                    <a:lnTo>
                      <a:pt x="3917" y="186"/>
                    </a:lnTo>
                    <a:lnTo>
                      <a:pt x="3981" y="163"/>
                    </a:lnTo>
                    <a:lnTo>
                      <a:pt x="4045" y="140"/>
                    </a:lnTo>
                    <a:lnTo>
                      <a:pt x="4109" y="117"/>
                    </a:lnTo>
                    <a:lnTo>
                      <a:pt x="4170" y="95"/>
                    </a:lnTo>
                    <a:lnTo>
                      <a:pt x="4227" y="75"/>
                    </a:lnTo>
                    <a:lnTo>
                      <a:pt x="4278" y="55"/>
                    </a:lnTo>
                    <a:lnTo>
                      <a:pt x="4322" y="39"/>
                    </a:lnTo>
                    <a:lnTo>
                      <a:pt x="4359" y="25"/>
                    </a:lnTo>
                    <a:lnTo>
                      <a:pt x="4385" y="14"/>
                    </a:lnTo>
                    <a:lnTo>
                      <a:pt x="4390" y="11"/>
                    </a:lnTo>
                    <a:lnTo>
                      <a:pt x="4393" y="7"/>
                    </a:lnTo>
                    <a:lnTo>
                      <a:pt x="4393" y="3"/>
                    </a:lnTo>
                    <a:lnTo>
                      <a:pt x="4393" y="0"/>
                    </a:lnTo>
                    <a:lnTo>
                      <a:pt x="4373" y="3"/>
                    </a:lnTo>
                    <a:lnTo>
                      <a:pt x="4349" y="8"/>
                    </a:lnTo>
                    <a:lnTo>
                      <a:pt x="4320" y="16"/>
                    </a:lnTo>
                    <a:lnTo>
                      <a:pt x="4286" y="25"/>
                    </a:lnTo>
                    <a:lnTo>
                      <a:pt x="4250" y="36"/>
                    </a:lnTo>
                    <a:lnTo>
                      <a:pt x="4211" y="48"/>
                    </a:lnTo>
                    <a:lnTo>
                      <a:pt x="4171" y="62"/>
                    </a:lnTo>
                    <a:lnTo>
                      <a:pt x="4128" y="75"/>
                    </a:lnTo>
                    <a:lnTo>
                      <a:pt x="4086" y="90"/>
                    </a:lnTo>
                    <a:lnTo>
                      <a:pt x="4044" y="104"/>
                    </a:lnTo>
                    <a:lnTo>
                      <a:pt x="4004" y="118"/>
                    </a:lnTo>
                    <a:lnTo>
                      <a:pt x="3964" y="131"/>
                    </a:lnTo>
                    <a:lnTo>
                      <a:pt x="3928" y="144"/>
                    </a:lnTo>
                    <a:lnTo>
                      <a:pt x="3895" y="155"/>
                    </a:lnTo>
                    <a:lnTo>
                      <a:pt x="3866" y="166"/>
                    </a:lnTo>
                    <a:lnTo>
                      <a:pt x="3841" y="173"/>
                    </a:lnTo>
                    <a:lnTo>
                      <a:pt x="3816" y="182"/>
                    </a:lnTo>
                    <a:lnTo>
                      <a:pt x="3785" y="193"/>
                    </a:lnTo>
                    <a:lnTo>
                      <a:pt x="3749" y="205"/>
                    </a:lnTo>
                    <a:lnTo>
                      <a:pt x="3709" y="218"/>
                    </a:lnTo>
                    <a:lnTo>
                      <a:pt x="3666" y="234"/>
                    </a:lnTo>
                    <a:lnTo>
                      <a:pt x="3620" y="250"/>
                    </a:lnTo>
                    <a:lnTo>
                      <a:pt x="3572" y="267"/>
                    </a:lnTo>
                    <a:lnTo>
                      <a:pt x="3523" y="284"/>
                    </a:lnTo>
                    <a:lnTo>
                      <a:pt x="3476" y="300"/>
                    </a:lnTo>
                    <a:lnTo>
                      <a:pt x="3428" y="317"/>
                    </a:lnTo>
                    <a:lnTo>
                      <a:pt x="3384" y="334"/>
                    </a:lnTo>
                    <a:lnTo>
                      <a:pt x="3341" y="348"/>
                    </a:lnTo>
                    <a:lnTo>
                      <a:pt x="3303" y="362"/>
                    </a:lnTo>
                    <a:lnTo>
                      <a:pt x="3268" y="373"/>
                    </a:lnTo>
                    <a:lnTo>
                      <a:pt x="3240" y="384"/>
                    </a:lnTo>
                    <a:lnTo>
                      <a:pt x="3217" y="391"/>
                    </a:lnTo>
                    <a:lnTo>
                      <a:pt x="573" y="1303"/>
                    </a:lnTo>
                    <a:lnTo>
                      <a:pt x="562" y="1307"/>
                    </a:lnTo>
                    <a:lnTo>
                      <a:pt x="540" y="1314"/>
                    </a:lnTo>
                    <a:lnTo>
                      <a:pt x="511" y="1321"/>
                    </a:lnTo>
                    <a:lnTo>
                      <a:pt x="473" y="1333"/>
                    </a:lnTo>
                    <a:lnTo>
                      <a:pt x="430" y="1346"/>
                    </a:lnTo>
                    <a:lnTo>
                      <a:pt x="384" y="1360"/>
                    </a:lnTo>
                    <a:lnTo>
                      <a:pt x="334" y="1375"/>
                    </a:lnTo>
                    <a:lnTo>
                      <a:pt x="282" y="1392"/>
                    </a:lnTo>
                    <a:lnTo>
                      <a:pt x="231" y="1408"/>
                    </a:lnTo>
                    <a:lnTo>
                      <a:pt x="182" y="1425"/>
                    </a:lnTo>
                    <a:lnTo>
                      <a:pt x="136" y="1442"/>
                    </a:lnTo>
                    <a:lnTo>
                      <a:pt x="94" y="1458"/>
                    </a:lnTo>
                    <a:lnTo>
                      <a:pt x="58" y="1475"/>
                    </a:lnTo>
                    <a:lnTo>
                      <a:pt x="30" y="1489"/>
                    </a:lnTo>
                    <a:lnTo>
                      <a:pt x="9" y="1503"/>
                    </a:lnTo>
                    <a:lnTo>
                      <a:pt x="0" y="1515"/>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08" name="Freeform 132">
                <a:extLst>
                  <a:ext uri="{FF2B5EF4-FFF2-40B4-BE49-F238E27FC236}">
                    <a16:creationId xmlns:a16="http://schemas.microsoft.com/office/drawing/2014/main" id="{02030A9A-46FB-434D-8810-182E342AF30F}"/>
                  </a:ext>
                </a:extLst>
              </p:cNvPr>
              <p:cNvSpPr>
                <a:spLocks noChangeAspect="1"/>
              </p:cNvSpPr>
              <p:nvPr/>
            </p:nvSpPr>
            <p:spPr bwMode="auto">
              <a:xfrm>
                <a:off x="4820" y="1388"/>
                <a:ext cx="825" cy="216"/>
              </a:xfrm>
              <a:custGeom>
                <a:avLst/>
                <a:gdLst>
                  <a:gd name="T0" fmla="*/ 0 w 3300"/>
                  <a:gd name="T1" fmla="*/ 0 h 863"/>
                  <a:gd name="T2" fmla="*/ 0 w 3300"/>
                  <a:gd name="T3" fmla="*/ 0 h 863"/>
                  <a:gd name="T4" fmla="*/ 0 w 3300"/>
                  <a:gd name="T5" fmla="*/ 0 h 863"/>
                  <a:gd name="T6" fmla="*/ 0 w 3300"/>
                  <a:gd name="T7" fmla="*/ 0 h 863"/>
                  <a:gd name="T8" fmla="*/ 0 w 3300"/>
                  <a:gd name="T9" fmla="*/ 0 h 863"/>
                  <a:gd name="T10" fmla="*/ 0 w 3300"/>
                  <a:gd name="T11" fmla="*/ 0 h 863"/>
                  <a:gd name="T12" fmla="*/ 0 w 3300"/>
                  <a:gd name="T13" fmla="*/ 0 h 863"/>
                  <a:gd name="T14" fmla="*/ 0 w 3300"/>
                  <a:gd name="T15" fmla="*/ 0 h 863"/>
                  <a:gd name="T16" fmla="*/ 0 w 3300"/>
                  <a:gd name="T17" fmla="*/ 0 h 863"/>
                  <a:gd name="T18" fmla="*/ 0 w 3300"/>
                  <a:gd name="T19" fmla="*/ 0 h 863"/>
                  <a:gd name="T20" fmla="*/ 0 w 3300"/>
                  <a:gd name="T21" fmla="*/ 0 h 863"/>
                  <a:gd name="T22" fmla="*/ 0 w 3300"/>
                  <a:gd name="T23" fmla="*/ 0 h 863"/>
                  <a:gd name="T24" fmla="*/ 0 w 3300"/>
                  <a:gd name="T25" fmla="*/ 0 h 863"/>
                  <a:gd name="T26" fmla="*/ 0 w 3300"/>
                  <a:gd name="T27" fmla="*/ 0 h 863"/>
                  <a:gd name="T28" fmla="*/ 0 w 3300"/>
                  <a:gd name="T29" fmla="*/ 0 h 863"/>
                  <a:gd name="T30" fmla="*/ 0 w 3300"/>
                  <a:gd name="T31" fmla="*/ 0 h 863"/>
                  <a:gd name="T32" fmla="*/ 0 w 3300"/>
                  <a:gd name="T33" fmla="*/ 0 h 863"/>
                  <a:gd name="T34" fmla="*/ 0 w 3300"/>
                  <a:gd name="T35" fmla="*/ 0 h 863"/>
                  <a:gd name="T36" fmla="*/ 0 w 3300"/>
                  <a:gd name="T37" fmla="*/ 0 h 863"/>
                  <a:gd name="T38" fmla="*/ 0 w 3300"/>
                  <a:gd name="T39" fmla="*/ 0 h 863"/>
                  <a:gd name="T40" fmla="*/ 0 w 3300"/>
                  <a:gd name="T41" fmla="*/ 0 h 863"/>
                  <a:gd name="T42" fmla="*/ 0 w 3300"/>
                  <a:gd name="T43" fmla="*/ 0 h 863"/>
                  <a:gd name="T44" fmla="*/ 0 w 3300"/>
                  <a:gd name="T45" fmla="*/ 0 h 863"/>
                  <a:gd name="T46" fmla="*/ 0 w 3300"/>
                  <a:gd name="T47" fmla="*/ 0 h 863"/>
                  <a:gd name="T48" fmla="*/ 0 w 3300"/>
                  <a:gd name="T49" fmla="*/ 0 h 863"/>
                  <a:gd name="T50" fmla="*/ 0 w 3300"/>
                  <a:gd name="T51" fmla="*/ 0 h 863"/>
                  <a:gd name="T52" fmla="*/ 0 w 3300"/>
                  <a:gd name="T53" fmla="*/ 0 h 863"/>
                  <a:gd name="T54" fmla="*/ 0 w 3300"/>
                  <a:gd name="T55" fmla="*/ 0 h 863"/>
                  <a:gd name="T56" fmla="*/ 0 w 3300"/>
                  <a:gd name="T57" fmla="*/ 0 h 863"/>
                  <a:gd name="T58" fmla="*/ 0 w 3300"/>
                  <a:gd name="T59" fmla="*/ 0 h 863"/>
                  <a:gd name="T60" fmla="*/ 0 w 3300"/>
                  <a:gd name="T61" fmla="*/ 0 h 863"/>
                  <a:gd name="T62" fmla="*/ 0 w 3300"/>
                  <a:gd name="T63" fmla="*/ 0 h 863"/>
                  <a:gd name="T64" fmla="*/ 0 w 3300"/>
                  <a:gd name="T65" fmla="*/ 0 h 863"/>
                  <a:gd name="T66" fmla="*/ 0 w 3300"/>
                  <a:gd name="T67" fmla="*/ 0 h 863"/>
                  <a:gd name="T68" fmla="*/ 0 w 3300"/>
                  <a:gd name="T69" fmla="*/ 0 h 863"/>
                  <a:gd name="T70" fmla="*/ 0 w 3300"/>
                  <a:gd name="T71" fmla="*/ 0 h 863"/>
                  <a:gd name="T72" fmla="*/ 0 w 3300"/>
                  <a:gd name="T73" fmla="*/ 0 h 863"/>
                  <a:gd name="T74" fmla="*/ 0 w 3300"/>
                  <a:gd name="T75" fmla="*/ 0 h 863"/>
                  <a:gd name="T76" fmla="*/ 0 w 3300"/>
                  <a:gd name="T77" fmla="*/ 0 h 863"/>
                  <a:gd name="T78" fmla="*/ 0 w 3300"/>
                  <a:gd name="T79" fmla="*/ 0 h 863"/>
                  <a:gd name="T80" fmla="*/ 0 w 3300"/>
                  <a:gd name="T81" fmla="*/ 0 h 863"/>
                  <a:gd name="T82" fmla="*/ 0 w 3300"/>
                  <a:gd name="T83" fmla="*/ 0 h 863"/>
                  <a:gd name="T84" fmla="*/ 0 w 3300"/>
                  <a:gd name="T85" fmla="*/ 0 h 863"/>
                  <a:gd name="T86" fmla="*/ 0 w 3300"/>
                  <a:gd name="T87" fmla="*/ 0 h 863"/>
                  <a:gd name="T88" fmla="*/ 0 w 3300"/>
                  <a:gd name="T89" fmla="*/ 0 h 863"/>
                  <a:gd name="T90" fmla="*/ 0 w 3300"/>
                  <a:gd name="T91" fmla="*/ 0 h 863"/>
                  <a:gd name="T92" fmla="*/ 0 w 3300"/>
                  <a:gd name="T93" fmla="*/ 0 h 863"/>
                  <a:gd name="T94" fmla="*/ 0 w 3300"/>
                  <a:gd name="T95" fmla="*/ 0 h 863"/>
                  <a:gd name="T96" fmla="*/ 0 w 3300"/>
                  <a:gd name="T97" fmla="*/ 0 h 86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00"/>
                  <a:gd name="T148" fmla="*/ 0 h 863"/>
                  <a:gd name="T149" fmla="*/ 3300 w 3300"/>
                  <a:gd name="T150" fmla="*/ 863 h 86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00" h="863">
                    <a:moveTo>
                      <a:pt x="0" y="833"/>
                    </a:moveTo>
                    <a:lnTo>
                      <a:pt x="1" y="838"/>
                    </a:lnTo>
                    <a:lnTo>
                      <a:pt x="4" y="844"/>
                    </a:lnTo>
                    <a:lnTo>
                      <a:pt x="9" y="849"/>
                    </a:lnTo>
                    <a:lnTo>
                      <a:pt x="14" y="854"/>
                    </a:lnTo>
                    <a:lnTo>
                      <a:pt x="22" y="859"/>
                    </a:lnTo>
                    <a:lnTo>
                      <a:pt x="29" y="862"/>
                    </a:lnTo>
                    <a:lnTo>
                      <a:pt x="38" y="863"/>
                    </a:lnTo>
                    <a:lnTo>
                      <a:pt x="47" y="862"/>
                    </a:lnTo>
                    <a:lnTo>
                      <a:pt x="51" y="861"/>
                    </a:lnTo>
                    <a:lnTo>
                      <a:pt x="56" y="858"/>
                    </a:lnTo>
                    <a:lnTo>
                      <a:pt x="64" y="856"/>
                    </a:lnTo>
                    <a:lnTo>
                      <a:pt x="72" y="853"/>
                    </a:lnTo>
                    <a:lnTo>
                      <a:pt x="79" y="851"/>
                    </a:lnTo>
                    <a:lnTo>
                      <a:pt x="85" y="849"/>
                    </a:lnTo>
                    <a:lnTo>
                      <a:pt x="90" y="847"/>
                    </a:lnTo>
                    <a:lnTo>
                      <a:pt x="91" y="847"/>
                    </a:lnTo>
                    <a:lnTo>
                      <a:pt x="117" y="840"/>
                    </a:lnTo>
                    <a:lnTo>
                      <a:pt x="145" y="833"/>
                    </a:lnTo>
                    <a:lnTo>
                      <a:pt x="174" y="825"/>
                    </a:lnTo>
                    <a:lnTo>
                      <a:pt x="204" y="817"/>
                    </a:lnTo>
                    <a:lnTo>
                      <a:pt x="236" y="809"/>
                    </a:lnTo>
                    <a:lnTo>
                      <a:pt x="268" y="800"/>
                    </a:lnTo>
                    <a:lnTo>
                      <a:pt x="301" y="792"/>
                    </a:lnTo>
                    <a:lnTo>
                      <a:pt x="335" y="783"/>
                    </a:lnTo>
                    <a:lnTo>
                      <a:pt x="369" y="774"/>
                    </a:lnTo>
                    <a:lnTo>
                      <a:pt x="405" y="763"/>
                    </a:lnTo>
                    <a:lnTo>
                      <a:pt x="441" y="754"/>
                    </a:lnTo>
                    <a:lnTo>
                      <a:pt x="477" y="744"/>
                    </a:lnTo>
                    <a:lnTo>
                      <a:pt x="514" y="734"/>
                    </a:lnTo>
                    <a:lnTo>
                      <a:pt x="550" y="725"/>
                    </a:lnTo>
                    <a:lnTo>
                      <a:pt x="587" y="715"/>
                    </a:lnTo>
                    <a:lnTo>
                      <a:pt x="624" y="704"/>
                    </a:lnTo>
                    <a:lnTo>
                      <a:pt x="662" y="694"/>
                    </a:lnTo>
                    <a:lnTo>
                      <a:pt x="697" y="685"/>
                    </a:lnTo>
                    <a:lnTo>
                      <a:pt x="733" y="675"/>
                    </a:lnTo>
                    <a:lnTo>
                      <a:pt x="769" y="666"/>
                    </a:lnTo>
                    <a:lnTo>
                      <a:pt x="805" y="656"/>
                    </a:lnTo>
                    <a:lnTo>
                      <a:pt x="840" y="647"/>
                    </a:lnTo>
                    <a:lnTo>
                      <a:pt x="874" y="638"/>
                    </a:lnTo>
                    <a:lnTo>
                      <a:pt x="906" y="629"/>
                    </a:lnTo>
                    <a:lnTo>
                      <a:pt x="940" y="621"/>
                    </a:lnTo>
                    <a:lnTo>
                      <a:pt x="971" y="613"/>
                    </a:lnTo>
                    <a:lnTo>
                      <a:pt x="1000" y="606"/>
                    </a:lnTo>
                    <a:lnTo>
                      <a:pt x="1029" y="598"/>
                    </a:lnTo>
                    <a:lnTo>
                      <a:pt x="1058" y="591"/>
                    </a:lnTo>
                    <a:lnTo>
                      <a:pt x="1083" y="585"/>
                    </a:lnTo>
                    <a:lnTo>
                      <a:pt x="1108" y="579"/>
                    </a:lnTo>
                    <a:lnTo>
                      <a:pt x="1131" y="574"/>
                    </a:lnTo>
                    <a:lnTo>
                      <a:pt x="1758" y="429"/>
                    </a:lnTo>
                    <a:lnTo>
                      <a:pt x="2797" y="153"/>
                    </a:lnTo>
                    <a:lnTo>
                      <a:pt x="2804" y="152"/>
                    </a:lnTo>
                    <a:lnTo>
                      <a:pt x="2813" y="149"/>
                    </a:lnTo>
                    <a:lnTo>
                      <a:pt x="2823" y="146"/>
                    </a:lnTo>
                    <a:lnTo>
                      <a:pt x="2835" y="143"/>
                    </a:lnTo>
                    <a:lnTo>
                      <a:pt x="2849" y="139"/>
                    </a:lnTo>
                    <a:lnTo>
                      <a:pt x="2864" y="135"/>
                    </a:lnTo>
                    <a:lnTo>
                      <a:pt x="2879" y="131"/>
                    </a:lnTo>
                    <a:lnTo>
                      <a:pt x="2897" y="126"/>
                    </a:lnTo>
                    <a:lnTo>
                      <a:pt x="2915" y="122"/>
                    </a:lnTo>
                    <a:lnTo>
                      <a:pt x="2933" y="117"/>
                    </a:lnTo>
                    <a:lnTo>
                      <a:pt x="2953" y="112"/>
                    </a:lnTo>
                    <a:lnTo>
                      <a:pt x="2972" y="108"/>
                    </a:lnTo>
                    <a:lnTo>
                      <a:pt x="2991" y="103"/>
                    </a:lnTo>
                    <a:lnTo>
                      <a:pt x="3010" y="98"/>
                    </a:lnTo>
                    <a:lnTo>
                      <a:pt x="3029" y="93"/>
                    </a:lnTo>
                    <a:lnTo>
                      <a:pt x="3047" y="89"/>
                    </a:lnTo>
                    <a:lnTo>
                      <a:pt x="3073" y="82"/>
                    </a:lnTo>
                    <a:lnTo>
                      <a:pt x="3097" y="77"/>
                    </a:lnTo>
                    <a:lnTo>
                      <a:pt x="3122" y="71"/>
                    </a:lnTo>
                    <a:lnTo>
                      <a:pt x="3145" y="64"/>
                    </a:lnTo>
                    <a:lnTo>
                      <a:pt x="3167" y="58"/>
                    </a:lnTo>
                    <a:lnTo>
                      <a:pt x="3187" y="53"/>
                    </a:lnTo>
                    <a:lnTo>
                      <a:pt x="3208" y="46"/>
                    </a:lnTo>
                    <a:lnTo>
                      <a:pt x="3226" y="40"/>
                    </a:lnTo>
                    <a:lnTo>
                      <a:pt x="3242" y="35"/>
                    </a:lnTo>
                    <a:lnTo>
                      <a:pt x="3256" y="30"/>
                    </a:lnTo>
                    <a:lnTo>
                      <a:pt x="3271" y="25"/>
                    </a:lnTo>
                    <a:lnTo>
                      <a:pt x="3281" y="18"/>
                    </a:lnTo>
                    <a:lnTo>
                      <a:pt x="3290" y="14"/>
                    </a:lnTo>
                    <a:lnTo>
                      <a:pt x="3295" y="9"/>
                    </a:lnTo>
                    <a:lnTo>
                      <a:pt x="3299" y="4"/>
                    </a:lnTo>
                    <a:lnTo>
                      <a:pt x="3300" y="0"/>
                    </a:lnTo>
                    <a:lnTo>
                      <a:pt x="3291" y="0"/>
                    </a:lnTo>
                    <a:lnTo>
                      <a:pt x="3282" y="0"/>
                    </a:lnTo>
                    <a:lnTo>
                      <a:pt x="3271" y="2"/>
                    </a:lnTo>
                    <a:lnTo>
                      <a:pt x="3259" y="3"/>
                    </a:lnTo>
                    <a:lnTo>
                      <a:pt x="3246" y="5"/>
                    </a:lnTo>
                    <a:lnTo>
                      <a:pt x="3232" y="8"/>
                    </a:lnTo>
                    <a:lnTo>
                      <a:pt x="3218" y="12"/>
                    </a:lnTo>
                    <a:lnTo>
                      <a:pt x="3204" y="14"/>
                    </a:lnTo>
                    <a:lnTo>
                      <a:pt x="3188" y="18"/>
                    </a:lnTo>
                    <a:lnTo>
                      <a:pt x="3174" y="22"/>
                    </a:lnTo>
                    <a:lnTo>
                      <a:pt x="3159" y="26"/>
                    </a:lnTo>
                    <a:lnTo>
                      <a:pt x="3145" y="30"/>
                    </a:lnTo>
                    <a:lnTo>
                      <a:pt x="3129" y="34"/>
                    </a:lnTo>
                    <a:lnTo>
                      <a:pt x="3115" y="37"/>
                    </a:lnTo>
                    <a:lnTo>
                      <a:pt x="3103" y="41"/>
                    </a:lnTo>
                    <a:lnTo>
                      <a:pt x="3090" y="44"/>
                    </a:lnTo>
                    <a:lnTo>
                      <a:pt x="3063" y="52"/>
                    </a:lnTo>
                    <a:lnTo>
                      <a:pt x="3031" y="61"/>
                    </a:lnTo>
                    <a:lnTo>
                      <a:pt x="2994" y="71"/>
                    </a:lnTo>
                    <a:lnTo>
                      <a:pt x="2954" y="81"/>
                    </a:lnTo>
                    <a:lnTo>
                      <a:pt x="2909" y="93"/>
                    </a:lnTo>
                    <a:lnTo>
                      <a:pt x="2863" y="104"/>
                    </a:lnTo>
                    <a:lnTo>
                      <a:pt x="2814" y="116"/>
                    </a:lnTo>
                    <a:lnTo>
                      <a:pt x="2765" y="128"/>
                    </a:lnTo>
                    <a:lnTo>
                      <a:pt x="2717" y="140"/>
                    </a:lnTo>
                    <a:lnTo>
                      <a:pt x="2669" y="152"/>
                    </a:lnTo>
                    <a:lnTo>
                      <a:pt x="2622" y="163"/>
                    </a:lnTo>
                    <a:lnTo>
                      <a:pt x="2578" y="175"/>
                    </a:lnTo>
                    <a:lnTo>
                      <a:pt x="2537" y="184"/>
                    </a:lnTo>
                    <a:lnTo>
                      <a:pt x="2500" y="194"/>
                    </a:lnTo>
                    <a:lnTo>
                      <a:pt x="2468" y="202"/>
                    </a:lnTo>
                    <a:lnTo>
                      <a:pt x="2441" y="208"/>
                    </a:lnTo>
                    <a:lnTo>
                      <a:pt x="2421" y="213"/>
                    </a:lnTo>
                    <a:lnTo>
                      <a:pt x="2397" y="218"/>
                    </a:lnTo>
                    <a:lnTo>
                      <a:pt x="2372" y="225"/>
                    </a:lnTo>
                    <a:lnTo>
                      <a:pt x="2344" y="232"/>
                    </a:lnTo>
                    <a:lnTo>
                      <a:pt x="2314" y="239"/>
                    </a:lnTo>
                    <a:lnTo>
                      <a:pt x="2283" y="246"/>
                    </a:lnTo>
                    <a:lnTo>
                      <a:pt x="2250" y="255"/>
                    </a:lnTo>
                    <a:lnTo>
                      <a:pt x="2217" y="263"/>
                    </a:lnTo>
                    <a:lnTo>
                      <a:pt x="2182" y="272"/>
                    </a:lnTo>
                    <a:lnTo>
                      <a:pt x="2146" y="281"/>
                    </a:lnTo>
                    <a:lnTo>
                      <a:pt x="2110" y="290"/>
                    </a:lnTo>
                    <a:lnTo>
                      <a:pt x="2074" y="299"/>
                    </a:lnTo>
                    <a:lnTo>
                      <a:pt x="2038" y="308"/>
                    </a:lnTo>
                    <a:lnTo>
                      <a:pt x="2003" y="318"/>
                    </a:lnTo>
                    <a:lnTo>
                      <a:pt x="1968" y="327"/>
                    </a:lnTo>
                    <a:lnTo>
                      <a:pt x="1933" y="336"/>
                    </a:lnTo>
                    <a:lnTo>
                      <a:pt x="1918" y="339"/>
                    </a:lnTo>
                    <a:lnTo>
                      <a:pt x="1897" y="344"/>
                    </a:lnTo>
                    <a:lnTo>
                      <a:pt x="1873" y="350"/>
                    </a:lnTo>
                    <a:lnTo>
                      <a:pt x="1846" y="357"/>
                    </a:lnTo>
                    <a:lnTo>
                      <a:pt x="1815" y="364"/>
                    </a:lnTo>
                    <a:lnTo>
                      <a:pt x="1783" y="372"/>
                    </a:lnTo>
                    <a:lnTo>
                      <a:pt x="1749" y="381"/>
                    </a:lnTo>
                    <a:lnTo>
                      <a:pt x="1714" y="390"/>
                    </a:lnTo>
                    <a:lnTo>
                      <a:pt x="1679" y="398"/>
                    </a:lnTo>
                    <a:lnTo>
                      <a:pt x="1646" y="407"/>
                    </a:lnTo>
                    <a:lnTo>
                      <a:pt x="1613" y="416"/>
                    </a:lnTo>
                    <a:lnTo>
                      <a:pt x="1582" y="423"/>
                    </a:lnTo>
                    <a:lnTo>
                      <a:pt x="1555" y="430"/>
                    </a:lnTo>
                    <a:lnTo>
                      <a:pt x="1529" y="436"/>
                    </a:lnTo>
                    <a:lnTo>
                      <a:pt x="1509" y="440"/>
                    </a:lnTo>
                    <a:lnTo>
                      <a:pt x="1494" y="444"/>
                    </a:lnTo>
                    <a:lnTo>
                      <a:pt x="1112" y="529"/>
                    </a:lnTo>
                    <a:lnTo>
                      <a:pt x="1103" y="531"/>
                    </a:lnTo>
                    <a:lnTo>
                      <a:pt x="1090" y="534"/>
                    </a:lnTo>
                    <a:lnTo>
                      <a:pt x="1073" y="538"/>
                    </a:lnTo>
                    <a:lnTo>
                      <a:pt x="1055" y="543"/>
                    </a:lnTo>
                    <a:lnTo>
                      <a:pt x="1033" y="548"/>
                    </a:lnTo>
                    <a:lnTo>
                      <a:pt x="1009" y="554"/>
                    </a:lnTo>
                    <a:lnTo>
                      <a:pt x="983" y="561"/>
                    </a:lnTo>
                    <a:lnTo>
                      <a:pt x="954" y="568"/>
                    </a:lnTo>
                    <a:lnTo>
                      <a:pt x="924" y="576"/>
                    </a:lnTo>
                    <a:lnTo>
                      <a:pt x="891" y="585"/>
                    </a:lnTo>
                    <a:lnTo>
                      <a:pt x="858" y="594"/>
                    </a:lnTo>
                    <a:lnTo>
                      <a:pt x="822" y="603"/>
                    </a:lnTo>
                    <a:lnTo>
                      <a:pt x="786" y="612"/>
                    </a:lnTo>
                    <a:lnTo>
                      <a:pt x="747" y="622"/>
                    </a:lnTo>
                    <a:lnTo>
                      <a:pt x="709" y="632"/>
                    </a:lnTo>
                    <a:lnTo>
                      <a:pt x="669" y="643"/>
                    </a:lnTo>
                    <a:lnTo>
                      <a:pt x="629" y="653"/>
                    </a:lnTo>
                    <a:lnTo>
                      <a:pt x="588" y="665"/>
                    </a:lnTo>
                    <a:lnTo>
                      <a:pt x="549" y="675"/>
                    </a:lnTo>
                    <a:lnTo>
                      <a:pt x="508" y="685"/>
                    </a:lnTo>
                    <a:lnTo>
                      <a:pt x="468" y="697"/>
                    </a:lnTo>
                    <a:lnTo>
                      <a:pt x="427" y="707"/>
                    </a:lnTo>
                    <a:lnTo>
                      <a:pt x="388" y="717"/>
                    </a:lnTo>
                    <a:lnTo>
                      <a:pt x="349" y="727"/>
                    </a:lnTo>
                    <a:lnTo>
                      <a:pt x="312" y="738"/>
                    </a:lnTo>
                    <a:lnTo>
                      <a:pt x="274" y="747"/>
                    </a:lnTo>
                    <a:lnTo>
                      <a:pt x="238" y="757"/>
                    </a:lnTo>
                    <a:lnTo>
                      <a:pt x="205" y="766"/>
                    </a:lnTo>
                    <a:lnTo>
                      <a:pt x="172" y="774"/>
                    </a:lnTo>
                    <a:lnTo>
                      <a:pt x="141" y="783"/>
                    </a:lnTo>
                    <a:lnTo>
                      <a:pt x="113" y="790"/>
                    </a:lnTo>
                    <a:lnTo>
                      <a:pt x="86" y="797"/>
                    </a:lnTo>
                    <a:lnTo>
                      <a:pt x="83" y="797"/>
                    </a:lnTo>
                    <a:lnTo>
                      <a:pt x="77" y="795"/>
                    </a:lnTo>
                    <a:lnTo>
                      <a:pt x="68" y="795"/>
                    </a:lnTo>
                    <a:lnTo>
                      <a:pt x="58" y="794"/>
                    </a:lnTo>
                    <a:lnTo>
                      <a:pt x="47" y="793"/>
                    </a:lnTo>
                    <a:lnTo>
                      <a:pt x="37" y="793"/>
                    </a:lnTo>
                    <a:lnTo>
                      <a:pt x="29" y="793"/>
                    </a:lnTo>
                    <a:lnTo>
                      <a:pt x="26" y="794"/>
                    </a:lnTo>
                    <a:lnTo>
                      <a:pt x="21" y="798"/>
                    </a:lnTo>
                    <a:lnTo>
                      <a:pt x="15" y="803"/>
                    </a:lnTo>
                    <a:lnTo>
                      <a:pt x="12" y="807"/>
                    </a:lnTo>
                    <a:lnTo>
                      <a:pt x="8" y="811"/>
                    </a:lnTo>
                    <a:lnTo>
                      <a:pt x="4" y="816"/>
                    </a:lnTo>
                    <a:lnTo>
                      <a:pt x="3" y="821"/>
                    </a:lnTo>
                    <a:lnTo>
                      <a:pt x="0" y="826"/>
                    </a:lnTo>
                    <a:lnTo>
                      <a:pt x="0" y="833"/>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09" name="Freeform 133">
                <a:extLst>
                  <a:ext uri="{FF2B5EF4-FFF2-40B4-BE49-F238E27FC236}">
                    <a16:creationId xmlns:a16="http://schemas.microsoft.com/office/drawing/2014/main" id="{46870E0D-88E7-4608-87C7-77CC2FAF6F1A}"/>
                  </a:ext>
                </a:extLst>
              </p:cNvPr>
              <p:cNvSpPr>
                <a:spLocks noChangeAspect="1"/>
              </p:cNvSpPr>
              <p:nvPr/>
            </p:nvSpPr>
            <p:spPr bwMode="auto">
              <a:xfrm>
                <a:off x="4166" y="1669"/>
                <a:ext cx="531" cy="371"/>
              </a:xfrm>
              <a:custGeom>
                <a:avLst/>
                <a:gdLst>
                  <a:gd name="T0" fmla="*/ 0 w 2126"/>
                  <a:gd name="T1" fmla="*/ 0 h 1484"/>
                  <a:gd name="T2" fmla="*/ 0 w 2126"/>
                  <a:gd name="T3" fmla="*/ 0 h 1484"/>
                  <a:gd name="T4" fmla="*/ 0 w 2126"/>
                  <a:gd name="T5" fmla="*/ 0 h 1484"/>
                  <a:gd name="T6" fmla="*/ 0 w 2126"/>
                  <a:gd name="T7" fmla="*/ 0 h 1484"/>
                  <a:gd name="T8" fmla="*/ 0 w 2126"/>
                  <a:gd name="T9" fmla="*/ 0 h 1484"/>
                  <a:gd name="T10" fmla="*/ 0 w 2126"/>
                  <a:gd name="T11" fmla="*/ 0 h 1484"/>
                  <a:gd name="T12" fmla="*/ 0 w 2126"/>
                  <a:gd name="T13" fmla="*/ 0 h 1484"/>
                  <a:gd name="T14" fmla="*/ 0 w 2126"/>
                  <a:gd name="T15" fmla="*/ 0 h 1484"/>
                  <a:gd name="T16" fmla="*/ 0 w 2126"/>
                  <a:gd name="T17" fmla="*/ 0 h 1484"/>
                  <a:gd name="T18" fmla="*/ 0 w 2126"/>
                  <a:gd name="T19" fmla="*/ 0 h 1484"/>
                  <a:gd name="T20" fmla="*/ 0 w 2126"/>
                  <a:gd name="T21" fmla="*/ 0 h 1484"/>
                  <a:gd name="T22" fmla="*/ 0 w 2126"/>
                  <a:gd name="T23" fmla="*/ 0 h 1484"/>
                  <a:gd name="T24" fmla="*/ 0 w 2126"/>
                  <a:gd name="T25" fmla="*/ 0 h 1484"/>
                  <a:gd name="T26" fmla="*/ 0 w 2126"/>
                  <a:gd name="T27" fmla="*/ 0 h 1484"/>
                  <a:gd name="T28" fmla="*/ 0 w 2126"/>
                  <a:gd name="T29" fmla="*/ 0 h 1484"/>
                  <a:gd name="T30" fmla="*/ 0 w 2126"/>
                  <a:gd name="T31" fmla="*/ 0 h 1484"/>
                  <a:gd name="T32" fmla="*/ 0 w 2126"/>
                  <a:gd name="T33" fmla="*/ 0 h 1484"/>
                  <a:gd name="T34" fmla="*/ 0 w 2126"/>
                  <a:gd name="T35" fmla="*/ 0 h 1484"/>
                  <a:gd name="T36" fmla="*/ 0 w 2126"/>
                  <a:gd name="T37" fmla="*/ 0 h 1484"/>
                  <a:gd name="T38" fmla="*/ 0 w 2126"/>
                  <a:gd name="T39" fmla="*/ 0 h 1484"/>
                  <a:gd name="T40" fmla="*/ 0 w 2126"/>
                  <a:gd name="T41" fmla="*/ 0 h 1484"/>
                  <a:gd name="T42" fmla="*/ 0 w 2126"/>
                  <a:gd name="T43" fmla="*/ 0 h 1484"/>
                  <a:gd name="T44" fmla="*/ 0 w 2126"/>
                  <a:gd name="T45" fmla="*/ 0 h 1484"/>
                  <a:gd name="T46" fmla="*/ 0 w 2126"/>
                  <a:gd name="T47" fmla="*/ 0 h 1484"/>
                  <a:gd name="T48" fmla="*/ 0 w 2126"/>
                  <a:gd name="T49" fmla="*/ 0 h 1484"/>
                  <a:gd name="T50" fmla="*/ 0 w 2126"/>
                  <a:gd name="T51" fmla="*/ 0 h 1484"/>
                  <a:gd name="T52" fmla="*/ 0 w 2126"/>
                  <a:gd name="T53" fmla="*/ 0 h 1484"/>
                  <a:gd name="T54" fmla="*/ 0 w 2126"/>
                  <a:gd name="T55" fmla="*/ 0 h 1484"/>
                  <a:gd name="T56" fmla="*/ 0 w 2126"/>
                  <a:gd name="T57" fmla="*/ 0 h 1484"/>
                  <a:gd name="T58" fmla="*/ 0 w 2126"/>
                  <a:gd name="T59" fmla="*/ 0 h 1484"/>
                  <a:gd name="T60" fmla="*/ 0 w 2126"/>
                  <a:gd name="T61" fmla="*/ 0 h 1484"/>
                  <a:gd name="T62" fmla="*/ 0 w 2126"/>
                  <a:gd name="T63" fmla="*/ 0 h 1484"/>
                  <a:gd name="T64" fmla="*/ 0 w 2126"/>
                  <a:gd name="T65" fmla="*/ 0 h 1484"/>
                  <a:gd name="T66" fmla="*/ 0 w 2126"/>
                  <a:gd name="T67" fmla="*/ 0 h 1484"/>
                  <a:gd name="T68" fmla="*/ 0 w 2126"/>
                  <a:gd name="T69" fmla="*/ 0 h 1484"/>
                  <a:gd name="T70" fmla="*/ 0 w 2126"/>
                  <a:gd name="T71" fmla="*/ 0 h 1484"/>
                  <a:gd name="T72" fmla="*/ 0 w 2126"/>
                  <a:gd name="T73" fmla="*/ 0 h 1484"/>
                  <a:gd name="T74" fmla="*/ 0 w 2126"/>
                  <a:gd name="T75" fmla="*/ 0 h 1484"/>
                  <a:gd name="T76" fmla="*/ 0 w 2126"/>
                  <a:gd name="T77" fmla="*/ 0 h 1484"/>
                  <a:gd name="T78" fmla="*/ 0 w 2126"/>
                  <a:gd name="T79" fmla="*/ 0 h 1484"/>
                  <a:gd name="T80" fmla="*/ 0 w 2126"/>
                  <a:gd name="T81" fmla="*/ 0 h 1484"/>
                  <a:gd name="T82" fmla="*/ 0 w 2126"/>
                  <a:gd name="T83" fmla="*/ 0 h 1484"/>
                  <a:gd name="T84" fmla="*/ 0 w 2126"/>
                  <a:gd name="T85" fmla="*/ 0 h 1484"/>
                  <a:gd name="T86" fmla="*/ 0 w 2126"/>
                  <a:gd name="T87" fmla="*/ 0 h 1484"/>
                  <a:gd name="T88" fmla="*/ 0 w 2126"/>
                  <a:gd name="T89" fmla="*/ 0 h 1484"/>
                  <a:gd name="T90" fmla="*/ 0 w 2126"/>
                  <a:gd name="T91" fmla="*/ 0 h 1484"/>
                  <a:gd name="T92" fmla="*/ 0 w 2126"/>
                  <a:gd name="T93" fmla="*/ 0 h 1484"/>
                  <a:gd name="T94" fmla="*/ 0 w 2126"/>
                  <a:gd name="T95" fmla="*/ 0 h 1484"/>
                  <a:gd name="T96" fmla="*/ 0 w 2126"/>
                  <a:gd name="T97" fmla="*/ 0 h 1484"/>
                  <a:gd name="T98" fmla="*/ 0 w 2126"/>
                  <a:gd name="T99" fmla="*/ 0 h 1484"/>
                  <a:gd name="T100" fmla="*/ 0 w 2126"/>
                  <a:gd name="T101" fmla="*/ 0 h 1484"/>
                  <a:gd name="T102" fmla="*/ 0 w 2126"/>
                  <a:gd name="T103" fmla="*/ 0 h 1484"/>
                  <a:gd name="T104" fmla="*/ 0 w 2126"/>
                  <a:gd name="T105" fmla="*/ 0 h 148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126"/>
                  <a:gd name="T160" fmla="*/ 0 h 1484"/>
                  <a:gd name="T161" fmla="*/ 2126 w 2126"/>
                  <a:gd name="T162" fmla="*/ 1484 h 148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126" h="1484">
                    <a:moveTo>
                      <a:pt x="939" y="771"/>
                    </a:moveTo>
                    <a:lnTo>
                      <a:pt x="927" y="784"/>
                    </a:lnTo>
                    <a:lnTo>
                      <a:pt x="913" y="799"/>
                    </a:lnTo>
                    <a:lnTo>
                      <a:pt x="896" y="819"/>
                    </a:lnTo>
                    <a:lnTo>
                      <a:pt x="876" y="839"/>
                    </a:lnTo>
                    <a:lnTo>
                      <a:pt x="854" y="861"/>
                    </a:lnTo>
                    <a:lnTo>
                      <a:pt x="831" y="885"/>
                    </a:lnTo>
                    <a:lnTo>
                      <a:pt x="806" y="911"/>
                    </a:lnTo>
                    <a:lnTo>
                      <a:pt x="781" y="938"/>
                    </a:lnTo>
                    <a:lnTo>
                      <a:pt x="755" y="965"/>
                    </a:lnTo>
                    <a:lnTo>
                      <a:pt x="730" y="993"/>
                    </a:lnTo>
                    <a:lnTo>
                      <a:pt x="704" y="1021"/>
                    </a:lnTo>
                    <a:lnTo>
                      <a:pt x="680" y="1048"/>
                    </a:lnTo>
                    <a:lnTo>
                      <a:pt x="656" y="1075"/>
                    </a:lnTo>
                    <a:lnTo>
                      <a:pt x="635" y="1101"/>
                    </a:lnTo>
                    <a:lnTo>
                      <a:pt x="615" y="1125"/>
                    </a:lnTo>
                    <a:lnTo>
                      <a:pt x="599" y="1148"/>
                    </a:lnTo>
                    <a:lnTo>
                      <a:pt x="591" y="1160"/>
                    </a:lnTo>
                    <a:lnTo>
                      <a:pt x="581" y="1171"/>
                    </a:lnTo>
                    <a:lnTo>
                      <a:pt x="571" y="1184"/>
                    </a:lnTo>
                    <a:lnTo>
                      <a:pt x="559" y="1199"/>
                    </a:lnTo>
                    <a:lnTo>
                      <a:pt x="545" y="1216"/>
                    </a:lnTo>
                    <a:lnTo>
                      <a:pt x="528" y="1237"/>
                    </a:lnTo>
                    <a:lnTo>
                      <a:pt x="510" y="1262"/>
                    </a:lnTo>
                    <a:lnTo>
                      <a:pt x="490" y="1292"/>
                    </a:lnTo>
                    <a:lnTo>
                      <a:pt x="472" y="1291"/>
                    </a:lnTo>
                    <a:lnTo>
                      <a:pt x="454" y="1289"/>
                    </a:lnTo>
                    <a:lnTo>
                      <a:pt x="435" y="1287"/>
                    </a:lnTo>
                    <a:lnTo>
                      <a:pt x="415" y="1284"/>
                    </a:lnTo>
                    <a:lnTo>
                      <a:pt x="395" y="1280"/>
                    </a:lnTo>
                    <a:lnTo>
                      <a:pt x="374" y="1276"/>
                    </a:lnTo>
                    <a:lnTo>
                      <a:pt x="354" y="1273"/>
                    </a:lnTo>
                    <a:lnTo>
                      <a:pt x="332" y="1267"/>
                    </a:lnTo>
                    <a:lnTo>
                      <a:pt x="310" y="1262"/>
                    </a:lnTo>
                    <a:lnTo>
                      <a:pt x="289" y="1258"/>
                    </a:lnTo>
                    <a:lnTo>
                      <a:pt x="267" y="1253"/>
                    </a:lnTo>
                    <a:lnTo>
                      <a:pt x="244" y="1248"/>
                    </a:lnTo>
                    <a:lnTo>
                      <a:pt x="221" y="1244"/>
                    </a:lnTo>
                    <a:lnTo>
                      <a:pt x="197" y="1239"/>
                    </a:lnTo>
                    <a:lnTo>
                      <a:pt x="174" y="1235"/>
                    </a:lnTo>
                    <a:lnTo>
                      <a:pt x="151" y="1233"/>
                    </a:lnTo>
                    <a:lnTo>
                      <a:pt x="142" y="1241"/>
                    </a:lnTo>
                    <a:lnTo>
                      <a:pt x="135" y="1249"/>
                    </a:lnTo>
                    <a:lnTo>
                      <a:pt x="130" y="1258"/>
                    </a:lnTo>
                    <a:lnTo>
                      <a:pt x="127" y="1266"/>
                    </a:lnTo>
                    <a:lnTo>
                      <a:pt x="131" y="1273"/>
                    </a:lnTo>
                    <a:lnTo>
                      <a:pt x="133" y="1278"/>
                    </a:lnTo>
                    <a:lnTo>
                      <a:pt x="137" y="1282"/>
                    </a:lnTo>
                    <a:lnTo>
                      <a:pt x="144" y="1284"/>
                    </a:lnTo>
                    <a:lnTo>
                      <a:pt x="140" y="1288"/>
                    </a:lnTo>
                    <a:lnTo>
                      <a:pt x="132" y="1293"/>
                    </a:lnTo>
                    <a:lnTo>
                      <a:pt x="124" y="1298"/>
                    </a:lnTo>
                    <a:lnTo>
                      <a:pt x="114" y="1302"/>
                    </a:lnTo>
                    <a:lnTo>
                      <a:pt x="104" y="1307"/>
                    </a:lnTo>
                    <a:lnTo>
                      <a:pt x="94" y="1311"/>
                    </a:lnTo>
                    <a:lnTo>
                      <a:pt x="83" y="1315"/>
                    </a:lnTo>
                    <a:lnTo>
                      <a:pt x="74" y="1317"/>
                    </a:lnTo>
                    <a:lnTo>
                      <a:pt x="65" y="1316"/>
                    </a:lnTo>
                    <a:lnTo>
                      <a:pt x="56" y="1315"/>
                    </a:lnTo>
                    <a:lnTo>
                      <a:pt x="49" y="1315"/>
                    </a:lnTo>
                    <a:lnTo>
                      <a:pt x="41" y="1316"/>
                    </a:lnTo>
                    <a:lnTo>
                      <a:pt x="35" y="1317"/>
                    </a:lnTo>
                    <a:lnTo>
                      <a:pt x="28" y="1320"/>
                    </a:lnTo>
                    <a:lnTo>
                      <a:pt x="23" y="1321"/>
                    </a:lnTo>
                    <a:lnTo>
                      <a:pt x="19" y="1324"/>
                    </a:lnTo>
                    <a:lnTo>
                      <a:pt x="10" y="1330"/>
                    </a:lnTo>
                    <a:lnTo>
                      <a:pt x="4" y="1338"/>
                    </a:lnTo>
                    <a:lnTo>
                      <a:pt x="0" y="1348"/>
                    </a:lnTo>
                    <a:lnTo>
                      <a:pt x="0" y="1358"/>
                    </a:lnTo>
                    <a:lnTo>
                      <a:pt x="5" y="1370"/>
                    </a:lnTo>
                    <a:lnTo>
                      <a:pt x="15" y="1382"/>
                    </a:lnTo>
                    <a:lnTo>
                      <a:pt x="31" y="1393"/>
                    </a:lnTo>
                    <a:lnTo>
                      <a:pt x="53" y="1403"/>
                    </a:lnTo>
                    <a:lnTo>
                      <a:pt x="68" y="1410"/>
                    </a:lnTo>
                    <a:lnTo>
                      <a:pt x="90" y="1419"/>
                    </a:lnTo>
                    <a:lnTo>
                      <a:pt x="115" y="1430"/>
                    </a:lnTo>
                    <a:lnTo>
                      <a:pt x="144" y="1443"/>
                    </a:lnTo>
                    <a:lnTo>
                      <a:pt x="172" y="1456"/>
                    </a:lnTo>
                    <a:lnTo>
                      <a:pt x="197" y="1468"/>
                    </a:lnTo>
                    <a:lnTo>
                      <a:pt x="218" y="1478"/>
                    </a:lnTo>
                    <a:lnTo>
                      <a:pt x="231" y="1484"/>
                    </a:lnTo>
                    <a:lnTo>
                      <a:pt x="256" y="1479"/>
                    </a:lnTo>
                    <a:lnTo>
                      <a:pt x="265" y="1468"/>
                    </a:lnTo>
                    <a:lnTo>
                      <a:pt x="262" y="1451"/>
                    </a:lnTo>
                    <a:lnTo>
                      <a:pt x="246" y="1432"/>
                    </a:lnTo>
                    <a:lnTo>
                      <a:pt x="224" y="1412"/>
                    </a:lnTo>
                    <a:lnTo>
                      <a:pt x="197" y="1392"/>
                    </a:lnTo>
                    <a:lnTo>
                      <a:pt x="168" y="1375"/>
                    </a:lnTo>
                    <a:lnTo>
                      <a:pt x="141" y="1364"/>
                    </a:lnTo>
                    <a:lnTo>
                      <a:pt x="153" y="1356"/>
                    </a:lnTo>
                    <a:lnTo>
                      <a:pt x="164" y="1348"/>
                    </a:lnTo>
                    <a:lnTo>
                      <a:pt x="176" y="1342"/>
                    </a:lnTo>
                    <a:lnTo>
                      <a:pt x="185" y="1334"/>
                    </a:lnTo>
                    <a:lnTo>
                      <a:pt x="194" y="1328"/>
                    </a:lnTo>
                    <a:lnTo>
                      <a:pt x="203" y="1321"/>
                    </a:lnTo>
                    <a:lnTo>
                      <a:pt x="209" y="1316"/>
                    </a:lnTo>
                    <a:lnTo>
                      <a:pt x="215" y="1311"/>
                    </a:lnTo>
                    <a:lnTo>
                      <a:pt x="226" y="1312"/>
                    </a:lnTo>
                    <a:lnTo>
                      <a:pt x="237" y="1315"/>
                    </a:lnTo>
                    <a:lnTo>
                      <a:pt x="249" y="1317"/>
                    </a:lnTo>
                    <a:lnTo>
                      <a:pt x="260" y="1320"/>
                    </a:lnTo>
                    <a:lnTo>
                      <a:pt x="273" y="1323"/>
                    </a:lnTo>
                    <a:lnTo>
                      <a:pt x="286" y="1325"/>
                    </a:lnTo>
                    <a:lnTo>
                      <a:pt x="299" y="1328"/>
                    </a:lnTo>
                    <a:lnTo>
                      <a:pt x="313" y="1332"/>
                    </a:lnTo>
                    <a:lnTo>
                      <a:pt x="327" y="1334"/>
                    </a:lnTo>
                    <a:lnTo>
                      <a:pt x="341" y="1337"/>
                    </a:lnTo>
                    <a:lnTo>
                      <a:pt x="356" y="1341"/>
                    </a:lnTo>
                    <a:lnTo>
                      <a:pt x="372" y="1343"/>
                    </a:lnTo>
                    <a:lnTo>
                      <a:pt x="386" y="1347"/>
                    </a:lnTo>
                    <a:lnTo>
                      <a:pt x="401" y="1350"/>
                    </a:lnTo>
                    <a:lnTo>
                      <a:pt x="418" y="1353"/>
                    </a:lnTo>
                    <a:lnTo>
                      <a:pt x="433" y="1356"/>
                    </a:lnTo>
                    <a:lnTo>
                      <a:pt x="421" y="1370"/>
                    </a:lnTo>
                    <a:lnTo>
                      <a:pt x="413" y="1382"/>
                    </a:lnTo>
                    <a:lnTo>
                      <a:pt x="408" y="1393"/>
                    </a:lnTo>
                    <a:lnTo>
                      <a:pt x="406" y="1402"/>
                    </a:lnTo>
                    <a:lnTo>
                      <a:pt x="406" y="1412"/>
                    </a:lnTo>
                    <a:lnTo>
                      <a:pt x="406" y="1423"/>
                    </a:lnTo>
                    <a:lnTo>
                      <a:pt x="409" y="1433"/>
                    </a:lnTo>
                    <a:lnTo>
                      <a:pt x="409" y="1446"/>
                    </a:lnTo>
                    <a:lnTo>
                      <a:pt x="413" y="1448"/>
                    </a:lnTo>
                    <a:lnTo>
                      <a:pt x="418" y="1446"/>
                    </a:lnTo>
                    <a:lnTo>
                      <a:pt x="427" y="1442"/>
                    </a:lnTo>
                    <a:lnTo>
                      <a:pt x="437" y="1433"/>
                    </a:lnTo>
                    <a:lnTo>
                      <a:pt x="449" y="1421"/>
                    </a:lnTo>
                    <a:lnTo>
                      <a:pt x="462" y="1407"/>
                    </a:lnTo>
                    <a:lnTo>
                      <a:pt x="477" y="1392"/>
                    </a:lnTo>
                    <a:lnTo>
                      <a:pt x="494" y="1373"/>
                    </a:lnTo>
                    <a:lnTo>
                      <a:pt x="512" y="1352"/>
                    </a:lnTo>
                    <a:lnTo>
                      <a:pt x="531" y="1329"/>
                    </a:lnTo>
                    <a:lnTo>
                      <a:pt x="551" y="1306"/>
                    </a:lnTo>
                    <a:lnTo>
                      <a:pt x="573" y="1280"/>
                    </a:lnTo>
                    <a:lnTo>
                      <a:pt x="595" y="1255"/>
                    </a:lnTo>
                    <a:lnTo>
                      <a:pt x="617" y="1228"/>
                    </a:lnTo>
                    <a:lnTo>
                      <a:pt x="640" y="1201"/>
                    </a:lnTo>
                    <a:lnTo>
                      <a:pt x="663" y="1173"/>
                    </a:lnTo>
                    <a:lnTo>
                      <a:pt x="680" y="1155"/>
                    </a:lnTo>
                    <a:lnTo>
                      <a:pt x="695" y="1135"/>
                    </a:lnTo>
                    <a:lnTo>
                      <a:pt x="712" y="1116"/>
                    </a:lnTo>
                    <a:lnTo>
                      <a:pt x="728" y="1098"/>
                    </a:lnTo>
                    <a:lnTo>
                      <a:pt x="745" y="1080"/>
                    </a:lnTo>
                    <a:lnTo>
                      <a:pt x="760" y="1062"/>
                    </a:lnTo>
                    <a:lnTo>
                      <a:pt x="777" y="1044"/>
                    </a:lnTo>
                    <a:lnTo>
                      <a:pt x="792" y="1028"/>
                    </a:lnTo>
                    <a:lnTo>
                      <a:pt x="808" y="1011"/>
                    </a:lnTo>
                    <a:lnTo>
                      <a:pt x="823" y="996"/>
                    </a:lnTo>
                    <a:lnTo>
                      <a:pt x="837" y="980"/>
                    </a:lnTo>
                    <a:lnTo>
                      <a:pt x="850" y="966"/>
                    </a:lnTo>
                    <a:lnTo>
                      <a:pt x="863" y="953"/>
                    </a:lnTo>
                    <a:lnTo>
                      <a:pt x="874" y="942"/>
                    </a:lnTo>
                    <a:lnTo>
                      <a:pt x="885" y="930"/>
                    </a:lnTo>
                    <a:lnTo>
                      <a:pt x="894" y="921"/>
                    </a:lnTo>
                    <a:lnTo>
                      <a:pt x="919" y="896"/>
                    </a:lnTo>
                    <a:lnTo>
                      <a:pt x="945" y="870"/>
                    </a:lnTo>
                    <a:lnTo>
                      <a:pt x="971" y="843"/>
                    </a:lnTo>
                    <a:lnTo>
                      <a:pt x="996" y="817"/>
                    </a:lnTo>
                    <a:lnTo>
                      <a:pt x="1023" y="792"/>
                    </a:lnTo>
                    <a:lnTo>
                      <a:pt x="1049" y="766"/>
                    </a:lnTo>
                    <a:lnTo>
                      <a:pt x="1076" y="739"/>
                    </a:lnTo>
                    <a:lnTo>
                      <a:pt x="1101" y="713"/>
                    </a:lnTo>
                    <a:lnTo>
                      <a:pt x="1128" y="688"/>
                    </a:lnTo>
                    <a:lnTo>
                      <a:pt x="1155" y="663"/>
                    </a:lnTo>
                    <a:lnTo>
                      <a:pt x="1182" y="638"/>
                    </a:lnTo>
                    <a:lnTo>
                      <a:pt x="1209" y="613"/>
                    </a:lnTo>
                    <a:lnTo>
                      <a:pt x="1236" y="589"/>
                    </a:lnTo>
                    <a:lnTo>
                      <a:pt x="1263" y="565"/>
                    </a:lnTo>
                    <a:lnTo>
                      <a:pt x="1290" y="540"/>
                    </a:lnTo>
                    <a:lnTo>
                      <a:pt x="1317" y="517"/>
                    </a:lnTo>
                    <a:lnTo>
                      <a:pt x="1339" y="499"/>
                    </a:lnTo>
                    <a:lnTo>
                      <a:pt x="1359" y="481"/>
                    </a:lnTo>
                    <a:lnTo>
                      <a:pt x="1381" y="465"/>
                    </a:lnTo>
                    <a:lnTo>
                      <a:pt x="1400" y="449"/>
                    </a:lnTo>
                    <a:lnTo>
                      <a:pt x="1421" y="435"/>
                    </a:lnTo>
                    <a:lnTo>
                      <a:pt x="1440" y="420"/>
                    </a:lnTo>
                    <a:lnTo>
                      <a:pt x="1459" y="407"/>
                    </a:lnTo>
                    <a:lnTo>
                      <a:pt x="1478" y="393"/>
                    </a:lnTo>
                    <a:lnTo>
                      <a:pt x="1497" y="380"/>
                    </a:lnTo>
                    <a:lnTo>
                      <a:pt x="1515" y="368"/>
                    </a:lnTo>
                    <a:lnTo>
                      <a:pt x="1533" y="356"/>
                    </a:lnTo>
                    <a:lnTo>
                      <a:pt x="1553" y="344"/>
                    </a:lnTo>
                    <a:lnTo>
                      <a:pt x="1571" y="331"/>
                    </a:lnTo>
                    <a:lnTo>
                      <a:pt x="1589" y="320"/>
                    </a:lnTo>
                    <a:lnTo>
                      <a:pt x="1606" y="307"/>
                    </a:lnTo>
                    <a:lnTo>
                      <a:pt x="1624" y="295"/>
                    </a:lnTo>
                    <a:lnTo>
                      <a:pt x="1649" y="280"/>
                    </a:lnTo>
                    <a:lnTo>
                      <a:pt x="1676" y="263"/>
                    </a:lnTo>
                    <a:lnTo>
                      <a:pt x="1706" y="245"/>
                    </a:lnTo>
                    <a:lnTo>
                      <a:pt x="1739" y="227"/>
                    </a:lnTo>
                    <a:lnTo>
                      <a:pt x="1773" y="209"/>
                    </a:lnTo>
                    <a:lnTo>
                      <a:pt x="1808" y="193"/>
                    </a:lnTo>
                    <a:lnTo>
                      <a:pt x="1844" y="175"/>
                    </a:lnTo>
                    <a:lnTo>
                      <a:pt x="1878" y="158"/>
                    </a:lnTo>
                    <a:lnTo>
                      <a:pt x="1912" y="143"/>
                    </a:lnTo>
                    <a:lnTo>
                      <a:pt x="1944" y="129"/>
                    </a:lnTo>
                    <a:lnTo>
                      <a:pt x="1973" y="117"/>
                    </a:lnTo>
                    <a:lnTo>
                      <a:pt x="1999" y="106"/>
                    </a:lnTo>
                    <a:lnTo>
                      <a:pt x="2022" y="98"/>
                    </a:lnTo>
                    <a:lnTo>
                      <a:pt x="2040" y="91"/>
                    </a:lnTo>
                    <a:lnTo>
                      <a:pt x="2053" y="89"/>
                    </a:lnTo>
                    <a:lnTo>
                      <a:pt x="2060" y="89"/>
                    </a:lnTo>
                    <a:lnTo>
                      <a:pt x="2064" y="90"/>
                    </a:lnTo>
                    <a:lnTo>
                      <a:pt x="2068" y="91"/>
                    </a:lnTo>
                    <a:lnTo>
                      <a:pt x="2073" y="93"/>
                    </a:lnTo>
                    <a:lnTo>
                      <a:pt x="2078" y="94"/>
                    </a:lnTo>
                    <a:lnTo>
                      <a:pt x="2083" y="94"/>
                    </a:lnTo>
                    <a:lnTo>
                      <a:pt x="2090" y="93"/>
                    </a:lnTo>
                    <a:lnTo>
                      <a:pt x="2096" y="91"/>
                    </a:lnTo>
                    <a:lnTo>
                      <a:pt x="2103" y="89"/>
                    </a:lnTo>
                    <a:lnTo>
                      <a:pt x="2114" y="81"/>
                    </a:lnTo>
                    <a:lnTo>
                      <a:pt x="2122" y="72"/>
                    </a:lnTo>
                    <a:lnTo>
                      <a:pt x="2126" y="61"/>
                    </a:lnTo>
                    <a:lnTo>
                      <a:pt x="2126" y="49"/>
                    </a:lnTo>
                    <a:lnTo>
                      <a:pt x="2121" y="36"/>
                    </a:lnTo>
                    <a:lnTo>
                      <a:pt x="2112" y="25"/>
                    </a:lnTo>
                    <a:lnTo>
                      <a:pt x="2096" y="12"/>
                    </a:lnTo>
                    <a:lnTo>
                      <a:pt x="2077" y="0"/>
                    </a:lnTo>
                    <a:lnTo>
                      <a:pt x="2063" y="4"/>
                    </a:lnTo>
                    <a:lnTo>
                      <a:pt x="2044" y="11"/>
                    </a:lnTo>
                    <a:lnTo>
                      <a:pt x="2019" y="20"/>
                    </a:lnTo>
                    <a:lnTo>
                      <a:pt x="1992" y="30"/>
                    </a:lnTo>
                    <a:lnTo>
                      <a:pt x="1963" y="43"/>
                    </a:lnTo>
                    <a:lnTo>
                      <a:pt x="1931" y="57"/>
                    </a:lnTo>
                    <a:lnTo>
                      <a:pt x="1897" y="72"/>
                    </a:lnTo>
                    <a:lnTo>
                      <a:pt x="1864" y="88"/>
                    </a:lnTo>
                    <a:lnTo>
                      <a:pt x="1830" y="103"/>
                    </a:lnTo>
                    <a:lnTo>
                      <a:pt x="1795" y="120"/>
                    </a:lnTo>
                    <a:lnTo>
                      <a:pt x="1762" y="135"/>
                    </a:lnTo>
                    <a:lnTo>
                      <a:pt x="1731" y="150"/>
                    </a:lnTo>
                    <a:lnTo>
                      <a:pt x="1703" y="165"/>
                    </a:lnTo>
                    <a:lnTo>
                      <a:pt x="1677" y="177"/>
                    </a:lnTo>
                    <a:lnTo>
                      <a:pt x="1655" y="189"/>
                    </a:lnTo>
                    <a:lnTo>
                      <a:pt x="1639" y="199"/>
                    </a:lnTo>
                    <a:lnTo>
                      <a:pt x="1617" y="211"/>
                    </a:lnTo>
                    <a:lnTo>
                      <a:pt x="1591" y="226"/>
                    </a:lnTo>
                    <a:lnTo>
                      <a:pt x="1560" y="245"/>
                    </a:lnTo>
                    <a:lnTo>
                      <a:pt x="1527" y="267"/>
                    </a:lnTo>
                    <a:lnTo>
                      <a:pt x="1491" y="293"/>
                    </a:lnTo>
                    <a:lnTo>
                      <a:pt x="1454" y="320"/>
                    </a:lnTo>
                    <a:lnTo>
                      <a:pt x="1417" y="348"/>
                    </a:lnTo>
                    <a:lnTo>
                      <a:pt x="1378" y="376"/>
                    </a:lnTo>
                    <a:lnTo>
                      <a:pt x="1340" y="406"/>
                    </a:lnTo>
                    <a:lnTo>
                      <a:pt x="1303" y="435"/>
                    </a:lnTo>
                    <a:lnTo>
                      <a:pt x="1267" y="463"/>
                    </a:lnTo>
                    <a:lnTo>
                      <a:pt x="1235" y="490"/>
                    </a:lnTo>
                    <a:lnTo>
                      <a:pt x="1205" y="516"/>
                    </a:lnTo>
                    <a:lnTo>
                      <a:pt x="1180" y="539"/>
                    </a:lnTo>
                    <a:lnTo>
                      <a:pt x="1159" y="558"/>
                    </a:lnTo>
                    <a:lnTo>
                      <a:pt x="1144" y="575"/>
                    </a:lnTo>
                    <a:lnTo>
                      <a:pt x="1133" y="586"/>
                    </a:lnTo>
                    <a:lnTo>
                      <a:pt x="1122" y="598"/>
                    </a:lnTo>
                    <a:lnTo>
                      <a:pt x="1110" y="610"/>
                    </a:lnTo>
                    <a:lnTo>
                      <a:pt x="1097" y="622"/>
                    </a:lnTo>
                    <a:lnTo>
                      <a:pt x="1083" y="635"/>
                    </a:lnTo>
                    <a:lnTo>
                      <a:pt x="1069" y="647"/>
                    </a:lnTo>
                    <a:lnTo>
                      <a:pt x="1055" y="660"/>
                    </a:lnTo>
                    <a:lnTo>
                      <a:pt x="1041" y="672"/>
                    </a:lnTo>
                    <a:lnTo>
                      <a:pt x="1027" y="686"/>
                    </a:lnTo>
                    <a:lnTo>
                      <a:pt x="1013" y="699"/>
                    </a:lnTo>
                    <a:lnTo>
                      <a:pt x="999" y="711"/>
                    </a:lnTo>
                    <a:lnTo>
                      <a:pt x="985" y="724"/>
                    </a:lnTo>
                    <a:lnTo>
                      <a:pt x="972" y="737"/>
                    </a:lnTo>
                    <a:lnTo>
                      <a:pt x="960" y="748"/>
                    </a:lnTo>
                    <a:lnTo>
                      <a:pt x="949" y="760"/>
                    </a:lnTo>
                    <a:lnTo>
                      <a:pt x="939" y="771"/>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10" name="Freeform 134">
                <a:extLst>
                  <a:ext uri="{FF2B5EF4-FFF2-40B4-BE49-F238E27FC236}">
                    <a16:creationId xmlns:a16="http://schemas.microsoft.com/office/drawing/2014/main" id="{FEAAE72A-23BA-4B6F-814A-320B6A6C8E3D}"/>
                  </a:ext>
                </a:extLst>
              </p:cNvPr>
              <p:cNvSpPr>
                <a:spLocks noChangeAspect="1"/>
              </p:cNvSpPr>
              <p:nvPr/>
            </p:nvSpPr>
            <p:spPr bwMode="auto">
              <a:xfrm>
                <a:off x="4045" y="1329"/>
                <a:ext cx="1308" cy="828"/>
              </a:xfrm>
              <a:custGeom>
                <a:avLst/>
                <a:gdLst>
                  <a:gd name="T0" fmla="*/ 0 w 5233"/>
                  <a:gd name="T1" fmla="*/ 0 h 3314"/>
                  <a:gd name="T2" fmla="*/ 0 w 5233"/>
                  <a:gd name="T3" fmla="*/ 0 h 3314"/>
                  <a:gd name="T4" fmla="*/ 0 w 5233"/>
                  <a:gd name="T5" fmla="*/ 0 h 3314"/>
                  <a:gd name="T6" fmla="*/ 0 w 5233"/>
                  <a:gd name="T7" fmla="*/ 0 h 3314"/>
                  <a:gd name="T8" fmla="*/ 0 w 5233"/>
                  <a:gd name="T9" fmla="*/ 0 h 3314"/>
                  <a:gd name="T10" fmla="*/ 0 w 5233"/>
                  <a:gd name="T11" fmla="*/ 0 h 3314"/>
                  <a:gd name="T12" fmla="*/ 0 w 5233"/>
                  <a:gd name="T13" fmla="*/ 0 h 3314"/>
                  <a:gd name="T14" fmla="*/ 0 w 5233"/>
                  <a:gd name="T15" fmla="*/ 0 h 3314"/>
                  <a:gd name="T16" fmla="*/ 0 w 5233"/>
                  <a:gd name="T17" fmla="*/ 0 h 3314"/>
                  <a:gd name="T18" fmla="*/ 0 w 5233"/>
                  <a:gd name="T19" fmla="*/ 0 h 3314"/>
                  <a:gd name="T20" fmla="*/ 0 w 5233"/>
                  <a:gd name="T21" fmla="*/ 0 h 3314"/>
                  <a:gd name="T22" fmla="*/ 0 w 5233"/>
                  <a:gd name="T23" fmla="*/ 0 h 3314"/>
                  <a:gd name="T24" fmla="*/ 0 w 5233"/>
                  <a:gd name="T25" fmla="*/ 0 h 3314"/>
                  <a:gd name="T26" fmla="*/ 0 w 5233"/>
                  <a:gd name="T27" fmla="*/ 0 h 3314"/>
                  <a:gd name="T28" fmla="*/ 0 w 5233"/>
                  <a:gd name="T29" fmla="*/ 0 h 3314"/>
                  <a:gd name="T30" fmla="*/ 0 w 5233"/>
                  <a:gd name="T31" fmla="*/ 0 h 3314"/>
                  <a:gd name="T32" fmla="*/ 0 w 5233"/>
                  <a:gd name="T33" fmla="*/ 0 h 3314"/>
                  <a:gd name="T34" fmla="*/ 0 w 5233"/>
                  <a:gd name="T35" fmla="*/ 0 h 3314"/>
                  <a:gd name="T36" fmla="*/ 0 w 5233"/>
                  <a:gd name="T37" fmla="*/ 0 h 3314"/>
                  <a:gd name="T38" fmla="*/ 0 w 5233"/>
                  <a:gd name="T39" fmla="*/ 0 h 3314"/>
                  <a:gd name="T40" fmla="*/ 0 w 5233"/>
                  <a:gd name="T41" fmla="*/ 0 h 3314"/>
                  <a:gd name="T42" fmla="*/ 0 w 5233"/>
                  <a:gd name="T43" fmla="*/ 0 h 3314"/>
                  <a:gd name="T44" fmla="*/ 0 w 5233"/>
                  <a:gd name="T45" fmla="*/ 0 h 3314"/>
                  <a:gd name="T46" fmla="*/ 0 w 5233"/>
                  <a:gd name="T47" fmla="*/ 0 h 3314"/>
                  <a:gd name="T48" fmla="*/ 0 w 5233"/>
                  <a:gd name="T49" fmla="*/ 0 h 3314"/>
                  <a:gd name="T50" fmla="*/ 0 w 5233"/>
                  <a:gd name="T51" fmla="*/ 0 h 3314"/>
                  <a:gd name="T52" fmla="*/ 0 w 5233"/>
                  <a:gd name="T53" fmla="*/ 0 h 3314"/>
                  <a:gd name="T54" fmla="*/ 0 w 5233"/>
                  <a:gd name="T55" fmla="*/ 0 h 3314"/>
                  <a:gd name="T56" fmla="*/ 0 w 5233"/>
                  <a:gd name="T57" fmla="*/ 0 h 3314"/>
                  <a:gd name="T58" fmla="*/ 0 w 5233"/>
                  <a:gd name="T59" fmla="*/ 0 h 3314"/>
                  <a:gd name="T60" fmla="*/ 0 w 5233"/>
                  <a:gd name="T61" fmla="*/ 0 h 3314"/>
                  <a:gd name="T62" fmla="*/ 0 w 5233"/>
                  <a:gd name="T63" fmla="*/ 0 h 3314"/>
                  <a:gd name="T64" fmla="*/ 0 w 5233"/>
                  <a:gd name="T65" fmla="*/ 0 h 3314"/>
                  <a:gd name="T66" fmla="*/ 0 w 5233"/>
                  <a:gd name="T67" fmla="*/ 0 h 3314"/>
                  <a:gd name="T68" fmla="*/ 0 w 5233"/>
                  <a:gd name="T69" fmla="*/ 0 h 3314"/>
                  <a:gd name="T70" fmla="*/ 0 w 5233"/>
                  <a:gd name="T71" fmla="*/ 0 h 3314"/>
                  <a:gd name="T72" fmla="*/ 0 w 5233"/>
                  <a:gd name="T73" fmla="*/ 0 h 3314"/>
                  <a:gd name="T74" fmla="*/ 0 w 5233"/>
                  <a:gd name="T75" fmla="*/ 0 h 3314"/>
                  <a:gd name="T76" fmla="*/ 0 w 5233"/>
                  <a:gd name="T77" fmla="*/ 0 h 3314"/>
                  <a:gd name="T78" fmla="*/ 0 w 5233"/>
                  <a:gd name="T79" fmla="*/ 0 h 3314"/>
                  <a:gd name="T80" fmla="*/ 0 w 5233"/>
                  <a:gd name="T81" fmla="*/ 0 h 3314"/>
                  <a:gd name="T82" fmla="*/ 0 w 5233"/>
                  <a:gd name="T83" fmla="*/ 0 h 3314"/>
                  <a:gd name="T84" fmla="*/ 0 w 5233"/>
                  <a:gd name="T85" fmla="*/ 0 h 3314"/>
                  <a:gd name="T86" fmla="*/ 0 w 5233"/>
                  <a:gd name="T87" fmla="*/ 0 h 3314"/>
                  <a:gd name="T88" fmla="*/ 0 w 5233"/>
                  <a:gd name="T89" fmla="*/ 0 h 3314"/>
                  <a:gd name="T90" fmla="*/ 0 w 5233"/>
                  <a:gd name="T91" fmla="*/ 0 h 3314"/>
                  <a:gd name="T92" fmla="*/ 0 w 5233"/>
                  <a:gd name="T93" fmla="*/ 0 h 3314"/>
                  <a:gd name="T94" fmla="*/ 0 w 5233"/>
                  <a:gd name="T95" fmla="*/ 0 h 3314"/>
                  <a:gd name="T96" fmla="*/ 0 w 5233"/>
                  <a:gd name="T97" fmla="*/ 0 h 3314"/>
                  <a:gd name="T98" fmla="*/ 0 w 5233"/>
                  <a:gd name="T99" fmla="*/ 0 h 3314"/>
                  <a:gd name="T100" fmla="*/ 0 w 5233"/>
                  <a:gd name="T101" fmla="*/ 0 h 3314"/>
                  <a:gd name="T102" fmla="*/ 0 w 5233"/>
                  <a:gd name="T103" fmla="*/ 0 h 3314"/>
                  <a:gd name="T104" fmla="*/ 0 w 5233"/>
                  <a:gd name="T105" fmla="*/ 0 h 3314"/>
                  <a:gd name="T106" fmla="*/ 0 w 5233"/>
                  <a:gd name="T107" fmla="*/ 0 h 3314"/>
                  <a:gd name="T108" fmla="*/ 0 w 5233"/>
                  <a:gd name="T109" fmla="*/ 0 h 3314"/>
                  <a:gd name="T110" fmla="*/ 0 w 5233"/>
                  <a:gd name="T111" fmla="*/ 0 h 3314"/>
                  <a:gd name="T112" fmla="*/ 0 w 5233"/>
                  <a:gd name="T113" fmla="*/ 0 h 3314"/>
                  <a:gd name="T114" fmla="*/ 0 w 5233"/>
                  <a:gd name="T115" fmla="*/ 0 h 331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233"/>
                  <a:gd name="T175" fmla="*/ 0 h 3314"/>
                  <a:gd name="T176" fmla="*/ 5233 w 5233"/>
                  <a:gd name="T177" fmla="*/ 3314 h 331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233" h="3314">
                    <a:moveTo>
                      <a:pt x="1282" y="1088"/>
                    </a:moveTo>
                    <a:lnTo>
                      <a:pt x="1306" y="1112"/>
                    </a:lnTo>
                    <a:lnTo>
                      <a:pt x="1332" y="1135"/>
                    </a:lnTo>
                    <a:lnTo>
                      <a:pt x="1362" y="1159"/>
                    </a:lnTo>
                    <a:lnTo>
                      <a:pt x="1392" y="1182"/>
                    </a:lnTo>
                    <a:lnTo>
                      <a:pt x="1424" y="1205"/>
                    </a:lnTo>
                    <a:lnTo>
                      <a:pt x="1459" y="1227"/>
                    </a:lnTo>
                    <a:lnTo>
                      <a:pt x="1496" y="1248"/>
                    </a:lnTo>
                    <a:lnTo>
                      <a:pt x="1535" y="1268"/>
                    </a:lnTo>
                    <a:lnTo>
                      <a:pt x="1574" y="1288"/>
                    </a:lnTo>
                    <a:lnTo>
                      <a:pt x="1615" y="1307"/>
                    </a:lnTo>
                    <a:lnTo>
                      <a:pt x="1658" y="1323"/>
                    </a:lnTo>
                    <a:lnTo>
                      <a:pt x="1700" y="1339"/>
                    </a:lnTo>
                    <a:lnTo>
                      <a:pt x="1745" y="1353"/>
                    </a:lnTo>
                    <a:lnTo>
                      <a:pt x="1790" y="1366"/>
                    </a:lnTo>
                    <a:lnTo>
                      <a:pt x="1835" y="1377"/>
                    </a:lnTo>
                    <a:lnTo>
                      <a:pt x="1881" y="1386"/>
                    </a:lnTo>
                    <a:lnTo>
                      <a:pt x="1899" y="1390"/>
                    </a:lnTo>
                    <a:lnTo>
                      <a:pt x="1919" y="1393"/>
                    </a:lnTo>
                    <a:lnTo>
                      <a:pt x="1942" y="1398"/>
                    </a:lnTo>
                    <a:lnTo>
                      <a:pt x="1968" y="1402"/>
                    </a:lnTo>
                    <a:lnTo>
                      <a:pt x="1994" y="1406"/>
                    </a:lnTo>
                    <a:lnTo>
                      <a:pt x="2021" y="1409"/>
                    </a:lnTo>
                    <a:lnTo>
                      <a:pt x="2049" y="1412"/>
                    </a:lnTo>
                    <a:lnTo>
                      <a:pt x="2076" y="1415"/>
                    </a:lnTo>
                    <a:lnTo>
                      <a:pt x="2101" y="1416"/>
                    </a:lnTo>
                    <a:lnTo>
                      <a:pt x="2126" y="1416"/>
                    </a:lnTo>
                    <a:lnTo>
                      <a:pt x="2147" y="1415"/>
                    </a:lnTo>
                    <a:lnTo>
                      <a:pt x="2167" y="1411"/>
                    </a:lnTo>
                    <a:lnTo>
                      <a:pt x="2182" y="1407"/>
                    </a:lnTo>
                    <a:lnTo>
                      <a:pt x="2195" y="1399"/>
                    </a:lnTo>
                    <a:lnTo>
                      <a:pt x="2203" y="1390"/>
                    </a:lnTo>
                    <a:lnTo>
                      <a:pt x="2205" y="1379"/>
                    </a:lnTo>
                    <a:lnTo>
                      <a:pt x="2172" y="1375"/>
                    </a:lnTo>
                    <a:lnTo>
                      <a:pt x="2138" y="1368"/>
                    </a:lnTo>
                    <a:lnTo>
                      <a:pt x="2103" y="1362"/>
                    </a:lnTo>
                    <a:lnTo>
                      <a:pt x="2067" y="1356"/>
                    </a:lnTo>
                    <a:lnTo>
                      <a:pt x="2029" y="1347"/>
                    </a:lnTo>
                    <a:lnTo>
                      <a:pt x="1991" y="1338"/>
                    </a:lnTo>
                    <a:lnTo>
                      <a:pt x="1953" y="1329"/>
                    </a:lnTo>
                    <a:lnTo>
                      <a:pt x="1914" y="1318"/>
                    </a:lnTo>
                    <a:lnTo>
                      <a:pt x="1876" y="1307"/>
                    </a:lnTo>
                    <a:lnTo>
                      <a:pt x="1837" y="1295"/>
                    </a:lnTo>
                    <a:lnTo>
                      <a:pt x="1797" y="1284"/>
                    </a:lnTo>
                    <a:lnTo>
                      <a:pt x="1760" y="1271"/>
                    </a:lnTo>
                    <a:lnTo>
                      <a:pt x="1723" y="1258"/>
                    </a:lnTo>
                    <a:lnTo>
                      <a:pt x="1686" y="1245"/>
                    </a:lnTo>
                    <a:lnTo>
                      <a:pt x="1650" y="1231"/>
                    </a:lnTo>
                    <a:lnTo>
                      <a:pt x="1615" y="1218"/>
                    </a:lnTo>
                    <a:lnTo>
                      <a:pt x="1582" y="1204"/>
                    </a:lnTo>
                    <a:lnTo>
                      <a:pt x="1551" y="1190"/>
                    </a:lnTo>
                    <a:lnTo>
                      <a:pt x="1521" y="1177"/>
                    </a:lnTo>
                    <a:lnTo>
                      <a:pt x="1494" y="1163"/>
                    </a:lnTo>
                    <a:lnTo>
                      <a:pt x="1468" y="1149"/>
                    </a:lnTo>
                    <a:lnTo>
                      <a:pt x="1444" y="1136"/>
                    </a:lnTo>
                    <a:lnTo>
                      <a:pt x="1423" y="1123"/>
                    </a:lnTo>
                    <a:lnTo>
                      <a:pt x="1404" y="1109"/>
                    </a:lnTo>
                    <a:lnTo>
                      <a:pt x="1388" y="1098"/>
                    </a:lnTo>
                    <a:lnTo>
                      <a:pt x="1376" y="1085"/>
                    </a:lnTo>
                    <a:lnTo>
                      <a:pt x="1367" y="1073"/>
                    </a:lnTo>
                    <a:lnTo>
                      <a:pt x="1360" y="1062"/>
                    </a:lnTo>
                    <a:lnTo>
                      <a:pt x="1358" y="1052"/>
                    </a:lnTo>
                    <a:lnTo>
                      <a:pt x="1360" y="1043"/>
                    </a:lnTo>
                    <a:lnTo>
                      <a:pt x="1365" y="1034"/>
                    </a:lnTo>
                    <a:lnTo>
                      <a:pt x="1374" y="1025"/>
                    </a:lnTo>
                    <a:lnTo>
                      <a:pt x="1403" y="1005"/>
                    </a:lnTo>
                    <a:lnTo>
                      <a:pt x="1435" y="984"/>
                    </a:lnTo>
                    <a:lnTo>
                      <a:pt x="1469" y="961"/>
                    </a:lnTo>
                    <a:lnTo>
                      <a:pt x="1505" y="936"/>
                    </a:lnTo>
                    <a:lnTo>
                      <a:pt x="1545" y="912"/>
                    </a:lnTo>
                    <a:lnTo>
                      <a:pt x="1586" y="887"/>
                    </a:lnTo>
                    <a:lnTo>
                      <a:pt x="1628" y="862"/>
                    </a:lnTo>
                    <a:lnTo>
                      <a:pt x="1672" y="837"/>
                    </a:lnTo>
                    <a:lnTo>
                      <a:pt x="1717" y="813"/>
                    </a:lnTo>
                    <a:lnTo>
                      <a:pt x="1763" y="790"/>
                    </a:lnTo>
                    <a:lnTo>
                      <a:pt x="1809" y="767"/>
                    </a:lnTo>
                    <a:lnTo>
                      <a:pt x="1855" y="748"/>
                    </a:lnTo>
                    <a:lnTo>
                      <a:pt x="1901" y="728"/>
                    </a:lnTo>
                    <a:lnTo>
                      <a:pt x="1949" y="713"/>
                    </a:lnTo>
                    <a:lnTo>
                      <a:pt x="1994" y="699"/>
                    </a:lnTo>
                    <a:lnTo>
                      <a:pt x="2038" y="689"/>
                    </a:lnTo>
                    <a:lnTo>
                      <a:pt x="2033" y="695"/>
                    </a:lnTo>
                    <a:lnTo>
                      <a:pt x="2031" y="701"/>
                    </a:lnTo>
                    <a:lnTo>
                      <a:pt x="2029" y="709"/>
                    </a:lnTo>
                    <a:lnTo>
                      <a:pt x="2029" y="717"/>
                    </a:lnTo>
                    <a:lnTo>
                      <a:pt x="2033" y="723"/>
                    </a:lnTo>
                    <a:lnTo>
                      <a:pt x="2040" y="730"/>
                    </a:lnTo>
                    <a:lnTo>
                      <a:pt x="2049" y="736"/>
                    </a:lnTo>
                    <a:lnTo>
                      <a:pt x="2062" y="741"/>
                    </a:lnTo>
                    <a:lnTo>
                      <a:pt x="2110" y="749"/>
                    </a:lnTo>
                    <a:lnTo>
                      <a:pt x="2162" y="759"/>
                    </a:lnTo>
                    <a:lnTo>
                      <a:pt x="2213" y="771"/>
                    </a:lnTo>
                    <a:lnTo>
                      <a:pt x="2267" y="785"/>
                    </a:lnTo>
                    <a:lnTo>
                      <a:pt x="2319" y="800"/>
                    </a:lnTo>
                    <a:lnTo>
                      <a:pt x="2372" y="817"/>
                    </a:lnTo>
                    <a:lnTo>
                      <a:pt x="2424" y="835"/>
                    </a:lnTo>
                    <a:lnTo>
                      <a:pt x="2476" y="854"/>
                    </a:lnTo>
                    <a:lnTo>
                      <a:pt x="2526" y="873"/>
                    </a:lnTo>
                    <a:lnTo>
                      <a:pt x="2573" y="895"/>
                    </a:lnTo>
                    <a:lnTo>
                      <a:pt x="2619" y="916"/>
                    </a:lnTo>
                    <a:lnTo>
                      <a:pt x="2662" y="939"/>
                    </a:lnTo>
                    <a:lnTo>
                      <a:pt x="2701" y="961"/>
                    </a:lnTo>
                    <a:lnTo>
                      <a:pt x="2737" y="984"/>
                    </a:lnTo>
                    <a:lnTo>
                      <a:pt x="2768" y="1005"/>
                    </a:lnTo>
                    <a:lnTo>
                      <a:pt x="2795" y="1029"/>
                    </a:lnTo>
                    <a:lnTo>
                      <a:pt x="2796" y="1030"/>
                    </a:lnTo>
                    <a:lnTo>
                      <a:pt x="2799" y="1031"/>
                    </a:lnTo>
                    <a:lnTo>
                      <a:pt x="2803" y="1034"/>
                    </a:lnTo>
                    <a:lnTo>
                      <a:pt x="2809" y="1035"/>
                    </a:lnTo>
                    <a:lnTo>
                      <a:pt x="2815" y="1035"/>
                    </a:lnTo>
                    <a:lnTo>
                      <a:pt x="2823" y="1032"/>
                    </a:lnTo>
                    <a:lnTo>
                      <a:pt x="2829" y="1026"/>
                    </a:lnTo>
                    <a:lnTo>
                      <a:pt x="2837" y="1016"/>
                    </a:lnTo>
                    <a:lnTo>
                      <a:pt x="2835" y="998"/>
                    </a:lnTo>
                    <a:lnTo>
                      <a:pt x="2831" y="982"/>
                    </a:lnTo>
                    <a:lnTo>
                      <a:pt x="2824" y="970"/>
                    </a:lnTo>
                    <a:lnTo>
                      <a:pt x="2817" y="958"/>
                    </a:lnTo>
                    <a:lnTo>
                      <a:pt x="2809" y="948"/>
                    </a:lnTo>
                    <a:lnTo>
                      <a:pt x="2799" y="940"/>
                    </a:lnTo>
                    <a:lnTo>
                      <a:pt x="2790" y="931"/>
                    </a:lnTo>
                    <a:lnTo>
                      <a:pt x="2779" y="925"/>
                    </a:lnTo>
                    <a:lnTo>
                      <a:pt x="2751" y="907"/>
                    </a:lnTo>
                    <a:lnTo>
                      <a:pt x="2718" y="887"/>
                    </a:lnTo>
                    <a:lnTo>
                      <a:pt x="2683" y="868"/>
                    </a:lnTo>
                    <a:lnTo>
                      <a:pt x="2645" y="849"/>
                    </a:lnTo>
                    <a:lnTo>
                      <a:pt x="2605" y="831"/>
                    </a:lnTo>
                    <a:lnTo>
                      <a:pt x="2563" y="812"/>
                    </a:lnTo>
                    <a:lnTo>
                      <a:pt x="2519" y="793"/>
                    </a:lnTo>
                    <a:lnTo>
                      <a:pt x="2474" y="775"/>
                    </a:lnTo>
                    <a:lnTo>
                      <a:pt x="2429" y="757"/>
                    </a:lnTo>
                    <a:lnTo>
                      <a:pt x="2385" y="741"/>
                    </a:lnTo>
                    <a:lnTo>
                      <a:pt x="2338" y="726"/>
                    </a:lnTo>
                    <a:lnTo>
                      <a:pt x="2295" y="710"/>
                    </a:lnTo>
                    <a:lnTo>
                      <a:pt x="2251" y="699"/>
                    </a:lnTo>
                    <a:lnTo>
                      <a:pt x="2209" y="687"/>
                    </a:lnTo>
                    <a:lnTo>
                      <a:pt x="2169" y="678"/>
                    </a:lnTo>
                    <a:lnTo>
                      <a:pt x="2132" y="671"/>
                    </a:lnTo>
                    <a:lnTo>
                      <a:pt x="2377" y="609"/>
                    </a:lnTo>
                    <a:lnTo>
                      <a:pt x="4231" y="233"/>
                    </a:lnTo>
                    <a:lnTo>
                      <a:pt x="5215" y="15"/>
                    </a:lnTo>
                    <a:lnTo>
                      <a:pt x="5226" y="13"/>
                    </a:lnTo>
                    <a:lnTo>
                      <a:pt x="5231" y="10"/>
                    </a:lnTo>
                    <a:lnTo>
                      <a:pt x="5233" y="6"/>
                    </a:lnTo>
                    <a:lnTo>
                      <a:pt x="5231" y="4"/>
                    </a:lnTo>
                    <a:lnTo>
                      <a:pt x="5224" y="1"/>
                    </a:lnTo>
                    <a:lnTo>
                      <a:pt x="5215" y="0"/>
                    </a:lnTo>
                    <a:lnTo>
                      <a:pt x="5201" y="0"/>
                    </a:lnTo>
                    <a:lnTo>
                      <a:pt x="5185" y="1"/>
                    </a:lnTo>
                    <a:lnTo>
                      <a:pt x="4129" y="201"/>
                    </a:lnTo>
                    <a:lnTo>
                      <a:pt x="2327" y="566"/>
                    </a:lnTo>
                    <a:lnTo>
                      <a:pt x="2287" y="573"/>
                    </a:lnTo>
                    <a:lnTo>
                      <a:pt x="2249" y="581"/>
                    </a:lnTo>
                    <a:lnTo>
                      <a:pt x="2210" y="587"/>
                    </a:lnTo>
                    <a:lnTo>
                      <a:pt x="2172" y="595"/>
                    </a:lnTo>
                    <a:lnTo>
                      <a:pt x="2133" y="603"/>
                    </a:lnTo>
                    <a:lnTo>
                      <a:pt x="2096" y="610"/>
                    </a:lnTo>
                    <a:lnTo>
                      <a:pt x="2059" y="618"/>
                    </a:lnTo>
                    <a:lnTo>
                      <a:pt x="2022" y="627"/>
                    </a:lnTo>
                    <a:lnTo>
                      <a:pt x="1985" y="636"/>
                    </a:lnTo>
                    <a:lnTo>
                      <a:pt x="1947" y="646"/>
                    </a:lnTo>
                    <a:lnTo>
                      <a:pt x="1910" y="657"/>
                    </a:lnTo>
                    <a:lnTo>
                      <a:pt x="1873" y="668"/>
                    </a:lnTo>
                    <a:lnTo>
                      <a:pt x="1837" y="682"/>
                    </a:lnTo>
                    <a:lnTo>
                      <a:pt x="1800" y="696"/>
                    </a:lnTo>
                    <a:lnTo>
                      <a:pt x="1764" y="712"/>
                    </a:lnTo>
                    <a:lnTo>
                      <a:pt x="1727" y="728"/>
                    </a:lnTo>
                    <a:lnTo>
                      <a:pt x="1683" y="750"/>
                    </a:lnTo>
                    <a:lnTo>
                      <a:pt x="1641" y="772"/>
                    </a:lnTo>
                    <a:lnTo>
                      <a:pt x="1599" y="794"/>
                    </a:lnTo>
                    <a:lnTo>
                      <a:pt x="1558" y="816"/>
                    </a:lnTo>
                    <a:lnTo>
                      <a:pt x="1518" y="837"/>
                    </a:lnTo>
                    <a:lnTo>
                      <a:pt x="1479" y="859"/>
                    </a:lnTo>
                    <a:lnTo>
                      <a:pt x="1441" y="881"/>
                    </a:lnTo>
                    <a:lnTo>
                      <a:pt x="1404" y="904"/>
                    </a:lnTo>
                    <a:lnTo>
                      <a:pt x="1368" y="926"/>
                    </a:lnTo>
                    <a:lnTo>
                      <a:pt x="1332" y="949"/>
                    </a:lnTo>
                    <a:lnTo>
                      <a:pt x="1296" y="972"/>
                    </a:lnTo>
                    <a:lnTo>
                      <a:pt x="1262" y="995"/>
                    </a:lnTo>
                    <a:lnTo>
                      <a:pt x="1228" y="1018"/>
                    </a:lnTo>
                    <a:lnTo>
                      <a:pt x="1195" y="1043"/>
                    </a:lnTo>
                    <a:lnTo>
                      <a:pt x="1162" y="1066"/>
                    </a:lnTo>
                    <a:lnTo>
                      <a:pt x="1128" y="1090"/>
                    </a:lnTo>
                    <a:lnTo>
                      <a:pt x="1096" y="1116"/>
                    </a:lnTo>
                    <a:lnTo>
                      <a:pt x="1064" y="1141"/>
                    </a:lnTo>
                    <a:lnTo>
                      <a:pt x="1032" y="1167"/>
                    </a:lnTo>
                    <a:lnTo>
                      <a:pt x="1001" y="1194"/>
                    </a:lnTo>
                    <a:lnTo>
                      <a:pt x="969" y="1221"/>
                    </a:lnTo>
                    <a:lnTo>
                      <a:pt x="938" y="1248"/>
                    </a:lnTo>
                    <a:lnTo>
                      <a:pt x="906" y="1276"/>
                    </a:lnTo>
                    <a:lnTo>
                      <a:pt x="876" y="1304"/>
                    </a:lnTo>
                    <a:lnTo>
                      <a:pt x="845" y="1334"/>
                    </a:lnTo>
                    <a:lnTo>
                      <a:pt x="813" y="1365"/>
                    </a:lnTo>
                    <a:lnTo>
                      <a:pt x="782" y="1395"/>
                    </a:lnTo>
                    <a:lnTo>
                      <a:pt x="750" y="1426"/>
                    </a:lnTo>
                    <a:lnTo>
                      <a:pt x="718" y="1459"/>
                    </a:lnTo>
                    <a:lnTo>
                      <a:pt x="686" y="1491"/>
                    </a:lnTo>
                    <a:lnTo>
                      <a:pt x="654" y="1526"/>
                    </a:lnTo>
                    <a:lnTo>
                      <a:pt x="621" y="1561"/>
                    </a:lnTo>
                    <a:lnTo>
                      <a:pt x="604" y="1579"/>
                    </a:lnTo>
                    <a:lnTo>
                      <a:pt x="586" y="1598"/>
                    </a:lnTo>
                    <a:lnTo>
                      <a:pt x="568" y="1617"/>
                    </a:lnTo>
                    <a:lnTo>
                      <a:pt x="549" y="1638"/>
                    </a:lnTo>
                    <a:lnTo>
                      <a:pt x="528" y="1659"/>
                    </a:lnTo>
                    <a:lnTo>
                      <a:pt x="508" y="1683"/>
                    </a:lnTo>
                    <a:lnTo>
                      <a:pt x="486" y="1707"/>
                    </a:lnTo>
                    <a:lnTo>
                      <a:pt x="464" y="1731"/>
                    </a:lnTo>
                    <a:lnTo>
                      <a:pt x="442" y="1756"/>
                    </a:lnTo>
                    <a:lnTo>
                      <a:pt x="419" y="1783"/>
                    </a:lnTo>
                    <a:lnTo>
                      <a:pt x="396" y="1808"/>
                    </a:lnTo>
                    <a:lnTo>
                      <a:pt x="374" y="1836"/>
                    </a:lnTo>
                    <a:lnTo>
                      <a:pt x="351" y="1865"/>
                    </a:lnTo>
                    <a:lnTo>
                      <a:pt x="328" y="1893"/>
                    </a:lnTo>
                    <a:lnTo>
                      <a:pt x="305" y="1922"/>
                    </a:lnTo>
                    <a:lnTo>
                      <a:pt x="282" y="1953"/>
                    </a:lnTo>
                    <a:lnTo>
                      <a:pt x="259" y="1983"/>
                    </a:lnTo>
                    <a:lnTo>
                      <a:pt x="237" y="2015"/>
                    </a:lnTo>
                    <a:lnTo>
                      <a:pt x="215" y="2045"/>
                    </a:lnTo>
                    <a:lnTo>
                      <a:pt x="194" y="2078"/>
                    </a:lnTo>
                    <a:lnTo>
                      <a:pt x="173" y="2110"/>
                    </a:lnTo>
                    <a:lnTo>
                      <a:pt x="154" y="2143"/>
                    </a:lnTo>
                    <a:lnTo>
                      <a:pt x="135" y="2176"/>
                    </a:lnTo>
                    <a:lnTo>
                      <a:pt x="115" y="2210"/>
                    </a:lnTo>
                    <a:lnTo>
                      <a:pt x="97" y="2243"/>
                    </a:lnTo>
                    <a:lnTo>
                      <a:pt x="82" y="2278"/>
                    </a:lnTo>
                    <a:lnTo>
                      <a:pt x="65" y="2311"/>
                    </a:lnTo>
                    <a:lnTo>
                      <a:pt x="51" y="2346"/>
                    </a:lnTo>
                    <a:lnTo>
                      <a:pt x="38" y="2380"/>
                    </a:lnTo>
                    <a:lnTo>
                      <a:pt x="27" y="2415"/>
                    </a:lnTo>
                    <a:lnTo>
                      <a:pt x="17" y="2449"/>
                    </a:lnTo>
                    <a:lnTo>
                      <a:pt x="8" y="2484"/>
                    </a:lnTo>
                    <a:lnTo>
                      <a:pt x="4" y="2505"/>
                    </a:lnTo>
                    <a:lnTo>
                      <a:pt x="3" y="2524"/>
                    </a:lnTo>
                    <a:lnTo>
                      <a:pt x="1" y="2544"/>
                    </a:lnTo>
                    <a:lnTo>
                      <a:pt x="0" y="2564"/>
                    </a:lnTo>
                    <a:lnTo>
                      <a:pt x="1" y="2584"/>
                    </a:lnTo>
                    <a:lnTo>
                      <a:pt x="4" y="2603"/>
                    </a:lnTo>
                    <a:lnTo>
                      <a:pt x="6" y="2623"/>
                    </a:lnTo>
                    <a:lnTo>
                      <a:pt x="10" y="2641"/>
                    </a:lnTo>
                    <a:lnTo>
                      <a:pt x="15" y="2660"/>
                    </a:lnTo>
                    <a:lnTo>
                      <a:pt x="22" y="2676"/>
                    </a:lnTo>
                    <a:lnTo>
                      <a:pt x="29" y="2694"/>
                    </a:lnTo>
                    <a:lnTo>
                      <a:pt x="37" y="2711"/>
                    </a:lnTo>
                    <a:lnTo>
                      <a:pt x="46" y="2728"/>
                    </a:lnTo>
                    <a:lnTo>
                      <a:pt x="58" y="2743"/>
                    </a:lnTo>
                    <a:lnTo>
                      <a:pt x="69" y="2759"/>
                    </a:lnTo>
                    <a:lnTo>
                      <a:pt x="82" y="2773"/>
                    </a:lnTo>
                    <a:lnTo>
                      <a:pt x="101" y="2793"/>
                    </a:lnTo>
                    <a:lnTo>
                      <a:pt x="123" y="2812"/>
                    </a:lnTo>
                    <a:lnTo>
                      <a:pt x="145" y="2832"/>
                    </a:lnTo>
                    <a:lnTo>
                      <a:pt x="167" y="2852"/>
                    </a:lnTo>
                    <a:lnTo>
                      <a:pt x="191" y="2871"/>
                    </a:lnTo>
                    <a:lnTo>
                      <a:pt x="215" y="2891"/>
                    </a:lnTo>
                    <a:lnTo>
                      <a:pt x="240" y="2910"/>
                    </a:lnTo>
                    <a:lnTo>
                      <a:pt x="265" y="2929"/>
                    </a:lnTo>
                    <a:lnTo>
                      <a:pt x="292" y="2948"/>
                    </a:lnTo>
                    <a:lnTo>
                      <a:pt x="318" y="2968"/>
                    </a:lnTo>
                    <a:lnTo>
                      <a:pt x="345" y="2987"/>
                    </a:lnTo>
                    <a:lnTo>
                      <a:pt x="373" y="3007"/>
                    </a:lnTo>
                    <a:lnTo>
                      <a:pt x="400" y="3027"/>
                    </a:lnTo>
                    <a:lnTo>
                      <a:pt x="428" y="3046"/>
                    </a:lnTo>
                    <a:lnTo>
                      <a:pt x="456" y="3065"/>
                    </a:lnTo>
                    <a:lnTo>
                      <a:pt x="485" y="3084"/>
                    </a:lnTo>
                    <a:lnTo>
                      <a:pt x="506" y="3098"/>
                    </a:lnTo>
                    <a:lnTo>
                      <a:pt x="526" y="3112"/>
                    </a:lnTo>
                    <a:lnTo>
                      <a:pt x="545" y="3125"/>
                    </a:lnTo>
                    <a:lnTo>
                      <a:pt x="564" y="3137"/>
                    </a:lnTo>
                    <a:lnTo>
                      <a:pt x="582" y="3148"/>
                    </a:lnTo>
                    <a:lnTo>
                      <a:pt x="599" y="3159"/>
                    </a:lnTo>
                    <a:lnTo>
                      <a:pt x="615" y="3169"/>
                    </a:lnTo>
                    <a:lnTo>
                      <a:pt x="632" y="3178"/>
                    </a:lnTo>
                    <a:lnTo>
                      <a:pt x="647" y="3187"/>
                    </a:lnTo>
                    <a:lnTo>
                      <a:pt x="664" y="3195"/>
                    </a:lnTo>
                    <a:lnTo>
                      <a:pt x="679" y="3202"/>
                    </a:lnTo>
                    <a:lnTo>
                      <a:pt x="695" y="3210"/>
                    </a:lnTo>
                    <a:lnTo>
                      <a:pt x="712" y="3216"/>
                    </a:lnTo>
                    <a:lnTo>
                      <a:pt x="727" y="3223"/>
                    </a:lnTo>
                    <a:lnTo>
                      <a:pt x="745" y="3229"/>
                    </a:lnTo>
                    <a:lnTo>
                      <a:pt x="762" y="3236"/>
                    </a:lnTo>
                    <a:lnTo>
                      <a:pt x="785" y="3243"/>
                    </a:lnTo>
                    <a:lnTo>
                      <a:pt x="809" y="3250"/>
                    </a:lnTo>
                    <a:lnTo>
                      <a:pt x="835" y="3256"/>
                    </a:lnTo>
                    <a:lnTo>
                      <a:pt x="860" y="3263"/>
                    </a:lnTo>
                    <a:lnTo>
                      <a:pt x="888" y="3269"/>
                    </a:lnTo>
                    <a:lnTo>
                      <a:pt x="915" y="3274"/>
                    </a:lnTo>
                    <a:lnTo>
                      <a:pt x="944" y="3279"/>
                    </a:lnTo>
                    <a:lnTo>
                      <a:pt x="972" y="3284"/>
                    </a:lnTo>
                    <a:lnTo>
                      <a:pt x="1001" y="3289"/>
                    </a:lnTo>
                    <a:lnTo>
                      <a:pt x="1028" y="3293"/>
                    </a:lnTo>
                    <a:lnTo>
                      <a:pt x="1056" y="3297"/>
                    </a:lnTo>
                    <a:lnTo>
                      <a:pt x="1083" y="3301"/>
                    </a:lnTo>
                    <a:lnTo>
                      <a:pt x="1110" y="3305"/>
                    </a:lnTo>
                    <a:lnTo>
                      <a:pt x="1136" y="3307"/>
                    </a:lnTo>
                    <a:lnTo>
                      <a:pt x="1159" y="3311"/>
                    </a:lnTo>
                    <a:lnTo>
                      <a:pt x="1182" y="3314"/>
                    </a:lnTo>
                    <a:lnTo>
                      <a:pt x="1185" y="3313"/>
                    </a:lnTo>
                    <a:lnTo>
                      <a:pt x="1190" y="3311"/>
                    </a:lnTo>
                    <a:lnTo>
                      <a:pt x="1196" y="3307"/>
                    </a:lnTo>
                    <a:lnTo>
                      <a:pt x="1200" y="3304"/>
                    </a:lnTo>
                    <a:lnTo>
                      <a:pt x="1203" y="3297"/>
                    </a:lnTo>
                    <a:lnTo>
                      <a:pt x="1204" y="3291"/>
                    </a:lnTo>
                    <a:lnTo>
                      <a:pt x="1204" y="3283"/>
                    </a:lnTo>
                    <a:lnTo>
                      <a:pt x="1204" y="3275"/>
                    </a:lnTo>
                    <a:lnTo>
                      <a:pt x="1203" y="3269"/>
                    </a:lnTo>
                    <a:lnTo>
                      <a:pt x="1199" y="3263"/>
                    </a:lnTo>
                    <a:lnTo>
                      <a:pt x="1195" y="3257"/>
                    </a:lnTo>
                    <a:lnTo>
                      <a:pt x="1190" y="3255"/>
                    </a:lnTo>
                    <a:lnTo>
                      <a:pt x="1172" y="3251"/>
                    </a:lnTo>
                    <a:lnTo>
                      <a:pt x="1154" y="3247"/>
                    </a:lnTo>
                    <a:lnTo>
                      <a:pt x="1136" y="3243"/>
                    </a:lnTo>
                    <a:lnTo>
                      <a:pt x="1117" y="3241"/>
                    </a:lnTo>
                    <a:lnTo>
                      <a:pt x="1097" y="3238"/>
                    </a:lnTo>
                    <a:lnTo>
                      <a:pt x="1077" y="3236"/>
                    </a:lnTo>
                    <a:lnTo>
                      <a:pt x="1056" y="3233"/>
                    </a:lnTo>
                    <a:lnTo>
                      <a:pt x="1036" y="3230"/>
                    </a:lnTo>
                    <a:lnTo>
                      <a:pt x="1014" y="3227"/>
                    </a:lnTo>
                    <a:lnTo>
                      <a:pt x="991" y="3223"/>
                    </a:lnTo>
                    <a:lnTo>
                      <a:pt x="968" y="3219"/>
                    </a:lnTo>
                    <a:lnTo>
                      <a:pt x="944" y="3214"/>
                    </a:lnTo>
                    <a:lnTo>
                      <a:pt x="919" y="3207"/>
                    </a:lnTo>
                    <a:lnTo>
                      <a:pt x="894" y="3201"/>
                    </a:lnTo>
                    <a:lnTo>
                      <a:pt x="867" y="3192"/>
                    </a:lnTo>
                    <a:lnTo>
                      <a:pt x="840" y="3183"/>
                    </a:lnTo>
                    <a:lnTo>
                      <a:pt x="805" y="3169"/>
                    </a:lnTo>
                    <a:lnTo>
                      <a:pt x="771" y="3154"/>
                    </a:lnTo>
                    <a:lnTo>
                      <a:pt x="735" y="3137"/>
                    </a:lnTo>
                    <a:lnTo>
                      <a:pt x="700" y="3119"/>
                    </a:lnTo>
                    <a:lnTo>
                      <a:pt x="664" y="3101"/>
                    </a:lnTo>
                    <a:lnTo>
                      <a:pt x="631" y="3080"/>
                    </a:lnTo>
                    <a:lnTo>
                      <a:pt x="597" y="3061"/>
                    </a:lnTo>
                    <a:lnTo>
                      <a:pt x="565" y="3042"/>
                    </a:lnTo>
                    <a:lnTo>
                      <a:pt x="536" y="3023"/>
                    </a:lnTo>
                    <a:lnTo>
                      <a:pt x="508" y="3005"/>
                    </a:lnTo>
                    <a:lnTo>
                      <a:pt x="483" y="2988"/>
                    </a:lnTo>
                    <a:lnTo>
                      <a:pt x="460" y="2973"/>
                    </a:lnTo>
                    <a:lnTo>
                      <a:pt x="441" y="2959"/>
                    </a:lnTo>
                    <a:lnTo>
                      <a:pt x="426" y="2947"/>
                    </a:lnTo>
                    <a:lnTo>
                      <a:pt x="413" y="2938"/>
                    </a:lnTo>
                    <a:lnTo>
                      <a:pt x="405" y="2932"/>
                    </a:lnTo>
                    <a:lnTo>
                      <a:pt x="392" y="2920"/>
                    </a:lnTo>
                    <a:lnTo>
                      <a:pt x="377" y="2909"/>
                    </a:lnTo>
                    <a:lnTo>
                      <a:pt x="362" y="2896"/>
                    </a:lnTo>
                    <a:lnTo>
                      <a:pt x="345" y="2882"/>
                    </a:lnTo>
                    <a:lnTo>
                      <a:pt x="327" y="2868"/>
                    </a:lnTo>
                    <a:lnTo>
                      <a:pt x="308" y="2853"/>
                    </a:lnTo>
                    <a:lnTo>
                      <a:pt x="288" y="2838"/>
                    </a:lnTo>
                    <a:lnTo>
                      <a:pt x="269" y="2821"/>
                    </a:lnTo>
                    <a:lnTo>
                      <a:pt x="250" y="2806"/>
                    </a:lnTo>
                    <a:lnTo>
                      <a:pt x="231" y="2789"/>
                    </a:lnTo>
                    <a:lnTo>
                      <a:pt x="212" y="2773"/>
                    </a:lnTo>
                    <a:lnTo>
                      <a:pt x="192" y="2756"/>
                    </a:lnTo>
                    <a:lnTo>
                      <a:pt x="174" y="2738"/>
                    </a:lnTo>
                    <a:lnTo>
                      <a:pt x="158" y="2721"/>
                    </a:lnTo>
                    <a:lnTo>
                      <a:pt x="141" y="2705"/>
                    </a:lnTo>
                    <a:lnTo>
                      <a:pt x="126" y="2688"/>
                    </a:lnTo>
                    <a:lnTo>
                      <a:pt x="117" y="2682"/>
                    </a:lnTo>
                    <a:lnTo>
                      <a:pt x="108" y="2680"/>
                    </a:lnTo>
                    <a:lnTo>
                      <a:pt x="100" y="2676"/>
                    </a:lnTo>
                    <a:lnTo>
                      <a:pt x="94" y="2667"/>
                    </a:lnTo>
                    <a:lnTo>
                      <a:pt x="90" y="2643"/>
                    </a:lnTo>
                    <a:lnTo>
                      <a:pt x="87" y="2619"/>
                    </a:lnTo>
                    <a:lnTo>
                      <a:pt x="86" y="2592"/>
                    </a:lnTo>
                    <a:lnTo>
                      <a:pt x="86" y="2566"/>
                    </a:lnTo>
                    <a:lnTo>
                      <a:pt x="87" y="2539"/>
                    </a:lnTo>
                    <a:lnTo>
                      <a:pt x="90" y="2512"/>
                    </a:lnTo>
                    <a:lnTo>
                      <a:pt x="92" y="2485"/>
                    </a:lnTo>
                    <a:lnTo>
                      <a:pt x="97" y="2458"/>
                    </a:lnTo>
                    <a:lnTo>
                      <a:pt x="103" y="2433"/>
                    </a:lnTo>
                    <a:lnTo>
                      <a:pt x="109" y="2407"/>
                    </a:lnTo>
                    <a:lnTo>
                      <a:pt x="117" y="2384"/>
                    </a:lnTo>
                    <a:lnTo>
                      <a:pt x="124" y="2361"/>
                    </a:lnTo>
                    <a:lnTo>
                      <a:pt x="132" y="2340"/>
                    </a:lnTo>
                    <a:lnTo>
                      <a:pt x="141" y="2323"/>
                    </a:lnTo>
                    <a:lnTo>
                      <a:pt x="150" y="2306"/>
                    </a:lnTo>
                    <a:lnTo>
                      <a:pt x="159" y="2292"/>
                    </a:lnTo>
                    <a:lnTo>
                      <a:pt x="172" y="2306"/>
                    </a:lnTo>
                    <a:lnTo>
                      <a:pt x="187" y="2319"/>
                    </a:lnTo>
                    <a:lnTo>
                      <a:pt x="203" y="2330"/>
                    </a:lnTo>
                    <a:lnTo>
                      <a:pt x="218" y="2342"/>
                    </a:lnTo>
                    <a:lnTo>
                      <a:pt x="232" y="2352"/>
                    </a:lnTo>
                    <a:lnTo>
                      <a:pt x="246" y="2362"/>
                    </a:lnTo>
                    <a:lnTo>
                      <a:pt x="258" y="2374"/>
                    </a:lnTo>
                    <a:lnTo>
                      <a:pt x="267" y="2384"/>
                    </a:lnTo>
                    <a:lnTo>
                      <a:pt x="269" y="2397"/>
                    </a:lnTo>
                    <a:lnTo>
                      <a:pt x="273" y="2408"/>
                    </a:lnTo>
                    <a:lnTo>
                      <a:pt x="276" y="2420"/>
                    </a:lnTo>
                    <a:lnTo>
                      <a:pt x="278" y="2432"/>
                    </a:lnTo>
                    <a:lnTo>
                      <a:pt x="279" y="2443"/>
                    </a:lnTo>
                    <a:lnTo>
                      <a:pt x="282" y="2455"/>
                    </a:lnTo>
                    <a:lnTo>
                      <a:pt x="283" y="2466"/>
                    </a:lnTo>
                    <a:lnTo>
                      <a:pt x="285" y="2479"/>
                    </a:lnTo>
                    <a:lnTo>
                      <a:pt x="271" y="2474"/>
                    </a:lnTo>
                    <a:lnTo>
                      <a:pt x="258" y="2465"/>
                    </a:lnTo>
                    <a:lnTo>
                      <a:pt x="246" y="2456"/>
                    </a:lnTo>
                    <a:lnTo>
                      <a:pt x="235" y="2446"/>
                    </a:lnTo>
                    <a:lnTo>
                      <a:pt x="224" y="2434"/>
                    </a:lnTo>
                    <a:lnTo>
                      <a:pt x="215" y="2425"/>
                    </a:lnTo>
                    <a:lnTo>
                      <a:pt x="206" y="2417"/>
                    </a:lnTo>
                    <a:lnTo>
                      <a:pt x="200" y="2412"/>
                    </a:lnTo>
                    <a:lnTo>
                      <a:pt x="174" y="2417"/>
                    </a:lnTo>
                    <a:lnTo>
                      <a:pt x="169" y="2421"/>
                    </a:lnTo>
                    <a:lnTo>
                      <a:pt x="165" y="2425"/>
                    </a:lnTo>
                    <a:lnTo>
                      <a:pt x="163" y="2432"/>
                    </a:lnTo>
                    <a:lnTo>
                      <a:pt x="162" y="2438"/>
                    </a:lnTo>
                    <a:lnTo>
                      <a:pt x="163" y="2446"/>
                    </a:lnTo>
                    <a:lnTo>
                      <a:pt x="164" y="2452"/>
                    </a:lnTo>
                    <a:lnTo>
                      <a:pt x="165" y="2458"/>
                    </a:lnTo>
                    <a:lnTo>
                      <a:pt x="168" y="2464"/>
                    </a:lnTo>
                    <a:lnTo>
                      <a:pt x="179" y="2482"/>
                    </a:lnTo>
                    <a:lnTo>
                      <a:pt x="195" y="2501"/>
                    </a:lnTo>
                    <a:lnTo>
                      <a:pt x="215" y="2519"/>
                    </a:lnTo>
                    <a:lnTo>
                      <a:pt x="237" y="2535"/>
                    </a:lnTo>
                    <a:lnTo>
                      <a:pt x="259" y="2551"/>
                    </a:lnTo>
                    <a:lnTo>
                      <a:pt x="279" y="2562"/>
                    </a:lnTo>
                    <a:lnTo>
                      <a:pt x="296" y="2570"/>
                    </a:lnTo>
                    <a:lnTo>
                      <a:pt x="309" y="2573"/>
                    </a:lnTo>
                    <a:lnTo>
                      <a:pt x="329" y="2569"/>
                    </a:lnTo>
                    <a:lnTo>
                      <a:pt x="341" y="2560"/>
                    </a:lnTo>
                    <a:lnTo>
                      <a:pt x="346" y="2544"/>
                    </a:lnTo>
                    <a:lnTo>
                      <a:pt x="347" y="2526"/>
                    </a:lnTo>
                    <a:lnTo>
                      <a:pt x="345" y="2506"/>
                    </a:lnTo>
                    <a:lnTo>
                      <a:pt x="341" y="2484"/>
                    </a:lnTo>
                    <a:lnTo>
                      <a:pt x="337" y="2462"/>
                    </a:lnTo>
                    <a:lnTo>
                      <a:pt x="336" y="2443"/>
                    </a:lnTo>
                    <a:lnTo>
                      <a:pt x="336" y="2425"/>
                    </a:lnTo>
                    <a:lnTo>
                      <a:pt x="337" y="2407"/>
                    </a:lnTo>
                    <a:lnTo>
                      <a:pt x="338" y="2389"/>
                    </a:lnTo>
                    <a:lnTo>
                      <a:pt x="338" y="2374"/>
                    </a:lnTo>
                    <a:lnTo>
                      <a:pt x="338" y="2360"/>
                    </a:lnTo>
                    <a:lnTo>
                      <a:pt x="337" y="2348"/>
                    </a:lnTo>
                    <a:lnTo>
                      <a:pt x="335" y="2339"/>
                    </a:lnTo>
                    <a:lnTo>
                      <a:pt x="329" y="2335"/>
                    </a:lnTo>
                    <a:lnTo>
                      <a:pt x="323" y="2333"/>
                    </a:lnTo>
                    <a:lnTo>
                      <a:pt x="314" y="2328"/>
                    </a:lnTo>
                    <a:lnTo>
                      <a:pt x="303" y="2320"/>
                    </a:lnTo>
                    <a:lnTo>
                      <a:pt x="287" y="2311"/>
                    </a:lnTo>
                    <a:lnTo>
                      <a:pt x="269" y="2297"/>
                    </a:lnTo>
                    <a:lnTo>
                      <a:pt x="247" y="2279"/>
                    </a:lnTo>
                    <a:lnTo>
                      <a:pt x="223" y="2257"/>
                    </a:lnTo>
                    <a:lnTo>
                      <a:pt x="194" y="2229"/>
                    </a:lnTo>
                    <a:lnTo>
                      <a:pt x="203" y="2213"/>
                    </a:lnTo>
                    <a:lnTo>
                      <a:pt x="213" y="2196"/>
                    </a:lnTo>
                    <a:lnTo>
                      <a:pt x="224" y="2176"/>
                    </a:lnTo>
                    <a:lnTo>
                      <a:pt x="237" y="2155"/>
                    </a:lnTo>
                    <a:lnTo>
                      <a:pt x="250" y="2133"/>
                    </a:lnTo>
                    <a:lnTo>
                      <a:pt x="265" y="2110"/>
                    </a:lnTo>
                    <a:lnTo>
                      <a:pt x="281" y="2085"/>
                    </a:lnTo>
                    <a:lnTo>
                      <a:pt x="299" y="2061"/>
                    </a:lnTo>
                    <a:lnTo>
                      <a:pt x="315" y="2035"/>
                    </a:lnTo>
                    <a:lnTo>
                      <a:pt x="335" y="2010"/>
                    </a:lnTo>
                    <a:lnTo>
                      <a:pt x="353" y="1983"/>
                    </a:lnTo>
                    <a:lnTo>
                      <a:pt x="373" y="1957"/>
                    </a:lnTo>
                    <a:lnTo>
                      <a:pt x="392" y="1931"/>
                    </a:lnTo>
                    <a:lnTo>
                      <a:pt x="413" y="1906"/>
                    </a:lnTo>
                    <a:lnTo>
                      <a:pt x="433" y="1880"/>
                    </a:lnTo>
                    <a:lnTo>
                      <a:pt x="454" y="1856"/>
                    </a:lnTo>
                    <a:lnTo>
                      <a:pt x="496" y="1808"/>
                    </a:lnTo>
                    <a:lnTo>
                      <a:pt x="541" y="1758"/>
                    </a:lnTo>
                    <a:lnTo>
                      <a:pt x="587" y="1707"/>
                    </a:lnTo>
                    <a:lnTo>
                      <a:pt x="636" y="1654"/>
                    </a:lnTo>
                    <a:lnTo>
                      <a:pt x="686" y="1600"/>
                    </a:lnTo>
                    <a:lnTo>
                      <a:pt x="738" y="1547"/>
                    </a:lnTo>
                    <a:lnTo>
                      <a:pt x="791" y="1494"/>
                    </a:lnTo>
                    <a:lnTo>
                      <a:pt x="845" y="1440"/>
                    </a:lnTo>
                    <a:lnTo>
                      <a:pt x="900" y="1389"/>
                    </a:lnTo>
                    <a:lnTo>
                      <a:pt x="954" y="1339"/>
                    </a:lnTo>
                    <a:lnTo>
                      <a:pt x="1010" y="1289"/>
                    </a:lnTo>
                    <a:lnTo>
                      <a:pt x="1065" y="1243"/>
                    </a:lnTo>
                    <a:lnTo>
                      <a:pt x="1121" y="1199"/>
                    </a:lnTo>
                    <a:lnTo>
                      <a:pt x="1174" y="1158"/>
                    </a:lnTo>
                    <a:lnTo>
                      <a:pt x="1229" y="1121"/>
                    </a:lnTo>
                    <a:lnTo>
                      <a:pt x="1282" y="1088"/>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11" name="Freeform 135">
                <a:extLst>
                  <a:ext uri="{FF2B5EF4-FFF2-40B4-BE49-F238E27FC236}">
                    <a16:creationId xmlns:a16="http://schemas.microsoft.com/office/drawing/2014/main" id="{BE300650-E2EE-4C7B-8171-F4F35122553A}"/>
                  </a:ext>
                </a:extLst>
              </p:cNvPr>
              <p:cNvSpPr>
                <a:spLocks noChangeAspect="1"/>
              </p:cNvSpPr>
              <p:nvPr/>
            </p:nvSpPr>
            <p:spPr bwMode="auto">
              <a:xfrm>
                <a:off x="4242" y="1704"/>
                <a:ext cx="178" cy="91"/>
              </a:xfrm>
              <a:custGeom>
                <a:avLst/>
                <a:gdLst>
                  <a:gd name="T0" fmla="*/ 0 w 714"/>
                  <a:gd name="T1" fmla="*/ 0 h 363"/>
                  <a:gd name="T2" fmla="*/ 0 w 714"/>
                  <a:gd name="T3" fmla="*/ 0 h 363"/>
                  <a:gd name="T4" fmla="*/ 0 w 714"/>
                  <a:gd name="T5" fmla="*/ 0 h 363"/>
                  <a:gd name="T6" fmla="*/ 0 w 714"/>
                  <a:gd name="T7" fmla="*/ 0 h 363"/>
                  <a:gd name="T8" fmla="*/ 0 w 714"/>
                  <a:gd name="T9" fmla="*/ 0 h 363"/>
                  <a:gd name="T10" fmla="*/ 0 w 714"/>
                  <a:gd name="T11" fmla="*/ 0 h 363"/>
                  <a:gd name="T12" fmla="*/ 0 w 714"/>
                  <a:gd name="T13" fmla="*/ 0 h 363"/>
                  <a:gd name="T14" fmla="*/ 0 w 714"/>
                  <a:gd name="T15" fmla="*/ 0 h 363"/>
                  <a:gd name="T16" fmla="*/ 0 w 714"/>
                  <a:gd name="T17" fmla="*/ 0 h 363"/>
                  <a:gd name="T18" fmla="*/ 0 w 714"/>
                  <a:gd name="T19" fmla="*/ 0 h 363"/>
                  <a:gd name="T20" fmla="*/ 0 w 714"/>
                  <a:gd name="T21" fmla="*/ 0 h 363"/>
                  <a:gd name="T22" fmla="*/ 0 w 714"/>
                  <a:gd name="T23" fmla="*/ 0 h 363"/>
                  <a:gd name="T24" fmla="*/ 0 w 714"/>
                  <a:gd name="T25" fmla="*/ 0 h 363"/>
                  <a:gd name="T26" fmla="*/ 0 w 714"/>
                  <a:gd name="T27" fmla="*/ 0 h 363"/>
                  <a:gd name="T28" fmla="*/ 0 w 714"/>
                  <a:gd name="T29" fmla="*/ 0 h 363"/>
                  <a:gd name="T30" fmla="*/ 0 w 714"/>
                  <a:gd name="T31" fmla="*/ 0 h 363"/>
                  <a:gd name="T32" fmla="*/ 0 w 714"/>
                  <a:gd name="T33" fmla="*/ 0 h 363"/>
                  <a:gd name="T34" fmla="*/ 0 w 714"/>
                  <a:gd name="T35" fmla="*/ 0 h 363"/>
                  <a:gd name="T36" fmla="*/ 0 w 714"/>
                  <a:gd name="T37" fmla="*/ 0 h 363"/>
                  <a:gd name="T38" fmla="*/ 0 w 714"/>
                  <a:gd name="T39" fmla="*/ 0 h 363"/>
                  <a:gd name="T40" fmla="*/ 0 w 714"/>
                  <a:gd name="T41" fmla="*/ 0 h 363"/>
                  <a:gd name="T42" fmla="*/ 0 w 714"/>
                  <a:gd name="T43" fmla="*/ 0 h 363"/>
                  <a:gd name="T44" fmla="*/ 0 w 714"/>
                  <a:gd name="T45" fmla="*/ 0 h 363"/>
                  <a:gd name="T46" fmla="*/ 0 w 714"/>
                  <a:gd name="T47" fmla="*/ 0 h 363"/>
                  <a:gd name="T48" fmla="*/ 0 w 714"/>
                  <a:gd name="T49" fmla="*/ 0 h 363"/>
                  <a:gd name="T50" fmla="*/ 0 w 714"/>
                  <a:gd name="T51" fmla="*/ 0 h 363"/>
                  <a:gd name="T52" fmla="*/ 0 w 714"/>
                  <a:gd name="T53" fmla="*/ 0 h 363"/>
                  <a:gd name="T54" fmla="*/ 0 w 714"/>
                  <a:gd name="T55" fmla="*/ 0 h 363"/>
                  <a:gd name="T56" fmla="*/ 0 w 714"/>
                  <a:gd name="T57" fmla="*/ 0 h 363"/>
                  <a:gd name="T58" fmla="*/ 0 w 714"/>
                  <a:gd name="T59" fmla="*/ 0 h 363"/>
                  <a:gd name="T60" fmla="*/ 0 w 714"/>
                  <a:gd name="T61" fmla="*/ 0 h 363"/>
                  <a:gd name="T62" fmla="*/ 0 w 714"/>
                  <a:gd name="T63" fmla="*/ 0 h 363"/>
                  <a:gd name="T64" fmla="*/ 0 w 714"/>
                  <a:gd name="T65" fmla="*/ 0 h 363"/>
                  <a:gd name="T66" fmla="*/ 0 w 714"/>
                  <a:gd name="T67" fmla="*/ 0 h 363"/>
                  <a:gd name="T68" fmla="*/ 0 w 714"/>
                  <a:gd name="T69" fmla="*/ 0 h 363"/>
                  <a:gd name="T70" fmla="*/ 0 w 714"/>
                  <a:gd name="T71" fmla="*/ 0 h 363"/>
                  <a:gd name="T72" fmla="*/ 0 w 714"/>
                  <a:gd name="T73" fmla="*/ 0 h 363"/>
                  <a:gd name="T74" fmla="*/ 0 w 714"/>
                  <a:gd name="T75" fmla="*/ 0 h 363"/>
                  <a:gd name="T76" fmla="*/ 0 w 714"/>
                  <a:gd name="T77" fmla="*/ 0 h 363"/>
                  <a:gd name="T78" fmla="*/ 0 w 714"/>
                  <a:gd name="T79" fmla="*/ 0 h 363"/>
                  <a:gd name="T80" fmla="*/ 0 w 714"/>
                  <a:gd name="T81" fmla="*/ 0 h 363"/>
                  <a:gd name="T82" fmla="*/ 0 w 714"/>
                  <a:gd name="T83" fmla="*/ 0 h 363"/>
                  <a:gd name="T84" fmla="*/ 0 w 714"/>
                  <a:gd name="T85" fmla="*/ 0 h 36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14"/>
                  <a:gd name="T130" fmla="*/ 0 h 363"/>
                  <a:gd name="T131" fmla="*/ 714 w 714"/>
                  <a:gd name="T132" fmla="*/ 363 h 36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14" h="363">
                    <a:moveTo>
                      <a:pt x="53" y="0"/>
                    </a:moveTo>
                    <a:lnTo>
                      <a:pt x="48" y="0"/>
                    </a:lnTo>
                    <a:lnTo>
                      <a:pt x="41" y="0"/>
                    </a:lnTo>
                    <a:lnTo>
                      <a:pt x="36" y="0"/>
                    </a:lnTo>
                    <a:lnTo>
                      <a:pt x="30" y="0"/>
                    </a:lnTo>
                    <a:lnTo>
                      <a:pt x="9" y="22"/>
                    </a:lnTo>
                    <a:lnTo>
                      <a:pt x="7" y="24"/>
                    </a:lnTo>
                    <a:lnTo>
                      <a:pt x="5" y="29"/>
                    </a:lnTo>
                    <a:lnTo>
                      <a:pt x="3" y="35"/>
                    </a:lnTo>
                    <a:lnTo>
                      <a:pt x="1" y="43"/>
                    </a:lnTo>
                    <a:lnTo>
                      <a:pt x="0" y="50"/>
                    </a:lnTo>
                    <a:lnTo>
                      <a:pt x="0" y="59"/>
                    </a:lnTo>
                    <a:lnTo>
                      <a:pt x="1" y="66"/>
                    </a:lnTo>
                    <a:lnTo>
                      <a:pt x="4" y="70"/>
                    </a:lnTo>
                    <a:lnTo>
                      <a:pt x="21" y="81"/>
                    </a:lnTo>
                    <a:lnTo>
                      <a:pt x="40" y="94"/>
                    </a:lnTo>
                    <a:lnTo>
                      <a:pt x="59" y="108"/>
                    </a:lnTo>
                    <a:lnTo>
                      <a:pt x="80" y="122"/>
                    </a:lnTo>
                    <a:lnTo>
                      <a:pt x="100" y="136"/>
                    </a:lnTo>
                    <a:lnTo>
                      <a:pt x="122" y="151"/>
                    </a:lnTo>
                    <a:lnTo>
                      <a:pt x="144" y="166"/>
                    </a:lnTo>
                    <a:lnTo>
                      <a:pt x="166" y="180"/>
                    </a:lnTo>
                    <a:lnTo>
                      <a:pt x="187" y="193"/>
                    </a:lnTo>
                    <a:lnTo>
                      <a:pt x="208" y="207"/>
                    </a:lnTo>
                    <a:lnTo>
                      <a:pt x="227" y="218"/>
                    </a:lnTo>
                    <a:lnTo>
                      <a:pt x="246" y="230"/>
                    </a:lnTo>
                    <a:lnTo>
                      <a:pt x="264" y="240"/>
                    </a:lnTo>
                    <a:lnTo>
                      <a:pt x="281" y="249"/>
                    </a:lnTo>
                    <a:lnTo>
                      <a:pt x="295" y="257"/>
                    </a:lnTo>
                    <a:lnTo>
                      <a:pt x="308" y="263"/>
                    </a:lnTo>
                    <a:lnTo>
                      <a:pt x="326" y="271"/>
                    </a:lnTo>
                    <a:lnTo>
                      <a:pt x="344" y="279"/>
                    </a:lnTo>
                    <a:lnTo>
                      <a:pt x="364" y="286"/>
                    </a:lnTo>
                    <a:lnTo>
                      <a:pt x="385" y="295"/>
                    </a:lnTo>
                    <a:lnTo>
                      <a:pt x="408" y="303"/>
                    </a:lnTo>
                    <a:lnTo>
                      <a:pt x="431" y="311"/>
                    </a:lnTo>
                    <a:lnTo>
                      <a:pt x="455" y="319"/>
                    </a:lnTo>
                    <a:lnTo>
                      <a:pt x="480" y="325"/>
                    </a:lnTo>
                    <a:lnTo>
                      <a:pt x="505" y="333"/>
                    </a:lnTo>
                    <a:lnTo>
                      <a:pt x="531" y="339"/>
                    </a:lnTo>
                    <a:lnTo>
                      <a:pt x="558" y="344"/>
                    </a:lnTo>
                    <a:lnTo>
                      <a:pt x="585" y="349"/>
                    </a:lnTo>
                    <a:lnTo>
                      <a:pt x="613" y="354"/>
                    </a:lnTo>
                    <a:lnTo>
                      <a:pt x="640" y="358"/>
                    </a:lnTo>
                    <a:lnTo>
                      <a:pt x="668" y="361"/>
                    </a:lnTo>
                    <a:lnTo>
                      <a:pt x="696" y="363"/>
                    </a:lnTo>
                    <a:lnTo>
                      <a:pt x="705" y="361"/>
                    </a:lnTo>
                    <a:lnTo>
                      <a:pt x="712" y="356"/>
                    </a:lnTo>
                    <a:lnTo>
                      <a:pt x="714" y="347"/>
                    </a:lnTo>
                    <a:lnTo>
                      <a:pt x="714" y="336"/>
                    </a:lnTo>
                    <a:lnTo>
                      <a:pt x="712" y="326"/>
                    </a:lnTo>
                    <a:lnTo>
                      <a:pt x="707" y="316"/>
                    </a:lnTo>
                    <a:lnTo>
                      <a:pt x="701" y="310"/>
                    </a:lnTo>
                    <a:lnTo>
                      <a:pt x="696" y="307"/>
                    </a:lnTo>
                    <a:lnTo>
                      <a:pt x="682" y="304"/>
                    </a:lnTo>
                    <a:lnTo>
                      <a:pt x="666" y="303"/>
                    </a:lnTo>
                    <a:lnTo>
                      <a:pt x="649" y="299"/>
                    </a:lnTo>
                    <a:lnTo>
                      <a:pt x="630" y="295"/>
                    </a:lnTo>
                    <a:lnTo>
                      <a:pt x="610" y="292"/>
                    </a:lnTo>
                    <a:lnTo>
                      <a:pt x="590" y="288"/>
                    </a:lnTo>
                    <a:lnTo>
                      <a:pt x="568" y="283"/>
                    </a:lnTo>
                    <a:lnTo>
                      <a:pt x="546" y="276"/>
                    </a:lnTo>
                    <a:lnTo>
                      <a:pt x="523" y="270"/>
                    </a:lnTo>
                    <a:lnTo>
                      <a:pt x="500" y="263"/>
                    </a:lnTo>
                    <a:lnTo>
                      <a:pt x="476" y="256"/>
                    </a:lnTo>
                    <a:lnTo>
                      <a:pt x="453" y="248"/>
                    </a:lnTo>
                    <a:lnTo>
                      <a:pt x="430" y="240"/>
                    </a:lnTo>
                    <a:lnTo>
                      <a:pt x="405" y="231"/>
                    </a:lnTo>
                    <a:lnTo>
                      <a:pt x="382" y="222"/>
                    </a:lnTo>
                    <a:lnTo>
                      <a:pt x="360" y="212"/>
                    </a:lnTo>
                    <a:lnTo>
                      <a:pt x="331" y="198"/>
                    </a:lnTo>
                    <a:lnTo>
                      <a:pt x="303" y="184"/>
                    </a:lnTo>
                    <a:lnTo>
                      <a:pt x="275" y="170"/>
                    </a:lnTo>
                    <a:lnTo>
                      <a:pt x="248" y="154"/>
                    </a:lnTo>
                    <a:lnTo>
                      <a:pt x="221" y="140"/>
                    </a:lnTo>
                    <a:lnTo>
                      <a:pt x="195" y="125"/>
                    </a:lnTo>
                    <a:lnTo>
                      <a:pt x="172" y="109"/>
                    </a:lnTo>
                    <a:lnTo>
                      <a:pt x="149" y="95"/>
                    </a:lnTo>
                    <a:lnTo>
                      <a:pt x="128" y="81"/>
                    </a:lnTo>
                    <a:lnTo>
                      <a:pt x="110" y="67"/>
                    </a:lnTo>
                    <a:lnTo>
                      <a:pt x="94" y="54"/>
                    </a:lnTo>
                    <a:lnTo>
                      <a:pt x="80" y="41"/>
                    </a:lnTo>
                    <a:lnTo>
                      <a:pt x="69" y="30"/>
                    </a:lnTo>
                    <a:lnTo>
                      <a:pt x="60" y="18"/>
                    </a:lnTo>
                    <a:lnTo>
                      <a:pt x="55" y="9"/>
                    </a:lnTo>
                    <a:lnTo>
                      <a:pt x="53" y="0"/>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12" name="Freeform 136">
                <a:extLst>
                  <a:ext uri="{FF2B5EF4-FFF2-40B4-BE49-F238E27FC236}">
                    <a16:creationId xmlns:a16="http://schemas.microsoft.com/office/drawing/2014/main" id="{3D837B0E-FFEB-459C-AA09-F0207CF61E88}"/>
                  </a:ext>
                </a:extLst>
              </p:cNvPr>
              <p:cNvSpPr>
                <a:spLocks noChangeAspect="1"/>
              </p:cNvSpPr>
              <p:nvPr/>
            </p:nvSpPr>
            <p:spPr bwMode="auto">
              <a:xfrm>
                <a:off x="4347" y="1610"/>
                <a:ext cx="1291" cy="475"/>
              </a:xfrm>
              <a:custGeom>
                <a:avLst/>
                <a:gdLst>
                  <a:gd name="T0" fmla="*/ 0 w 5164"/>
                  <a:gd name="T1" fmla="*/ 0 h 1902"/>
                  <a:gd name="T2" fmla="*/ 0 w 5164"/>
                  <a:gd name="T3" fmla="*/ 0 h 1902"/>
                  <a:gd name="T4" fmla="*/ 0 w 5164"/>
                  <a:gd name="T5" fmla="*/ 0 h 1902"/>
                  <a:gd name="T6" fmla="*/ 0 w 5164"/>
                  <a:gd name="T7" fmla="*/ 0 h 1902"/>
                  <a:gd name="T8" fmla="*/ 0 w 5164"/>
                  <a:gd name="T9" fmla="*/ 0 h 1902"/>
                  <a:gd name="T10" fmla="*/ 0 w 5164"/>
                  <a:gd name="T11" fmla="*/ 0 h 1902"/>
                  <a:gd name="T12" fmla="*/ 0 w 5164"/>
                  <a:gd name="T13" fmla="*/ 0 h 1902"/>
                  <a:gd name="T14" fmla="*/ 0 w 5164"/>
                  <a:gd name="T15" fmla="*/ 0 h 1902"/>
                  <a:gd name="T16" fmla="*/ 0 w 5164"/>
                  <a:gd name="T17" fmla="*/ 0 h 1902"/>
                  <a:gd name="T18" fmla="*/ 0 w 5164"/>
                  <a:gd name="T19" fmla="*/ 0 h 1902"/>
                  <a:gd name="T20" fmla="*/ 0 w 5164"/>
                  <a:gd name="T21" fmla="*/ 0 h 1902"/>
                  <a:gd name="T22" fmla="*/ 0 w 5164"/>
                  <a:gd name="T23" fmla="*/ 0 h 1902"/>
                  <a:gd name="T24" fmla="*/ 0 w 5164"/>
                  <a:gd name="T25" fmla="*/ 0 h 1902"/>
                  <a:gd name="T26" fmla="*/ 0 w 5164"/>
                  <a:gd name="T27" fmla="*/ 0 h 1902"/>
                  <a:gd name="T28" fmla="*/ 0 w 5164"/>
                  <a:gd name="T29" fmla="*/ 0 h 1902"/>
                  <a:gd name="T30" fmla="*/ 0 w 5164"/>
                  <a:gd name="T31" fmla="*/ 0 h 1902"/>
                  <a:gd name="T32" fmla="*/ 0 w 5164"/>
                  <a:gd name="T33" fmla="*/ 0 h 1902"/>
                  <a:gd name="T34" fmla="*/ 0 w 5164"/>
                  <a:gd name="T35" fmla="*/ 0 h 1902"/>
                  <a:gd name="T36" fmla="*/ 0 w 5164"/>
                  <a:gd name="T37" fmla="*/ 0 h 1902"/>
                  <a:gd name="T38" fmla="*/ 0 w 5164"/>
                  <a:gd name="T39" fmla="*/ 0 h 1902"/>
                  <a:gd name="T40" fmla="*/ 0 w 5164"/>
                  <a:gd name="T41" fmla="*/ 0 h 1902"/>
                  <a:gd name="T42" fmla="*/ 0 w 5164"/>
                  <a:gd name="T43" fmla="*/ 0 h 1902"/>
                  <a:gd name="T44" fmla="*/ 0 w 5164"/>
                  <a:gd name="T45" fmla="*/ 0 h 1902"/>
                  <a:gd name="T46" fmla="*/ 0 w 5164"/>
                  <a:gd name="T47" fmla="*/ 0 h 1902"/>
                  <a:gd name="T48" fmla="*/ 0 w 5164"/>
                  <a:gd name="T49" fmla="*/ 0 h 1902"/>
                  <a:gd name="T50" fmla="*/ 0 w 5164"/>
                  <a:gd name="T51" fmla="*/ 0 h 1902"/>
                  <a:gd name="T52" fmla="*/ 0 w 5164"/>
                  <a:gd name="T53" fmla="*/ 0 h 1902"/>
                  <a:gd name="T54" fmla="*/ 0 w 5164"/>
                  <a:gd name="T55" fmla="*/ 0 h 1902"/>
                  <a:gd name="T56" fmla="*/ 0 w 5164"/>
                  <a:gd name="T57" fmla="*/ 0 h 1902"/>
                  <a:gd name="T58" fmla="*/ 0 w 5164"/>
                  <a:gd name="T59" fmla="*/ 0 h 1902"/>
                  <a:gd name="T60" fmla="*/ 0 w 5164"/>
                  <a:gd name="T61" fmla="*/ 0 h 1902"/>
                  <a:gd name="T62" fmla="*/ 0 w 5164"/>
                  <a:gd name="T63" fmla="*/ 0 h 1902"/>
                  <a:gd name="T64" fmla="*/ 0 w 5164"/>
                  <a:gd name="T65" fmla="*/ 0 h 1902"/>
                  <a:gd name="T66" fmla="*/ 0 w 5164"/>
                  <a:gd name="T67" fmla="*/ 0 h 1902"/>
                  <a:gd name="T68" fmla="*/ 0 w 5164"/>
                  <a:gd name="T69" fmla="*/ 0 h 1902"/>
                  <a:gd name="T70" fmla="*/ 0 w 5164"/>
                  <a:gd name="T71" fmla="*/ 0 h 1902"/>
                  <a:gd name="T72" fmla="*/ 0 w 5164"/>
                  <a:gd name="T73" fmla="*/ 0 h 1902"/>
                  <a:gd name="T74" fmla="*/ 0 w 5164"/>
                  <a:gd name="T75" fmla="*/ 0 h 1902"/>
                  <a:gd name="T76" fmla="*/ 0 w 5164"/>
                  <a:gd name="T77" fmla="*/ 0 h 1902"/>
                  <a:gd name="T78" fmla="*/ 0 w 5164"/>
                  <a:gd name="T79" fmla="*/ 0 h 1902"/>
                  <a:gd name="T80" fmla="*/ 0 w 5164"/>
                  <a:gd name="T81" fmla="*/ 0 h 1902"/>
                  <a:gd name="T82" fmla="*/ 0 w 5164"/>
                  <a:gd name="T83" fmla="*/ 0 h 1902"/>
                  <a:gd name="T84" fmla="*/ 0 w 5164"/>
                  <a:gd name="T85" fmla="*/ 0 h 190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164"/>
                  <a:gd name="T130" fmla="*/ 0 h 1902"/>
                  <a:gd name="T131" fmla="*/ 5164 w 5164"/>
                  <a:gd name="T132" fmla="*/ 1902 h 190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164" h="1902">
                    <a:moveTo>
                      <a:pt x="6" y="1861"/>
                    </a:moveTo>
                    <a:lnTo>
                      <a:pt x="4" y="1865"/>
                    </a:lnTo>
                    <a:lnTo>
                      <a:pt x="3" y="1870"/>
                    </a:lnTo>
                    <a:lnTo>
                      <a:pt x="0" y="1877"/>
                    </a:lnTo>
                    <a:lnTo>
                      <a:pt x="0" y="1883"/>
                    </a:lnTo>
                    <a:lnTo>
                      <a:pt x="0" y="1889"/>
                    </a:lnTo>
                    <a:lnTo>
                      <a:pt x="1" y="1895"/>
                    </a:lnTo>
                    <a:lnTo>
                      <a:pt x="3" y="1900"/>
                    </a:lnTo>
                    <a:lnTo>
                      <a:pt x="6" y="1902"/>
                    </a:lnTo>
                    <a:lnTo>
                      <a:pt x="12" y="1902"/>
                    </a:lnTo>
                    <a:lnTo>
                      <a:pt x="19" y="1901"/>
                    </a:lnTo>
                    <a:lnTo>
                      <a:pt x="28" y="1898"/>
                    </a:lnTo>
                    <a:lnTo>
                      <a:pt x="38" y="1893"/>
                    </a:lnTo>
                    <a:lnTo>
                      <a:pt x="51" y="1888"/>
                    </a:lnTo>
                    <a:lnTo>
                      <a:pt x="65" y="1880"/>
                    </a:lnTo>
                    <a:lnTo>
                      <a:pt x="82" y="1872"/>
                    </a:lnTo>
                    <a:lnTo>
                      <a:pt x="99" y="1861"/>
                    </a:lnTo>
                    <a:lnTo>
                      <a:pt x="117" y="1851"/>
                    </a:lnTo>
                    <a:lnTo>
                      <a:pt x="136" y="1838"/>
                    </a:lnTo>
                    <a:lnTo>
                      <a:pt x="156" y="1825"/>
                    </a:lnTo>
                    <a:lnTo>
                      <a:pt x="178" y="1811"/>
                    </a:lnTo>
                    <a:lnTo>
                      <a:pt x="200" y="1797"/>
                    </a:lnTo>
                    <a:lnTo>
                      <a:pt x="222" y="1782"/>
                    </a:lnTo>
                    <a:lnTo>
                      <a:pt x="245" y="1766"/>
                    </a:lnTo>
                    <a:lnTo>
                      <a:pt x="268" y="1750"/>
                    </a:lnTo>
                    <a:lnTo>
                      <a:pt x="282" y="1739"/>
                    </a:lnTo>
                    <a:lnTo>
                      <a:pt x="299" y="1727"/>
                    </a:lnTo>
                    <a:lnTo>
                      <a:pt x="317" y="1714"/>
                    </a:lnTo>
                    <a:lnTo>
                      <a:pt x="336" y="1698"/>
                    </a:lnTo>
                    <a:lnTo>
                      <a:pt x="358" y="1683"/>
                    </a:lnTo>
                    <a:lnTo>
                      <a:pt x="379" y="1666"/>
                    </a:lnTo>
                    <a:lnTo>
                      <a:pt x="401" y="1648"/>
                    </a:lnTo>
                    <a:lnTo>
                      <a:pt x="424" y="1632"/>
                    </a:lnTo>
                    <a:lnTo>
                      <a:pt x="449" y="1615"/>
                    </a:lnTo>
                    <a:lnTo>
                      <a:pt x="472" y="1598"/>
                    </a:lnTo>
                    <a:lnTo>
                      <a:pt x="495" y="1583"/>
                    </a:lnTo>
                    <a:lnTo>
                      <a:pt x="518" y="1569"/>
                    </a:lnTo>
                    <a:lnTo>
                      <a:pt x="540" y="1555"/>
                    </a:lnTo>
                    <a:lnTo>
                      <a:pt x="562" y="1543"/>
                    </a:lnTo>
                    <a:lnTo>
                      <a:pt x="582" y="1534"/>
                    </a:lnTo>
                    <a:lnTo>
                      <a:pt x="600" y="1527"/>
                    </a:lnTo>
                    <a:lnTo>
                      <a:pt x="631" y="1515"/>
                    </a:lnTo>
                    <a:lnTo>
                      <a:pt x="669" y="1500"/>
                    </a:lnTo>
                    <a:lnTo>
                      <a:pt x="713" y="1482"/>
                    </a:lnTo>
                    <a:lnTo>
                      <a:pt x="762" y="1461"/>
                    </a:lnTo>
                    <a:lnTo>
                      <a:pt x="815" y="1439"/>
                    </a:lnTo>
                    <a:lnTo>
                      <a:pt x="870" y="1415"/>
                    </a:lnTo>
                    <a:lnTo>
                      <a:pt x="929" y="1391"/>
                    </a:lnTo>
                    <a:lnTo>
                      <a:pt x="988" y="1365"/>
                    </a:lnTo>
                    <a:lnTo>
                      <a:pt x="1049" y="1339"/>
                    </a:lnTo>
                    <a:lnTo>
                      <a:pt x="1108" y="1315"/>
                    </a:lnTo>
                    <a:lnTo>
                      <a:pt x="1164" y="1291"/>
                    </a:lnTo>
                    <a:lnTo>
                      <a:pt x="1219" y="1269"/>
                    </a:lnTo>
                    <a:lnTo>
                      <a:pt x="1270" y="1248"/>
                    </a:lnTo>
                    <a:lnTo>
                      <a:pt x="1317" y="1230"/>
                    </a:lnTo>
                    <a:lnTo>
                      <a:pt x="1356" y="1215"/>
                    </a:lnTo>
                    <a:lnTo>
                      <a:pt x="1391" y="1203"/>
                    </a:lnTo>
                    <a:lnTo>
                      <a:pt x="4896" y="108"/>
                    </a:lnTo>
                    <a:lnTo>
                      <a:pt x="4933" y="97"/>
                    </a:lnTo>
                    <a:lnTo>
                      <a:pt x="4964" y="86"/>
                    </a:lnTo>
                    <a:lnTo>
                      <a:pt x="4990" y="79"/>
                    </a:lnTo>
                    <a:lnTo>
                      <a:pt x="5009" y="72"/>
                    </a:lnTo>
                    <a:lnTo>
                      <a:pt x="5023" y="67"/>
                    </a:lnTo>
                    <a:lnTo>
                      <a:pt x="5035" y="63"/>
                    </a:lnTo>
                    <a:lnTo>
                      <a:pt x="5044" y="59"/>
                    </a:lnTo>
                    <a:lnTo>
                      <a:pt x="5050" y="57"/>
                    </a:lnTo>
                    <a:lnTo>
                      <a:pt x="5055" y="54"/>
                    </a:lnTo>
                    <a:lnTo>
                      <a:pt x="5060" y="53"/>
                    </a:lnTo>
                    <a:lnTo>
                      <a:pt x="5067" y="50"/>
                    </a:lnTo>
                    <a:lnTo>
                      <a:pt x="5074" y="47"/>
                    </a:lnTo>
                    <a:lnTo>
                      <a:pt x="5083" y="44"/>
                    </a:lnTo>
                    <a:lnTo>
                      <a:pt x="5096" y="39"/>
                    </a:lnTo>
                    <a:lnTo>
                      <a:pt x="5114" y="34"/>
                    </a:lnTo>
                    <a:lnTo>
                      <a:pt x="5136" y="26"/>
                    </a:lnTo>
                    <a:lnTo>
                      <a:pt x="5159" y="11"/>
                    </a:lnTo>
                    <a:lnTo>
                      <a:pt x="5164" y="3"/>
                    </a:lnTo>
                    <a:lnTo>
                      <a:pt x="5158" y="0"/>
                    </a:lnTo>
                    <a:lnTo>
                      <a:pt x="5140" y="3"/>
                    </a:lnTo>
                    <a:lnTo>
                      <a:pt x="5117" y="8"/>
                    </a:lnTo>
                    <a:lnTo>
                      <a:pt x="5090" y="16"/>
                    </a:lnTo>
                    <a:lnTo>
                      <a:pt x="5063" y="24"/>
                    </a:lnTo>
                    <a:lnTo>
                      <a:pt x="5040" y="30"/>
                    </a:lnTo>
                    <a:lnTo>
                      <a:pt x="5028" y="34"/>
                    </a:lnTo>
                    <a:lnTo>
                      <a:pt x="5017" y="36"/>
                    </a:lnTo>
                    <a:lnTo>
                      <a:pt x="5004" y="40"/>
                    </a:lnTo>
                    <a:lnTo>
                      <a:pt x="4991" y="44"/>
                    </a:lnTo>
                    <a:lnTo>
                      <a:pt x="4978" y="47"/>
                    </a:lnTo>
                    <a:lnTo>
                      <a:pt x="4964" y="50"/>
                    </a:lnTo>
                    <a:lnTo>
                      <a:pt x="4950" y="54"/>
                    </a:lnTo>
                    <a:lnTo>
                      <a:pt x="4935" y="58"/>
                    </a:lnTo>
                    <a:lnTo>
                      <a:pt x="4919" y="62"/>
                    </a:lnTo>
                    <a:lnTo>
                      <a:pt x="4905" y="66"/>
                    </a:lnTo>
                    <a:lnTo>
                      <a:pt x="4890" y="70"/>
                    </a:lnTo>
                    <a:lnTo>
                      <a:pt x="4873" y="75"/>
                    </a:lnTo>
                    <a:lnTo>
                      <a:pt x="4858" y="80"/>
                    </a:lnTo>
                    <a:lnTo>
                      <a:pt x="4842" y="85"/>
                    </a:lnTo>
                    <a:lnTo>
                      <a:pt x="4827" y="90"/>
                    </a:lnTo>
                    <a:lnTo>
                      <a:pt x="4812" y="97"/>
                    </a:lnTo>
                    <a:lnTo>
                      <a:pt x="1151" y="1223"/>
                    </a:lnTo>
                    <a:lnTo>
                      <a:pt x="1127" y="1230"/>
                    </a:lnTo>
                    <a:lnTo>
                      <a:pt x="1099" y="1242"/>
                    </a:lnTo>
                    <a:lnTo>
                      <a:pt x="1064" y="1256"/>
                    </a:lnTo>
                    <a:lnTo>
                      <a:pt x="1027" y="1271"/>
                    </a:lnTo>
                    <a:lnTo>
                      <a:pt x="986" y="1291"/>
                    </a:lnTo>
                    <a:lnTo>
                      <a:pt x="942" y="1310"/>
                    </a:lnTo>
                    <a:lnTo>
                      <a:pt x="896" y="1330"/>
                    </a:lnTo>
                    <a:lnTo>
                      <a:pt x="850" y="1352"/>
                    </a:lnTo>
                    <a:lnTo>
                      <a:pt x="803" y="1374"/>
                    </a:lnTo>
                    <a:lnTo>
                      <a:pt x="756" y="1394"/>
                    </a:lnTo>
                    <a:lnTo>
                      <a:pt x="710" y="1415"/>
                    </a:lnTo>
                    <a:lnTo>
                      <a:pt x="667" y="1435"/>
                    </a:lnTo>
                    <a:lnTo>
                      <a:pt x="624" y="1453"/>
                    </a:lnTo>
                    <a:lnTo>
                      <a:pt x="586" y="1469"/>
                    </a:lnTo>
                    <a:lnTo>
                      <a:pt x="551" y="1483"/>
                    </a:lnTo>
                    <a:lnTo>
                      <a:pt x="520" y="1494"/>
                    </a:lnTo>
                    <a:lnTo>
                      <a:pt x="515" y="1497"/>
                    </a:lnTo>
                    <a:lnTo>
                      <a:pt x="503" y="1505"/>
                    </a:lnTo>
                    <a:lnTo>
                      <a:pt x="483" y="1518"/>
                    </a:lnTo>
                    <a:lnTo>
                      <a:pt x="459" y="1533"/>
                    </a:lnTo>
                    <a:lnTo>
                      <a:pt x="428" y="1552"/>
                    </a:lnTo>
                    <a:lnTo>
                      <a:pt x="394" y="1575"/>
                    </a:lnTo>
                    <a:lnTo>
                      <a:pt x="355" y="1600"/>
                    </a:lnTo>
                    <a:lnTo>
                      <a:pt x="315" y="1627"/>
                    </a:lnTo>
                    <a:lnTo>
                      <a:pt x="273" y="1656"/>
                    </a:lnTo>
                    <a:lnTo>
                      <a:pt x="229" y="1686"/>
                    </a:lnTo>
                    <a:lnTo>
                      <a:pt x="187" y="1715"/>
                    </a:lnTo>
                    <a:lnTo>
                      <a:pt x="146" y="1746"/>
                    </a:lnTo>
                    <a:lnTo>
                      <a:pt x="106" y="1777"/>
                    </a:lnTo>
                    <a:lnTo>
                      <a:pt x="69" y="1806"/>
                    </a:lnTo>
                    <a:lnTo>
                      <a:pt x="36" y="1834"/>
                    </a:lnTo>
                    <a:lnTo>
                      <a:pt x="6" y="1861"/>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grpSp>
        <p:grpSp>
          <p:nvGrpSpPr>
            <p:cNvPr id="15" name="Group 137">
              <a:extLst>
                <a:ext uri="{FF2B5EF4-FFF2-40B4-BE49-F238E27FC236}">
                  <a16:creationId xmlns:a16="http://schemas.microsoft.com/office/drawing/2014/main" id="{4934241D-F367-4736-BC28-C42A5C33FAD3}"/>
                </a:ext>
              </a:extLst>
            </p:cNvPr>
            <p:cNvGrpSpPr>
              <a:grpSpLocks noChangeAspect="1"/>
            </p:cNvGrpSpPr>
            <p:nvPr/>
          </p:nvGrpSpPr>
          <p:grpSpPr bwMode="auto">
            <a:xfrm>
              <a:off x="1197" y="3462"/>
              <a:ext cx="277" cy="136"/>
              <a:chOff x="4045" y="1329"/>
              <a:chExt cx="1600" cy="882"/>
            </a:xfrm>
          </p:grpSpPr>
          <p:sp>
            <p:nvSpPr>
              <p:cNvPr id="279" name="Freeform 138">
                <a:extLst>
                  <a:ext uri="{FF2B5EF4-FFF2-40B4-BE49-F238E27FC236}">
                    <a16:creationId xmlns:a16="http://schemas.microsoft.com/office/drawing/2014/main" id="{63B212DE-3F24-4317-8B4B-B57B0FDD2E46}"/>
                  </a:ext>
                </a:extLst>
              </p:cNvPr>
              <p:cNvSpPr>
                <a:spLocks noChangeAspect="1"/>
              </p:cNvSpPr>
              <p:nvPr/>
            </p:nvSpPr>
            <p:spPr bwMode="auto">
              <a:xfrm>
                <a:off x="4077" y="1757"/>
                <a:ext cx="1477" cy="454"/>
              </a:xfrm>
              <a:custGeom>
                <a:avLst/>
                <a:gdLst>
                  <a:gd name="T0" fmla="*/ 0 w 5907"/>
                  <a:gd name="T1" fmla="*/ 0 h 1816"/>
                  <a:gd name="T2" fmla="*/ 0 w 5907"/>
                  <a:gd name="T3" fmla="*/ 0 h 1816"/>
                  <a:gd name="T4" fmla="*/ 0 w 5907"/>
                  <a:gd name="T5" fmla="*/ 0 h 1816"/>
                  <a:gd name="T6" fmla="*/ 0 w 5907"/>
                  <a:gd name="T7" fmla="*/ 0 h 1816"/>
                  <a:gd name="T8" fmla="*/ 0 w 5907"/>
                  <a:gd name="T9" fmla="*/ 0 h 1816"/>
                  <a:gd name="T10" fmla="*/ 0 w 5907"/>
                  <a:gd name="T11" fmla="*/ 0 h 1816"/>
                  <a:gd name="T12" fmla="*/ 0 w 5907"/>
                  <a:gd name="T13" fmla="*/ 0 h 1816"/>
                  <a:gd name="T14" fmla="*/ 0 w 5907"/>
                  <a:gd name="T15" fmla="*/ 0 h 1816"/>
                  <a:gd name="T16" fmla="*/ 0 w 5907"/>
                  <a:gd name="T17" fmla="*/ 0 h 1816"/>
                  <a:gd name="T18" fmla="*/ 0 w 5907"/>
                  <a:gd name="T19" fmla="*/ 0 h 1816"/>
                  <a:gd name="T20" fmla="*/ 0 w 5907"/>
                  <a:gd name="T21" fmla="*/ 0 h 1816"/>
                  <a:gd name="T22" fmla="*/ 0 w 5907"/>
                  <a:gd name="T23" fmla="*/ 0 h 1816"/>
                  <a:gd name="T24" fmla="*/ 0 w 5907"/>
                  <a:gd name="T25" fmla="*/ 0 h 1816"/>
                  <a:gd name="T26" fmla="*/ 0 w 5907"/>
                  <a:gd name="T27" fmla="*/ 0 h 1816"/>
                  <a:gd name="T28" fmla="*/ 0 w 5907"/>
                  <a:gd name="T29" fmla="*/ 0 h 1816"/>
                  <a:gd name="T30" fmla="*/ 0 w 5907"/>
                  <a:gd name="T31" fmla="*/ 0 h 1816"/>
                  <a:gd name="T32" fmla="*/ 0 w 5907"/>
                  <a:gd name="T33" fmla="*/ 0 h 1816"/>
                  <a:gd name="T34" fmla="*/ 0 w 5907"/>
                  <a:gd name="T35" fmla="*/ 0 h 1816"/>
                  <a:gd name="T36" fmla="*/ 0 w 5907"/>
                  <a:gd name="T37" fmla="*/ 0 h 1816"/>
                  <a:gd name="T38" fmla="*/ 0 w 5907"/>
                  <a:gd name="T39" fmla="*/ 0 h 1816"/>
                  <a:gd name="T40" fmla="*/ 0 w 5907"/>
                  <a:gd name="T41" fmla="*/ 0 h 1816"/>
                  <a:gd name="T42" fmla="*/ 0 w 5907"/>
                  <a:gd name="T43" fmla="*/ 0 h 1816"/>
                  <a:gd name="T44" fmla="*/ 0 w 5907"/>
                  <a:gd name="T45" fmla="*/ 0 h 1816"/>
                  <a:gd name="T46" fmla="*/ 0 w 5907"/>
                  <a:gd name="T47" fmla="*/ 0 h 1816"/>
                  <a:gd name="T48" fmla="*/ 0 w 5907"/>
                  <a:gd name="T49" fmla="*/ 0 h 1816"/>
                  <a:gd name="T50" fmla="*/ 0 w 5907"/>
                  <a:gd name="T51" fmla="*/ 0 h 1816"/>
                  <a:gd name="T52" fmla="*/ 0 w 5907"/>
                  <a:gd name="T53" fmla="*/ 0 h 1816"/>
                  <a:gd name="T54" fmla="*/ 0 w 5907"/>
                  <a:gd name="T55" fmla="*/ 0 h 1816"/>
                  <a:gd name="T56" fmla="*/ 0 w 5907"/>
                  <a:gd name="T57" fmla="*/ 0 h 1816"/>
                  <a:gd name="T58" fmla="*/ 0 w 5907"/>
                  <a:gd name="T59" fmla="*/ 0 h 1816"/>
                  <a:gd name="T60" fmla="*/ 0 w 5907"/>
                  <a:gd name="T61" fmla="*/ 0 h 1816"/>
                  <a:gd name="T62" fmla="*/ 0 w 5907"/>
                  <a:gd name="T63" fmla="*/ 0 h 1816"/>
                  <a:gd name="T64" fmla="*/ 0 w 5907"/>
                  <a:gd name="T65" fmla="*/ 0 h 1816"/>
                  <a:gd name="T66" fmla="*/ 0 w 5907"/>
                  <a:gd name="T67" fmla="*/ 0 h 1816"/>
                  <a:gd name="T68" fmla="*/ 0 w 5907"/>
                  <a:gd name="T69" fmla="*/ 0 h 1816"/>
                  <a:gd name="T70" fmla="*/ 0 w 5907"/>
                  <a:gd name="T71" fmla="*/ 0 h 1816"/>
                  <a:gd name="T72" fmla="*/ 0 w 5907"/>
                  <a:gd name="T73" fmla="*/ 0 h 1816"/>
                  <a:gd name="T74" fmla="*/ 0 w 5907"/>
                  <a:gd name="T75" fmla="*/ 0 h 1816"/>
                  <a:gd name="T76" fmla="*/ 0 w 5907"/>
                  <a:gd name="T77" fmla="*/ 0 h 1816"/>
                  <a:gd name="T78" fmla="*/ 0 w 5907"/>
                  <a:gd name="T79" fmla="*/ 0 h 1816"/>
                  <a:gd name="T80" fmla="*/ 0 w 5907"/>
                  <a:gd name="T81" fmla="*/ 0 h 1816"/>
                  <a:gd name="T82" fmla="*/ 0 w 5907"/>
                  <a:gd name="T83" fmla="*/ 0 h 1816"/>
                  <a:gd name="T84" fmla="*/ 0 w 5907"/>
                  <a:gd name="T85" fmla="*/ 0 h 1816"/>
                  <a:gd name="T86" fmla="*/ 0 w 5907"/>
                  <a:gd name="T87" fmla="*/ 0 h 1816"/>
                  <a:gd name="T88" fmla="*/ 0 w 5907"/>
                  <a:gd name="T89" fmla="*/ 0 h 1816"/>
                  <a:gd name="T90" fmla="*/ 0 w 5907"/>
                  <a:gd name="T91" fmla="*/ 0 h 1816"/>
                  <a:gd name="T92" fmla="*/ 0 w 5907"/>
                  <a:gd name="T93" fmla="*/ 0 h 1816"/>
                  <a:gd name="T94" fmla="*/ 0 w 5907"/>
                  <a:gd name="T95" fmla="*/ 0 h 1816"/>
                  <a:gd name="T96" fmla="*/ 0 w 5907"/>
                  <a:gd name="T97" fmla="*/ 0 h 1816"/>
                  <a:gd name="T98" fmla="*/ 0 w 5907"/>
                  <a:gd name="T99" fmla="*/ 0 h 1816"/>
                  <a:gd name="T100" fmla="*/ 0 w 5907"/>
                  <a:gd name="T101" fmla="*/ 0 h 1816"/>
                  <a:gd name="T102" fmla="*/ 0 w 5907"/>
                  <a:gd name="T103" fmla="*/ 0 h 1816"/>
                  <a:gd name="T104" fmla="*/ 0 w 5907"/>
                  <a:gd name="T105" fmla="*/ 0 h 1816"/>
                  <a:gd name="T106" fmla="*/ 0 w 5907"/>
                  <a:gd name="T107" fmla="*/ 0 h 1816"/>
                  <a:gd name="T108" fmla="*/ 0 w 5907"/>
                  <a:gd name="T109" fmla="*/ 0 h 1816"/>
                  <a:gd name="T110" fmla="*/ 0 w 5907"/>
                  <a:gd name="T111" fmla="*/ 0 h 1816"/>
                  <a:gd name="T112" fmla="*/ 0 w 5907"/>
                  <a:gd name="T113" fmla="*/ 0 h 1816"/>
                  <a:gd name="T114" fmla="*/ 0 w 5907"/>
                  <a:gd name="T115" fmla="*/ 0 h 1816"/>
                  <a:gd name="T116" fmla="*/ 0 w 5907"/>
                  <a:gd name="T117" fmla="*/ 0 h 181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907"/>
                  <a:gd name="T178" fmla="*/ 0 h 1816"/>
                  <a:gd name="T179" fmla="*/ 5907 w 5907"/>
                  <a:gd name="T180" fmla="*/ 1816 h 181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907" h="1816">
                    <a:moveTo>
                      <a:pt x="95" y="1262"/>
                    </a:moveTo>
                    <a:lnTo>
                      <a:pt x="77" y="1289"/>
                    </a:lnTo>
                    <a:lnTo>
                      <a:pt x="59" y="1311"/>
                    </a:lnTo>
                    <a:lnTo>
                      <a:pt x="44" y="1329"/>
                    </a:lnTo>
                    <a:lnTo>
                      <a:pt x="30" y="1343"/>
                    </a:lnTo>
                    <a:lnTo>
                      <a:pt x="18" y="1354"/>
                    </a:lnTo>
                    <a:lnTo>
                      <a:pt x="8" y="1363"/>
                    </a:lnTo>
                    <a:lnTo>
                      <a:pt x="3" y="1370"/>
                    </a:lnTo>
                    <a:lnTo>
                      <a:pt x="0" y="1376"/>
                    </a:lnTo>
                    <a:lnTo>
                      <a:pt x="1" y="1383"/>
                    </a:lnTo>
                    <a:lnTo>
                      <a:pt x="8" y="1389"/>
                    </a:lnTo>
                    <a:lnTo>
                      <a:pt x="18" y="1397"/>
                    </a:lnTo>
                    <a:lnTo>
                      <a:pt x="35" y="1407"/>
                    </a:lnTo>
                    <a:lnTo>
                      <a:pt x="58" y="1420"/>
                    </a:lnTo>
                    <a:lnTo>
                      <a:pt x="86" y="1436"/>
                    </a:lnTo>
                    <a:lnTo>
                      <a:pt x="122" y="1457"/>
                    </a:lnTo>
                    <a:lnTo>
                      <a:pt x="164" y="1483"/>
                    </a:lnTo>
                    <a:lnTo>
                      <a:pt x="209" y="1512"/>
                    </a:lnTo>
                    <a:lnTo>
                      <a:pt x="249" y="1542"/>
                    </a:lnTo>
                    <a:lnTo>
                      <a:pt x="287" y="1572"/>
                    </a:lnTo>
                    <a:lnTo>
                      <a:pt x="322" y="1603"/>
                    </a:lnTo>
                    <a:lnTo>
                      <a:pt x="357" y="1634"/>
                    </a:lnTo>
                    <a:lnTo>
                      <a:pt x="391" y="1665"/>
                    </a:lnTo>
                    <a:lnTo>
                      <a:pt x="425" y="1693"/>
                    </a:lnTo>
                    <a:lnTo>
                      <a:pt x="460" y="1720"/>
                    </a:lnTo>
                    <a:lnTo>
                      <a:pt x="498" y="1745"/>
                    </a:lnTo>
                    <a:lnTo>
                      <a:pt x="539" y="1767"/>
                    </a:lnTo>
                    <a:lnTo>
                      <a:pt x="582" y="1785"/>
                    </a:lnTo>
                    <a:lnTo>
                      <a:pt x="631" y="1801"/>
                    </a:lnTo>
                    <a:lnTo>
                      <a:pt x="685" y="1811"/>
                    </a:lnTo>
                    <a:lnTo>
                      <a:pt x="744" y="1816"/>
                    </a:lnTo>
                    <a:lnTo>
                      <a:pt x="810" y="1816"/>
                    </a:lnTo>
                    <a:lnTo>
                      <a:pt x="885" y="1811"/>
                    </a:lnTo>
                    <a:lnTo>
                      <a:pt x="926" y="1806"/>
                    </a:lnTo>
                    <a:lnTo>
                      <a:pt x="972" y="1797"/>
                    </a:lnTo>
                    <a:lnTo>
                      <a:pt x="1023" y="1787"/>
                    </a:lnTo>
                    <a:lnTo>
                      <a:pt x="1077" y="1774"/>
                    </a:lnTo>
                    <a:lnTo>
                      <a:pt x="1135" y="1758"/>
                    </a:lnTo>
                    <a:lnTo>
                      <a:pt x="1198" y="1742"/>
                    </a:lnTo>
                    <a:lnTo>
                      <a:pt x="1262" y="1724"/>
                    </a:lnTo>
                    <a:lnTo>
                      <a:pt x="1330" y="1703"/>
                    </a:lnTo>
                    <a:lnTo>
                      <a:pt x="1400" y="1680"/>
                    </a:lnTo>
                    <a:lnTo>
                      <a:pt x="1473" y="1657"/>
                    </a:lnTo>
                    <a:lnTo>
                      <a:pt x="1548" y="1633"/>
                    </a:lnTo>
                    <a:lnTo>
                      <a:pt x="1625" y="1607"/>
                    </a:lnTo>
                    <a:lnTo>
                      <a:pt x="1703" y="1580"/>
                    </a:lnTo>
                    <a:lnTo>
                      <a:pt x="1784" y="1553"/>
                    </a:lnTo>
                    <a:lnTo>
                      <a:pt x="1864" y="1525"/>
                    </a:lnTo>
                    <a:lnTo>
                      <a:pt x="1946" y="1495"/>
                    </a:lnTo>
                    <a:lnTo>
                      <a:pt x="2028" y="1467"/>
                    </a:lnTo>
                    <a:lnTo>
                      <a:pt x="2110" y="1438"/>
                    </a:lnTo>
                    <a:lnTo>
                      <a:pt x="2193" y="1408"/>
                    </a:lnTo>
                    <a:lnTo>
                      <a:pt x="2275" y="1379"/>
                    </a:lnTo>
                    <a:lnTo>
                      <a:pt x="2357" y="1349"/>
                    </a:lnTo>
                    <a:lnTo>
                      <a:pt x="2437" y="1320"/>
                    </a:lnTo>
                    <a:lnTo>
                      <a:pt x="2517" y="1291"/>
                    </a:lnTo>
                    <a:lnTo>
                      <a:pt x="2595" y="1263"/>
                    </a:lnTo>
                    <a:lnTo>
                      <a:pt x="2672" y="1236"/>
                    </a:lnTo>
                    <a:lnTo>
                      <a:pt x="2746" y="1211"/>
                    </a:lnTo>
                    <a:lnTo>
                      <a:pt x="2819" y="1185"/>
                    </a:lnTo>
                    <a:lnTo>
                      <a:pt x="2890" y="1161"/>
                    </a:lnTo>
                    <a:lnTo>
                      <a:pt x="2958" y="1139"/>
                    </a:lnTo>
                    <a:lnTo>
                      <a:pt x="3022" y="1117"/>
                    </a:lnTo>
                    <a:lnTo>
                      <a:pt x="3084" y="1098"/>
                    </a:lnTo>
                    <a:lnTo>
                      <a:pt x="3141" y="1080"/>
                    </a:lnTo>
                    <a:lnTo>
                      <a:pt x="3198" y="1063"/>
                    </a:lnTo>
                    <a:lnTo>
                      <a:pt x="3254" y="1045"/>
                    </a:lnTo>
                    <a:lnTo>
                      <a:pt x="3310" y="1027"/>
                    </a:lnTo>
                    <a:lnTo>
                      <a:pt x="3368" y="1008"/>
                    </a:lnTo>
                    <a:lnTo>
                      <a:pt x="3426" y="989"/>
                    </a:lnTo>
                    <a:lnTo>
                      <a:pt x="3484" y="970"/>
                    </a:lnTo>
                    <a:lnTo>
                      <a:pt x="3541" y="950"/>
                    </a:lnTo>
                    <a:lnTo>
                      <a:pt x="3599" y="930"/>
                    </a:lnTo>
                    <a:lnTo>
                      <a:pt x="3658" y="909"/>
                    </a:lnTo>
                    <a:lnTo>
                      <a:pt x="3717" y="888"/>
                    </a:lnTo>
                    <a:lnTo>
                      <a:pt x="3776" y="867"/>
                    </a:lnTo>
                    <a:lnTo>
                      <a:pt x="3835" y="845"/>
                    </a:lnTo>
                    <a:lnTo>
                      <a:pt x="3894" y="823"/>
                    </a:lnTo>
                    <a:lnTo>
                      <a:pt x="3954" y="802"/>
                    </a:lnTo>
                    <a:lnTo>
                      <a:pt x="4014" y="779"/>
                    </a:lnTo>
                    <a:lnTo>
                      <a:pt x="4075" y="757"/>
                    </a:lnTo>
                    <a:lnTo>
                      <a:pt x="4135" y="734"/>
                    </a:lnTo>
                    <a:lnTo>
                      <a:pt x="4195" y="711"/>
                    </a:lnTo>
                    <a:lnTo>
                      <a:pt x="4255" y="687"/>
                    </a:lnTo>
                    <a:lnTo>
                      <a:pt x="4316" y="664"/>
                    </a:lnTo>
                    <a:lnTo>
                      <a:pt x="4377" y="640"/>
                    </a:lnTo>
                    <a:lnTo>
                      <a:pt x="4439" y="617"/>
                    </a:lnTo>
                    <a:lnTo>
                      <a:pt x="4499" y="594"/>
                    </a:lnTo>
                    <a:lnTo>
                      <a:pt x="4560" y="569"/>
                    </a:lnTo>
                    <a:lnTo>
                      <a:pt x="4622" y="546"/>
                    </a:lnTo>
                    <a:lnTo>
                      <a:pt x="4684" y="522"/>
                    </a:lnTo>
                    <a:lnTo>
                      <a:pt x="4745" y="499"/>
                    </a:lnTo>
                    <a:lnTo>
                      <a:pt x="4807" y="475"/>
                    </a:lnTo>
                    <a:lnTo>
                      <a:pt x="4868" y="450"/>
                    </a:lnTo>
                    <a:lnTo>
                      <a:pt x="4930" y="427"/>
                    </a:lnTo>
                    <a:lnTo>
                      <a:pt x="4993" y="403"/>
                    </a:lnTo>
                    <a:lnTo>
                      <a:pt x="5054" y="380"/>
                    </a:lnTo>
                    <a:lnTo>
                      <a:pt x="5114" y="357"/>
                    </a:lnTo>
                    <a:lnTo>
                      <a:pt x="5173" y="335"/>
                    </a:lnTo>
                    <a:lnTo>
                      <a:pt x="5231" y="314"/>
                    </a:lnTo>
                    <a:lnTo>
                      <a:pt x="5285" y="294"/>
                    </a:lnTo>
                    <a:lnTo>
                      <a:pt x="5337" y="275"/>
                    </a:lnTo>
                    <a:lnTo>
                      <a:pt x="5389" y="257"/>
                    </a:lnTo>
                    <a:lnTo>
                      <a:pt x="5437" y="240"/>
                    </a:lnTo>
                    <a:lnTo>
                      <a:pt x="5484" y="223"/>
                    </a:lnTo>
                    <a:lnTo>
                      <a:pt x="5527" y="208"/>
                    </a:lnTo>
                    <a:lnTo>
                      <a:pt x="5568" y="194"/>
                    </a:lnTo>
                    <a:lnTo>
                      <a:pt x="5608" y="181"/>
                    </a:lnTo>
                    <a:lnTo>
                      <a:pt x="5645" y="168"/>
                    </a:lnTo>
                    <a:lnTo>
                      <a:pt x="5680" y="155"/>
                    </a:lnTo>
                    <a:lnTo>
                      <a:pt x="5712" y="145"/>
                    </a:lnTo>
                    <a:lnTo>
                      <a:pt x="5743" y="135"/>
                    </a:lnTo>
                    <a:lnTo>
                      <a:pt x="5769" y="124"/>
                    </a:lnTo>
                    <a:lnTo>
                      <a:pt x="5795" y="115"/>
                    </a:lnTo>
                    <a:lnTo>
                      <a:pt x="5817" y="108"/>
                    </a:lnTo>
                    <a:lnTo>
                      <a:pt x="5837" y="100"/>
                    </a:lnTo>
                    <a:lnTo>
                      <a:pt x="5855" y="94"/>
                    </a:lnTo>
                    <a:lnTo>
                      <a:pt x="5871" y="87"/>
                    </a:lnTo>
                    <a:lnTo>
                      <a:pt x="5882" y="81"/>
                    </a:lnTo>
                    <a:lnTo>
                      <a:pt x="5893" y="76"/>
                    </a:lnTo>
                    <a:lnTo>
                      <a:pt x="5900" y="72"/>
                    </a:lnTo>
                    <a:lnTo>
                      <a:pt x="5904" y="68"/>
                    </a:lnTo>
                    <a:lnTo>
                      <a:pt x="5907" y="64"/>
                    </a:lnTo>
                    <a:lnTo>
                      <a:pt x="5905" y="62"/>
                    </a:lnTo>
                    <a:lnTo>
                      <a:pt x="5901" y="59"/>
                    </a:lnTo>
                    <a:lnTo>
                      <a:pt x="5895" y="56"/>
                    </a:lnTo>
                    <a:lnTo>
                      <a:pt x="5886" y="55"/>
                    </a:lnTo>
                    <a:lnTo>
                      <a:pt x="5875" y="54"/>
                    </a:lnTo>
                    <a:lnTo>
                      <a:pt x="5859" y="53"/>
                    </a:lnTo>
                    <a:lnTo>
                      <a:pt x="5830" y="50"/>
                    </a:lnTo>
                    <a:lnTo>
                      <a:pt x="5804" y="46"/>
                    </a:lnTo>
                    <a:lnTo>
                      <a:pt x="5782" y="41"/>
                    </a:lnTo>
                    <a:lnTo>
                      <a:pt x="5764" y="36"/>
                    </a:lnTo>
                    <a:lnTo>
                      <a:pt x="5749" y="30"/>
                    </a:lnTo>
                    <a:lnTo>
                      <a:pt x="5736" y="23"/>
                    </a:lnTo>
                    <a:lnTo>
                      <a:pt x="5723" y="17"/>
                    </a:lnTo>
                    <a:lnTo>
                      <a:pt x="5712" y="12"/>
                    </a:lnTo>
                    <a:lnTo>
                      <a:pt x="5700" y="6"/>
                    </a:lnTo>
                    <a:lnTo>
                      <a:pt x="5687" y="3"/>
                    </a:lnTo>
                    <a:lnTo>
                      <a:pt x="5672" y="0"/>
                    </a:lnTo>
                    <a:lnTo>
                      <a:pt x="5655" y="0"/>
                    </a:lnTo>
                    <a:lnTo>
                      <a:pt x="5635" y="1"/>
                    </a:lnTo>
                    <a:lnTo>
                      <a:pt x="5610" y="5"/>
                    </a:lnTo>
                    <a:lnTo>
                      <a:pt x="5582" y="12"/>
                    </a:lnTo>
                    <a:lnTo>
                      <a:pt x="5548" y="22"/>
                    </a:lnTo>
                    <a:lnTo>
                      <a:pt x="5514" y="31"/>
                    </a:lnTo>
                    <a:lnTo>
                      <a:pt x="5454" y="46"/>
                    </a:lnTo>
                    <a:lnTo>
                      <a:pt x="5367" y="67"/>
                    </a:lnTo>
                    <a:lnTo>
                      <a:pt x="5257" y="92"/>
                    </a:lnTo>
                    <a:lnTo>
                      <a:pt x="5125" y="123"/>
                    </a:lnTo>
                    <a:lnTo>
                      <a:pt x="4971" y="159"/>
                    </a:lnTo>
                    <a:lnTo>
                      <a:pt x="4800" y="199"/>
                    </a:lnTo>
                    <a:lnTo>
                      <a:pt x="4613" y="241"/>
                    </a:lnTo>
                    <a:lnTo>
                      <a:pt x="4410" y="287"/>
                    </a:lnTo>
                    <a:lnTo>
                      <a:pt x="4195" y="337"/>
                    </a:lnTo>
                    <a:lnTo>
                      <a:pt x="3969" y="389"/>
                    </a:lnTo>
                    <a:lnTo>
                      <a:pt x="3736" y="441"/>
                    </a:lnTo>
                    <a:lnTo>
                      <a:pt x="3494" y="496"/>
                    </a:lnTo>
                    <a:lnTo>
                      <a:pt x="3248" y="552"/>
                    </a:lnTo>
                    <a:lnTo>
                      <a:pt x="2998" y="608"/>
                    </a:lnTo>
                    <a:lnTo>
                      <a:pt x="2748" y="664"/>
                    </a:lnTo>
                    <a:lnTo>
                      <a:pt x="2496" y="722"/>
                    </a:lnTo>
                    <a:lnTo>
                      <a:pt x="2249" y="777"/>
                    </a:lnTo>
                    <a:lnTo>
                      <a:pt x="2005" y="832"/>
                    </a:lnTo>
                    <a:lnTo>
                      <a:pt x="1768" y="886"/>
                    </a:lnTo>
                    <a:lnTo>
                      <a:pt x="1539" y="938"/>
                    </a:lnTo>
                    <a:lnTo>
                      <a:pt x="1319" y="986"/>
                    </a:lnTo>
                    <a:lnTo>
                      <a:pt x="1113" y="1034"/>
                    </a:lnTo>
                    <a:lnTo>
                      <a:pt x="919" y="1077"/>
                    </a:lnTo>
                    <a:lnTo>
                      <a:pt x="741" y="1117"/>
                    </a:lnTo>
                    <a:lnTo>
                      <a:pt x="581" y="1153"/>
                    </a:lnTo>
                    <a:lnTo>
                      <a:pt x="441" y="1185"/>
                    </a:lnTo>
                    <a:lnTo>
                      <a:pt x="321" y="1211"/>
                    </a:lnTo>
                    <a:lnTo>
                      <a:pt x="225" y="1232"/>
                    </a:lnTo>
                    <a:lnTo>
                      <a:pt x="154" y="1249"/>
                    </a:lnTo>
                    <a:lnTo>
                      <a:pt x="110" y="1258"/>
                    </a:lnTo>
                    <a:lnTo>
                      <a:pt x="95" y="1262"/>
                    </a:lnTo>
                    <a:close/>
                  </a:path>
                </a:pathLst>
              </a:custGeom>
              <a:solidFill>
                <a:sysClr val="windowText" lastClr="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80" name="Freeform 139">
                <a:extLst>
                  <a:ext uri="{FF2B5EF4-FFF2-40B4-BE49-F238E27FC236}">
                    <a16:creationId xmlns:a16="http://schemas.microsoft.com/office/drawing/2014/main" id="{8A11791B-3C70-4DE9-A662-72CBC840406D}"/>
                  </a:ext>
                </a:extLst>
              </p:cNvPr>
              <p:cNvSpPr>
                <a:spLocks noChangeAspect="1"/>
              </p:cNvSpPr>
              <p:nvPr/>
            </p:nvSpPr>
            <p:spPr bwMode="auto">
              <a:xfrm>
                <a:off x="4050" y="1331"/>
                <a:ext cx="1509" cy="814"/>
              </a:xfrm>
              <a:custGeom>
                <a:avLst/>
                <a:gdLst>
                  <a:gd name="T0" fmla="*/ 0 w 6037"/>
                  <a:gd name="T1" fmla="*/ 0 h 3259"/>
                  <a:gd name="T2" fmla="*/ 0 w 6037"/>
                  <a:gd name="T3" fmla="*/ 0 h 3259"/>
                  <a:gd name="T4" fmla="*/ 0 w 6037"/>
                  <a:gd name="T5" fmla="*/ 0 h 3259"/>
                  <a:gd name="T6" fmla="*/ 0 w 6037"/>
                  <a:gd name="T7" fmla="*/ 0 h 3259"/>
                  <a:gd name="T8" fmla="*/ 0 w 6037"/>
                  <a:gd name="T9" fmla="*/ 0 h 3259"/>
                  <a:gd name="T10" fmla="*/ 0 w 6037"/>
                  <a:gd name="T11" fmla="*/ 0 h 3259"/>
                  <a:gd name="T12" fmla="*/ 0 w 6037"/>
                  <a:gd name="T13" fmla="*/ 0 h 3259"/>
                  <a:gd name="T14" fmla="*/ 0 w 6037"/>
                  <a:gd name="T15" fmla="*/ 0 h 3259"/>
                  <a:gd name="T16" fmla="*/ 0 w 6037"/>
                  <a:gd name="T17" fmla="*/ 0 h 3259"/>
                  <a:gd name="T18" fmla="*/ 0 w 6037"/>
                  <a:gd name="T19" fmla="*/ 0 h 3259"/>
                  <a:gd name="T20" fmla="*/ 0 w 6037"/>
                  <a:gd name="T21" fmla="*/ 0 h 3259"/>
                  <a:gd name="T22" fmla="*/ 0 w 6037"/>
                  <a:gd name="T23" fmla="*/ 0 h 3259"/>
                  <a:gd name="T24" fmla="*/ 0 w 6037"/>
                  <a:gd name="T25" fmla="*/ 0 h 3259"/>
                  <a:gd name="T26" fmla="*/ 0 w 6037"/>
                  <a:gd name="T27" fmla="*/ 0 h 3259"/>
                  <a:gd name="T28" fmla="*/ 0 w 6037"/>
                  <a:gd name="T29" fmla="*/ 0 h 3259"/>
                  <a:gd name="T30" fmla="*/ 0 w 6037"/>
                  <a:gd name="T31" fmla="*/ 0 h 3259"/>
                  <a:gd name="T32" fmla="*/ 0 w 6037"/>
                  <a:gd name="T33" fmla="*/ 0 h 3259"/>
                  <a:gd name="T34" fmla="*/ 0 w 6037"/>
                  <a:gd name="T35" fmla="*/ 0 h 3259"/>
                  <a:gd name="T36" fmla="*/ 0 w 6037"/>
                  <a:gd name="T37" fmla="*/ 0 h 3259"/>
                  <a:gd name="T38" fmla="*/ 0 w 6037"/>
                  <a:gd name="T39" fmla="*/ 0 h 3259"/>
                  <a:gd name="T40" fmla="*/ 0 w 6037"/>
                  <a:gd name="T41" fmla="*/ 0 h 3259"/>
                  <a:gd name="T42" fmla="*/ 0 w 6037"/>
                  <a:gd name="T43" fmla="*/ 0 h 3259"/>
                  <a:gd name="T44" fmla="*/ 0 w 6037"/>
                  <a:gd name="T45" fmla="*/ 0 h 3259"/>
                  <a:gd name="T46" fmla="*/ 0 w 6037"/>
                  <a:gd name="T47" fmla="*/ 0 h 3259"/>
                  <a:gd name="T48" fmla="*/ 0 w 6037"/>
                  <a:gd name="T49" fmla="*/ 0 h 3259"/>
                  <a:gd name="T50" fmla="*/ 0 w 6037"/>
                  <a:gd name="T51" fmla="*/ 0 h 3259"/>
                  <a:gd name="T52" fmla="*/ 0 w 6037"/>
                  <a:gd name="T53" fmla="*/ 0 h 3259"/>
                  <a:gd name="T54" fmla="*/ 0 w 6037"/>
                  <a:gd name="T55" fmla="*/ 0 h 3259"/>
                  <a:gd name="T56" fmla="*/ 0 w 6037"/>
                  <a:gd name="T57" fmla="*/ 0 h 3259"/>
                  <a:gd name="T58" fmla="*/ 0 w 6037"/>
                  <a:gd name="T59" fmla="*/ 0 h 3259"/>
                  <a:gd name="T60" fmla="*/ 0 w 6037"/>
                  <a:gd name="T61" fmla="*/ 0 h 3259"/>
                  <a:gd name="T62" fmla="*/ 0 w 6037"/>
                  <a:gd name="T63" fmla="*/ 0 h 3259"/>
                  <a:gd name="T64" fmla="*/ 0 w 6037"/>
                  <a:gd name="T65" fmla="*/ 0 h 3259"/>
                  <a:gd name="T66" fmla="*/ 0 w 6037"/>
                  <a:gd name="T67" fmla="*/ 0 h 3259"/>
                  <a:gd name="T68" fmla="*/ 0 w 6037"/>
                  <a:gd name="T69" fmla="*/ 0 h 3259"/>
                  <a:gd name="T70" fmla="*/ 0 w 6037"/>
                  <a:gd name="T71" fmla="*/ 0 h 3259"/>
                  <a:gd name="T72" fmla="*/ 0 w 6037"/>
                  <a:gd name="T73" fmla="*/ 0 h 3259"/>
                  <a:gd name="T74" fmla="*/ 0 w 6037"/>
                  <a:gd name="T75" fmla="*/ 0 h 3259"/>
                  <a:gd name="T76" fmla="*/ 0 w 6037"/>
                  <a:gd name="T77" fmla="*/ 0 h 3259"/>
                  <a:gd name="T78" fmla="*/ 0 w 6037"/>
                  <a:gd name="T79" fmla="*/ 0 h 3259"/>
                  <a:gd name="T80" fmla="*/ 0 w 6037"/>
                  <a:gd name="T81" fmla="*/ 0 h 3259"/>
                  <a:gd name="T82" fmla="*/ 0 w 6037"/>
                  <a:gd name="T83" fmla="*/ 0 h 3259"/>
                  <a:gd name="T84" fmla="*/ 0 w 6037"/>
                  <a:gd name="T85" fmla="*/ 0 h 3259"/>
                  <a:gd name="T86" fmla="*/ 0 w 6037"/>
                  <a:gd name="T87" fmla="*/ 0 h 3259"/>
                  <a:gd name="T88" fmla="*/ 0 w 6037"/>
                  <a:gd name="T89" fmla="*/ 0 h 3259"/>
                  <a:gd name="T90" fmla="*/ 0 w 6037"/>
                  <a:gd name="T91" fmla="*/ 0 h 3259"/>
                  <a:gd name="T92" fmla="*/ 0 w 6037"/>
                  <a:gd name="T93" fmla="*/ 0 h 3259"/>
                  <a:gd name="T94" fmla="*/ 0 w 6037"/>
                  <a:gd name="T95" fmla="*/ 0 h 3259"/>
                  <a:gd name="T96" fmla="*/ 0 w 6037"/>
                  <a:gd name="T97" fmla="*/ 0 h 3259"/>
                  <a:gd name="T98" fmla="*/ 0 w 6037"/>
                  <a:gd name="T99" fmla="*/ 0 h 3259"/>
                  <a:gd name="T100" fmla="*/ 0 w 6037"/>
                  <a:gd name="T101" fmla="*/ 0 h 3259"/>
                  <a:gd name="T102" fmla="*/ 0 w 6037"/>
                  <a:gd name="T103" fmla="*/ 0 h 3259"/>
                  <a:gd name="T104" fmla="*/ 0 w 6037"/>
                  <a:gd name="T105" fmla="*/ 0 h 3259"/>
                  <a:gd name="T106" fmla="*/ 0 w 6037"/>
                  <a:gd name="T107" fmla="*/ 0 h 3259"/>
                  <a:gd name="T108" fmla="*/ 0 w 6037"/>
                  <a:gd name="T109" fmla="*/ 0 h 3259"/>
                  <a:gd name="T110" fmla="*/ 0 w 6037"/>
                  <a:gd name="T111" fmla="*/ 0 h 3259"/>
                  <a:gd name="T112" fmla="*/ 0 w 6037"/>
                  <a:gd name="T113" fmla="*/ 0 h 3259"/>
                  <a:gd name="T114" fmla="*/ 0 w 6037"/>
                  <a:gd name="T115" fmla="*/ 0 h 3259"/>
                  <a:gd name="T116" fmla="*/ 0 w 6037"/>
                  <a:gd name="T117" fmla="*/ 0 h 325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037"/>
                  <a:gd name="T178" fmla="*/ 0 h 3259"/>
                  <a:gd name="T179" fmla="*/ 6037 w 6037"/>
                  <a:gd name="T180" fmla="*/ 3259 h 325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037" h="3259">
                    <a:moveTo>
                      <a:pt x="4844" y="70"/>
                    </a:moveTo>
                    <a:lnTo>
                      <a:pt x="4795" y="80"/>
                    </a:lnTo>
                    <a:lnTo>
                      <a:pt x="4740" y="93"/>
                    </a:lnTo>
                    <a:lnTo>
                      <a:pt x="4678" y="106"/>
                    </a:lnTo>
                    <a:lnTo>
                      <a:pt x="4610" y="120"/>
                    </a:lnTo>
                    <a:lnTo>
                      <a:pt x="4537" y="135"/>
                    </a:lnTo>
                    <a:lnTo>
                      <a:pt x="4459" y="150"/>
                    </a:lnTo>
                    <a:lnTo>
                      <a:pt x="4376" y="167"/>
                    </a:lnTo>
                    <a:lnTo>
                      <a:pt x="4290" y="185"/>
                    </a:lnTo>
                    <a:lnTo>
                      <a:pt x="4199" y="203"/>
                    </a:lnTo>
                    <a:lnTo>
                      <a:pt x="4107" y="222"/>
                    </a:lnTo>
                    <a:lnTo>
                      <a:pt x="4012" y="240"/>
                    </a:lnTo>
                    <a:lnTo>
                      <a:pt x="3914" y="261"/>
                    </a:lnTo>
                    <a:lnTo>
                      <a:pt x="3816" y="280"/>
                    </a:lnTo>
                    <a:lnTo>
                      <a:pt x="3717" y="301"/>
                    </a:lnTo>
                    <a:lnTo>
                      <a:pt x="3617" y="320"/>
                    </a:lnTo>
                    <a:lnTo>
                      <a:pt x="3517" y="340"/>
                    </a:lnTo>
                    <a:lnTo>
                      <a:pt x="3418" y="359"/>
                    </a:lnTo>
                    <a:lnTo>
                      <a:pt x="3321" y="380"/>
                    </a:lnTo>
                    <a:lnTo>
                      <a:pt x="3225" y="399"/>
                    </a:lnTo>
                    <a:lnTo>
                      <a:pt x="3131" y="418"/>
                    </a:lnTo>
                    <a:lnTo>
                      <a:pt x="3040" y="436"/>
                    </a:lnTo>
                    <a:lnTo>
                      <a:pt x="2952" y="456"/>
                    </a:lnTo>
                    <a:lnTo>
                      <a:pt x="2868" y="472"/>
                    </a:lnTo>
                    <a:lnTo>
                      <a:pt x="2787" y="489"/>
                    </a:lnTo>
                    <a:lnTo>
                      <a:pt x="2713" y="506"/>
                    </a:lnTo>
                    <a:lnTo>
                      <a:pt x="2643" y="520"/>
                    </a:lnTo>
                    <a:lnTo>
                      <a:pt x="2578" y="534"/>
                    </a:lnTo>
                    <a:lnTo>
                      <a:pt x="2521" y="547"/>
                    </a:lnTo>
                    <a:lnTo>
                      <a:pt x="2469" y="560"/>
                    </a:lnTo>
                    <a:lnTo>
                      <a:pt x="2426" y="570"/>
                    </a:lnTo>
                    <a:lnTo>
                      <a:pt x="2390" y="579"/>
                    </a:lnTo>
                    <a:lnTo>
                      <a:pt x="2362" y="586"/>
                    </a:lnTo>
                    <a:lnTo>
                      <a:pt x="2337" y="593"/>
                    </a:lnTo>
                    <a:lnTo>
                      <a:pt x="2312" y="601"/>
                    </a:lnTo>
                    <a:lnTo>
                      <a:pt x="2285" y="608"/>
                    </a:lnTo>
                    <a:lnTo>
                      <a:pt x="2257" y="616"/>
                    </a:lnTo>
                    <a:lnTo>
                      <a:pt x="2226" y="624"/>
                    </a:lnTo>
                    <a:lnTo>
                      <a:pt x="2195" y="631"/>
                    </a:lnTo>
                    <a:lnTo>
                      <a:pt x="2163" y="640"/>
                    </a:lnTo>
                    <a:lnTo>
                      <a:pt x="2130" y="649"/>
                    </a:lnTo>
                    <a:lnTo>
                      <a:pt x="2095" y="658"/>
                    </a:lnTo>
                    <a:lnTo>
                      <a:pt x="2059" y="669"/>
                    </a:lnTo>
                    <a:lnTo>
                      <a:pt x="2023" y="679"/>
                    </a:lnTo>
                    <a:lnTo>
                      <a:pt x="1986" y="690"/>
                    </a:lnTo>
                    <a:lnTo>
                      <a:pt x="1948" y="703"/>
                    </a:lnTo>
                    <a:lnTo>
                      <a:pt x="1908" y="715"/>
                    </a:lnTo>
                    <a:lnTo>
                      <a:pt x="1868" y="729"/>
                    </a:lnTo>
                    <a:lnTo>
                      <a:pt x="1828" y="743"/>
                    </a:lnTo>
                    <a:lnTo>
                      <a:pt x="1787" y="758"/>
                    </a:lnTo>
                    <a:lnTo>
                      <a:pt x="1745" y="775"/>
                    </a:lnTo>
                    <a:lnTo>
                      <a:pt x="1703" y="792"/>
                    </a:lnTo>
                    <a:lnTo>
                      <a:pt x="1660" y="810"/>
                    </a:lnTo>
                    <a:lnTo>
                      <a:pt x="1617" y="829"/>
                    </a:lnTo>
                    <a:lnTo>
                      <a:pt x="1573" y="849"/>
                    </a:lnTo>
                    <a:lnTo>
                      <a:pt x="1530" y="871"/>
                    </a:lnTo>
                    <a:lnTo>
                      <a:pt x="1486" y="894"/>
                    </a:lnTo>
                    <a:lnTo>
                      <a:pt x="1441" y="919"/>
                    </a:lnTo>
                    <a:lnTo>
                      <a:pt x="1396" y="943"/>
                    </a:lnTo>
                    <a:lnTo>
                      <a:pt x="1353" y="970"/>
                    </a:lnTo>
                    <a:lnTo>
                      <a:pt x="1308" y="999"/>
                    </a:lnTo>
                    <a:lnTo>
                      <a:pt x="1263" y="1029"/>
                    </a:lnTo>
                    <a:lnTo>
                      <a:pt x="1219" y="1060"/>
                    </a:lnTo>
                    <a:lnTo>
                      <a:pt x="1175" y="1093"/>
                    </a:lnTo>
                    <a:lnTo>
                      <a:pt x="1131" y="1128"/>
                    </a:lnTo>
                    <a:lnTo>
                      <a:pt x="1087" y="1164"/>
                    </a:lnTo>
                    <a:lnTo>
                      <a:pt x="1043" y="1201"/>
                    </a:lnTo>
                    <a:lnTo>
                      <a:pt x="998" y="1238"/>
                    </a:lnTo>
                    <a:lnTo>
                      <a:pt x="953" y="1276"/>
                    </a:lnTo>
                    <a:lnTo>
                      <a:pt x="908" y="1315"/>
                    </a:lnTo>
                    <a:lnTo>
                      <a:pt x="863" y="1353"/>
                    </a:lnTo>
                    <a:lnTo>
                      <a:pt x="818" y="1393"/>
                    </a:lnTo>
                    <a:lnTo>
                      <a:pt x="775" y="1434"/>
                    </a:lnTo>
                    <a:lnTo>
                      <a:pt x="731" y="1474"/>
                    </a:lnTo>
                    <a:lnTo>
                      <a:pt x="687" y="1515"/>
                    </a:lnTo>
                    <a:lnTo>
                      <a:pt x="644" y="1556"/>
                    </a:lnTo>
                    <a:lnTo>
                      <a:pt x="602" y="1597"/>
                    </a:lnTo>
                    <a:lnTo>
                      <a:pt x="560" y="1638"/>
                    </a:lnTo>
                    <a:lnTo>
                      <a:pt x="521" y="1678"/>
                    </a:lnTo>
                    <a:lnTo>
                      <a:pt x="481" y="1719"/>
                    </a:lnTo>
                    <a:lnTo>
                      <a:pt x="443" y="1760"/>
                    </a:lnTo>
                    <a:lnTo>
                      <a:pt x="405" y="1800"/>
                    </a:lnTo>
                    <a:lnTo>
                      <a:pt x="369" y="1839"/>
                    </a:lnTo>
                    <a:lnTo>
                      <a:pt x="335" y="1879"/>
                    </a:lnTo>
                    <a:lnTo>
                      <a:pt x="303" y="1919"/>
                    </a:lnTo>
                    <a:lnTo>
                      <a:pt x="271" y="1957"/>
                    </a:lnTo>
                    <a:lnTo>
                      <a:pt x="243" y="1995"/>
                    </a:lnTo>
                    <a:lnTo>
                      <a:pt x="214" y="2032"/>
                    </a:lnTo>
                    <a:lnTo>
                      <a:pt x="189" y="2068"/>
                    </a:lnTo>
                    <a:lnTo>
                      <a:pt x="166" y="2104"/>
                    </a:lnTo>
                    <a:lnTo>
                      <a:pt x="144" y="2138"/>
                    </a:lnTo>
                    <a:lnTo>
                      <a:pt x="126" y="2172"/>
                    </a:lnTo>
                    <a:lnTo>
                      <a:pt x="109" y="2204"/>
                    </a:lnTo>
                    <a:lnTo>
                      <a:pt x="95" y="2236"/>
                    </a:lnTo>
                    <a:lnTo>
                      <a:pt x="84" y="2265"/>
                    </a:lnTo>
                    <a:lnTo>
                      <a:pt x="75" y="2295"/>
                    </a:lnTo>
                    <a:lnTo>
                      <a:pt x="68" y="2322"/>
                    </a:lnTo>
                    <a:lnTo>
                      <a:pt x="59" y="2372"/>
                    </a:lnTo>
                    <a:lnTo>
                      <a:pt x="49" y="2417"/>
                    </a:lnTo>
                    <a:lnTo>
                      <a:pt x="39" y="2455"/>
                    </a:lnTo>
                    <a:lnTo>
                      <a:pt x="30" y="2490"/>
                    </a:lnTo>
                    <a:lnTo>
                      <a:pt x="21" y="2520"/>
                    </a:lnTo>
                    <a:lnTo>
                      <a:pt x="13" y="2547"/>
                    </a:lnTo>
                    <a:lnTo>
                      <a:pt x="7" y="2570"/>
                    </a:lnTo>
                    <a:lnTo>
                      <a:pt x="3" y="2592"/>
                    </a:lnTo>
                    <a:lnTo>
                      <a:pt x="0" y="2611"/>
                    </a:lnTo>
                    <a:lnTo>
                      <a:pt x="2" y="2629"/>
                    </a:lnTo>
                    <a:lnTo>
                      <a:pt x="4" y="2646"/>
                    </a:lnTo>
                    <a:lnTo>
                      <a:pt x="10" y="2663"/>
                    </a:lnTo>
                    <a:lnTo>
                      <a:pt x="21" y="2681"/>
                    </a:lnTo>
                    <a:lnTo>
                      <a:pt x="35" y="2699"/>
                    </a:lnTo>
                    <a:lnTo>
                      <a:pt x="53" y="2718"/>
                    </a:lnTo>
                    <a:lnTo>
                      <a:pt x="76" y="2740"/>
                    </a:lnTo>
                    <a:lnTo>
                      <a:pt x="105" y="2765"/>
                    </a:lnTo>
                    <a:lnTo>
                      <a:pt x="140" y="2795"/>
                    </a:lnTo>
                    <a:lnTo>
                      <a:pt x="181" y="2828"/>
                    </a:lnTo>
                    <a:lnTo>
                      <a:pt x="226" y="2865"/>
                    </a:lnTo>
                    <a:lnTo>
                      <a:pt x="276" y="2904"/>
                    </a:lnTo>
                    <a:lnTo>
                      <a:pt x="327" y="2944"/>
                    </a:lnTo>
                    <a:lnTo>
                      <a:pt x="381" y="2983"/>
                    </a:lnTo>
                    <a:lnTo>
                      <a:pt x="435" y="3022"/>
                    </a:lnTo>
                    <a:lnTo>
                      <a:pt x="489" y="3060"/>
                    </a:lnTo>
                    <a:lnTo>
                      <a:pt x="543" y="3096"/>
                    </a:lnTo>
                    <a:lnTo>
                      <a:pt x="594" y="3130"/>
                    </a:lnTo>
                    <a:lnTo>
                      <a:pt x="641" y="3158"/>
                    </a:lnTo>
                    <a:lnTo>
                      <a:pt x="686" y="3182"/>
                    </a:lnTo>
                    <a:lnTo>
                      <a:pt x="726" y="3201"/>
                    </a:lnTo>
                    <a:lnTo>
                      <a:pt x="760" y="3214"/>
                    </a:lnTo>
                    <a:lnTo>
                      <a:pt x="789" y="3219"/>
                    </a:lnTo>
                    <a:lnTo>
                      <a:pt x="812" y="3221"/>
                    </a:lnTo>
                    <a:lnTo>
                      <a:pt x="834" y="3223"/>
                    </a:lnTo>
                    <a:lnTo>
                      <a:pt x="854" y="3227"/>
                    </a:lnTo>
                    <a:lnTo>
                      <a:pt x="872" y="3230"/>
                    </a:lnTo>
                    <a:lnTo>
                      <a:pt x="890" y="3233"/>
                    </a:lnTo>
                    <a:lnTo>
                      <a:pt x="908" y="3237"/>
                    </a:lnTo>
                    <a:lnTo>
                      <a:pt x="925" y="3241"/>
                    </a:lnTo>
                    <a:lnTo>
                      <a:pt x="941" y="3244"/>
                    </a:lnTo>
                    <a:lnTo>
                      <a:pt x="957" y="3248"/>
                    </a:lnTo>
                    <a:lnTo>
                      <a:pt x="973" y="3251"/>
                    </a:lnTo>
                    <a:lnTo>
                      <a:pt x="991" y="3254"/>
                    </a:lnTo>
                    <a:lnTo>
                      <a:pt x="1009" y="3257"/>
                    </a:lnTo>
                    <a:lnTo>
                      <a:pt x="1027" y="3258"/>
                    </a:lnTo>
                    <a:lnTo>
                      <a:pt x="1048" y="3259"/>
                    </a:lnTo>
                    <a:lnTo>
                      <a:pt x="1069" y="3259"/>
                    </a:lnTo>
                    <a:lnTo>
                      <a:pt x="1093" y="3258"/>
                    </a:lnTo>
                    <a:lnTo>
                      <a:pt x="1121" y="3255"/>
                    </a:lnTo>
                    <a:lnTo>
                      <a:pt x="1155" y="3251"/>
                    </a:lnTo>
                    <a:lnTo>
                      <a:pt x="1198" y="3245"/>
                    </a:lnTo>
                    <a:lnTo>
                      <a:pt x="1244" y="3239"/>
                    </a:lnTo>
                    <a:lnTo>
                      <a:pt x="1296" y="3230"/>
                    </a:lnTo>
                    <a:lnTo>
                      <a:pt x="1352" y="3219"/>
                    </a:lnTo>
                    <a:lnTo>
                      <a:pt x="1409" y="3209"/>
                    </a:lnTo>
                    <a:lnTo>
                      <a:pt x="1468" y="3198"/>
                    </a:lnTo>
                    <a:lnTo>
                      <a:pt x="1530" y="3185"/>
                    </a:lnTo>
                    <a:lnTo>
                      <a:pt x="1591" y="3173"/>
                    </a:lnTo>
                    <a:lnTo>
                      <a:pt x="1652" y="3160"/>
                    </a:lnTo>
                    <a:lnTo>
                      <a:pt x="1710" y="3148"/>
                    </a:lnTo>
                    <a:lnTo>
                      <a:pt x="1767" y="3133"/>
                    </a:lnTo>
                    <a:lnTo>
                      <a:pt x="1819" y="3122"/>
                    </a:lnTo>
                    <a:lnTo>
                      <a:pt x="1869" y="3109"/>
                    </a:lnTo>
                    <a:lnTo>
                      <a:pt x="1913" y="3098"/>
                    </a:lnTo>
                    <a:lnTo>
                      <a:pt x="1943" y="3089"/>
                    </a:lnTo>
                    <a:lnTo>
                      <a:pt x="1989" y="3073"/>
                    </a:lnTo>
                    <a:lnTo>
                      <a:pt x="2052" y="3053"/>
                    </a:lnTo>
                    <a:lnTo>
                      <a:pt x="2128" y="3026"/>
                    </a:lnTo>
                    <a:lnTo>
                      <a:pt x="2219" y="2995"/>
                    </a:lnTo>
                    <a:lnTo>
                      <a:pt x="2323" y="2959"/>
                    </a:lnTo>
                    <a:lnTo>
                      <a:pt x="2437" y="2919"/>
                    </a:lnTo>
                    <a:lnTo>
                      <a:pt x="2562" y="2876"/>
                    </a:lnTo>
                    <a:lnTo>
                      <a:pt x="2695" y="2828"/>
                    </a:lnTo>
                    <a:lnTo>
                      <a:pt x="2837" y="2778"/>
                    </a:lnTo>
                    <a:lnTo>
                      <a:pt x="2986" y="2726"/>
                    </a:lnTo>
                    <a:lnTo>
                      <a:pt x="3140" y="2672"/>
                    </a:lnTo>
                    <a:lnTo>
                      <a:pt x="3298" y="2615"/>
                    </a:lnTo>
                    <a:lnTo>
                      <a:pt x="3459" y="2559"/>
                    </a:lnTo>
                    <a:lnTo>
                      <a:pt x="3623" y="2500"/>
                    </a:lnTo>
                    <a:lnTo>
                      <a:pt x="3789" y="2442"/>
                    </a:lnTo>
                    <a:lnTo>
                      <a:pt x="3953" y="2383"/>
                    </a:lnTo>
                    <a:lnTo>
                      <a:pt x="4117" y="2325"/>
                    </a:lnTo>
                    <a:lnTo>
                      <a:pt x="4278" y="2269"/>
                    </a:lnTo>
                    <a:lnTo>
                      <a:pt x="4435" y="2213"/>
                    </a:lnTo>
                    <a:lnTo>
                      <a:pt x="4589" y="2159"/>
                    </a:lnTo>
                    <a:lnTo>
                      <a:pt x="4735" y="2107"/>
                    </a:lnTo>
                    <a:lnTo>
                      <a:pt x="4876" y="2057"/>
                    </a:lnTo>
                    <a:lnTo>
                      <a:pt x="5008" y="2011"/>
                    </a:lnTo>
                    <a:lnTo>
                      <a:pt x="5130" y="1968"/>
                    </a:lnTo>
                    <a:lnTo>
                      <a:pt x="5243" y="1929"/>
                    </a:lnTo>
                    <a:lnTo>
                      <a:pt x="5344" y="1895"/>
                    </a:lnTo>
                    <a:lnTo>
                      <a:pt x="5432" y="1864"/>
                    </a:lnTo>
                    <a:lnTo>
                      <a:pt x="5507" y="1838"/>
                    </a:lnTo>
                    <a:lnTo>
                      <a:pt x="5566" y="1819"/>
                    </a:lnTo>
                    <a:lnTo>
                      <a:pt x="5609" y="1805"/>
                    </a:lnTo>
                    <a:lnTo>
                      <a:pt x="5635" y="1797"/>
                    </a:lnTo>
                    <a:lnTo>
                      <a:pt x="5668" y="1788"/>
                    </a:lnTo>
                    <a:lnTo>
                      <a:pt x="5700" y="1778"/>
                    </a:lnTo>
                    <a:lnTo>
                      <a:pt x="5731" y="1766"/>
                    </a:lnTo>
                    <a:lnTo>
                      <a:pt x="5759" y="1755"/>
                    </a:lnTo>
                    <a:lnTo>
                      <a:pt x="5785" y="1742"/>
                    </a:lnTo>
                    <a:lnTo>
                      <a:pt x="5808" y="1728"/>
                    </a:lnTo>
                    <a:lnTo>
                      <a:pt x="5828" y="1712"/>
                    </a:lnTo>
                    <a:lnTo>
                      <a:pt x="5846" y="1697"/>
                    </a:lnTo>
                    <a:lnTo>
                      <a:pt x="5862" y="1680"/>
                    </a:lnTo>
                    <a:lnTo>
                      <a:pt x="5873" y="1664"/>
                    </a:lnTo>
                    <a:lnTo>
                      <a:pt x="5880" y="1646"/>
                    </a:lnTo>
                    <a:lnTo>
                      <a:pt x="5884" y="1627"/>
                    </a:lnTo>
                    <a:lnTo>
                      <a:pt x="5884" y="1607"/>
                    </a:lnTo>
                    <a:lnTo>
                      <a:pt x="5878" y="1587"/>
                    </a:lnTo>
                    <a:lnTo>
                      <a:pt x="5868" y="1566"/>
                    </a:lnTo>
                    <a:lnTo>
                      <a:pt x="5854" y="1546"/>
                    </a:lnTo>
                    <a:lnTo>
                      <a:pt x="5836" y="1523"/>
                    </a:lnTo>
                    <a:lnTo>
                      <a:pt x="5816" y="1498"/>
                    </a:lnTo>
                    <a:lnTo>
                      <a:pt x="5795" y="1471"/>
                    </a:lnTo>
                    <a:lnTo>
                      <a:pt x="5773" y="1443"/>
                    </a:lnTo>
                    <a:lnTo>
                      <a:pt x="5750" y="1412"/>
                    </a:lnTo>
                    <a:lnTo>
                      <a:pt x="5728" y="1379"/>
                    </a:lnTo>
                    <a:lnTo>
                      <a:pt x="5708" y="1344"/>
                    </a:lnTo>
                    <a:lnTo>
                      <a:pt x="5689" y="1309"/>
                    </a:lnTo>
                    <a:lnTo>
                      <a:pt x="5671" y="1271"/>
                    </a:lnTo>
                    <a:lnTo>
                      <a:pt x="5657" y="1233"/>
                    </a:lnTo>
                    <a:lnTo>
                      <a:pt x="5644" y="1192"/>
                    </a:lnTo>
                    <a:lnTo>
                      <a:pt x="5636" y="1151"/>
                    </a:lnTo>
                    <a:lnTo>
                      <a:pt x="5631" y="1108"/>
                    </a:lnTo>
                    <a:lnTo>
                      <a:pt x="5632" y="1065"/>
                    </a:lnTo>
                    <a:lnTo>
                      <a:pt x="5637" y="1020"/>
                    </a:lnTo>
                    <a:lnTo>
                      <a:pt x="5649" y="975"/>
                    </a:lnTo>
                    <a:lnTo>
                      <a:pt x="5663" y="933"/>
                    </a:lnTo>
                    <a:lnTo>
                      <a:pt x="5678" y="898"/>
                    </a:lnTo>
                    <a:lnTo>
                      <a:pt x="5693" y="869"/>
                    </a:lnTo>
                    <a:lnTo>
                      <a:pt x="5708" y="843"/>
                    </a:lnTo>
                    <a:lnTo>
                      <a:pt x="5723" y="822"/>
                    </a:lnTo>
                    <a:lnTo>
                      <a:pt x="5739" y="806"/>
                    </a:lnTo>
                    <a:lnTo>
                      <a:pt x="5754" y="790"/>
                    </a:lnTo>
                    <a:lnTo>
                      <a:pt x="5769" y="778"/>
                    </a:lnTo>
                    <a:lnTo>
                      <a:pt x="5785" y="765"/>
                    </a:lnTo>
                    <a:lnTo>
                      <a:pt x="5802" y="752"/>
                    </a:lnTo>
                    <a:lnTo>
                      <a:pt x="5817" y="738"/>
                    </a:lnTo>
                    <a:lnTo>
                      <a:pt x="5834" y="722"/>
                    </a:lnTo>
                    <a:lnTo>
                      <a:pt x="5850" y="704"/>
                    </a:lnTo>
                    <a:lnTo>
                      <a:pt x="5867" y="683"/>
                    </a:lnTo>
                    <a:lnTo>
                      <a:pt x="5884" y="657"/>
                    </a:lnTo>
                    <a:lnTo>
                      <a:pt x="5900" y="625"/>
                    </a:lnTo>
                    <a:lnTo>
                      <a:pt x="5918" y="592"/>
                    </a:lnTo>
                    <a:lnTo>
                      <a:pt x="5935" y="560"/>
                    </a:lnTo>
                    <a:lnTo>
                      <a:pt x="5953" y="530"/>
                    </a:lnTo>
                    <a:lnTo>
                      <a:pt x="5969" y="502"/>
                    </a:lnTo>
                    <a:lnTo>
                      <a:pt x="5986" y="476"/>
                    </a:lnTo>
                    <a:lnTo>
                      <a:pt x="6000" y="452"/>
                    </a:lnTo>
                    <a:lnTo>
                      <a:pt x="6013" y="429"/>
                    </a:lnTo>
                    <a:lnTo>
                      <a:pt x="6023" y="408"/>
                    </a:lnTo>
                    <a:lnTo>
                      <a:pt x="6031" y="389"/>
                    </a:lnTo>
                    <a:lnTo>
                      <a:pt x="6036" y="372"/>
                    </a:lnTo>
                    <a:lnTo>
                      <a:pt x="6037" y="357"/>
                    </a:lnTo>
                    <a:lnTo>
                      <a:pt x="6035" y="343"/>
                    </a:lnTo>
                    <a:lnTo>
                      <a:pt x="6027" y="331"/>
                    </a:lnTo>
                    <a:lnTo>
                      <a:pt x="6016" y="321"/>
                    </a:lnTo>
                    <a:lnTo>
                      <a:pt x="5999" y="312"/>
                    </a:lnTo>
                    <a:lnTo>
                      <a:pt x="5976" y="306"/>
                    </a:lnTo>
                    <a:lnTo>
                      <a:pt x="5949" y="299"/>
                    </a:lnTo>
                    <a:lnTo>
                      <a:pt x="5918" y="294"/>
                    </a:lnTo>
                    <a:lnTo>
                      <a:pt x="5886" y="288"/>
                    </a:lnTo>
                    <a:lnTo>
                      <a:pt x="5852" y="281"/>
                    </a:lnTo>
                    <a:lnTo>
                      <a:pt x="5817" y="275"/>
                    </a:lnTo>
                    <a:lnTo>
                      <a:pt x="5781" y="267"/>
                    </a:lnTo>
                    <a:lnTo>
                      <a:pt x="5746" y="259"/>
                    </a:lnTo>
                    <a:lnTo>
                      <a:pt x="5712" y="252"/>
                    </a:lnTo>
                    <a:lnTo>
                      <a:pt x="5678" y="244"/>
                    </a:lnTo>
                    <a:lnTo>
                      <a:pt x="5649" y="236"/>
                    </a:lnTo>
                    <a:lnTo>
                      <a:pt x="5621" y="227"/>
                    </a:lnTo>
                    <a:lnTo>
                      <a:pt x="5598" y="218"/>
                    </a:lnTo>
                    <a:lnTo>
                      <a:pt x="5577" y="208"/>
                    </a:lnTo>
                    <a:lnTo>
                      <a:pt x="5563" y="198"/>
                    </a:lnTo>
                    <a:lnTo>
                      <a:pt x="5554" y="188"/>
                    </a:lnTo>
                    <a:lnTo>
                      <a:pt x="5550" y="176"/>
                    </a:lnTo>
                    <a:lnTo>
                      <a:pt x="5546" y="150"/>
                    </a:lnTo>
                    <a:lnTo>
                      <a:pt x="5536" y="122"/>
                    </a:lnTo>
                    <a:lnTo>
                      <a:pt x="5519" y="94"/>
                    </a:lnTo>
                    <a:lnTo>
                      <a:pt x="5496" y="65"/>
                    </a:lnTo>
                    <a:lnTo>
                      <a:pt x="5468" y="40"/>
                    </a:lnTo>
                    <a:lnTo>
                      <a:pt x="5435" y="20"/>
                    </a:lnTo>
                    <a:lnTo>
                      <a:pt x="5396" y="6"/>
                    </a:lnTo>
                    <a:lnTo>
                      <a:pt x="5353" y="0"/>
                    </a:lnTo>
                    <a:lnTo>
                      <a:pt x="5327" y="2"/>
                    </a:lnTo>
                    <a:lnTo>
                      <a:pt x="5296" y="3"/>
                    </a:lnTo>
                    <a:lnTo>
                      <a:pt x="5260" y="7"/>
                    </a:lnTo>
                    <a:lnTo>
                      <a:pt x="5222" y="11"/>
                    </a:lnTo>
                    <a:lnTo>
                      <a:pt x="5181" y="17"/>
                    </a:lnTo>
                    <a:lnTo>
                      <a:pt x="5139" y="22"/>
                    </a:lnTo>
                    <a:lnTo>
                      <a:pt x="5095" y="29"/>
                    </a:lnTo>
                    <a:lnTo>
                      <a:pt x="5053" y="35"/>
                    </a:lnTo>
                    <a:lnTo>
                      <a:pt x="5012" y="41"/>
                    </a:lnTo>
                    <a:lnTo>
                      <a:pt x="4973" y="48"/>
                    </a:lnTo>
                    <a:lnTo>
                      <a:pt x="4937" y="53"/>
                    </a:lnTo>
                    <a:lnTo>
                      <a:pt x="4907" y="59"/>
                    </a:lnTo>
                    <a:lnTo>
                      <a:pt x="4881" y="63"/>
                    </a:lnTo>
                    <a:lnTo>
                      <a:pt x="4860" y="67"/>
                    </a:lnTo>
                    <a:lnTo>
                      <a:pt x="4848" y="68"/>
                    </a:lnTo>
                    <a:lnTo>
                      <a:pt x="4844" y="70"/>
                    </a:lnTo>
                    <a:close/>
                  </a:path>
                </a:pathLst>
              </a:custGeom>
              <a:solidFill>
                <a:srgbClr val="009CA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81" name="Freeform 140">
                <a:extLst>
                  <a:ext uri="{FF2B5EF4-FFF2-40B4-BE49-F238E27FC236}">
                    <a16:creationId xmlns:a16="http://schemas.microsoft.com/office/drawing/2014/main" id="{8419E25A-8FF6-4951-8D45-DAF7C77F8DF2}"/>
                  </a:ext>
                </a:extLst>
              </p:cNvPr>
              <p:cNvSpPr>
                <a:spLocks noChangeAspect="1"/>
              </p:cNvSpPr>
              <p:nvPr/>
            </p:nvSpPr>
            <p:spPr bwMode="auto">
              <a:xfrm>
                <a:off x="4251" y="1464"/>
                <a:ext cx="1343" cy="667"/>
              </a:xfrm>
              <a:custGeom>
                <a:avLst/>
                <a:gdLst>
                  <a:gd name="T0" fmla="*/ 0 w 5372"/>
                  <a:gd name="T1" fmla="*/ 0 h 2666"/>
                  <a:gd name="T2" fmla="*/ 0 w 5372"/>
                  <a:gd name="T3" fmla="*/ 0 h 2666"/>
                  <a:gd name="T4" fmla="*/ 0 w 5372"/>
                  <a:gd name="T5" fmla="*/ 0 h 2666"/>
                  <a:gd name="T6" fmla="*/ 0 w 5372"/>
                  <a:gd name="T7" fmla="*/ 0 h 2666"/>
                  <a:gd name="T8" fmla="*/ 0 w 5372"/>
                  <a:gd name="T9" fmla="*/ 0 h 2666"/>
                  <a:gd name="T10" fmla="*/ 0 w 5372"/>
                  <a:gd name="T11" fmla="*/ 0 h 2666"/>
                  <a:gd name="T12" fmla="*/ 0 w 5372"/>
                  <a:gd name="T13" fmla="*/ 0 h 2666"/>
                  <a:gd name="T14" fmla="*/ 0 w 5372"/>
                  <a:gd name="T15" fmla="*/ 0 h 2666"/>
                  <a:gd name="T16" fmla="*/ 0 w 5372"/>
                  <a:gd name="T17" fmla="*/ 0 h 2666"/>
                  <a:gd name="T18" fmla="*/ 0 w 5372"/>
                  <a:gd name="T19" fmla="*/ 0 h 2666"/>
                  <a:gd name="T20" fmla="*/ 0 w 5372"/>
                  <a:gd name="T21" fmla="*/ 0 h 2666"/>
                  <a:gd name="T22" fmla="*/ 0 w 5372"/>
                  <a:gd name="T23" fmla="*/ 0 h 2666"/>
                  <a:gd name="T24" fmla="*/ 0 w 5372"/>
                  <a:gd name="T25" fmla="*/ 0 h 2666"/>
                  <a:gd name="T26" fmla="*/ 0 w 5372"/>
                  <a:gd name="T27" fmla="*/ 0 h 2666"/>
                  <a:gd name="T28" fmla="*/ 0 w 5372"/>
                  <a:gd name="T29" fmla="*/ 0 h 2666"/>
                  <a:gd name="T30" fmla="*/ 0 w 5372"/>
                  <a:gd name="T31" fmla="*/ 0 h 2666"/>
                  <a:gd name="T32" fmla="*/ 0 w 5372"/>
                  <a:gd name="T33" fmla="*/ 0 h 2666"/>
                  <a:gd name="T34" fmla="*/ 0 w 5372"/>
                  <a:gd name="T35" fmla="*/ 0 h 2666"/>
                  <a:gd name="T36" fmla="*/ 0 w 5372"/>
                  <a:gd name="T37" fmla="*/ 0 h 2666"/>
                  <a:gd name="T38" fmla="*/ 0 w 5372"/>
                  <a:gd name="T39" fmla="*/ 0 h 2666"/>
                  <a:gd name="T40" fmla="*/ 0 w 5372"/>
                  <a:gd name="T41" fmla="*/ 0 h 2666"/>
                  <a:gd name="T42" fmla="*/ 0 w 5372"/>
                  <a:gd name="T43" fmla="*/ 0 h 2666"/>
                  <a:gd name="T44" fmla="*/ 0 w 5372"/>
                  <a:gd name="T45" fmla="*/ 0 h 2666"/>
                  <a:gd name="T46" fmla="*/ 0 w 5372"/>
                  <a:gd name="T47" fmla="*/ 0 h 2666"/>
                  <a:gd name="T48" fmla="*/ 0 w 5372"/>
                  <a:gd name="T49" fmla="*/ 0 h 2666"/>
                  <a:gd name="T50" fmla="*/ 0 w 5372"/>
                  <a:gd name="T51" fmla="*/ 0 h 2666"/>
                  <a:gd name="T52" fmla="*/ 0 w 5372"/>
                  <a:gd name="T53" fmla="*/ 0 h 2666"/>
                  <a:gd name="T54" fmla="*/ 0 w 5372"/>
                  <a:gd name="T55" fmla="*/ 0 h 2666"/>
                  <a:gd name="T56" fmla="*/ 0 w 5372"/>
                  <a:gd name="T57" fmla="*/ 0 h 2666"/>
                  <a:gd name="T58" fmla="*/ 0 w 5372"/>
                  <a:gd name="T59" fmla="*/ 0 h 2666"/>
                  <a:gd name="T60" fmla="*/ 0 w 5372"/>
                  <a:gd name="T61" fmla="*/ 0 h 2666"/>
                  <a:gd name="T62" fmla="*/ 0 w 5372"/>
                  <a:gd name="T63" fmla="*/ 0 h 2666"/>
                  <a:gd name="T64" fmla="*/ 0 w 5372"/>
                  <a:gd name="T65" fmla="*/ 0 h 2666"/>
                  <a:gd name="T66" fmla="*/ 0 w 5372"/>
                  <a:gd name="T67" fmla="*/ 0 h 2666"/>
                  <a:gd name="T68" fmla="*/ 0 w 5372"/>
                  <a:gd name="T69" fmla="*/ 0 h 2666"/>
                  <a:gd name="T70" fmla="*/ 0 w 5372"/>
                  <a:gd name="T71" fmla="*/ 0 h 2666"/>
                  <a:gd name="T72" fmla="*/ 0 w 5372"/>
                  <a:gd name="T73" fmla="*/ 0 h 2666"/>
                  <a:gd name="T74" fmla="*/ 0 w 5372"/>
                  <a:gd name="T75" fmla="*/ 0 h 2666"/>
                  <a:gd name="T76" fmla="*/ 0 w 5372"/>
                  <a:gd name="T77" fmla="*/ 0 h 2666"/>
                  <a:gd name="T78" fmla="*/ 0 w 5372"/>
                  <a:gd name="T79" fmla="*/ 0 h 2666"/>
                  <a:gd name="T80" fmla="*/ 0 w 5372"/>
                  <a:gd name="T81" fmla="*/ 0 h 2666"/>
                  <a:gd name="T82" fmla="*/ 0 w 5372"/>
                  <a:gd name="T83" fmla="*/ 0 h 2666"/>
                  <a:gd name="T84" fmla="*/ 0 w 5372"/>
                  <a:gd name="T85" fmla="*/ 0 h 2666"/>
                  <a:gd name="T86" fmla="*/ 0 w 5372"/>
                  <a:gd name="T87" fmla="*/ 0 h 2666"/>
                  <a:gd name="T88" fmla="*/ 0 w 5372"/>
                  <a:gd name="T89" fmla="*/ 0 h 2666"/>
                  <a:gd name="T90" fmla="*/ 0 w 5372"/>
                  <a:gd name="T91" fmla="*/ 0 h 2666"/>
                  <a:gd name="T92" fmla="*/ 0 w 5372"/>
                  <a:gd name="T93" fmla="*/ 0 h 2666"/>
                  <a:gd name="T94" fmla="*/ 0 w 5372"/>
                  <a:gd name="T95" fmla="*/ 0 h 2666"/>
                  <a:gd name="T96" fmla="*/ 0 w 5372"/>
                  <a:gd name="T97" fmla="*/ 0 h 2666"/>
                  <a:gd name="T98" fmla="*/ 0 w 5372"/>
                  <a:gd name="T99" fmla="*/ 0 h 2666"/>
                  <a:gd name="T100" fmla="*/ 0 w 5372"/>
                  <a:gd name="T101" fmla="*/ 0 h 2666"/>
                  <a:gd name="T102" fmla="*/ 0 w 5372"/>
                  <a:gd name="T103" fmla="*/ 0 h 2666"/>
                  <a:gd name="T104" fmla="*/ 0 w 5372"/>
                  <a:gd name="T105" fmla="*/ 0 h 2666"/>
                  <a:gd name="T106" fmla="*/ 0 w 5372"/>
                  <a:gd name="T107" fmla="*/ 0 h 2666"/>
                  <a:gd name="T108" fmla="*/ 0 w 5372"/>
                  <a:gd name="T109" fmla="*/ 0 h 2666"/>
                  <a:gd name="T110" fmla="*/ 0 w 5372"/>
                  <a:gd name="T111" fmla="*/ 0 h 266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372"/>
                  <a:gd name="T169" fmla="*/ 0 h 2666"/>
                  <a:gd name="T170" fmla="*/ 5372 w 5372"/>
                  <a:gd name="T171" fmla="*/ 2666 h 266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372" h="2666">
                    <a:moveTo>
                      <a:pt x="2687" y="600"/>
                    </a:moveTo>
                    <a:lnTo>
                      <a:pt x="2630" y="615"/>
                    </a:lnTo>
                    <a:lnTo>
                      <a:pt x="2576" y="630"/>
                    </a:lnTo>
                    <a:lnTo>
                      <a:pt x="2527" y="644"/>
                    </a:lnTo>
                    <a:lnTo>
                      <a:pt x="2481" y="655"/>
                    </a:lnTo>
                    <a:lnTo>
                      <a:pt x="2439" y="667"/>
                    </a:lnTo>
                    <a:lnTo>
                      <a:pt x="2400" y="678"/>
                    </a:lnTo>
                    <a:lnTo>
                      <a:pt x="2364" y="687"/>
                    </a:lnTo>
                    <a:lnTo>
                      <a:pt x="2332" y="698"/>
                    </a:lnTo>
                    <a:lnTo>
                      <a:pt x="2301" y="707"/>
                    </a:lnTo>
                    <a:lnTo>
                      <a:pt x="2274" y="714"/>
                    </a:lnTo>
                    <a:lnTo>
                      <a:pt x="2249" y="722"/>
                    </a:lnTo>
                    <a:lnTo>
                      <a:pt x="2224" y="730"/>
                    </a:lnTo>
                    <a:lnTo>
                      <a:pt x="2203" y="737"/>
                    </a:lnTo>
                    <a:lnTo>
                      <a:pt x="2182" y="745"/>
                    </a:lnTo>
                    <a:lnTo>
                      <a:pt x="2163" y="751"/>
                    </a:lnTo>
                    <a:lnTo>
                      <a:pt x="2145" y="758"/>
                    </a:lnTo>
                    <a:lnTo>
                      <a:pt x="2127" y="766"/>
                    </a:lnTo>
                    <a:lnTo>
                      <a:pt x="2110" y="772"/>
                    </a:lnTo>
                    <a:lnTo>
                      <a:pt x="2094" y="780"/>
                    </a:lnTo>
                    <a:lnTo>
                      <a:pt x="2077" y="787"/>
                    </a:lnTo>
                    <a:lnTo>
                      <a:pt x="2060" y="795"/>
                    </a:lnTo>
                    <a:lnTo>
                      <a:pt x="2044" y="803"/>
                    </a:lnTo>
                    <a:lnTo>
                      <a:pt x="2026" y="812"/>
                    </a:lnTo>
                    <a:lnTo>
                      <a:pt x="2006" y="821"/>
                    </a:lnTo>
                    <a:lnTo>
                      <a:pt x="1987" y="831"/>
                    </a:lnTo>
                    <a:lnTo>
                      <a:pt x="1965" y="841"/>
                    </a:lnTo>
                    <a:lnTo>
                      <a:pt x="1942" y="853"/>
                    </a:lnTo>
                    <a:lnTo>
                      <a:pt x="1918" y="864"/>
                    </a:lnTo>
                    <a:lnTo>
                      <a:pt x="1892" y="878"/>
                    </a:lnTo>
                    <a:lnTo>
                      <a:pt x="1863" y="892"/>
                    </a:lnTo>
                    <a:lnTo>
                      <a:pt x="1832" y="907"/>
                    </a:lnTo>
                    <a:lnTo>
                      <a:pt x="1798" y="923"/>
                    </a:lnTo>
                    <a:lnTo>
                      <a:pt x="1742" y="949"/>
                    </a:lnTo>
                    <a:lnTo>
                      <a:pt x="1689" y="976"/>
                    </a:lnTo>
                    <a:lnTo>
                      <a:pt x="1636" y="1004"/>
                    </a:lnTo>
                    <a:lnTo>
                      <a:pt x="1583" y="1032"/>
                    </a:lnTo>
                    <a:lnTo>
                      <a:pt x="1531" y="1062"/>
                    </a:lnTo>
                    <a:lnTo>
                      <a:pt x="1480" y="1093"/>
                    </a:lnTo>
                    <a:lnTo>
                      <a:pt x="1428" y="1123"/>
                    </a:lnTo>
                    <a:lnTo>
                      <a:pt x="1378" y="1154"/>
                    </a:lnTo>
                    <a:lnTo>
                      <a:pt x="1328" y="1186"/>
                    </a:lnTo>
                    <a:lnTo>
                      <a:pt x="1280" y="1220"/>
                    </a:lnTo>
                    <a:lnTo>
                      <a:pt x="1231" y="1254"/>
                    </a:lnTo>
                    <a:lnTo>
                      <a:pt x="1183" y="1289"/>
                    </a:lnTo>
                    <a:lnTo>
                      <a:pt x="1136" y="1325"/>
                    </a:lnTo>
                    <a:lnTo>
                      <a:pt x="1089" y="1361"/>
                    </a:lnTo>
                    <a:lnTo>
                      <a:pt x="1042" y="1398"/>
                    </a:lnTo>
                    <a:lnTo>
                      <a:pt x="996" y="1436"/>
                    </a:lnTo>
                    <a:lnTo>
                      <a:pt x="951" y="1475"/>
                    </a:lnTo>
                    <a:lnTo>
                      <a:pt x="905" y="1514"/>
                    </a:lnTo>
                    <a:lnTo>
                      <a:pt x="862" y="1554"/>
                    </a:lnTo>
                    <a:lnTo>
                      <a:pt x="817" y="1597"/>
                    </a:lnTo>
                    <a:lnTo>
                      <a:pt x="773" y="1639"/>
                    </a:lnTo>
                    <a:lnTo>
                      <a:pt x="730" y="1681"/>
                    </a:lnTo>
                    <a:lnTo>
                      <a:pt x="686" y="1726"/>
                    </a:lnTo>
                    <a:lnTo>
                      <a:pt x="644" y="1771"/>
                    </a:lnTo>
                    <a:lnTo>
                      <a:pt x="601" y="1816"/>
                    </a:lnTo>
                    <a:lnTo>
                      <a:pt x="559" y="1862"/>
                    </a:lnTo>
                    <a:lnTo>
                      <a:pt x="517" y="1909"/>
                    </a:lnTo>
                    <a:lnTo>
                      <a:pt x="476" y="1958"/>
                    </a:lnTo>
                    <a:lnTo>
                      <a:pt x="435" y="2008"/>
                    </a:lnTo>
                    <a:lnTo>
                      <a:pt x="394" y="2058"/>
                    </a:lnTo>
                    <a:lnTo>
                      <a:pt x="353" y="2108"/>
                    </a:lnTo>
                    <a:lnTo>
                      <a:pt x="312" y="2161"/>
                    </a:lnTo>
                    <a:lnTo>
                      <a:pt x="271" y="2210"/>
                    </a:lnTo>
                    <a:lnTo>
                      <a:pt x="231" y="2253"/>
                    </a:lnTo>
                    <a:lnTo>
                      <a:pt x="192" y="2290"/>
                    </a:lnTo>
                    <a:lnTo>
                      <a:pt x="155" y="2322"/>
                    </a:lnTo>
                    <a:lnTo>
                      <a:pt x="121" y="2351"/>
                    </a:lnTo>
                    <a:lnTo>
                      <a:pt x="89" y="2376"/>
                    </a:lnTo>
                    <a:lnTo>
                      <a:pt x="60" y="2398"/>
                    </a:lnTo>
                    <a:lnTo>
                      <a:pt x="37" y="2419"/>
                    </a:lnTo>
                    <a:lnTo>
                      <a:pt x="19" y="2437"/>
                    </a:lnTo>
                    <a:lnTo>
                      <a:pt x="6" y="2455"/>
                    </a:lnTo>
                    <a:lnTo>
                      <a:pt x="0" y="2471"/>
                    </a:lnTo>
                    <a:lnTo>
                      <a:pt x="3" y="2489"/>
                    </a:lnTo>
                    <a:lnTo>
                      <a:pt x="12" y="2508"/>
                    </a:lnTo>
                    <a:lnTo>
                      <a:pt x="30" y="2530"/>
                    </a:lnTo>
                    <a:lnTo>
                      <a:pt x="58" y="2553"/>
                    </a:lnTo>
                    <a:lnTo>
                      <a:pt x="95" y="2580"/>
                    </a:lnTo>
                    <a:lnTo>
                      <a:pt x="136" y="2606"/>
                    </a:lnTo>
                    <a:lnTo>
                      <a:pt x="172" y="2626"/>
                    </a:lnTo>
                    <a:lnTo>
                      <a:pt x="205" y="2643"/>
                    </a:lnTo>
                    <a:lnTo>
                      <a:pt x="236" y="2655"/>
                    </a:lnTo>
                    <a:lnTo>
                      <a:pt x="265" y="2661"/>
                    </a:lnTo>
                    <a:lnTo>
                      <a:pt x="295" y="2665"/>
                    </a:lnTo>
                    <a:lnTo>
                      <a:pt x="324" y="2666"/>
                    </a:lnTo>
                    <a:lnTo>
                      <a:pt x="356" y="2665"/>
                    </a:lnTo>
                    <a:lnTo>
                      <a:pt x="389" y="2661"/>
                    </a:lnTo>
                    <a:lnTo>
                      <a:pt x="424" y="2655"/>
                    </a:lnTo>
                    <a:lnTo>
                      <a:pt x="465" y="2647"/>
                    </a:lnTo>
                    <a:lnTo>
                      <a:pt x="510" y="2639"/>
                    </a:lnTo>
                    <a:lnTo>
                      <a:pt x="560" y="2630"/>
                    </a:lnTo>
                    <a:lnTo>
                      <a:pt x="618" y="2621"/>
                    </a:lnTo>
                    <a:lnTo>
                      <a:pt x="682" y="2612"/>
                    </a:lnTo>
                    <a:lnTo>
                      <a:pt x="755" y="2605"/>
                    </a:lnTo>
                    <a:lnTo>
                      <a:pt x="795" y="2599"/>
                    </a:lnTo>
                    <a:lnTo>
                      <a:pt x="837" y="2594"/>
                    </a:lnTo>
                    <a:lnTo>
                      <a:pt x="882" y="2585"/>
                    </a:lnTo>
                    <a:lnTo>
                      <a:pt x="930" y="2576"/>
                    </a:lnTo>
                    <a:lnTo>
                      <a:pt x="978" y="2566"/>
                    </a:lnTo>
                    <a:lnTo>
                      <a:pt x="1030" y="2553"/>
                    </a:lnTo>
                    <a:lnTo>
                      <a:pt x="1083" y="2539"/>
                    </a:lnTo>
                    <a:lnTo>
                      <a:pt x="1140" y="2524"/>
                    </a:lnTo>
                    <a:lnTo>
                      <a:pt x="1196" y="2508"/>
                    </a:lnTo>
                    <a:lnTo>
                      <a:pt x="1256" y="2490"/>
                    </a:lnTo>
                    <a:lnTo>
                      <a:pt x="1317" y="2472"/>
                    </a:lnTo>
                    <a:lnTo>
                      <a:pt x="1380" y="2452"/>
                    </a:lnTo>
                    <a:lnTo>
                      <a:pt x="1444" y="2431"/>
                    </a:lnTo>
                    <a:lnTo>
                      <a:pt x="1509" y="2410"/>
                    </a:lnTo>
                    <a:lnTo>
                      <a:pt x="1577" y="2388"/>
                    </a:lnTo>
                    <a:lnTo>
                      <a:pt x="1645" y="2365"/>
                    </a:lnTo>
                    <a:lnTo>
                      <a:pt x="1715" y="2340"/>
                    </a:lnTo>
                    <a:lnTo>
                      <a:pt x="1786" y="2316"/>
                    </a:lnTo>
                    <a:lnTo>
                      <a:pt x="1859" y="2290"/>
                    </a:lnTo>
                    <a:lnTo>
                      <a:pt x="1932" y="2265"/>
                    </a:lnTo>
                    <a:lnTo>
                      <a:pt x="2006" y="2238"/>
                    </a:lnTo>
                    <a:lnTo>
                      <a:pt x="2081" y="2211"/>
                    </a:lnTo>
                    <a:lnTo>
                      <a:pt x="2158" y="2184"/>
                    </a:lnTo>
                    <a:lnTo>
                      <a:pt x="2235" y="2156"/>
                    </a:lnTo>
                    <a:lnTo>
                      <a:pt x="2312" y="2127"/>
                    </a:lnTo>
                    <a:lnTo>
                      <a:pt x="2390" y="2099"/>
                    </a:lnTo>
                    <a:lnTo>
                      <a:pt x="2468" y="2071"/>
                    </a:lnTo>
                    <a:lnTo>
                      <a:pt x="2548" y="2043"/>
                    </a:lnTo>
                    <a:lnTo>
                      <a:pt x="2626" y="2015"/>
                    </a:lnTo>
                    <a:lnTo>
                      <a:pt x="2705" y="1986"/>
                    </a:lnTo>
                    <a:lnTo>
                      <a:pt x="2786" y="1958"/>
                    </a:lnTo>
                    <a:lnTo>
                      <a:pt x="2865" y="1930"/>
                    </a:lnTo>
                    <a:lnTo>
                      <a:pt x="2945" y="1902"/>
                    </a:lnTo>
                    <a:lnTo>
                      <a:pt x="3026" y="1874"/>
                    </a:lnTo>
                    <a:lnTo>
                      <a:pt x="3105" y="1847"/>
                    </a:lnTo>
                    <a:lnTo>
                      <a:pt x="3185" y="1818"/>
                    </a:lnTo>
                    <a:lnTo>
                      <a:pt x="3263" y="1790"/>
                    </a:lnTo>
                    <a:lnTo>
                      <a:pt x="3342" y="1763"/>
                    </a:lnTo>
                    <a:lnTo>
                      <a:pt x="3421" y="1736"/>
                    </a:lnTo>
                    <a:lnTo>
                      <a:pt x="3498" y="1708"/>
                    </a:lnTo>
                    <a:lnTo>
                      <a:pt x="3574" y="1681"/>
                    </a:lnTo>
                    <a:lnTo>
                      <a:pt x="3650" y="1656"/>
                    </a:lnTo>
                    <a:lnTo>
                      <a:pt x="3726" y="1629"/>
                    </a:lnTo>
                    <a:lnTo>
                      <a:pt x="3799" y="1603"/>
                    </a:lnTo>
                    <a:lnTo>
                      <a:pt x="3872" y="1577"/>
                    </a:lnTo>
                    <a:lnTo>
                      <a:pt x="3945" y="1552"/>
                    </a:lnTo>
                    <a:lnTo>
                      <a:pt x="4015" y="1527"/>
                    </a:lnTo>
                    <a:lnTo>
                      <a:pt x="4085" y="1503"/>
                    </a:lnTo>
                    <a:lnTo>
                      <a:pt x="4153" y="1479"/>
                    </a:lnTo>
                    <a:lnTo>
                      <a:pt x="4219" y="1455"/>
                    </a:lnTo>
                    <a:lnTo>
                      <a:pt x="4283" y="1432"/>
                    </a:lnTo>
                    <a:lnTo>
                      <a:pt x="4348" y="1411"/>
                    </a:lnTo>
                    <a:lnTo>
                      <a:pt x="4409" y="1389"/>
                    </a:lnTo>
                    <a:lnTo>
                      <a:pt x="4468" y="1367"/>
                    </a:lnTo>
                    <a:lnTo>
                      <a:pt x="4526" y="1348"/>
                    </a:lnTo>
                    <a:lnTo>
                      <a:pt x="4582" y="1327"/>
                    </a:lnTo>
                    <a:lnTo>
                      <a:pt x="4636" y="1308"/>
                    </a:lnTo>
                    <a:lnTo>
                      <a:pt x="4687" y="1290"/>
                    </a:lnTo>
                    <a:lnTo>
                      <a:pt x="4736" y="1272"/>
                    </a:lnTo>
                    <a:lnTo>
                      <a:pt x="4783" y="1255"/>
                    </a:lnTo>
                    <a:lnTo>
                      <a:pt x="4827" y="1240"/>
                    </a:lnTo>
                    <a:lnTo>
                      <a:pt x="4869" y="1225"/>
                    </a:lnTo>
                    <a:lnTo>
                      <a:pt x="4909" y="1211"/>
                    </a:lnTo>
                    <a:lnTo>
                      <a:pt x="4945" y="1198"/>
                    </a:lnTo>
                    <a:lnTo>
                      <a:pt x="5013" y="1173"/>
                    </a:lnTo>
                    <a:lnTo>
                      <a:pt x="5074" y="1150"/>
                    </a:lnTo>
                    <a:lnTo>
                      <a:pt x="5132" y="1128"/>
                    </a:lnTo>
                    <a:lnTo>
                      <a:pt x="5183" y="1108"/>
                    </a:lnTo>
                    <a:lnTo>
                      <a:pt x="5228" y="1087"/>
                    </a:lnTo>
                    <a:lnTo>
                      <a:pt x="5268" y="1068"/>
                    </a:lnTo>
                    <a:lnTo>
                      <a:pt x="5303" y="1048"/>
                    </a:lnTo>
                    <a:lnTo>
                      <a:pt x="5330" y="1028"/>
                    </a:lnTo>
                    <a:lnTo>
                      <a:pt x="5350" y="1008"/>
                    </a:lnTo>
                    <a:lnTo>
                      <a:pt x="5364" y="987"/>
                    </a:lnTo>
                    <a:lnTo>
                      <a:pt x="5372" y="966"/>
                    </a:lnTo>
                    <a:lnTo>
                      <a:pt x="5372" y="943"/>
                    </a:lnTo>
                    <a:lnTo>
                      <a:pt x="5365" y="917"/>
                    </a:lnTo>
                    <a:lnTo>
                      <a:pt x="5351" y="890"/>
                    </a:lnTo>
                    <a:lnTo>
                      <a:pt x="5331" y="862"/>
                    </a:lnTo>
                    <a:lnTo>
                      <a:pt x="5301" y="830"/>
                    </a:lnTo>
                    <a:lnTo>
                      <a:pt x="5269" y="798"/>
                    </a:lnTo>
                    <a:lnTo>
                      <a:pt x="5239" y="768"/>
                    </a:lnTo>
                    <a:lnTo>
                      <a:pt x="5210" y="741"/>
                    </a:lnTo>
                    <a:lnTo>
                      <a:pt x="5183" y="714"/>
                    </a:lnTo>
                    <a:lnTo>
                      <a:pt x="5159" y="690"/>
                    </a:lnTo>
                    <a:lnTo>
                      <a:pt x="5136" y="665"/>
                    </a:lnTo>
                    <a:lnTo>
                      <a:pt x="5117" y="642"/>
                    </a:lnTo>
                    <a:lnTo>
                      <a:pt x="5100" y="619"/>
                    </a:lnTo>
                    <a:lnTo>
                      <a:pt x="5087" y="596"/>
                    </a:lnTo>
                    <a:lnTo>
                      <a:pt x="5077" y="573"/>
                    </a:lnTo>
                    <a:lnTo>
                      <a:pt x="5071" y="549"/>
                    </a:lnTo>
                    <a:lnTo>
                      <a:pt x="5067" y="523"/>
                    </a:lnTo>
                    <a:lnTo>
                      <a:pt x="5068" y="497"/>
                    </a:lnTo>
                    <a:lnTo>
                      <a:pt x="5073" y="469"/>
                    </a:lnTo>
                    <a:lnTo>
                      <a:pt x="5083" y="440"/>
                    </a:lnTo>
                    <a:lnTo>
                      <a:pt x="5098" y="408"/>
                    </a:lnTo>
                    <a:lnTo>
                      <a:pt x="5117" y="376"/>
                    </a:lnTo>
                    <a:lnTo>
                      <a:pt x="5139" y="346"/>
                    </a:lnTo>
                    <a:lnTo>
                      <a:pt x="5164" y="319"/>
                    </a:lnTo>
                    <a:lnTo>
                      <a:pt x="5191" y="294"/>
                    </a:lnTo>
                    <a:lnTo>
                      <a:pt x="5219" y="271"/>
                    </a:lnTo>
                    <a:lnTo>
                      <a:pt x="5246" y="249"/>
                    </a:lnTo>
                    <a:lnTo>
                      <a:pt x="5273" y="228"/>
                    </a:lnTo>
                    <a:lnTo>
                      <a:pt x="5296" y="208"/>
                    </a:lnTo>
                    <a:lnTo>
                      <a:pt x="5317" y="190"/>
                    </a:lnTo>
                    <a:lnTo>
                      <a:pt x="5332" y="172"/>
                    </a:lnTo>
                    <a:lnTo>
                      <a:pt x="5342" y="154"/>
                    </a:lnTo>
                    <a:lnTo>
                      <a:pt x="5346" y="136"/>
                    </a:lnTo>
                    <a:lnTo>
                      <a:pt x="5342" y="119"/>
                    </a:lnTo>
                    <a:lnTo>
                      <a:pt x="5331" y="101"/>
                    </a:lnTo>
                    <a:lnTo>
                      <a:pt x="5308" y="83"/>
                    </a:lnTo>
                    <a:lnTo>
                      <a:pt x="5276" y="64"/>
                    </a:lnTo>
                    <a:lnTo>
                      <a:pt x="5237" y="46"/>
                    </a:lnTo>
                    <a:lnTo>
                      <a:pt x="5200" y="32"/>
                    </a:lnTo>
                    <a:lnTo>
                      <a:pt x="5164" y="22"/>
                    </a:lnTo>
                    <a:lnTo>
                      <a:pt x="5128" y="13"/>
                    </a:lnTo>
                    <a:lnTo>
                      <a:pt x="5094" y="6"/>
                    </a:lnTo>
                    <a:lnTo>
                      <a:pt x="5062" y="2"/>
                    </a:lnTo>
                    <a:lnTo>
                      <a:pt x="5031" y="1"/>
                    </a:lnTo>
                    <a:lnTo>
                      <a:pt x="5001" y="0"/>
                    </a:lnTo>
                    <a:lnTo>
                      <a:pt x="4976" y="0"/>
                    </a:lnTo>
                    <a:lnTo>
                      <a:pt x="4953" y="2"/>
                    </a:lnTo>
                    <a:lnTo>
                      <a:pt x="4931" y="4"/>
                    </a:lnTo>
                    <a:lnTo>
                      <a:pt x="4914" y="6"/>
                    </a:lnTo>
                    <a:lnTo>
                      <a:pt x="4900" y="9"/>
                    </a:lnTo>
                    <a:lnTo>
                      <a:pt x="4890" y="10"/>
                    </a:lnTo>
                    <a:lnTo>
                      <a:pt x="4883" y="13"/>
                    </a:lnTo>
                    <a:lnTo>
                      <a:pt x="4881" y="13"/>
                    </a:lnTo>
                    <a:lnTo>
                      <a:pt x="2687" y="600"/>
                    </a:lnTo>
                    <a:close/>
                  </a:path>
                </a:pathLst>
              </a:custGeom>
              <a:solidFill>
                <a:srgbClr val="007377"/>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82" name="Freeform 141">
                <a:extLst>
                  <a:ext uri="{FF2B5EF4-FFF2-40B4-BE49-F238E27FC236}">
                    <a16:creationId xmlns:a16="http://schemas.microsoft.com/office/drawing/2014/main" id="{B7F9F009-C4EA-4F09-8BD6-1026500BB30F}"/>
                  </a:ext>
                </a:extLst>
              </p:cNvPr>
              <p:cNvSpPr>
                <a:spLocks noChangeAspect="1"/>
              </p:cNvSpPr>
              <p:nvPr/>
            </p:nvSpPr>
            <p:spPr bwMode="auto">
              <a:xfrm>
                <a:off x="4614" y="1353"/>
                <a:ext cx="922" cy="244"/>
              </a:xfrm>
              <a:custGeom>
                <a:avLst/>
                <a:gdLst>
                  <a:gd name="T0" fmla="*/ 0 w 3686"/>
                  <a:gd name="T1" fmla="*/ 0 h 974"/>
                  <a:gd name="T2" fmla="*/ 0 w 3686"/>
                  <a:gd name="T3" fmla="*/ 0 h 974"/>
                  <a:gd name="T4" fmla="*/ 0 w 3686"/>
                  <a:gd name="T5" fmla="*/ 0 h 974"/>
                  <a:gd name="T6" fmla="*/ 0 w 3686"/>
                  <a:gd name="T7" fmla="*/ 0 h 974"/>
                  <a:gd name="T8" fmla="*/ 0 w 3686"/>
                  <a:gd name="T9" fmla="*/ 0 h 974"/>
                  <a:gd name="T10" fmla="*/ 0 w 3686"/>
                  <a:gd name="T11" fmla="*/ 0 h 974"/>
                  <a:gd name="T12" fmla="*/ 0 w 3686"/>
                  <a:gd name="T13" fmla="*/ 0 h 974"/>
                  <a:gd name="T14" fmla="*/ 0 w 3686"/>
                  <a:gd name="T15" fmla="*/ 0 h 974"/>
                  <a:gd name="T16" fmla="*/ 0 w 3686"/>
                  <a:gd name="T17" fmla="*/ 0 h 974"/>
                  <a:gd name="T18" fmla="*/ 0 w 3686"/>
                  <a:gd name="T19" fmla="*/ 0 h 974"/>
                  <a:gd name="T20" fmla="*/ 0 w 3686"/>
                  <a:gd name="T21" fmla="*/ 0 h 974"/>
                  <a:gd name="T22" fmla="*/ 0 w 3686"/>
                  <a:gd name="T23" fmla="*/ 0 h 974"/>
                  <a:gd name="T24" fmla="*/ 0 w 3686"/>
                  <a:gd name="T25" fmla="*/ 0 h 974"/>
                  <a:gd name="T26" fmla="*/ 0 w 3686"/>
                  <a:gd name="T27" fmla="*/ 0 h 974"/>
                  <a:gd name="T28" fmla="*/ 0 w 3686"/>
                  <a:gd name="T29" fmla="*/ 0 h 974"/>
                  <a:gd name="T30" fmla="*/ 0 w 3686"/>
                  <a:gd name="T31" fmla="*/ 0 h 974"/>
                  <a:gd name="T32" fmla="*/ 0 w 3686"/>
                  <a:gd name="T33" fmla="*/ 0 h 974"/>
                  <a:gd name="T34" fmla="*/ 0 w 3686"/>
                  <a:gd name="T35" fmla="*/ 0 h 974"/>
                  <a:gd name="T36" fmla="*/ 0 w 3686"/>
                  <a:gd name="T37" fmla="*/ 0 h 974"/>
                  <a:gd name="T38" fmla="*/ 0 w 3686"/>
                  <a:gd name="T39" fmla="*/ 0 h 974"/>
                  <a:gd name="T40" fmla="*/ 0 w 3686"/>
                  <a:gd name="T41" fmla="*/ 0 h 974"/>
                  <a:gd name="T42" fmla="*/ 0 w 3686"/>
                  <a:gd name="T43" fmla="*/ 0 h 974"/>
                  <a:gd name="T44" fmla="*/ 0 w 3686"/>
                  <a:gd name="T45" fmla="*/ 0 h 974"/>
                  <a:gd name="T46" fmla="*/ 0 w 3686"/>
                  <a:gd name="T47" fmla="*/ 0 h 974"/>
                  <a:gd name="T48" fmla="*/ 0 w 3686"/>
                  <a:gd name="T49" fmla="*/ 0 h 974"/>
                  <a:gd name="T50" fmla="*/ 0 w 3686"/>
                  <a:gd name="T51" fmla="*/ 0 h 974"/>
                  <a:gd name="T52" fmla="*/ 0 w 3686"/>
                  <a:gd name="T53" fmla="*/ 0 h 974"/>
                  <a:gd name="T54" fmla="*/ 0 w 3686"/>
                  <a:gd name="T55" fmla="*/ 0 h 974"/>
                  <a:gd name="T56" fmla="*/ 0 w 3686"/>
                  <a:gd name="T57" fmla="*/ 0 h 974"/>
                  <a:gd name="T58" fmla="*/ 0 w 3686"/>
                  <a:gd name="T59" fmla="*/ 0 h 974"/>
                  <a:gd name="T60" fmla="*/ 0 w 3686"/>
                  <a:gd name="T61" fmla="*/ 0 h 974"/>
                  <a:gd name="T62" fmla="*/ 0 w 3686"/>
                  <a:gd name="T63" fmla="*/ 0 h 974"/>
                  <a:gd name="T64" fmla="*/ 0 w 3686"/>
                  <a:gd name="T65" fmla="*/ 0 h 974"/>
                  <a:gd name="T66" fmla="*/ 0 w 3686"/>
                  <a:gd name="T67" fmla="*/ 0 h 974"/>
                  <a:gd name="T68" fmla="*/ 0 w 3686"/>
                  <a:gd name="T69" fmla="*/ 0 h 974"/>
                  <a:gd name="T70" fmla="*/ 0 w 3686"/>
                  <a:gd name="T71" fmla="*/ 0 h 974"/>
                  <a:gd name="T72" fmla="*/ 0 w 3686"/>
                  <a:gd name="T73" fmla="*/ 0 h 974"/>
                  <a:gd name="T74" fmla="*/ 0 w 3686"/>
                  <a:gd name="T75" fmla="*/ 0 h 974"/>
                  <a:gd name="T76" fmla="*/ 0 w 3686"/>
                  <a:gd name="T77" fmla="*/ 0 h 974"/>
                  <a:gd name="T78" fmla="*/ 0 w 3686"/>
                  <a:gd name="T79" fmla="*/ 0 h 974"/>
                  <a:gd name="T80" fmla="*/ 0 w 3686"/>
                  <a:gd name="T81" fmla="*/ 0 h 974"/>
                  <a:gd name="T82" fmla="*/ 0 w 3686"/>
                  <a:gd name="T83" fmla="*/ 0 h 974"/>
                  <a:gd name="T84" fmla="*/ 0 w 3686"/>
                  <a:gd name="T85" fmla="*/ 0 h 974"/>
                  <a:gd name="T86" fmla="*/ 0 w 3686"/>
                  <a:gd name="T87" fmla="*/ 0 h 974"/>
                  <a:gd name="T88" fmla="*/ 0 w 3686"/>
                  <a:gd name="T89" fmla="*/ 0 h 974"/>
                  <a:gd name="T90" fmla="*/ 0 w 3686"/>
                  <a:gd name="T91" fmla="*/ 0 h 974"/>
                  <a:gd name="T92" fmla="*/ 0 w 3686"/>
                  <a:gd name="T93" fmla="*/ 0 h 974"/>
                  <a:gd name="T94" fmla="*/ 0 w 3686"/>
                  <a:gd name="T95" fmla="*/ 0 h 974"/>
                  <a:gd name="T96" fmla="*/ 0 w 3686"/>
                  <a:gd name="T97" fmla="*/ 0 h 974"/>
                  <a:gd name="T98" fmla="*/ 0 w 3686"/>
                  <a:gd name="T99" fmla="*/ 0 h 974"/>
                  <a:gd name="T100" fmla="*/ 0 w 3686"/>
                  <a:gd name="T101" fmla="*/ 0 h 974"/>
                  <a:gd name="T102" fmla="*/ 0 w 3686"/>
                  <a:gd name="T103" fmla="*/ 0 h 974"/>
                  <a:gd name="T104" fmla="*/ 0 w 3686"/>
                  <a:gd name="T105" fmla="*/ 0 h 974"/>
                  <a:gd name="T106" fmla="*/ 0 w 3686"/>
                  <a:gd name="T107" fmla="*/ 0 h 974"/>
                  <a:gd name="T108" fmla="*/ 0 w 3686"/>
                  <a:gd name="T109" fmla="*/ 0 h 974"/>
                  <a:gd name="T110" fmla="*/ 0 w 3686"/>
                  <a:gd name="T111" fmla="*/ 0 h 97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686"/>
                  <a:gd name="T169" fmla="*/ 0 h 974"/>
                  <a:gd name="T170" fmla="*/ 3686 w 3686"/>
                  <a:gd name="T171" fmla="*/ 974 h 97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686" h="974">
                    <a:moveTo>
                      <a:pt x="2890" y="0"/>
                    </a:moveTo>
                    <a:lnTo>
                      <a:pt x="2859" y="6"/>
                    </a:lnTo>
                    <a:lnTo>
                      <a:pt x="2817" y="12"/>
                    </a:lnTo>
                    <a:lnTo>
                      <a:pt x="2763" y="22"/>
                    </a:lnTo>
                    <a:lnTo>
                      <a:pt x="2700" y="34"/>
                    </a:lnTo>
                    <a:lnTo>
                      <a:pt x="2628" y="47"/>
                    </a:lnTo>
                    <a:lnTo>
                      <a:pt x="2547" y="62"/>
                    </a:lnTo>
                    <a:lnTo>
                      <a:pt x="2460" y="80"/>
                    </a:lnTo>
                    <a:lnTo>
                      <a:pt x="2365" y="98"/>
                    </a:lnTo>
                    <a:lnTo>
                      <a:pt x="2264" y="118"/>
                    </a:lnTo>
                    <a:lnTo>
                      <a:pt x="2159" y="139"/>
                    </a:lnTo>
                    <a:lnTo>
                      <a:pt x="2049" y="162"/>
                    </a:lnTo>
                    <a:lnTo>
                      <a:pt x="1935" y="185"/>
                    </a:lnTo>
                    <a:lnTo>
                      <a:pt x="1818" y="208"/>
                    </a:lnTo>
                    <a:lnTo>
                      <a:pt x="1700" y="233"/>
                    </a:lnTo>
                    <a:lnTo>
                      <a:pt x="1579" y="257"/>
                    </a:lnTo>
                    <a:lnTo>
                      <a:pt x="1460" y="283"/>
                    </a:lnTo>
                    <a:lnTo>
                      <a:pt x="1340" y="307"/>
                    </a:lnTo>
                    <a:lnTo>
                      <a:pt x="1222" y="333"/>
                    </a:lnTo>
                    <a:lnTo>
                      <a:pt x="1105" y="357"/>
                    </a:lnTo>
                    <a:lnTo>
                      <a:pt x="991" y="381"/>
                    </a:lnTo>
                    <a:lnTo>
                      <a:pt x="881" y="406"/>
                    </a:lnTo>
                    <a:lnTo>
                      <a:pt x="776" y="429"/>
                    </a:lnTo>
                    <a:lnTo>
                      <a:pt x="674" y="451"/>
                    </a:lnTo>
                    <a:lnTo>
                      <a:pt x="581" y="472"/>
                    </a:lnTo>
                    <a:lnTo>
                      <a:pt x="492" y="492"/>
                    </a:lnTo>
                    <a:lnTo>
                      <a:pt x="411" y="511"/>
                    </a:lnTo>
                    <a:lnTo>
                      <a:pt x="340" y="528"/>
                    </a:lnTo>
                    <a:lnTo>
                      <a:pt x="277" y="544"/>
                    </a:lnTo>
                    <a:lnTo>
                      <a:pt x="224" y="557"/>
                    </a:lnTo>
                    <a:lnTo>
                      <a:pt x="182" y="570"/>
                    </a:lnTo>
                    <a:lnTo>
                      <a:pt x="151" y="579"/>
                    </a:lnTo>
                    <a:lnTo>
                      <a:pt x="133" y="587"/>
                    </a:lnTo>
                    <a:lnTo>
                      <a:pt x="110" y="598"/>
                    </a:lnTo>
                    <a:lnTo>
                      <a:pt x="88" y="608"/>
                    </a:lnTo>
                    <a:lnTo>
                      <a:pt x="68" y="616"/>
                    </a:lnTo>
                    <a:lnTo>
                      <a:pt x="49" y="624"/>
                    </a:lnTo>
                    <a:lnTo>
                      <a:pt x="33" y="629"/>
                    </a:lnTo>
                    <a:lnTo>
                      <a:pt x="19" y="634"/>
                    </a:lnTo>
                    <a:lnTo>
                      <a:pt x="9" y="639"/>
                    </a:lnTo>
                    <a:lnTo>
                      <a:pt x="2" y="643"/>
                    </a:lnTo>
                    <a:lnTo>
                      <a:pt x="0" y="648"/>
                    </a:lnTo>
                    <a:lnTo>
                      <a:pt x="1" y="653"/>
                    </a:lnTo>
                    <a:lnTo>
                      <a:pt x="8" y="658"/>
                    </a:lnTo>
                    <a:lnTo>
                      <a:pt x="19" y="663"/>
                    </a:lnTo>
                    <a:lnTo>
                      <a:pt x="37" y="671"/>
                    </a:lnTo>
                    <a:lnTo>
                      <a:pt x="60" y="679"/>
                    </a:lnTo>
                    <a:lnTo>
                      <a:pt x="90" y="689"/>
                    </a:lnTo>
                    <a:lnTo>
                      <a:pt x="126" y="701"/>
                    </a:lnTo>
                    <a:lnTo>
                      <a:pt x="163" y="712"/>
                    </a:lnTo>
                    <a:lnTo>
                      <a:pt x="195" y="722"/>
                    </a:lnTo>
                    <a:lnTo>
                      <a:pt x="223" y="731"/>
                    </a:lnTo>
                    <a:lnTo>
                      <a:pt x="247" y="739"/>
                    </a:lnTo>
                    <a:lnTo>
                      <a:pt x="269" y="746"/>
                    </a:lnTo>
                    <a:lnTo>
                      <a:pt x="288" y="752"/>
                    </a:lnTo>
                    <a:lnTo>
                      <a:pt x="306" y="757"/>
                    </a:lnTo>
                    <a:lnTo>
                      <a:pt x="323" y="762"/>
                    </a:lnTo>
                    <a:lnTo>
                      <a:pt x="338" y="769"/>
                    </a:lnTo>
                    <a:lnTo>
                      <a:pt x="355" y="774"/>
                    </a:lnTo>
                    <a:lnTo>
                      <a:pt x="372" y="780"/>
                    </a:lnTo>
                    <a:lnTo>
                      <a:pt x="391" y="788"/>
                    </a:lnTo>
                    <a:lnTo>
                      <a:pt x="411" y="797"/>
                    </a:lnTo>
                    <a:lnTo>
                      <a:pt x="435" y="806"/>
                    </a:lnTo>
                    <a:lnTo>
                      <a:pt x="460" y="817"/>
                    </a:lnTo>
                    <a:lnTo>
                      <a:pt x="491" y="830"/>
                    </a:lnTo>
                    <a:lnTo>
                      <a:pt x="520" y="844"/>
                    </a:lnTo>
                    <a:lnTo>
                      <a:pt x="545" y="858"/>
                    </a:lnTo>
                    <a:lnTo>
                      <a:pt x="565" y="873"/>
                    </a:lnTo>
                    <a:lnTo>
                      <a:pt x="582" y="888"/>
                    </a:lnTo>
                    <a:lnTo>
                      <a:pt x="596" y="901"/>
                    </a:lnTo>
                    <a:lnTo>
                      <a:pt x="609" y="915"/>
                    </a:lnTo>
                    <a:lnTo>
                      <a:pt x="620" y="926"/>
                    </a:lnTo>
                    <a:lnTo>
                      <a:pt x="633" y="938"/>
                    </a:lnTo>
                    <a:lnTo>
                      <a:pt x="646" y="948"/>
                    </a:lnTo>
                    <a:lnTo>
                      <a:pt x="661" y="957"/>
                    </a:lnTo>
                    <a:lnTo>
                      <a:pt x="679" y="964"/>
                    </a:lnTo>
                    <a:lnTo>
                      <a:pt x="700" y="970"/>
                    </a:lnTo>
                    <a:lnTo>
                      <a:pt x="726" y="973"/>
                    </a:lnTo>
                    <a:lnTo>
                      <a:pt x="758" y="974"/>
                    </a:lnTo>
                    <a:lnTo>
                      <a:pt x="795" y="971"/>
                    </a:lnTo>
                    <a:lnTo>
                      <a:pt x="840" y="967"/>
                    </a:lnTo>
                    <a:lnTo>
                      <a:pt x="869" y="964"/>
                    </a:lnTo>
                    <a:lnTo>
                      <a:pt x="908" y="956"/>
                    </a:lnTo>
                    <a:lnTo>
                      <a:pt x="955" y="947"/>
                    </a:lnTo>
                    <a:lnTo>
                      <a:pt x="1011" y="935"/>
                    </a:lnTo>
                    <a:lnTo>
                      <a:pt x="1076" y="921"/>
                    </a:lnTo>
                    <a:lnTo>
                      <a:pt x="1146" y="905"/>
                    </a:lnTo>
                    <a:lnTo>
                      <a:pt x="1223" y="887"/>
                    </a:lnTo>
                    <a:lnTo>
                      <a:pt x="1305" y="867"/>
                    </a:lnTo>
                    <a:lnTo>
                      <a:pt x="1392" y="847"/>
                    </a:lnTo>
                    <a:lnTo>
                      <a:pt x="1485" y="824"/>
                    </a:lnTo>
                    <a:lnTo>
                      <a:pt x="1581" y="801"/>
                    </a:lnTo>
                    <a:lnTo>
                      <a:pt x="1679" y="776"/>
                    </a:lnTo>
                    <a:lnTo>
                      <a:pt x="1781" y="752"/>
                    </a:lnTo>
                    <a:lnTo>
                      <a:pt x="1885" y="726"/>
                    </a:lnTo>
                    <a:lnTo>
                      <a:pt x="1988" y="699"/>
                    </a:lnTo>
                    <a:lnTo>
                      <a:pt x="2094" y="672"/>
                    </a:lnTo>
                    <a:lnTo>
                      <a:pt x="2199" y="647"/>
                    </a:lnTo>
                    <a:lnTo>
                      <a:pt x="2304" y="620"/>
                    </a:lnTo>
                    <a:lnTo>
                      <a:pt x="2406" y="593"/>
                    </a:lnTo>
                    <a:lnTo>
                      <a:pt x="2508" y="567"/>
                    </a:lnTo>
                    <a:lnTo>
                      <a:pt x="2605" y="542"/>
                    </a:lnTo>
                    <a:lnTo>
                      <a:pt x="2701" y="517"/>
                    </a:lnTo>
                    <a:lnTo>
                      <a:pt x="2792" y="494"/>
                    </a:lnTo>
                    <a:lnTo>
                      <a:pt x="2878" y="471"/>
                    </a:lnTo>
                    <a:lnTo>
                      <a:pt x="2960" y="451"/>
                    </a:lnTo>
                    <a:lnTo>
                      <a:pt x="3036" y="430"/>
                    </a:lnTo>
                    <a:lnTo>
                      <a:pt x="3105" y="412"/>
                    </a:lnTo>
                    <a:lnTo>
                      <a:pt x="3167" y="395"/>
                    </a:lnTo>
                    <a:lnTo>
                      <a:pt x="3220" y="381"/>
                    </a:lnTo>
                    <a:lnTo>
                      <a:pt x="3267" y="369"/>
                    </a:lnTo>
                    <a:lnTo>
                      <a:pt x="3304" y="358"/>
                    </a:lnTo>
                    <a:lnTo>
                      <a:pt x="3331" y="351"/>
                    </a:lnTo>
                    <a:lnTo>
                      <a:pt x="3376" y="338"/>
                    </a:lnTo>
                    <a:lnTo>
                      <a:pt x="3419" y="325"/>
                    </a:lnTo>
                    <a:lnTo>
                      <a:pt x="3463" y="313"/>
                    </a:lnTo>
                    <a:lnTo>
                      <a:pt x="3504" y="302"/>
                    </a:lnTo>
                    <a:lnTo>
                      <a:pt x="3542" y="290"/>
                    </a:lnTo>
                    <a:lnTo>
                      <a:pt x="3578" y="279"/>
                    </a:lnTo>
                    <a:lnTo>
                      <a:pt x="3610" y="268"/>
                    </a:lnTo>
                    <a:lnTo>
                      <a:pt x="3637" y="258"/>
                    </a:lnTo>
                    <a:lnTo>
                      <a:pt x="3659" y="248"/>
                    </a:lnTo>
                    <a:lnTo>
                      <a:pt x="3676" y="240"/>
                    </a:lnTo>
                    <a:lnTo>
                      <a:pt x="3685" y="231"/>
                    </a:lnTo>
                    <a:lnTo>
                      <a:pt x="3686" y="225"/>
                    </a:lnTo>
                    <a:lnTo>
                      <a:pt x="3679" y="218"/>
                    </a:lnTo>
                    <a:lnTo>
                      <a:pt x="3664" y="213"/>
                    </a:lnTo>
                    <a:lnTo>
                      <a:pt x="3640" y="208"/>
                    </a:lnTo>
                    <a:lnTo>
                      <a:pt x="3604" y="206"/>
                    </a:lnTo>
                    <a:lnTo>
                      <a:pt x="3564" y="204"/>
                    </a:lnTo>
                    <a:lnTo>
                      <a:pt x="3527" y="206"/>
                    </a:lnTo>
                    <a:lnTo>
                      <a:pt x="3492" y="210"/>
                    </a:lnTo>
                    <a:lnTo>
                      <a:pt x="3460" y="215"/>
                    </a:lnTo>
                    <a:lnTo>
                      <a:pt x="3429" y="221"/>
                    </a:lnTo>
                    <a:lnTo>
                      <a:pt x="3400" y="229"/>
                    </a:lnTo>
                    <a:lnTo>
                      <a:pt x="3372" y="236"/>
                    </a:lnTo>
                    <a:lnTo>
                      <a:pt x="3345" y="244"/>
                    </a:lnTo>
                    <a:lnTo>
                      <a:pt x="3319" y="252"/>
                    </a:lnTo>
                    <a:lnTo>
                      <a:pt x="3294" y="260"/>
                    </a:lnTo>
                    <a:lnTo>
                      <a:pt x="3269" y="265"/>
                    </a:lnTo>
                    <a:lnTo>
                      <a:pt x="3244" y="268"/>
                    </a:lnTo>
                    <a:lnTo>
                      <a:pt x="3219" y="271"/>
                    </a:lnTo>
                    <a:lnTo>
                      <a:pt x="3194" y="270"/>
                    </a:lnTo>
                    <a:lnTo>
                      <a:pt x="3168" y="266"/>
                    </a:lnTo>
                    <a:lnTo>
                      <a:pt x="3141" y="260"/>
                    </a:lnTo>
                    <a:lnTo>
                      <a:pt x="3091" y="244"/>
                    </a:lnTo>
                    <a:lnTo>
                      <a:pt x="3050" y="230"/>
                    </a:lnTo>
                    <a:lnTo>
                      <a:pt x="3018" y="217"/>
                    </a:lnTo>
                    <a:lnTo>
                      <a:pt x="2996" y="206"/>
                    </a:lnTo>
                    <a:lnTo>
                      <a:pt x="2985" y="193"/>
                    </a:lnTo>
                    <a:lnTo>
                      <a:pt x="2983" y="180"/>
                    </a:lnTo>
                    <a:lnTo>
                      <a:pt x="2991" y="163"/>
                    </a:lnTo>
                    <a:lnTo>
                      <a:pt x="3011" y="145"/>
                    </a:lnTo>
                    <a:lnTo>
                      <a:pt x="3033" y="127"/>
                    </a:lnTo>
                    <a:lnTo>
                      <a:pt x="3047" y="112"/>
                    </a:lnTo>
                    <a:lnTo>
                      <a:pt x="3054" y="100"/>
                    </a:lnTo>
                    <a:lnTo>
                      <a:pt x="3052" y="89"/>
                    </a:lnTo>
                    <a:lnTo>
                      <a:pt x="3045" y="79"/>
                    </a:lnTo>
                    <a:lnTo>
                      <a:pt x="3031" y="70"/>
                    </a:lnTo>
                    <a:lnTo>
                      <a:pt x="3009" y="58"/>
                    </a:lnTo>
                    <a:lnTo>
                      <a:pt x="2981" y="45"/>
                    </a:lnTo>
                    <a:lnTo>
                      <a:pt x="2952" y="33"/>
                    </a:lnTo>
                    <a:lnTo>
                      <a:pt x="2931" y="22"/>
                    </a:lnTo>
                    <a:lnTo>
                      <a:pt x="2915" y="15"/>
                    </a:lnTo>
                    <a:lnTo>
                      <a:pt x="2904" y="9"/>
                    </a:lnTo>
                    <a:lnTo>
                      <a:pt x="2896" y="4"/>
                    </a:lnTo>
                    <a:lnTo>
                      <a:pt x="2892" y="2"/>
                    </a:lnTo>
                    <a:lnTo>
                      <a:pt x="2890" y="0"/>
                    </a:lnTo>
                    <a:close/>
                  </a:path>
                </a:pathLst>
              </a:custGeom>
              <a:solidFill>
                <a:srgbClr val="7F7F7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83" name="Freeform 142">
                <a:extLst>
                  <a:ext uri="{FF2B5EF4-FFF2-40B4-BE49-F238E27FC236}">
                    <a16:creationId xmlns:a16="http://schemas.microsoft.com/office/drawing/2014/main" id="{CBE3C554-5BC7-47B4-91F8-8291AC2D7535}"/>
                  </a:ext>
                </a:extLst>
              </p:cNvPr>
              <p:cNvSpPr>
                <a:spLocks noChangeAspect="1"/>
              </p:cNvSpPr>
              <p:nvPr/>
            </p:nvSpPr>
            <p:spPr bwMode="auto">
              <a:xfrm>
                <a:off x="4762" y="1666"/>
                <a:ext cx="153" cy="91"/>
              </a:xfrm>
              <a:custGeom>
                <a:avLst/>
                <a:gdLst>
                  <a:gd name="T0" fmla="*/ 0 w 614"/>
                  <a:gd name="T1" fmla="*/ 0 h 364"/>
                  <a:gd name="T2" fmla="*/ 0 w 614"/>
                  <a:gd name="T3" fmla="*/ 0 h 364"/>
                  <a:gd name="T4" fmla="*/ 0 w 614"/>
                  <a:gd name="T5" fmla="*/ 0 h 364"/>
                  <a:gd name="T6" fmla="*/ 0 w 614"/>
                  <a:gd name="T7" fmla="*/ 0 h 364"/>
                  <a:gd name="T8" fmla="*/ 0 w 614"/>
                  <a:gd name="T9" fmla="*/ 0 h 364"/>
                  <a:gd name="T10" fmla="*/ 0 w 614"/>
                  <a:gd name="T11" fmla="*/ 0 h 364"/>
                  <a:gd name="T12" fmla="*/ 0 w 614"/>
                  <a:gd name="T13" fmla="*/ 0 h 364"/>
                  <a:gd name="T14" fmla="*/ 0 60000 65536"/>
                  <a:gd name="T15" fmla="*/ 0 60000 65536"/>
                  <a:gd name="T16" fmla="*/ 0 60000 65536"/>
                  <a:gd name="T17" fmla="*/ 0 60000 65536"/>
                  <a:gd name="T18" fmla="*/ 0 60000 65536"/>
                  <a:gd name="T19" fmla="*/ 0 60000 65536"/>
                  <a:gd name="T20" fmla="*/ 0 60000 65536"/>
                  <a:gd name="T21" fmla="*/ 0 w 614"/>
                  <a:gd name="T22" fmla="*/ 0 h 364"/>
                  <a:gd name="T23" fmla="*/ 614 w 614"/>
                  <a:gd name="T24" fmla="*/ 364 h 3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364">
                    <a:moveTo>
                      <a:pt x="60" y="166"/>
                    </a:moveTo>
                    <a:lnTo>
                      <a:pt x="0" y="364"/>
                    </a:lnTo>
                    <a:lnTo>
                      <a:pt x="182" y="342"/>
                    </a:lnTo>
                    <a:lnTo>
                      <a:pt x="577" y="242"/>
                    </a:lnTo>
                    <a:lnTo>
                      <a:pt x="614" y="0"/>
                    </a:lnTo>
                    <a:lnTo>
                      <a:pt x="424" y="0"/>
                    </a:lnTo>
                    <a:lnTo>
                      <a:pt x="60" y="166"/>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84" name="Freeform 143">
                <a:extLst>
                  <a:ext uri="{FF2B5EF4-FFF2-40B4-BE49-F238E27FC236}">
                    <a16:creationId xmlns:a16="http://schemas.microsoft.com/office/drawing/2014/main" id="{7E9FD7A6-59A7-423E-AAA1-DB9F8CE19481}"/>
                  </a:ext>
                </a:extLst>
              </p:cNvPr>
              <p:cNvSpPr>
                <a:spLocks noChangeAspect="1"/>
              </p:cNvSpPr>
              <p:nvPr/>
            </p:nvSpPr>
            <p:spPr bwMode="auto">
              <a:xfrm>
                <a:off x="4762" y="1666"/>
                <a:ext cx="153" cy="91"/>
              </a:xfrm>
              <a:custGeom>
                <a:avLst/>
                <a:gdLst>
                  <a:gd name="T0" fmla="*/ 0 w 614"/>
                  <a:gd name="T1" fmla="*/ 0 h 364"/>
                  <a:gd name="T2" fmla="*/ 0 w 614"/>
                  <a:gd name="T3" fmla="*/ 0 h 364"/>
                  <a:gd name="T4" fmla="*/ 0 w 614"/>
                  <a:gd name="T5" fmla="*/ 0 h 364"/>
                  <a:gd name="T6" fmla="*/ 0 w 614"/>
                  <a:gd name="T7" fmla="*/ 0 h 364"/>
                  <a:gd name="T8" fmla="*/ 0 w 614"/>
                  <a:gd name="T9" fmla="*/ 0 h 364"/>
                  <a:gd name="T10" fmla="*/ 0 w 614"/>
                  <a:gd name="T11" fmla="*/ 0 h 364"/>
                  <a:gd name="T12" fmla="*/ 0 w 614"/>
                  <a:gd name="T13" fmla="*/ 0 h 364"/>
                  <a:gd name="T14" fmla="*/ 0 60000 65536"/>
                  <a:gd name="T15" fmla="*/ 0 60000 65536"/>
                  <a:gd name="T16" fmla="*/ 0 60000 65536"/>
                  <a:gd name="T17" fmla="*/ 0 60000 65536"/>
                  <a:gd name="T18" fmla="*/ 0 60000 65536"/>
                  <a:gd name="T19" fmla="*/ 0 60000 65536"/>
                  <a:gd name="T20" fmla="*/ 0 60000 65536"/>
                  <a:gd name="T21" fmla="*/ 0 w 614"/>
                  <a:gd name="T22" fmla="*/ 0 h 364"/>
                  <a:gd name="T23" fmla="*/ 614 w 614"/>
                  <a:gd name="T24" fmla="*/ 364 h 3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364">
                    <a:moveTo>
                      <a:pt x="60" y="166"/>
                    </a:moveTo>
                    <a:lnTo>
                      <a:pt x="0" y="364"/>
                    </a:lnTo>
                    <a:lnTo>
                      <a:pt x="182" y="342"/>
                    </a:lnTo>
                    <a:lnTo>
                      <a:pt x="577" y="242"/>
                    </a:lnTo>
                    <a:lnTo>
                      <a:pt x="614" y="0"/>
                    </a:lnTo>
                    <a:lnTo>
                      <a:pt x="424" y="0"/>
                    </a:lnTo>
                    <a:lnTo>
                      <a:pt x="60" y="166"/>
                    </a:lnTo>
                  </a:path>
                </a:pathLst>
              </a:custGeom>
              <a:noFill/>
              <a:ln w="0" cap="sq">
                <a:solidFill>
                  <a:srgbClr val="000000"/>
                </a:solidFill>
                <a:prstDash val="solid"/>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85" name="Freeform 144">
                <a:extLst>
                  <a:ext uri="{FF2B5EF4-FFF2-40B4-BE49-F238E27FC236}">
                    <a16:creationId xmlns:a16="http://schemas.microsoft.com/office/drawing/2014/main" id="{AE1BA82D-BCD2-4634-9F66-02C8D39D3818}"/>
                  </a:ext>
                </a:extLst>
              </p:cNvPr>
              <p:cNvSpPr>
                <a:spLocks noChangeAspect="1"/>
              </p:cNvSpPr>
              <p:nvPr/>
            </p:nvSpPr>
            <p:spPr bwMode="auto">
              <a:xfrm>
                <a:off x="4534" y="1747"/>
                <a:ext cx="119" cy="88"/>
              </a:xfrm>
              <a:custGeom>
                <a:avLst/>
                <a:gdLst>
                  <a:gd name="T0" fmla="*/ 0 w 478"/>
                  <a:gd name="T1" fmla="*/ 0 h 350"/>
                  <a:gd name="T2" fmla="*/ 0 w 478"/>
                  <a:gd name="T3" fmla="*/ 0 h 350"/>
                  <a:gd name="T4" fmla="*/ 0 w 478"/>
                  <a:gd name="T5" fmla="*/ 0 h 350"/>
                  <a:gd name="T6" fmla="*/ 0 w 478"/>
                  <a:gd name="T7" fmla="*/ 0 h 350"/>
                  <a:gd name="T8" fmla="*/ 0 60000 65536"/>
                  <a:gd name="T9" fmla="*/ 0 60000 65536"/>
                  <a:gd name="T10" fmla="*/ 0 60000 65536"/>
                  <a:gd name="T11" fmla="*/ 0 60000 65536"/>
                  <a:gd name="T12" fmla="*/ 0 w 478"/>
                  <a:gd name="T13" fmla="*/ 0 h 350"/>
                  <a:gd name="T14" fmla="*/ 478 w 478"/>
                  <a:gd name="T15" fmla="*/ 350 h 350"/>
                </a:gdLst>
                <a:ahLst/>
                <a:cxnLst>
                  <a:cxn ang="T8">
                    <a:pos x="T0" y="T1"/>
                  </a:cxn>
                  <a:cxn ang="T9">
                    <a:pos x="T2" y="T3"/>
                  </a:cxn>
                  <a:cxn ang="T10">
                    <a:pos x="T4" y="T5"/>
                  </a:cxn>
                  <a:cxn ang="T11">
                    <a:pos x="T6" y="T7"/>
                  </a:cxn>
                </a:cxnLst>
                <a:rect l="T12" t="T13" r="T14" b="T15"/>
                <a:pathLst>
                  <a:path w="478" h="350">
                    <a:moveTo>
                      <a:pt x="478" y="0"/>
                    </a:moveTo>
                    <a:lnTo>
                      <a:pt x="432" y="236"/>
                    </a:lnTo>
                    <a:lnTo>
                      <a:pt x="0" y="350"/>
                    </a:lnTo>
                    <a:lnTo>
                      <a:pt x="478" y="0"/>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86" name="Freeform 145">
                <a:extLst>
                  <a:ext uri="{FF2B5EF4-FFF2-40B4-BE49-F238E27FC236}">
                    <a16:creationId xmlns:a16="http://schemas.microsoft.com/office/drawing/2014/main" id="{6F5E327F-420C-4445-B8E8-FBA7FD41E7BC}"/>
                  </a:ext>
                </a:extLst>
              </p:cNvPr>
              <p:cNvSpPr>
                <a:spLocks noChangeAspect="1"/>
              </p:cNvSpPr>
              <p:nvPr/>
            </p:nvSpPr>
            <p:spPr bwMode="auto">
              <a:xfrm>
                <a:off x="4249" y="1602"/>
                <a:ext cx="402" cy="192"/>
              </a:xfrm>
              <a:custGeom>
                <a:avLst/>
                <a:gdLst>
                  <a:gd name="T0" fmla="*/ 0 w 1611"/>
                  <a:gd name="T1" fmla="*/ 0 h 768"/>
                  <a:gd name="T2" fmla="*/ 0 w 1611"/>
                  <a:gd name="T3" fmla="*/ 0 h 768"/>
                  <a:gd name="T4" fmla="*/ 0 w 1611"/>
                  <a:gd name="T5" fmla="*/ 0 h 768"/>
                  <a:gd name="T6" fmla="*/ 0 w 1611"/>
                  <a:gd name="T7" fmla="*/ 0 h 768"/>
                  <a:gd name="T8" fmla="*/ 0 w 1611"/>
                  <a:gd name="T9" fmla="*/ 0 h 768"/>
                  <a:gd name="T10" fmla="*/ 0 w 1611"/>
                  <a:gd name="T11" fmla="*/ 0 h 768"/>
                  <a:gd name="T12" fmla="*/ 0 w 1611"/>
                  <a:gd name="T13" fmla="*/ 0 h 768"/>
                  <a:gd name="T14" fmla="*/ 0 w 1611"/>
                  <a:gd name="T15" fmla="*/ 0 h 768"/>
                  <a:gd name="T16" fmla="*/ 0 w 1611"/>
                  <a:gd name="T17" fmla="*/ 0 h 768"/>
                  <a:gd name="T18" fmla="*/ 0 w 1611"/>
                  <a:gd name="T19" fmla="*/ 0 h 768"/>
                  <a:gd name="T20" fmla="*/ 0 w 1611"/>
                  <a:gd name="T21" fmla="*/ 0 h 768"/>
                  <a:gd name="T22" fmla="*/ 0 w 1611"/>
                  <a:gd name="T23" fmla="*/ 0 h 768"/>
                  <a:gd name="T24" fmla="*/ 0 w 1611"/>
                  <a:gd name="T25" fmla="*/ 0 h 768"/>
                  <a:gd name="T26" fmla="*/ 0 w 1611"/>
                  <a:gd name="T27" fmla="*/ 0 h 768"/>
                  <a:gd name="T28" fmla="*/ 0 w 1611"/>
                  <a:gd name="T29" fmla="*/ 0 h 768"/>
                  <a:gd name="T30" fmla="*/ 0 w 1611"/>
                  <a:gd name="T31" fmla="*/ 0 h 768"/>
                  <a:gd name="T32" fmla="*/ 0 w 1611"/>
                  <a:gd name="T33" fmla="*/ 0 h 768"/>
                  <a:gd name="T34" fmla="*/ 0 w 1611"/>
                  <a:gd name="T35" fmla="*/ 0 h 768"/>
                  <a:gd name="T36" fmla="*/ 0 w 1611"/>
                  <a:gd name="T37" fmla="*/ 0 h 768"/>
                  <a:gd name="T38" fmla="*/ 0 w 1611"/>
                  <a:gd name="T39" fmla="*/ 0 h 768"/>
                  <a:gd name="T40" fmla="*/ 0 w 1611"/>
                  <a:gd name="T41" fmla="*/ 0 h 768"/>
                  <a:gd name="T42" fmla="*/ 0 w 1611"/>
                  <a:gd name="T43" fmla="*/ 0 h 768"/>
                  <a:gd name="T44" fmla="*/ 0 w 1611"/>
                  <a:gd name="T45" fmla="*/ 0 h 768"/>
                  <a:gd name="T46" fmla="*/ 0 w 1611"/>
                  <a:gd name="T47" fmla="*/ 0 h 768"/>
                  <a:gd name="T48" fmla="*/ 0 w 1611"/>
                  <a:gd name="T49" fmla="*/ 0 h 768"/>
                  <a:gd name="T50" fmla="*/ 0 w 1611"/>
                  <a:gd name="T51" fmla="*/ 0 h 768"/>
                  <a:gd name="T52" fmla="*/ 0 w 1611"/>
                  <a:gd name="T53" fmla="*/ 0 h 768"/>
                  <a:gd name="T54" fmla="*/ 0 w 1611"/>
                  <a:gd name="T55" fmla="*/ 0 h 768"/>
                  <a:gd name="T56" fmla="*/ 0 w 1611"/>
                  <a:gd name="T57" fmla="*/ 0 h 768"/>
                  <a:gd name="T58" fmla="*/ 0 w 1611"/>
                  <a:gd name="T59" fmla="*/ 0 h 768"/>
                  <a:gd name="T60" fmla="*/ 0 w 1611"/>
                  <a:gd name="T61" fmla="*/ 0 h 768"/>
                  <a:gd name="T62" fmla="*/ 0 w 1611"/>
                  <a:gd name="T63" fmla="*/ 0 h 768"/>
                  <a:gd name="T64" fmla="*/ 0 w 1611"/>
                  <a:gd name="T65" fmla="*/ 0 h 768"/>
                  <a:gd name="T66" fmla="*/ 0 w 1611"/>
                  <a:gd name="T67" fmla="*/ 0 h 768"/>
                  <a:gd name="T68" fmla="*/ 0 w 1611"/>
                  <a:gd name="T69" fmla="*/ 0 h 768"/>
                  <a:gd name="T70" fmla="*/ 0 w 1611"/>
                  <a:gd name="T71" fmla="*/ 0 h 768"/>
                  <a:gd name="T72" fmla="*/ 0 w 1611"/>
                  <a:gd name="T73" fmla="*/ 0 h 768"/>
                  <a:gd name="T74" fmla="*/ 0 w 1611"/>
                  <a:gd name="T75" fmla="*/ 0 h 768"/>
                  <a:gd name="T76" fmla="*/ 0 w 1611"/>
                  <a:gd name="T77" fmla="*/ 0 h 768"/>
                  <a:gd name="T78" fmla="*/ 0 w 1611"/>
                  <a:gd name="T79" fmla="*/ 0 h 768"/>
                  <a:gd name="T80" fmla="*/ 0 w 1611"/>
                  <a:gd name="T81" fmla="*/ 0 h 768"/>
                  <a:gd name="T82" fmla="*/ 0 w 1611"/>
                  <a:gd name="T83" fmla="*/ 0 h 768"/>
                  <a:gd name="T84" fmla="*/ 0 w 1611"/>
                  <a:gd name="T85" fmla="*/ 0 h 768"/>
                  <a:gd name="T86" fmla="*/ 0 w 1611"/>
                  <a:gd name="T87" fmla="*/ 0 h 768"/>
                  <a:gd name="T88" fmla="*/ 0 w 1611"/>
                  <a:gd name="T89" fmla="*/ 0 h 768"/>
                  <a:gd name="T90" fmla="*/ 0 w 1611"/>
                  <a:gd name="T91" fmla="*/ 0 h 768"/>
                  <a:gd name="T92" fmla="*/ 0 w 1611"/>
                  <a:gd name="T93" fmla="*/ 0 h 768"/>
                  <a:gd name="T94" fmla="*/ 0 w 1611"/>
                  <a:gd name="T95" fmla="*/ 0 h 768"/>
                  <a:gd name="T96" fmla="*/ 0 w 1611"/>
                  <a:gd name="T97" fmla="*/ 0 h 768"/>
                  <a:gd name="T98" fmla="*/ 0 w 1611"/>
                  <a:gd name="T99" fmla="*/ 0 h 768"/>
                  <a:gd name="T100" fmla="*/ 0 w 1611"/>
                  <a:gd name="T101" fmla="*/ 0 h 768"/>
                  <a:gd name="T102" fmla="*/ 0 w 1611"/>
                  <a:gd name="T103" fmla="*/ 0 h 768"/>
                  <a:gd name="T104" fmla="*/ 0 w 1611"/>
                  <a:gd name="T105" fmla="*/ 0 h 768"/>
                  <a:gd name="T106" fmla="*/ 0 w 1611"/>
                  <a:gd name="T107" fmla="*/ 0 h 768"/>
                  <a:gd name="T108" fmla="*/ 0 w 1611"/>
                  <a:gd name="T109" fmla="*/ 0 h 768"/>
                  <a:gd name="T110" fmla="*/ 0 w 1611"/>
                  <a:gd name="T111" fmla="*/ 0 h 768"/>
                  <a:gd name="T112" fmla="*/ 0 w 1611"/>
                  <a:gd name="T113" fmla="*/ 0 h 768"/>
                  <a:gd name="T114" fmla="*/ 0 w 1611"/>
                  <a:gd name="T115" fmla="*/ 0 h 768"/>
                  <a:gd name="T116" fmla="*/ 0 w 1611"/>
                  <a:gd name="T117" fmla="*/ 0 h 768"/>
                  <a:gd name="T118" fmla="*/ 0 w 1611"/>
                  <a:gd name="T119" fmla="*/ 0 h 768"/>
                  <a:gd name="T120" fmla="*/ 0 w 1611"/>
                  <a:gd name="T121" fmla="*/ 0 h 76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11"/>
                  <a:gd name="T184" fmla="*/ 0 h 768"/>
                  <a:gd name="T185" fmla="*/ 1611 w 1611"/>
                  <a:gd name="T186" fmla="*/ 768 h 76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11" h="768">
                    <a:moveTo>
                      <a:pt x="1611" y="352"/>
                    </a:moveTo>
                    <a:lnTo>
                      <a:pt x="1567" y="357"/>
                    </a:lnTo>
                    <a:lnTo>
                      <a:pt x="1520" y="370"/>
                    </a:lnTo>
                    <a:lnTo>
                      <a:pt x="1467" y="391"/>
                    </a:lnTo>
                    <a:lnTo>
                      <a:pt x="1413" y="416"/>
                    </a:lnTo>
                    <a:lnTo>
                      <a:pt x="1357" y="447"/>
                    </a:lnTo>
                    <a:lnTo>
                      <a:pt x="1302" y="482"/>
                    </a:lnTo>
                    <a:lnTo>
                      <a:pt x="1245" y="519"/>
                    </a:lnTo>
                    <a:lnTo>
                      <a:pt x="1191" y="558"/>
                    </a:lnTo>
                    <a:lnTo>
                      <a:pt x="1139" y="596"/>
                    </a:lnTo>
                    <a:lnTo>
                      <a:pt x="1091" y="633"/>
                    </a:lnTo>
                    <a:lnTo>
                      <a:pt x="1048" y="668"/>
                    </a:lnTo>
                    <a:lnTo>
                      <a:pt x="1009" y="699"/>
                    </a:lnTo>
                    <a:lnTo>
                      <a:pt x="979" y="724"/>
                    </a:lnTo>
                    <a:lnTo>
                      <a:pt x="956" y="745"/>
                    </a:lnTo>
                    <a:lnTo>
                      <a:pt x="940" y="758"/>
                    </a:lnTo>
                    <a:lnTo>
                      <a:pt x="935" y="763"/>
                    </a:lnTo>
                    <a:lnTo>
                      <a:pt x="932" y="763"/>
                    </a:lnTo>
                    <a:lnTo>
                      <a:pt x="925" y="764"/>
                    </a:lnTo>
                    <a:lnTo>
                      <a:pt x="912" y="765"/>
                    </a:lnTo>
                    <a:lnTo>
                      <a:pt x="895" y="765"/>
                    </a:lnTo>
                    <a:lnTo>
                      <a:pt x="873" y="767"/>
                    </a:lnTo>
                    <a:lnTo>
                      <a:pt x="849" y="768"/>
                    </a:lnTo>
                    <a:lnTo>
                      <a:pt x="821" y="767"/>
                    </a:lnTo>
                    <a:lnTo>
                      <a:pt x="789" y="767"/>
                    </a:lnTo>
                    <a:lnTo>
                      <a:pt x="756" y="764"/>
                    </a:lnTo>
                    <a:lnTo>
                      <a:pt x="718" y="760"/>
                    </a:lnTo>
                    <a:lnTo>
                      <a:pt x="681" y="756"/>
                    </a:lnTo>
                    <a:lnTo>
                      <a:pt x="641" y="749"/>
                    </a:lnTo>
                    <a:lnTo>
                      <a:pt x="599" y="741"/>
                    </a:lnTo>
                    <a:lnTo>
                      <a:pt x="558" y="729"/>
                    </a:lnTo>
                    <a:lnTo>
                      <a:pt x="514" y="717"/>
                    </a:lnTo>
                    <a:lnTo>
                      <a:pt x="472" y="701"/>
                    </a:lnTo>
                    <a:lnTo>
                      <a:pt x="430" y="684"/>
                    </a:lnTo>
                    <a:lnTo>
                      <a:pt x="389" y="667"/>
                    </a:lnTo>
                    <a:lnTo>
                      <a:pt x="350" y="649"/>
                    </a:lnTo>
                    <a:lnTo>
                      <a:pt x="313" y="632"/>
                    </a:lnTo>
                    <a:lnTo>
                      <a:pt x="277" y="615"/>
                    </a:lnTo>
                    <a:lnTo>
                      <a:pt x="244" y="599"/>
                    </a:lnTo>
                    <a:lnTo>
                      <a:pt x="213" y="583"/>
                    </a:lnTo>
                    <a:lnTo>
                      <a:pt x="185" y="568"/>
                    </a:lnTo>
                    <a:lnTo>
                      <a:pt x="159" y="555"/>
                    </a:lnTo>
                    <a:lnTo>
                      <a:pt x="136" y="542"/>
                    </a:lnTo>
                    <a:lnTo>
                      <a:pt x="116" y="531"/>
                    </a:lnTo>
                    <a:lnTo>
                      <a:pt x="99" y="522"/>
                    </a:lnTo>
                    <a:lnTo>
                      <a:pt x="86" y="514"/>
                    </a:lnTo>
                    <a:lnTo>
                      <a:pt x="76" y="509"/>
                    </a:lnTo>
                    <a:lnTo>
                      <a:pt x="71" y="505"/>
                    </a:lnTo>
                    <a:lnTo>
                      <a:pt x="68" y="504"/>
                    </a:lnTo>
                    <a:lnTo>
                      <a:pt x="0" y="442"/>
                    </a:lnTo>
                    <a:lnTo>
                      <a:pt x="2" y="440"/>
                    </a:lnTo>
                    <a:lnTo>
                      <a:pt x="4" y="432"/>
                    </a:lnTo>
                    <a:lnTo>
                      <a:pt x="11" y="419"/>
                    </a:lnTo>
                    <a:lnTo>
                      <a:pt x="21" y="402"/>
                    </a:lnTo>
                    <a:lnTo>
                      <a:pt x="36" y="383"/>
                    </a:lnTo>
                    <a:lnTo>
                      <a:pt x="58" y="361"/>
                    </a:lnTo>
                    <a:lnTo>
                      <a:pt x="86" y="338"/>
                    </a:lnTo>
                    <a:lnTo>
                      <a:pt x="122" y="313"/>
                    </a:lnTo>
                    <a:lnTo>
                      <a:pt x="144" y="298"/>
                    </a:lnTo>
                    <a:lnTo>
                      <a:pt x="170" y="279"/>
                    </a:lnTo>
                    <a:lnTo>
                      <a:pt x="197" y="259"/>
                    </a:lnTo>
                    <a:lnTo>
                      <a:pt x="226" y="236"/>
                    </a:lnTo>
                    <a:lnTo>
                      <a:pt x="257" y="210"/>
                    </a:lnTo>
                    <a:lnTo>
                      <a:pt x="289" y="184"/>
                    </a:lnTo>
                    <a:lnTo>
                      <a:pt x="321" y="157"/>
                    </a:lnTo>
                    <a:lnTo>
                      <a:pt x="352" y="132"/>
                    </a:lnTo>
                    <a:lnTo>
                      <a:pt x="381" y="106"/>
                    </a:lnTo>
                    <a:lnTo>
                      <a:pt x="409" y="82"/>
                    </a:lnTo>
                    <a:lnTo>
                      <a:pt x="435" y="60"/>
                    </a:lnTo>
                    <a:lnTo>
                      <a:pt x="457" y="41"/>
                    </a:lnTo>
                    <a:lnTo>
                      <a:pt x="476" y="24"/>
                    </a:lnTo>
                    <a:lnTo>
                      <a:pt x="490" y="11"/>
                    </a:lnTo>
                    <a:lnTo>
                      <a:pt x="499" y="3"/>
                    </a:lnTo>
                    <a:lnTo>
                      <a:pt x="502" y="1"/>
                    </a:lnTo>
                    <a:lnTo>
                      <a:pt x="500" y="1"/>
                    </a:lnTo>
                    <a:lnTo>
                      <a:pt x="499" y="0"/>
                    </a:lnTo>
                    <a:lnTo>
                      <a:pt x="497" y="0"/>
                    </a:lnTo>
                    <a:lnTo>
                      <a:pt x="494" y="0"/>
                    </a:lnTo>
                    <a:lnTo>
                      <a:pt x="493" y="0"/>
                    </a:lnTo>
                    <a:lnTo>
                      <a:pt x="493" y="1"/>
                    </a:lnTo>
                    <a:lnTo>
                      <a:pt x="494" y="3"/>
                    </a:lnTo>
                    <a:lnTo>
                      <a:pt x="499" y="7"/>
                    </a:lnTo>
                    <a:lnTo>
                      <a:pt x="506" y="14"/>
                    </a:lnTo>
                    <a:lnTo>
                      <a:pt x="517" y="21"/>
                    </a:lnTo>
                    <a:lnTo>
                      <a:pt x="532" y="33"/>
                    </a:lnTo>
                    <a:lnTo>
                      <a:pt x="554" y="47"/>
                    </a:lnTo>
                    <a:lnTo>
                      <a:pt x="580" y="64"/>
                    </a:lnTo>
                    <a:lnTo>
                      <a:pt x="613" y="84"/>
                    </a:lnTo>
                    <a:lnTo>
                      <a:pt x="652" y="110"/>
                    </a:lnTo>
                    <a:lnTo>
                      <a:pt x="699" y="138"/>
                    </a:lnTo>
                    <a:lnTo>
                      <a:pt x="752" y="166"/>
                    </a:lnTo>
                    <a:lnTo>
                      <a:pt x="804" y="192"/>
                    </a:lnTo>
                    <a:lnTo>
                      <a:pt x="859" y="213"/>
                    </a:lnTo>
                    <a:lnTo>
                      <a:pt x="913" y="229"/>
                    </a:lnTo>
                    <a:lnTo>
                      <a:pt x="967" y="243"/>
                    </a:lnTo>
                    <a:lnTo>
                      <a:pt x="1021" y="255"/>
                    </a:lnTo>
                    <a:lnTo>
                      <a:pt x="1072" y="263"/>
                    </a:lnTo>
                    <a:lnTo>
                      <a:pt x="1121" y="269"/>
                    </a:lnTo>
                    <a:lnTo>
                      <a:pt x="1166" y="273"/>
                    </a:lnTo>
                    <a:lnTo>
                      <a:pt x="1207" y="275"/>
                    </a:lnTo>
                    <a:lnTo>
                      <a:pt x="1244" y="277"/>
                    </a:lnTo>
                    <a:lnTo>
                      <a:pt x="1276" y="277"/>
                    </a:lnTo>
                    <a:lnTo>
                      <a:pt x="1302" y="277"/>
                    </a:lnTo>
                    <a:lnTo>
                      <a:pt x="1321" y="277"/>
                    </a:lnTo>
                    <a:lnTo>
                      <a:pt x="1334" y="275"/>
                    </a:lnTo>
                    <a:lnTo>
                      <a:pt x="1338" y="275"/>
                    </a:lnTo>
                    <a:lnTo>
                      <a:pt x="1340" y="277"/>
                    </a:lnTo>
                    <a:lnTo>
                      <a:pt x="1349" y="279"/>
                    </a:lnTo>
                    <a:lnTo>
                      <a:pt x="1363" y="283"/>
                    </a:lnTo>
                    <a:lnTo>
                      <a:pt x="1381" y="287"/>
                    </a:lnTo>
                    <a:lnTo>
                      <a:pt x="1402" y="293"/>
                    </a:lnTo>
                    <a:lnTo>
                      <a:pt x="1426" y="300"/>
                    </a:lnTo>
                    <a:lnTo>
                      <a:pt x="1450" y="306"/>
                    </a:lnTo>
                    <a:lnTo>
                      <a:pt x="1476" y="314"/>
                    </a:lnTo>
                    <a:lnTo>
                      <a:pt x="1502" y="322"/>
                    </a:lnTo>
                    <a:lnTo>
                      <a:pt x="1527" y="328"/>
                    </a:lnTo>
                    <a:lnTo>
                      <a:pt x="1550" y="334"/>
                    </a:lnTo>
                    <a:lnTo>
                      <a:pt x="1571" y="341"/>
                    </a:lnTo>
                    <a:lnTo>
                      <a:pt x="1588" y="345"/>
                    </a:lnTo>
                    <a:lnTo>
                      <a:pt x="1600" y="348"/>
                    </a:lnTo>
                    <a:lnTo>
                      <a:pt x="1608" y="351"/>
                    </a:lnTo>
                    <a:lnTo>
                      <a:pt x="1611" y="352"/>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87" name="Freeform 146">
                <a:extLst>
                  <a:ext uri="{FF2B5EF4-FFF2-40B4-BE49-F238E27FC236}">
                    <a16:creationId xmlns:a16="http://schemas.microsoft.com/office/drawing/2014/main" id="{652E0D40-77B7-47A1-9943-FAC2F89B3AE2}"/>
                  </a:ext>
                </a:extLst>
              </p:cNvPr>
              <p:cNvSpPr>
                <a:spLocks noChangeAspect="1"/>
              </p:cNvSpPr>
              <p:nvPr/>
            </p:nvSpPr>
            <p:spPr bwMode="auto">
              <a:xfrm>
                <a:off x="4065" y="1899"/>
                <a:ext cx="62" cy="72"/>
              </a:xfrm>
              <a:custGeom>
                <a:avLst/>
                <a:gdLst>
                  <a:gd name="T0" fmla="*/ 0 w 249"/>
                  <a:gd name="T1" fmla="*/ 0 h 285"/>
                  <a:gd name="T2" fmla="*/ 0 w 249"/>
                  <a:gd name="T3" fmla="*/ 0 h 285"/>
                  <a:gd name="T4" fmla="*/ 0 w 249"/>
                  <a:gd name="T5" fmla="*/ 0 h 285"/>
                  <a:gd name="T6" fmla="*/ 0 w 249"/>
                  <a:gd name="T7" fmla="*/ 0 h 285"/>
                  <a:gd name="T8" fmla="*/ 0 w 249"/>
                  <a:gd name="T9" fmla="*/ 0 h 285"/>
                  <a:gd name="T10" fmla="*/ 0 w 249"/>
                  <a:gd name="T11" fmla="*/ 0 h 285"/>
                  <a:gd name="T12" fmla="*/ 0 w 249"/>
                  <a:gd name="T13" fmla="*/ 0 h 285"/>
                  <a:gd name="T14" fmla="*/ 0 w 249"/>
                  <a:gd name="T15" fmla="*/ 0 h 285"/>
                  <a:gd name="T16" fmla="*/ 0 w 249"/>
                  <a:gd name="T17" fmla="*/ 0 h 285"/>
                  <a:gd name="T18" fmla="*/ 0 w 249"/>
                  <a:gd name="T19" fmla="*/ 0 h 285"/>
                  <a:gd name="T20" fmla="*/ 0 w 249"/>
                  <a:gd name="T21" fmla="*/ 0 h 285"/>
                  <a:gd name="T22" fmla="*/ 0 w 249"/>
                  <a:gd name="T23" fmla="*/ 0 h 285"/>
                  <a:gd name="T24" fmla="*/ 0 w 249"/>
                  <a:gd name="T25" fmla="*/ 0 h 285"/>
                  <a:gd name="T26" fmla="*/ 0 w 249"/>
                  <a:gd name="T27" fmla="*/ 0 h 285"/>
                  <a:gd name="T28" fmla="*/ 0 w 249"/>
                  <a:gd name="T29" fmla="*/ 0 h 285"/>
                  <a:gd name="T30" fmla="*/ 0 w 249"/>
                  <a:gd name="T31" fmla="*/ 0 h 285"/>
                  <a:gd name="T32" fmla="*/ 0 w 249"/>
                  <a:gd name="T33" fmla="*/ 0 h 285"/>
                  <a:gd name="T34" fmla="*/ 0 w 249"/>
                  <a:gd name="T35" fmla="*/ 0 h 285"/>
                  <a:gd name="T36" fmla="*/ 0 w 249"/>
                  <a:gd name="T37" fmla="*/ 0 h 285"/>
                  <a:gd name="T38" fmla="*/ 0 w 249"/>
                  <a:gd name="T39" fmla="*/ 0 h 285"/>
                  <a:gd name="T40" fmla="*/ 0 w 249"/>
                  <a:gd name="T41" fmla="*/ 0 h 285"/>
                  <a:gd name="T42" fmla="*/ 0 w 249"/>
                  <a:gd name="T43" fmla="*/ 0 h 285"/>
                  <a:gd name="T44" fmla="*/ 0 w 249"/>
                  <a:gd name="T45" fmla="*/ 0 h 285"/>
                  <a:gd name="T46" fmla="*/ 0 w 249"/>
                  <a:gd name="T47" fmla="*/ 0 h 285"/>
                  <a:gd name="T48" fmla="*/ 0 w 249"/>
                  <a:gd name="T49" fmla="*/ 0 h 285"/>
                  <a:gd name="T50" fmla="*/ 0 w 249"/>
                  <a:gd name="T51" fmla="*/ 0 h 285"/>
                  <a:gd name="T52" fmla="*/ 0 w 249"/>
                  <a:gd name="T53" fmla="*/ 0 h 285"/>
                  <a:gd name="T54" fmla="*/ 0 w 249"/>
                  <a:gd name="T55" fmla="*/ 0 h 285"/>
                  <a:gd name="T56" fmla="*/ 0 w 249"/>
                  <a:gd name="T57" fmla="*/ 0 h 285"/>
                  <a:gd name="T58" fmla="*/ 0 w 249"/>
                  <a:gd name="T59" fmla="*/ 0 h 285"/>
                  <a:gd name="T60" fmla="*/ 0 w 249"/>
                  <a:gd name="T61" fmla="*/ 0 h 285"/>
                  <a:gd name="T62" fmla="*/ 0 w 249"/>
                  <a:gd name="T63" fmla="*/ 0 h 285"/>
                  <a:gd name="T64" fmla="*/ 0 w 249"/>
                  <a:gd name="T65" fmla="*/ 0 h 285"/>
                  <a:gd name="T66" fmla="*/ 0 w 249"/>
                  <a:gd name="T67" fmla="*/ 0 h 285"/>
                  <a:gd name="T68" fmla="*/ 0 w 249"/>
                  <a:gd name="T69" fmla="*/ 0 h 285"/>
                  <a:gd name="T70" fmla="*/ 0 w 249"/>
                  <a:gd name="T71" fmla="*/ 0 h 285"/>
                  <a:gd name="T72" fmla="*/ 0 w 249"/>
                  <a:gd name="T73" fmla="*/ 0 h 285"/>
                  <a:gd name="T74" fmla="*/ 0 w 249"/>
                  <a:gd name="T75" fmla="*/ 0 h 285"/>
                  <a:gd name="T76" fmla="*/ 0 w 249"/>
                  <a:gd name="T77" fmla="*/ 0 h 285"/>
                  <a:gd name="T78" fmla="*/ 0 w 249"/>
                  <a:gd name="T79" fmla="*/ 0 h 285"/>
                  <a:gd name="T80" fmla="*/ 0 w 249"/>
                  <a:gd name="T81" fmla="*/ 0 h 285"/>
                  <a:gd name="T82" fmla="*/ 0 w 249"/>
                  <a:gd name="T83" fmla="*/ 0 h 2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49"/>
                  <a:gd name="T127" fmla="*/ 0 h 285"/>
                  <a:gd name="T128" fmla="*/ 249 w 249"/>
                  <a:gd name="T129" fmla="*/ 285 h 28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49" h="285">
                    <a:moveTo>
                      <a:pt x="92" y="0"/>
                    </a:moveTo>
                    <a:lnTo>
                      <a:pt x="118" y="25"/>
                    </a:lnTo>
                    <a:lnTo>
                      <a:pt x="144" y="48"/>
                    </a:lnTo>
                    <a:lnTo>
                      <a:pt x="167" y="67"/>
                    </a:lnTo>
                    <a:lnTo>
                      <a:pt x="188" y="84"/>
                    </a:lnTo>
                    <a:lnTo>
                      <a:pt x="204" y="97"/>
                    </a:lnTo>
                    <a:lnTo>
                      <a:pt x="217" y="107"/>
                    </a:lnTo>
                    <a:lnTo>
                      <a:pt x="225" y="112"/>
                    </a:lnTo>
                    <a:lnTo>
                      <a:pt x="227" y="115"/>
                    </a:lnTo>
                    <a:lnTo>
                      <a:pt x="229" y="117"/>
                    </a:lnTo>
                    <a:lnTo>
                      <a:pt x="230" y="124"/>
                    </a:lnTo>
                    <a:lnTo>
                      <a:pt x="233" y="135"/>
                    </a:lnTo>
                    <a:lnTo>
                      <a:pt x="235" y="148"/>
                    </a:lnTo>
                    <a:lnTo>
                      <a:pt x="239" y="163"/>
                    </a:lnTo>
                    <a:lnTo>
                      <a:pt x="243" y="181"/>
                    </a:lnTo>
                    <a:lnTo>
                      <a:pt x="245" y="199"/>
                    </a:lnTo>
                    <a:lnTo>
                      <a:pt x="248" y="217"/>
                    </a:lnTo>
                    <a:lnTo>
                      <a:pt x="249" y="235"/>
                    </a:lnTo>
                    <a:lnTo>
                      <a:pt x="249" y="251"/>
                    </a:lnTo>
                    <a:lnTo>
                      <a:pt x="248" y="265"/>
                    </a:lnTo>
                    <a:lnTo>
                      <a:pt x="244" y="275"/>
                    </a:lnTo>
                    <a:lnTo>
                      <a:pt x="239" y="283"/>
                    </a:lnTo>
                    <a:lnTo>
                      <a:pt x="230" y="285"/>
                    </a:lnTo>
                    <a:lnTo>
                      <a:pt x="220" y="283"/>
                    </a:lnTo>
                    <a:lnTo>
                      <a:pt x="206" y="275"/>
                    </a:lnTo>
                    <a:lnTo>
                      <a:pt x="189" y="263"/>
                    </a:lnTo>
                    <a:lnTo>
                      <a:pt x="172" y="251"/>
                    </a:lnTo>
                    <a:lnTo>
                      <a:pt x="156" y="236"/>
                    </a:lnTo>
                    <a:lnTo>
                      <a:pt x="139" y="224"/>
                    </a:lnTo>
                    <a:lnTo>
                      <a:pt x="121" y="210"/>
                    </a:lnTo>
                    <a:lnTo>
                      <a:pt x="104" y="195"/>
                    </a:lnTo>
                    <a:lnTo>
                      <a:pt x="88" y="181"/>
                    </a:lnTo>
                    <a:lnTo>
                      <a:pt x="72" y="168"/>
                    </a:lnTo>
                    <a:lnTo>
                      <a:pt x="57" y="156"/>
                    </a:lnTo>
                    <a:lnTo>
                      <a:pt x="43" y="144"/>
                    </a:lnTo>
                    <a:lnTo>
                      <a:pt x="31" y="134"/>
                    </a:lnTo>
                    <a:lnTo>
                      <a:pt x="21" y="125"/>
                    </a:lnTo>
                    <a:lnTo>
                      <a:pt x="12" y="117"/>
                    </a:lnTo>
                    <a:lnTo>
                      <a:pt x="6" y="112"/>
                    </a:lnTo>
                    <a:lnTo>
                      <a:pt x="2" y="108"/>
                    </a:lnTo>
                    <a:lnTo>
                      <a:pt x="0" y="107"/>
                    </a:lnTo>
                    <a:lnTo>
                      <a:pt x="92" y="0"/>
                    </a:lnTo>
                    <a:close/>
                  </a:path>
                </a:pathLst>
              </a:custGeom>
              <a:solidFill>
                <a:srgbClr val="FFFFCC"/>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88" name="Freeform 147">
                <a:extLst>
                  <a:ext uri="{FF2B5EF4-FFF2-40B4-BE49-F238E27FC236}">
                    <a16:creationId xmlns:a16="http://schemas.microsoft.com/office/drawing/2014/main" id="{09BE9C9F-A92B-4CEE-907D-739FB503AF20}"/>
                  </a:ext>
                </a:extLst>
              </p:cNvPr>
              <p:cNvSpPr>
                <a:spLocks noChangeAspect="1"/>
              </p:cNvSpPr>
              <p:nvPr/>
            </p:nvSpPr>
            <p:spPr bwMode="auto">
              <a:xfrm>
                <a:off x="4200" y="1996"/>
                <a:ext cx="78" cy="53"/>
              </a:xfrm>
              <a:custGeom>
                <a:avLst/>
                <a:gdLst>
                  <a:gd name="T0" fmla="*/ 0 w 312"/>
                  <a:gd name="T1" fmla="*/ 0 h 214"/>
                  <a:gd name="T2" fmla="*/ 0 w 312"/>
                  <a:gd name="T3" fmla="*/ 0 h 214"/>
                  <a:gd name="T4" fmla="*/ 0 w 312"/>
                  <a:gd name="T5" fmla="*/ 0 h 214"/>
                  <a:gd name="T6" fmla="*/ 0 w 312"/>
                  <a:gd name="T7" fmla="*/ 0 h 214"/>
                  <a:gd name="T8" fmla="*/ 0 w 312"/>
                  <a:gd name="T9" fmla="*/ 0 h 214"/>
                  <a:gd name="T10" fmla="*/ 0 w 312"/>
                  <a:gd name="T11" fmla="*/ 0 h 214"/>
                  <a:gd name="T12" fmla="*/ 0 w 312"/>
                  <a:gd name="T13" fmla="*/ 0 h 214"/>
                  <a:gd name="T14" fmla="*/ 0 w 312"/>
                  <a:gd name="T15" fmla="*/ 0 h 214"/>
                  <a:gd name="T16" fmla="*/ 0 w 312"/>
                  <a:gd name="T17" fmla="*/ 0 h 214"/>
                  <a:gd name="T18" fmla="*/ 0 w 312"/>
                  <a:gd name="T19" fmla="*/ 0 h 214"/>
                  <a:gd name="T20" fmla="*/ 0 w 312"/>
                  <a:gd name="T21" fmla="*/ 0 h 214"/>
                  <a:gd name="T22" fmla="*/ 0 w 312"/>
                  <a:gd name="T23" fmla="*/ 0 h 214"/>
                  <a:gd name="T24" fmla="*/ 0 w 312"/>
                  <a:gd name="T25" fmla="*/ 0 h 214"/>
                  <a:gd name="T26" fmla="*/ 0 w 312"/>
                  <a:gd name="T27" fmla="*/ 0 h 214"/>
                  <a:gd name="T28" fmla="*/ 0 w 312"/>
                  <a:gd name="T29" fmla="*/ 0 h 214"/>
                  <a:gd name="T30" fmla="*/ 0 w 312"/>
                  <a:gd name="T31" fmla="*/ 0 h 214"/>
                  <a:gd name="T32" fmla="*/ 0 w 312"/>
                  <a:gd name="T33" fmla="*/ 0 h 214"/>
                  <a:gd name="T34" fmla="*/ 0 w 312"/>
                  <a:gd name="T35" fmla="*/ 0 h 214"/>
                  <a:gd name="T36" fmla="*/ 0 w 312"/>
                  <a:gd name="T37" fmla="*/ 0 h 214"/>
                  <a:gd name="T38" fmla="*/ 0 w 312"/>
                  <a:gd name="T39" fmla="*/ 0 h 214"/>
                  <a:gd name="T40" fmla="*/ 0 w 312"/>
                  <a:gd name="T41" fmla="*/ 0 h 214"/>
                  <a:gd name="T42" fmla="*/ 0 w 312"/>
                  <a:gd name="T43" fmla="*/ 0 h 214"/>
                  <a:gd name="T44" fmla="*/ 0 w 312"/>
                  <a:gd name="T45" fmla="*/ 0 h 214"/>
                  <a:gd name="T46" fmla="*/ 0 w 312"/>
                  <a:gd name="T47" fmla="*/ 0 h 214"/>
                  <a:gd name="T48" fmla="*/ 0 w 312"/>
                  <a:gd name="T49" fmla="*/ 0 h 214"/>
                  <a:gd name="T50" fmla="*/ 0 w 312"/>
                  <a:gd name="T51" fmla="*/ 0 h 214"/>
                  <a:gd name="T52" fmla="*/ 0 w 312"/>
                  <a:gd name="T53" fmla="*/ 0 h 214"/>
                  <a:gd name="T54" fmla="*/ 0 w 312"/>
                  <a:gd name="T55" fmla="*/ 0 h 214"/>
                  <a:gd name="T56" fmla="*/ 0 w 312"/>
                  <a:gd name="T57" fmla="*/ 0 h 214"/>
                  <a:gd name="T58" fmla="*/ 0 w 312"/>
                  <a:gd name="T59" fmla="*/ 0 h 214"/>
                  <a:gd name="T60" fmla="*/ 0 w 312"/>
                  <a:gd name="T61" fmla="*/ 0 h 214"/>
                  <a:gd name="T62" fmla="*/ 0 w 312"/>
                  <a:gd name="T63" fmla="*/ 0 h 214"/>
                  <a:gd name="T64" fmla="*/ 0 w 312"/>
                  <a:gd name="T65" fmla="*/ 0 h 214"/>
                  <a:gd name="T66" fmla="*/ 0 w 312"/>
                  <a:gd name="T67" fmla="*/ 0 h 214"/>
                  <a:gd name="T68" fmla="*/ 0 w 312"/>
                  <a:gd name="T69" fmla="*/ 0 h 214"/>
                  <a:gd name="T70" fmla="*/ 0 w 312"/>
                  <a:gd name="T71" fmla="*/ 0 h 214"/>
                  <a:gd name="T72" fmla="*/ 0 w 312"/>
                  <a:gd name="T73" fmla="*/ 0 h 214"/>
                  <a:gd name="T74" fmla="*/ 0 w 312"/>
                  <a:gd name="T75" fmla="*/ 0 h 214"/>
                  <a:gd name="T76" fmla="*/ 0 w 312"/>
                  <a:gd name="T77" fmla="*/ 0 h 214"/>
                  <a:gd name="T78" fmla="*/ 0 w 312"/>
                  <a:gd name="T79" fmla="*/ 0 h 214"/>
                  <a:gd name="T80" fmla="*/ 0 w 312"/>
                  <a:gd name="T81" fmla="*/ 0 h 214"/>
                  <a:gd name="T82" fmla="*/ 0 w 312"/>
                  <a:gd name="T83" fmla="*/ 0 h 2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12"/>
                  <a:gd name="T127" fmla="*/ 0 h 214"/>
                  <a:gd name="T128" fmla="*/ 312 w 312"/>
                  <a:gd name="T129" fmla="*/ 214 h 2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12" h="214">
                    <a:moveTo>
                      <a:pt x="312" y="96"/>
                    </a:moveTo>
                    <a:lnTo>
                      <a:pt x="280" y="77"/>
                    </a:lnTo>
                    <a:lnTo>
                      <a:pt x="252" y="59"/>
                    </a:lnTo>
                    <a:lnTo>
                      <a:pt x="226" y="44"/>
                    </a:lnTo>
                    <a:lnTo>
                      <a:pt x="204" y="28"/>
                    </a:lnTo>
                    <a:lnTo>
                      <a:pt x="187" y="17"/>
                    </a:lnTo>
                    <a:lnTo>
                      <a:pt x="173" y="8"/>
                    </a:lnTo>
                    <a:lnTo>
                      <a:pt x="166" y="3"/>
                    </a:lnTo>
                    <a:lnTo>
                      <a:pt x="163" y="0"/>
                    </a:lnTo>
                    <a:lnTo>
                      <a:pt x="160" y="0"/>
                    </a:lnTo>
                    <a:lnTo>
                      <a:pt x="153" y="0"/>
                    </a:lnTo>
                    <a:lnTo>
                      <a:pt x="143" y="1"/>
                    </a:lnTo>
                    <a:lnTo>
                      <a:pt x="128" y="1"/>
                    </a:lnTo>
                    <a:lnTo>
                      <a:pt x="113" y="3"/>
                    </a:lnTo>
                    <a:lnTo>
                      <a:pt x="95" y="5"/>
                    </a:lnTo>
                    <a:lnTo>
                      <a:pt x="77" y="8"/>
                    </a:lnTo>
                    <a:lnTo>
                      <a:pt x="59" y="10"/>
                    </a:lnTo>
                    <a:lnTo>
                      <a:pt x="43" y="14"/>
                    </a:lnTo>
                    <a:lnTo>
                      <a:pt x="27" y="19"/>
                    </a:lnTo>
                    <a:lnTo>
                      <a:pt x="14" y="25"/>
                    </a:lnTo>
                    <a:lnTo>
                      <a:pt x="5" y="31"/>
                    </a:lnTo>
                    <a:lnTo>
                      <a:pt x="0" y="39"/>
                    </a:lnTo>
                    <a:lnTo>
                      <a:pt x="0" y="48"/>
                    </a:lnTo>
                    <a:lnTo>
                      <a:pt x="5" y="57"/>
                    </a:lnTo>
                    <a:lnTo>
                      <a:pt x="17" y="68"/>
                    </a:lnTo>
                    <a:lnTo>
                      <a:pt x="32" y="80"/>
                    </a:lnTo>
                    <a:lnTo>
                      <a:pt x="50" y="93"/>
                    </a:lnTo>
                    <a:lnTo>
                      <a:pt x="68" y="104"/>
                    </a:lnTo>
                    <a:lnTo>
                      <a:pt x="86" y="117"/>
                    </a:lnTo>
                    <a:lnTo>
                      <a:pt x="104" y="130"/>
                    </a:lnTo>
                    <a:lnTo>
                      <a:pt x="123" y="141"/>
                    </a:lnTo>
                    <a:lnTo>
                      <a:pt x="141" y="153"/>
                    </a:lnTo>
                    <a:lnTo>
                      <a:pt x="158" y="164"/>
                    </a:lnTo>
                    <a:lnTo>
                      <a:pt x="175" y="175"/>
                    </a:lnTo>
                    <a:lnTo>
                      <a:pt x="189" y="185"/>
                    </a:lnTo>
                    <a:lnTo>
                      <a:pt x="203" y="193"/>
                    </a:lnTo>
                    <a:lnTo>
                      <a:pt x="214" y="200"/>
                    </a:lnTo>
                    <a:lnTo>
                      <a:pt x="225" y="207"/>
                    </a:lnTo>
                    <a:lnTo>
                      <a:pt x="231" y="211"/>
                    </a:lnTo>
                    <a:lnTo>
                      <a:pt x="236" y="213"/>
                    </a:lnTo>
                    <a:lnTo>
                      <a:pt x="237" y="214"/>
                    </a:lnTo>
                    <a:lnTo>
                      <a:pt x="312" y="96"/>
                    </a:lnTo>
                    <a:close/>
                  </a:path>
                </a:pathLst>
              </a:custGeom>
              <a:solidFill>
                <a:srgbClr val="FFFFCC"/>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89" name="Freeform 148">
                <a:extLst>
                  <a:ext uri="{FF2B5EF4-FFF2-40B4-BE49-F238E27FC236}">
                    <a16:creationId xmlns:a16="http://schemas.microsoft.com/office/drawing/2014/main" id="{F0C6FA56-EC33-4A43-9733-FBB26F102441}"/>
                  </a:ext>
                </a:extLst>
              </p:cNvPr>
              <p:cNvSpPr>
                <a:spLocks noChangeAspect="1" noEditPoints="1"/>
              </p:cNvSpPr>
              <p:nvPr/>
            </p:nvSpPr>
            <p:spPr bwMode="auto">
              <a:xfrm>
                <a:off x="4507" y="1642"/>
                <a:ext cx="419" cy="216"/>
              </a:xfrm>
              <a:custGeom>
                <a:avLst/>
                <a:gdLst>
                  <a:gd name="T0" fmla="*/ 0 w 1675"/>
                  <a:gd name="T1" fmla="*/ 0 h 865"/>
                  <a:gd name="T2" fmla="*/ 0 w 1675"/>
                  <a:gd name="T3" fmla="*/ 0 h 865"/>
                  <a:gd name="T4" fmla="*/ 0 w 1675"/>
                  <a:gd name="T5" fmla="*/ 0 h 865"/>
                  <a:gd name="T6" fmla="*/ 0 w 1675"/>
                  <a:gd name="T7" fmla="*/ 0 h 865"/>
                  <a:gd name="T8" fmla="*/ 0 w 1675"/>
                  <a:gd name="T9" fmla="*/ 0 h 865"/>
                  <a:gd name="T10" fmla="*/ 0 w 1675"/>
                  <a:gd name="T11" fmla="*/ 0 h 865"/>
                  <a:gd name="T12" fmla="*/ 0 w 1675"/>
                  <a:gd name="T13" fmla="*/ 0 h 865"/>
                  <a:gd name="T14" fmla="*/ 0 w 1675"/>
                  <a:gd name="T15" fmla="*/ 0 h 865"/>
                  <a:gd name="T16" fmla="*/ 0 w 1675"/>
                  <a:gd name="T17" fmla="*/ 0 h 865"/>
                  <a:gd name="T18" fmla="*/ 0 w 1675"/>
                  <a:gd name="T19" fmla="*/ 0 h 865"/>
                  <a:gd name="T20" fmla="*/ 0 w 1675"/>
                  <a:gd name="T21" fmla="*/ 0 h 865"/>
                  <a:gd name="T22" fmla="*/ 0 w 1675"/>
                  <a:gd name="T23" fmla="*/ 0 h 865"/>
                  <a:gd name="T24" fmla="*/ 0 w 1675"/>
                  <a:gd name="T25" fmla="*/ 0 h 865"/>
                  <a:gd name="T26" fmla="*/ 0 w 1675"/>
                  <a:gd name="T27" fmla="*/ 0 h 865"/>
                  <a:gd name="T28" fmla="*/ 0 w 1675"/>
                  <a:gd name="T29" fmla="*/ 0 h 865"/>
                  <a:gd name="T30" fmla="*/ 0 w 1675"/>
                  <a:gd name="T31" fmla="*/ 0 h 865"/>
                  <a:gd name="T32" fmla="*/ 0 w 1675"/>
                  <a:gd name="T33" fmla="*/ 0 h 865"/>
                  <a:gd name="T34" fmla="*/ 0 w 1675"/>
                  <a:gd name="T35" fmla="*/ 0 h 865"/>
                  <a:gd name="T36" fmla="*/ 0 w 1675"/>
                  <a:gd name="T37" fmla="*/ 0 h 865"/>
                  <a:gd name="T38" fmla="*/ 0 w 1675"/>
                  <a:gd name="T39" fmla="*/ 0 h 865"/>
                  <a:gd name="T40" fmla="*/ 0 w 1675"/>
                  <a:gd name="T41" fmla="*/ 0 h 865"/>
                  <a:gd name="T42" fmla="*/ 0 w 1675"/>
                  <a:gd name="T43" fmla="*/ 0 h 865"/>
                  <a:gd name="T44" fmla="*/ 0 w 1675"/>
                  <a:gd name="T45" fmla="*/ 0 h 865"/>
                  <a:gd name="T46" fmla="*/ 0 w 1675"/>
                  <a:gd name="T47" fmla="*/ 0 h 865"/>
                  <a:gd name="T48" fmla="*/ 0 w 1675"/>
                  <a:gd name="T49" fmla="*/ 0 h 865"/>
                  <a:gd name="T50" fmla="*/ 0 w 1675"/>
                  <a:gd name="T51" fmla="*/ 0 h 865"/>
                  <a:gd name="T52" fmla="*/ 0 w 1675"/>
                  <a:gd name="T53" fmla="*/ 0 h 865"/>
                  <a:gd name="T54" fmla="*/ 0 w 1675"/>
                  <a:gd name="T55" fmla="*/ 0 h 865"/>
                  <a:gd name="T56" fmla="*/ 0 w 1675"/>
                  <a:gd name="T57" fmla="*/ 0 h 865"/>
                  <a:gd name="T58" fmla="*/ 0 w 1675"/>
                  <a:gd name="T59" fmla="*/ 0 h 865"/>
                  <a:gd name="T60" fmla="*/ 0 w 1675"/>
                  <a:gd name="T61" fmla="*/ 0 h 865"/>
                  <a:gd name="T62" fmla="*/ 0 w 1675"/>
                  <a:gd name="T63" fmla="*/ 0 h 865"/>
                  <a:gd name="T64" fmla="*/ 0 w 1675"/>
                  <a:gd name="T65" fmla="*/ 0 h 865"/>
                  <a:gd name="T66" fmla="*/ 0 w 1675"/>
                  <a:gd name="T67" fmla="*/ 0 h 865"/>
                  <a:gd name="T68" fmla="*/ 0 w 1675"/>
                  <a:gd name="T69" fmla="*/ 0 h 865"/>
                  <a:gd name="T70" fmla="*/ 0 w 1675"/>
                  <a:gd name="T71" fmla="*/ 0 h 865"/>
                  <a:gd name="T72" fmla="*/ 0 w 1675"/>
                  <a:gd name="T73" fmla="*/ 0 h 865"/>
                  <a:gd name="T74" fmla="*/ 0 w 1675"/>
                  <a:gd name="T75" fmla="*/ 0 h 865"/>
                  <a:gd name="T76" fmla="*/ 0 w 1675"/>
                  <a:gd name="T77" fmla="*/ 0 h 865"/>
                  <a:gd name="T78" fmla="*/ 0 w 1675"/>
                  <a:gd name="T79" fmla="*/ 0 h 865"/>
                  <a:gd name="T80" fmla="*/ 0 w 1675"/>
                  <a:gd name="T81" fmla="*/ 0 h 865"/>
                  <a:gd name="T82" fmla="*/ 0 w 1675"/>
                  <a:gd name="T83" fmla="*/ 0 h 865"/>
                  <a:gd name="T84" fmla="*/ 0 w 1675"/>
                  <a:gd name="T85" fmla="*/ 0 h 865"/>
                  <a:gd name="T86" fmla="*/ 0 w 1675"/>
                  <a:gd name="T87" fmla="*/ 0 h 865"/>
                  <a:gd name="T88" fmla="*/ 0 w 1675"/>
                  <a:gd name="T89" fmla="*/ 0 h 865"/>
                  <a:gd name="T90" fmla="*/ 0 w 1675"/>
                  <a:gd name="T91" fmla="*/ 0 h 865"/>
                  <a:gd name="T92" fmla="*/ 0 w 1675"/>
                  <a:gd name="T93" fmla="*/ 0 h 865"/>
                  <a:gd name="T94" fmla="*/ 0 w 1675"/>
                  <a:gd name="T95" fmla="*/ 0 h 865"/>
                  <a:gd name="T96" fmla="*/ 0 w 1675"/>
                  <a:gd name="T97" fmla="*/ 0 h 865"/>
                  <a:gd name="T98" fmla="*/ 0 w 1675"/>
                  <a:gd name="T99" fmla="*/ 0 h 865"/>
                  <a:gd name="T100" fmla="*/ 0 w 1675"/>
                  <a:gd name="T101" fmla="*/ 0 h 865"/>
                  <a:gd name="T102" fmla="*/ 0 w 1675"/>
                  <a:gd name="T103" fmla="*/ 0 h 865"/>
                  <a:gd name="T104" fmla="*/ 0 w 1675"/>
                  <a:gd name="T105" fmla="*/ 0 h 865"/>
                  <a:gd name="T106" fmla="*/ 0 w 1675"/>
                  <a:gd name="T107" fmla="*/ 0 h 865"/>
                  <a:gd name="T108" fmla="*/ 0 w 1675"/>
                  <a:gd name="T109" fmla="*/ 0 h 865"/>
                  <a:gd name="T110" fmla="*/ 0 w 1675"/>
                  <a:gd name="T111" fmla="*/ 0 h 865"/>
                  <a:gd name="T112" fmla="*/ 0 w 1675"/>
                  <a:gd name="T113" fmla="*/ 0 h 86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675"/>
                  <a:gd name="T172" fmla="*/ 0 h 865"/>
                  <a:gd name="T173" fmla="*/ 1675 w 1675"/>
                  <a:gd name="T174" fmla="*/ 865 h 86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675" h="865">
                    <a:moveTo>
                      <a:pt x="1028" y="354"/>
                    </a:moveTo>
                    <a:lnTo>
                      <a:pt x="1027" y="361"/>
                    </a:lnTo>
                    <a:lnTo>
                      <a:pt x="1025" y="371"/>
                    </a:lnTo>
                    <a:lnTo>
                      <a:pt x="1022" y="384"/>
                    </a:lnTo>
                    <a:lnTo>
                      <a:pt x="1018" y="398"/>
                    </a:lnTo>
                    <a:lnTo>
                      <a:pt x="1014" y="413"/>
                    </a:lnTo>
                    <a:lnTo>
                      <a:pt x="1009" y="430"/>
                    </a:lnTo>
                    <a:lnTo>
                      <a:pt x="1005" y="447"/>
                    </a:lnTo>
                    <a:lnTo>
                      <a:pt x="1001" y="462"/>
                    </a:lnTo>
                    <a:lnTo>
                      <a:pt x="996" y="470"/>
                    </a:lnTo>
                    <a:lnTo>
                      <a:pt x="988" y="471"/>
                    </a:lnTo>
                    <a:lnTo>
                      <a:pt x="982" y="474"/>
                    </a:lnTo>
                    <a:lnTo>
                      <a:pt x="978" y="481"/>
                    </a:lnTo>
                    <a:lnTo>
                      <a:pt x="978" y="486"/>
                    </a:lnTo>
                    <a:lnTo>
                      <a:pt x="978" y="493"/>
                    </a:lnTo>
                    <a:lnTo>
                      <a:pt x="979" y="501"/>
                    </a:lnTo>
                    <a:lnTo>
                      <a:pt x="979" y="508"/>
                    </a:lnTo>
                    <a:lnTo>
                      <a:pt x="980" y="517"/>
                    </a:lnTo>
                    <a:lnTo>
                      <a:pt x="982" y="525"/>
                    </a:lnTo>
                    <a:lnTo>
                      <a:pt x="983" y="533"/>
                    </a:lnTo>
                    <a:lnTo>
                      <a:pt x="986" y="540"/>
                    </a:lnTo>
                    <a:lnTo>
                      <a:pt x="991" y="549"/>
                    </a:lnTo>
                    <a:lnTo>
                      <a:pt x="997" y="557"/>
                    </a:lnTo>
                    <a:lnTo>
                      <a:pt x="1005" y="562"/>
                    </a:lnTo>
                    <a:lnTo>
                      <a:pt x="1011" y="566"/>
                    </a:lnTo>
                    <a:lnTo>
                      <a:pt x="1046" y="535"/>
                    </a:lnTo>
                    <a:lnTo>
                      <a:pt x="1052" y="531"/>
                    </a:lnTo>
                    <a:lnTo>
                      <a:pt x="1057" y="529"/>
                    </a:lnTo>
                    <a:lnTo>
                      <a:pt x="1063" y="526"/>
                    </a:lnTo>
                    <a:lnTo>
                      <a:pt x="1066" y="524"/>
                    </a:lnTo>
                    <a:lnTo>
                      <a:pt x="1072" y="522"/>
                    </a:lnTo>
                    <a:lnTo>
                      <a:pt x="1077" y="520"/>
                    </a:lnTo>
                    <a:lnTo>
                      <a:pt x="1083" y="517"/>
                    </a:lnTo>
                    <a:lnTo>
                      <a:pt x="1092" y="513"/>
                    </a:lnTo>
                    <a:lnTo>
                      <a:pt x="1125" y="502"/>
                    </a:lnTo>
                    <a:lnTo>
                      <a:pt x="1159" y="490"/>
                    </a:lnTo>
                    <a:lnTo>
                      <a:pt x="1192" y="479"/>
                    </a:lnTo>
                    <a:lnTo>
                      <a:pt x="1225" y="468"/>
                    </a:lnTo>
                    <a:lnTo>
                      <a:pt x="1259" y="458"/>
                    </a:lnTo>
                    <a:lnTo>
                      <a:pt x="1292" y="449"/>
                    </a:lnTo>
                    <a:lnTo>
                      <a:pt x="1325" y="439"/>
                    </a:lnTo>
                    <a:lnTo>
                      <a:pt x="1357" y="430"/>
                    </a:lnTo>
                    <a:lnTo>
                      <a:pt x="1388" y="422"/>
                    </a:lnTo>
                    <a:lnTo>
                      <a:pt x="1418" y="413"/>
                    </a:lnTo>
                    <a:lnTo>
                      <a:pt x="1447" y="406"/>
                    </a:lnTo>
                    <a:lnTo>
                      <a:pt x="1474" y="397"/>
                    </a:lnTo>
                    <a:lnTo>
                      <a:pt x="1500" y="389"/>
                    </a:lnTo>
                    <a:lnTo>
                      <a:pt x="1524" y="381"/>
                    </a:lnTo>
                    <a:lnTo>
                      <a:pt x="1546" y="374"/>
                    </a:lnTo>
                    <a:lnTo>
                      <a:pt x="1565" y="366"/>
                    </a:lnTo>
                    <a:lnTo>
                      <a:pt x="1568" y="362"/>
                    </a:lnTo>
                    <a:lnTo>
                      <a:pt x="1572" y="354"/>
                    </a:lnTo>
                    <a:lnTo>
                      <a:pt x="1577" y="347"/>
                    </a:lnTo>
                    <a:lnTo>
                      <a:pt x="1579" y="343"/>
                    </a:lnTo>
                    <a:lnTo>
                      <a:pt x="1606" y="359"/>
                    </a:lnTo>
                    <a:lnTo>
                      <a:pt x="1615" y="359"/>
                    </a:lnTo>
                    <a:lnTo>
                      <a:pt x="1624" y="354"/>
                    </a:lnTo>
                    <a:lnTo>
                      <a:pt x="1633" y="345"/>
                    </a:lnTo>
                    <a:lnTo>
                      <a:pt x="1641" y="331"/>
                    </a:lnTo>
                    <a:lnTo>
                      <a:pt x="1647" y="313"/>
                    </a:lnTo>
                    <a:lnTo>
                      <a:pt x="1654" y="291"/>
                    </a:lnTo>
                    <a:lnTo>
                      <a:pt x="1659" y="267"/>
                    </a:lnTo>
                    <a:lnTo>
                      <a:pt x="1664" y="241"/>
                    </a:lnTo>
                    <a:lnTo>
                      <a:pt x="1668" y="215"/>
                    </a:lnTo>
                    <a:lnTo>
                      <a:pt x="1670" y="186"/>
                    </a:lnTo>
                    <a:lnTo>
                      <a:pt x="1673" y="158"/>
                    </a:lnTo>
                    <a:lnTo>
                      <a:pt x="1674" y="130"/>
                    </a:lnTo>
                    <a:lnTo>
                      <a:pt x="1675" y="103"/>
                    </a:lnTo>
                    <a:lnTo>
                      <a:pt x="1674" y="76"/>
                    </a:lnTo>
                    <a:lnTo>
                      <a:pt x="1674" y="53"/>
                    </a:lnTo>
                    <a:lnTo>
                      <a:pt x="1672" y="31"/>
                    </a:lnTo>
                    <a:lnTo>
                      <a:pt x="1669" y="23"/>
                    </a:lnTo>
                    <a:lnTo>
                      <a:pt x="1665" y="16"/>
                    </a:lnTo>
                    <a:lnTo>
                      <a:pt x="1659" y="8"/>
                    </a:lnTo>
                    <a:lnTo>
                      <a:pt x="1652" y="3"/>
                    </a:lnTo>
                    <a:lnTo>
                      <a:pt x="1646" y="0"/>
                    </a:lnTo>
                    <a:lnTo>
                      <a:pt x="1639" y="2"/>
                    </a:lnTo>
                    <a:lnTo>
                      <a:pt x="1636" y="7"/>
                    </a:lnTo>
                    <a:lnTo>
                      <a:pt x="1634" y="18"/>
                    </a:lnTo>
                    <a:lnTo>
                      <a:pt x="1634" y="23"/>
                    </a:lnTo>
                    <a:lnTo>
                      <a:pt x="1634" y="30"/>
                    </a:lnTo>
                    <a:lnTo>
                      <a:pt x="1633" y="39"/>
                    </a:lnTo>
                    <a:lnTo>
                      <a:pt x="1630" y="45"/>
                    </a:lnTo>
                    <a:lnTo>
                      <a:pt x="1627" y="50"/>
                    </a:lnTo>
                    <a:lnTo>
                      <a:pt x="1622" y="50"/>
                    </a:lnTo>
                    <a:lnTo>
                      <a:pt x="1614" y="44"/>
                    </a:lnTo>
                    <a:lnTo>
                      <a:pt x="1605" y="31"/>
                    </a:lnTo>
                    <a:lnTo>
                      <a:pt x="1580" y="38"/>
                    </a:lnTo>
                    <a:lnTo>
                      <a:pt x="1554" y="47"/>
                    </a:lnTo>
                    <a:lnTo>
                      <a:pt x="1525" y="56"/>
                    </a:lnTo>
                    <a:lnTo>
                      <a:pt x="1496" y="65"/>
                    </a:lnTo>
                    <a:lnTo>
                      <a:pt x="1466" y="75"/>
                    </a:lnTo>
                    <a:lnTo>
                      <a:pt x="1436" y="86"/>
                    </a:lnTo>
                    <a:lnTo>
                      <a:pt x="1404" y="98"/>
                    </a:lnTo>
                    <a:lnTo>
                      <a:pt x="1373" y="109"/>
                    </a:lnTo>
                    <a:lnTo>
                      <a:pt x="1341" y="121"/>
                    </a:lnTo>
                    <a:lnTo>
                      <a:pt x="1309" y="132"/>
                    </a:lnTo>
                    <a:lnTo>
                      <a:pt x="1278" y="144"/>
                    </a:lnTo>
                    <a:lnTo>
                      <a:pt x="1247" y="156"/>
                    </a:lnTo>
                    <a:lnTo>
                      <a:pt x="1218" y="167"/>
                    </a:lnTo>
                    <a:lnTo>
                      <a:pt x="1189" y="177"/>
                    </a:lnTo>
                    <a:lnTo>
                      <a:pt x="1163" y="188"/>
                    </a:lnTo>
                    <a:lnTo>
                      <a:pt x="1137" y="197"/>
                    </a:lnTo>
                    <a:lnTo>
                      <a:pt x="1128" y="200"/>
                    </a:lnTo>
                    <a:lnTo>
                      <a:pt x="1120" y="203"/>
                    </a:lnTo>
                    <a:lnTo>
                      <a:pt x="1115" y="207"/>
                    </a:lnTo>
                    <a:lnTo>
                      <a:pt x="1111" y="208"/>
                    </a:lnTo>
                    <a:lnTo>
                      <a:pt x="1107" y="211"/>
                    </a:lnTo>
                    <a:lnTo>
                      <a:pt x="1104" y="213"/>
                    </a:lnTo>
                    <a:lnTo>
                      <a:pt x="1101" y="215"/>
                    </a:lnTo>
                    <a:lnTo>
                      <a:pt x="1097" y="217"/>
                    </a:lnTo>
                    <a:lnTo>
                      <a:pt x="1088" y="211"/>
                    </a:lnTo>
                    <a:lnTo>
                      <a:pt x="1082" y="207"/>
                    </a:lnTo>
                    <a:lnTo>
                      <a:pt x="1075" y="204"/>
                    </a:lnTo>
                    <a:lnTo>
                      <a:pt x="1066" y="203"/>
                    </a:lnTo>
                    <a:lnTo>
                      <a:pt x="1059" y="207"/>
                    </a:lnTo>
                    <a:lnTo>
                      <a:pt x="1051" y="209"/>
                    </a:lnTo>
                    <a:lnTo>
                      <a:pt x="1042" y="215"/>
                    </a:lnTo>
                    <a:lnTo>
                      <a:pt x="1032" y="220"/>
                    </a:lnTo>
                    <a:lnTo>
                      <a:pt x="1032" y="233"/>
                    </a:lnTo>
                    <a:lnTo>
                      <a:pt x="1032" y="249"/>
                    </a:lnTo>
                    <a:lnTo>
                      <a:pt x="1032" y="268"/>
                    </a:lnTo>
                    <a:lnTo>
                      <a:pt x="1030" y="288"/>
                    </a:lnTo>
                    <a:lnTo>
                      <a:pt x="1029" y="307"/>
                    </a:lnTo>
                    <a:lnTo>
                      <a:pt x="1029" y="325"/>
                    </a:lnTo>
                    <a:lnTo>
                      <a:pt x="1028" y="342"/>
                    </a:lnTo>
                    <a:lnTo>
                      <a:pt x="1028" y="354"/>
                    </a:lnTo>
                    <a:close/>
                    <a:moveTo>
                      <a:pt x="1354" y="363"/>
                    </a:moveTo>
                    <a:lnTo>
                      <a:pt x="1339" y="367"/>
                    </a:lnTo>
                    <a:lnTo>
                      <a:pt x="1324" y="371"/>
                    </a:lnTo>
                    <a:lnTo>
                      <a:pt x="1307" y="375"/>
                    </a:lnTo>
                    <a:lnTo>
                      <a:pt x="1291" y="380"/>
                    </a:lnTo>
                    <a:lnTo>
                      <a:pt x="1274" y="384"/>
                    </a:lnTo>
                    <a:lnTo>
                      <a:pt x="1256" y="389"/>
                    </a:lnTo>
                    <a:lnTo>
                      <a:pt x="1238" y="394"/>
                    </a:lnTo>
                    <a:lnTo>
                      <a:pt x="1220" y="399"/>
                    </a:lnTo>
                    <a:lnTo>
                      <a:pt x="1201" y="404"/>
                    </a:lnTo>
                    <a:lnTo>
                      <a:pt x="1182" y="409"/>
                    </a:lnTo>
                    <a:lnTo>
                      <a:pt x="1163" y="416"/>
                    </a:lnTo>
                    <a:lnTo>
                      <a:pt x="1143" y="421"/>
                    </a:lnTo>
                    <a:lnTo>
                      <a:pt x="1124" y="427"/>
                    </a:lnTo>
                    <a:lnTo>
                      <a:pt x="1105" y="433"/>
                    </a:lnTo>
                    <a:lnTo>
                      <a:pt x="1086" y="439"/>
                    </a:lnTo>
                    <a:lnTo>
                      <a:pt x="1066" y="444"/>
                    </a:lnTo>
                    <a:lnTo>
                      <a:pt x="1068" y="436"/>
                    </a:lnTo>
                    <a:lnTo>
                      <a:pt x="1070" y="418"/>
                    </a:lnTo>
                    <a:lnTo>
                      <a:pt x="1075" y="393"/>
                    </a:lnTo>
                    <a:lnTo>
                      <a:pt x="1082" y="363"/>
                    </a:lnTo>
                    <a:lnTo>
                      <a:pt x="1088" y="334"/>
                    </a:lnTo>
                    <a:lnTo>
                      <a:pt x="1093" y="307"/>
                    </a:lnTo>
                    <a:lnTo>
                      <a:pt x="1097" y="286"/>
                    </a:lnTo>
                    <a:lnTo>
                      <a:pt x="1100" y="277"/>
                    </a:lnTo>
                    <a:lnTo>
                      <a:pt x="1118" y="275"/>
                    </a:lnTo>
                    <a:lnTo>
                      <a:pt x="1141" y="268"/>
                    </a:lnTo>
                    <a:lnTo>
                      <a:pt x="1168" y="261"/>
                    </a:lnTo>
                    <a:lnTo>
                      <a:pt x="1198" y="250"/>
                    </a:lnTo>
                    <a:lnTo>
                      <a:pt x="1233" y="239"/>
                    </a:lnTo>
                    <a:lnTo>
                      <a:pt x="1269" y="225"/>
                    </a:lnTo>
                    <a:lnTo>
                      <a:pt x="1307" y="211"/>
                    </a:lnTo>
                    <a:lnTo>
                      <a:pt x="1347" y="197"/>
                    </a:lnTo>
                    <a:lnTo>
                      <a:pt x="1386" y="181"/>
                    </a:lnTo>
                    <a:lnTo>
                      <a:pt x="1425" y="166"/>
                    </a:lnTo>
                    <a:lnTo>
                      <a:pt x="1463" y="152"/>
                    </a:lnTo>
                    <a:lnTo>
                      <a:pt x="1498" y="138"/>
                    </a:lnTo>
                    <a:lnTo>
                      <a:pt x="1533" y="126"/>
                    </a:lnTo>
                    <a:lnTo>
                      <a:pt x="1564" y="115"/>
                    </a:lnTo>
                    <a:lnTo>
                      <a:pt x="1591" y="107"/>
                    </a:lnTo>
                    <a:lnTo>
                      <a:pt x="1613" y="100"/>
                    </a:lnTo>
                    <a:lnTo>
                      <a:pt x="1618" y="112"/>
                    </a:lnTo>
                    <a:lnTo>
                      <a:pt x="1618" y="131"/>
                    </a:lnTo>
                    <a:lnTo>
                      <a:pt x="1615" y="157"/>
                    </a:lnTo>
                    <a:lnTo>
                      <a:pt x="1610" y="185"/>
                    </a:lnTo>
                    <a:lnTo>
                      <a:pt x="1602" y="215"/>
                    </a:lnTo>
                    <a:lnTo>
                      <a:pt x="1593" y="244"/>
                    </a:lnTo>
                    <a:lnTo>
                      <a:pt x="1584" y="271"/>
                    </a:lnTo>
                    <a:lnTo>
                      <a:pt x="1574" y="294"/>
                    </a:lnTo>
                    <a:lnTo>
                      <a:pt x="1570" y="303"/>
                    </a:lnTo>
                    <a:lnTo>
                      <a:pt x="1566" y="309"/>
                    </a:lnTo>
                    <a:lnTo>
                      <a:pt x="1565" y="315"/>
                    </a:lnTo>
                    <a:lnTo>
                      <a:pt x="1565" y="318"/>
                    </a:lnTo>
                    <a:lnTo>
                      <a:pt x="1565" y="321"/>
                    </a:lnTo>
                    <a:lnTo>
                      <a:pt x="1566" y="324"/>
                    </a:lnTo>
                    <a:lnTo>
                      <a:pt x="1568" y="327"/>
                    </a:lnTo>
                    <a:lnTo>
                      <a:pt x="1570" y="333"/>
                    </a:lnTo>
                    <a:lnTo>
                      <a:pt x="1543" y="307"/>
                    </a:lnTo>
                    <a:lnTo>
                      <a:pt x="1519" y="313"/>
                    </a:lnTo>
                    <a:lnTo>
                      <a:pt x="1496" y="321"/>
                    </a:lnTo>
                    <a:lnTo>
                      <a:pt x="1473" y="327"/>
                    </a:lnTo>
                    <a:lnTo>
                      <a:pt x="1448" y="335"/>
                    </a:lnTo>
                    <a:lnTo>
                      <a:pt x="1425" y="343"/>
                    </a:lnTo>
                    <a:lnTo>
                      <a:pt x="1402" y="349"/>
                    </a:lnTo>
                    <a:lnTo>
                      <a:pt x="1378" y="357"/>
                    </a:lnTo>
                    <a:lnTo>
                      <a:pt x="1354" y="363"/>
                    </a:lnTo>
                    <a:close/>
                    <a:moveTo>
                      <a:pt x="509" y="604"/>
                    </a:moveTo>
                    <a:lnTo>
                      <a:pt x="495" y="608"/>
                    </a:lnTo>
                    <a:lnTo>
                      <a:pt x="478" y="612"/>
                    </a:lnTo>
                    <a:lnTo>
                      <a:pt x="460" y="619"/>
                    </a:lnTo>
                    <a:lnTo>
                      <a:pt x="442" y="625"/>
                    </a:lnTo>
                    <a:lnTo>
                      <a:pt x="423" y="631"/>
                    </a:lnTo>
                    <a:lnTo>
                      <a:pt x="404" y="638"/>
                    </a:lnTo>
                    <a:lnTo>
                      <a:pt x="383" y="645"/>
                    </a:lnTo>
                    <a:lnTo>
                      <a:pt x="364" y="652"/>
                    </a:lnTo>
                    <a:lnTo>
                      <a:pt x="343" y="660"/>
                    </a:lnTo>
                    <a:lnTo>
                      <a:pt x="325" y="666"/>
                    </a:lnTo>
                    <a:lnTo>
                      <a:pt x="307" y="672"/>
                    </a:lnTo>
                    <a:lnTo>
                      <a:pt x="291" y="679"/>
                    </a:lnTo>
                    <a:lnTo>
                      <a:pt x="275" y="684"/>
                    </a:lnTo>
                    <a:lnTo>
                      <a:pt x="263" y="688"/>
                    </a:lnTo>
                    <a:lnTo>
                      <a:pt x="251" y="692"/>
                    </a:lnTo>
                    <a:lnTo>
                      <a:pt x="242" y="693"/>
                    </a:lnTo>
                    <a:lnTo>
                      <a:pt x="257" y="678"/>
                    </a:lnTo>
                    <a:lnTo>
                      <a:pt x="275" y="661"/>
                    </a:lnTo>
                    <a:lnTo>
                      <a:pt x="295" y="644"/>
                    </a:lnTo>
                    <a:lnTo>
                      <a:pt x="315" y="629"/>
                    </a:lnTo>
                    <a:lnTo>
                      <a:pt x="336" y="612"/>
                    </a:lnTo>
                    <a:lnTo>
                      <a:pt x="357" y="595"/>
                    </a:lnTo>
                    <a:lnTo>
                      <a:pt x="378" y="580"/>
                    </a:lnTo>
                    <a:lnTo>
                      <a:pt x="398" y="565"/>
                    </a:lnTo>
                    <a:lnTo>
                      <a:pt x="414" y="554"/>
                    </a:lnTo>
                    <a:lnTo>
                      <a:pt x="430" y="542"/>
                    </a:lnTo>
                    <a:lnTo>
                      <a:pt x="451" y="527"/>
                    </a:lnTo>
                    <a:lnTo>
                      <a:pt x="473" y="512"/>
                    </a:lnTo>
                    <a:lnTo>
                      <a:pt x="496" y="497"/>
                    </a:lnTo>
                    <a:lnTo>
                      <a:pt x="520" y="483"/>
                    </a:lnTo>
                    <a:lnTo>
                      <a:pt x="545" y="467"/>
                    </a:lnTo>
                    <a:lnTo>
                      <a:pt x="570" y="454"/>
                    </a:lnTo>
                    <a:lnTo>
                      <a:pt x="564" y="472"/>
                    </a:lnTo>
                    <a:lnTo>
                      <a:pt x="559" y="492"/>
                    </a:lnTo>
                    <a:lnTo>
                      <a:pt x="552" y="513"/>
                    </a:lnTo>
                    <a:lnTo>
                      <a:pt x="547" y="535"/>
                    </a:lnTo>
                    <a:lnTo>
                      <a:pt x="539" y="556"/>
                    </a:lnTo>
                    <a:lnTo>
                      <a:pt x="530" y="575"/>
                    </a:lnTo>
                    <a:lnTo>
                      <a:pt x="522" y="592"/>
                    </a:lnTo>
                    <a:lnTo>
                      <a:pt x="509" y="604"/>
                    </a:lnTo>
                    <a:close/>
                    <a:moveTo>
                      <a:pt x="139" y="701"/>
                    </a:moveTo>
                    <a:lnTo>
                      <a:pt x="125" y="712"/>
                    </a:lnTo>
                    <a:lnTo>
                      <a:pt x="110" y="724"/>
                    </a:lnTo>
                    <a:lnTo>
                      <a:pt x="95" y="735"/>
                    </a:lnTo>
                    <a:lnTo>
                      <a:pt x="78" y="748"/>
                    </a:lnTo>
                    <a:lnTo>
                      <a:pt x="61" y="761"/>
                    </a:lnTo>
                    <a:lnTo>
                      <a:pt x="46" y="772"/>
                    </a:lnTo>
                    <a:lnTo>
                      <a:pt x="30" y="785"/>
                    </a:lnTo>
                    <a:lnTo>
                      <a:pt x="16" y="798"/>
                    </a:lnTo>
                    <a:lnTo>
                      <a:pt x="10" y="806"/>
                    </a:lnTo>
                    <a:lnTo>
                      <a:pt x="5" y="813"/>
                    </a:lnTo>
                    <a:lnTo>
                      <a:pt x="1" y="822"/>
                    </a:lnTo>
                    <a:lnTo>
                      <a:pt x="0" y="833"/>
                    </a:lnTo>
                    <a:lnTo>
                      <a:pt x="0" y="842"/>
                    </a:lnTo>
                    <a:lnTo>
                      <a:pt x="1" y="849"/>
                    </a:lnTo>
                    <a:lnTo>
                      <a:pt x="5" y="857"/>
                    </a:lnTo>
                    <a:lnTo>
                      <a:pt x="11" y="863"/>
                    </a:lnTo>
                    <a:lnTo>
                      <a:pt x="16" y="863"/>
                    </a:lnTo>
                    <a:lnTo>
                      <a:pt x="22" y="865"/>
                    </a:lnTo>
                    <a:lnTo>
                      <a:pt x="28" y="865"/>
                    </a:lnTo>
                    <a:lnTo>
                      <a:pt x="34" y="865"/>
                    </a:lnTo>
                    <a:lnTo>
                      <a:pt x="39" y="863"/>
                    </a:lnTo>
                    <a:lnTo>
                      <a:pt x="45" y="862"/>
                    </a:lnTo>
                    <a:lnTo>
                      <a:pt x="48" y="858"/>
                    </a:lnTo>
                    <a:lnTo>
                      <a:pt x="51" y="853"/>
                    </a:lnTo>
                    <a:lnTo>
                      <a:pt x="57" y="840"/>
                    </a:lnTo>
                    <a:lnTo>
                      <a:pt x="66" y="831"/>
                    </a:lnTo>
                    <a:lnTo>
                      <a:pt x="78" y="826"/>
                    </a:lnTo>
                    <a:lnTo>
                      <a:pt x="87" y="824"/>
                    </a:lnTo>
                    <a:lnTo>
                      <a:pt x="113" y="816"/>
                    </a:lnTo>
                    <a:lnTo>
                      <a:pt x="139" y="807"/>
                    </a:lnTo>
                    <a:lnTo>
                      <a:pt x="168" y="797"/>
                    </a:lnTo>
                    <a:lnTo>
                      <a:pt x="196" y="787"/>
                    </a:lnTo>
                    <a:lnTo>
                      <a:pt x="227" y="776"/>
                    </a:lnTo>
                    <a:lnTo>
                      <a:pt x="256" y="765"/>
                    </a:lnTo>
                    <a:lnTo>
                      <a:pt x="287" y="753"/>
                    </a:lnTo>
                    <a:lnTo>
                      <a:pt x="316" y="742"/>
                    </a:lnTo>
                    <a:lnTo>
                      <a:pt x="346" y="730"/>
                    </a:lnTo>
                    <a:lnTo>
                      <a:pt x="374" y="720"/>
                    </a:lnTo>
                    <a:lnTo>
                      <a:pt x="401" y="710"/>
                    </a:lnTo>
                    <a:lnTo>
                      <a:pt x="427" y="699"/>
                    </a:lnTo>
                    <a:lnTo>
                      <a:pt x="451" y="692"/>
                    </a:lnTo>
                    <a:lnTo>
                      <a:pt x="473" y="684"/>
                    </a:lnTo>
                    <a:lnTo>
                      <a:pt x="493" y="678"/>
                    </a:lnTo>
                    <a:lnTo>
                      <a:pt x="510" y="674"/>
                    </a:lnTo>
                    <a:lnTo>
                      <a:pt x="514" y="676"/>
                    </a:lnTo>
                    <a:lnTo>
                      <a:pt x="519" y="679"/>
                    </a:lnTo>
                    <a:lnTo>
                      <a:pt x="524" y="681"/>
                    </a:lnTo>
                    <a:lnTo>
                      <a:pt x="529" y="684"/>
                    </a:lnTo>
                    <a:lnTo>
                      <a:pt x="534" y="686"/>
                    </a:lnTo>
                    <a:lnTo>
                      <a:pt x="539" y="690"/>
                    </a:lnTo>
                    <a:lnTo>
                      <a:pt x="543" y="692"/>
                    </a:lnTo>
                    <a:lnTo>
                      <a:pt x="548" y="694"/>
                    </a:lnTo>
                    <a:lnTo>
                      <a:pt x="554" y="690"/>
                    </a:lnTo>
                    <a:lnTo>
                      <a:pt x="561" y="685"/>
                    </a:lnTo>
                    <a:lnTo>
                      <a:pt x="568" y="680"/>
                    </a:lnTo>
                    <a:lnTo>
                      <a:pt x="570" y="679"/>
                    </a:lnTo>
                    <a:lnTo>
                      <a:pt x="573" y="667"/>
                    </a:lnTo>
                    <a:lnTo>
                      <a:pt x="577" y="653"/>
                    </a:lnTo>
                    <a:lnTo>
                      <a:pt x="580" y="639"/>
                    </a:lnTo>
                    <a:lnTo>
                      <a:pt x="584" y="624"/>
                    </a:lnTo>
                    <a:lnTo>
                      <a:pt x="588" y="608"/>
                    </a:lnTo>
                    <a:lnTo>
                      <a:pt x="593" y="592"/>
                    </a:lnTo>
                    <a:lnTo>
                      <a:pt x="597" y="574"/>
                    </a:lnTo>
                    <a:lnTo>
                      <a:pt x="602" y="557"/>
                    </a:lnTo>
                    <a:lnTo>
                      <a:pt x="606" y="539"/>
                    </a:lnTo>
                    <a:lnTo>
                      <a:pt x="611" y="522"/>
                    </a:lnTo>
                    <a:lnTo>
                      <a:pt x="615" y="506"/>
                    </a:lnTo>
                    <a:lnTo>
                      <a:pt x="619" y="489"/>
                    </a:lnTo>
                    <a:lnTo>
                      <a:pt x="623" y="474"/>
                    </a:lnTo>
                    <a:lnTo>
                      <a:pt x="625" y="459"/>
                    </a:lnTo>
                    <a:lnTo>
                      <a:pt x="628" y="447"/>
                    </a:lnTo>
                    <a:lnTo>
                      <a:pt x="629" y="434"/>
                    </a:lnTo>
                    <a:lnTo>
                      <a:pt x="629" y="424"/>
                    </a:lnTo>
                    <a:lnTo>
                      <a:pt x="628" y="412"/>
                    </a:lnTo>
                    <a:lnTo>
                      <a:pt x="625" y="403"/>
                    </a:lnTo>
                    <a:lnTo>
                      <a:pt x="622" y="394"/>
                    </a:lnTo>
                    <a:lnTo>
                      <a:pt x="616" y="386"/>
                    </a:lnTo>
                    <a:lnTo>
                      <a:pt x="611" y="381"/>
                    </a:lnTo>
                    <a:lnTo>
                      <a:pt x="606" y="377"/>
                    </a:lnTo>
                    <a:lnTo>
                      <a:pt x="600" y="375"/>
                    </a:lnTo>
                    <a:lnTo>
                      <a:pt x="597" y="375"/>
                    </a:lnTo>
                    <a:lnTo>
                      <a:pt x="593" y="374"/>
                    </a:lnTo>
                    <a:lnTo>
                      <a:pt x="588" y="374"/>
                    </a:lnTo>
                    <a:lnTo>
                      <a:pt x="584" y="374"/>
                    </a:lnTo>
                    <a:lnTo>
                      <a:pt x="570" y="376"/>
                    </a:lnTo>
                    <a:lnTo>
                      <a:pt x="551" y="384"/>
                    </a:lnTo>
                    <a:lnTo>
                      <a:pt x="529" y="395"/>
                    </a:lnTo>
                    <a:lnTo>
                      <a:pt x="506" y="409"/>
                    </a:lnTo>
                    <a:lnTo>
                      <a:pt x="480" y="426"/>
                    </a:lnTo>
                    <a:lnTo>
                      <a:pt x="455" y="445"/>
                    </a:lnTo>
                    <a:lnTo>
                      <a:pt x="429" y="465"/>
                    </a:lnTo>
                    <a:lnTo>
                      <a:pt x="405" y="485"/>
                    </a:lnTo>
                    <a:lnTo>
                      <a:pt x="391" y="497"/>
                    </a:lnTo>
                    <a:lnTo>
                      <a:pt x="375" y="510"/>
                    </a:lnTo>
                    <a:lnTo>
                      <a:pt x="360" y="524"/>
                    </a:lnTo>
                    <a:lnTo>
                      <a:pt x="343" y="536"/>
                    </a:lnTo>
                    <a:lnTo>
                      <a:pt x="327" y="551"/>
                    </a:lnTo>
                    <a:lnTo>
                      <a:pt x="310" y="565"/>
                    </a:lnTo>
                    <a:lnTo>
                      <a:pt x="292" y="579"/>
                    </a:lnTo>
                    <a:lnTo>
                      <a:pt x="274" y="593"/>
                    </a:lnTo>
                    <a:lnTo>
                      <a:pt x="257" y="607"/>
                    </a:lnTo>
                    <a:lnTo>
                      <a:pt x="239" y="621"/>
                    </a:lnTo>
                    <a:lnTo>
                      <a:pt x="222" y="635"/>
                    </a:lnTo>
                    <a:lnTo>
                      <a:pt x="204" y="649"/>
                    </a:lnTo>
                    <a:lnTo>
                      <a:pt x="187" y="662"/>
                    </a:lnTo>
                    <a:lnTo>
                      <a:pt x="170" y="676"/>
                    </a:lnTo>
                    <a:lnTo>
                      <a:pt x="155" y="689"/>
                    </a:lnTo>
                    <a:lnTo>
                      <a:pt x="139" y="701"/>
                    </a:lnTo>
                    <a:close/>
                  </a:path>
                </a:pathLst>
              </a:custGeom>
              <a:solidFill>
                <a:srgbClr val="5F5F5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90" name="Freeform 149">
                <a:extLst>
                  <a:ext uri="{FF2B5EF4-FFF2-40B4-BE49-F238E27FC236}">
                    <a16:creationId xmlns:a16="http://schemas.microsoft.com/office/drawing/2014/main" id="{032F3378-55C1-47C4-8E04-1EDB56FA27C6}"/>
                  </a:ext>
                </a:extLst>
              </p:cNvPr>
              <p:cNvSpPr>
                <a:spLocks noChangeAspect="1"/>
              </p:cNvSpPr>
              <p:nvPr/>
            </p:nvSpPr>
            <p:spPr bwMode="auto">
              <a:xfrm>
                <a:off x="4520" y="1720"/>
                <a:ext cx="1098" cy="385"/>
              </a:xfrm>
              <a:custGeom>
                <a:avLst/>
                <a:gdLst>
                  <a:gd name="T0" fmla="*/ 0 w 4393"/>
                  <a:gd name="T1" fmla="*/ 0 h 1541"/>
                  <a:gd name="T2" fmla="*/ 0 w 4393"/>
                  <a:gd name="T3" fmla="*/ 0 h 1541"/>
                  <a:gd name="T4" fmla="*/ 0 w 4393"/>
                  <a:gd name="T5" fmla="*/ 0 h 1541"/>
                  <a:gd name="T6" fmla="*/ 0 w 4393"/>
                  <a:gd name="T7" fmla="*/ 0 h 1541"/>
                  <a:gd name="T8" fmla="*/ 0 w 4393"/>
                  <a:gd name="T9" fmla="*/ 0 h 1541"/>
                  <a:gd name="T10" fmla="*/ 0 w 4393"/>
                  <a:gd name="T11" fmla="*/ 0 h 1541"/>
                  <a:gd name="T12" fmla="*/ 0 w 4393"/>
                  <a:gd name="T13" fmla="*/ 0 h 1541"/>
                  <a:gd name="T14" fmla="*/ 0 w 4393"/>
                  <a:gd name="T15" fmla="*/ 0 h 1541"/>
                  <a:gd name="T16" fmla="*/ 0 w 4393"/>
                  <a:gd name="T17" fmla="*/ 0 h 1541"/>
                  <a:gd name="T18" fmla="*/ 0 w 4393"/>
                  <a:gd name="T19" fmla="*/ 0 h 1541"/>
                  <a:gd name="T20" fmla="*/ 0 w 4393"/>
                  <a:gd name="T21" fmla="*/ 0 h 1541"/>
                  <a:gd name="T22" fmla="*/ 0 w 4393"/>
                  <a:gd name="T23" fmla="*/ 0 h 1541"/>
                  <a:gd name="T24" fmla="*/ 0 w 4393"/>
                  <a:gd name="T25" fmla="*/ 0 h 1541"/>
                  <a:gd name="T26" fmla="*/ 0 w 4393"/>
                  <a:gd name="T27" fmla="*/ 0 h 1541"/>
                  <a:gd name="T28" fmla="*/ 0 w 4393"/>
                  <a:gd name="T29" fmla="*/ 0 h 1541"/>
                  <a:gd name="T30" fmla="*/ 0 w 4393"/>
                  <a:gd name="T31" fmla="*/ 0 h 1541"/>
                  <a:gd name="T32" fmla="*/ 0 w 4393"/>
                  <a:gd name="T33" fmla="*/ 0 h 1541"/>
                  <a:gd name="T34" fmla="*/ 0 w 4393"/>
                  <a:gd name="T35" fmla="*/ 0 h 1541"/>
                  <a:gd name="T36" fmla="*/ 0 w 4393"/>
                  <a:gd name="T37" fmla="*/ 0 h 1541"/>
                  <a:gd name="T38" fmla="*/ 0 w 4393"/>
                  <a:gd name="T39" fmla="*/ 0 h 1541"/>
                  <a:gd name="T40" fmla="*/ 0 w 4393"/>
                  <a:gd name="T41" fmla="*/ 0 h 1541"/>
                  <a:gd name="T42" fmla="*/ 0 w 4393"/>
                  <a:gd name="T43" fmla="*/ 0 h 1541"/>
                  <a:gd name="T44" fmla="*/ 0 w 4393"/>
                  <a:gd name="T45" fmla="*/ 0 h 1541"/>
                  <a:gd name="T46" fmla="*/ 0 w 4393"/>
                  <a:gd name="T47" fmla="*/ 0 h 1541"/>
                  <a:gd name="T48" fmla="*/ 0 w 4393"/>
                  <a:gd name="T49" fmla="*/ 0 h 1541"/>
                  <a:gd name="T50" fmla="*/ 0 w 4393"/>
                  <a:gd name="T51" fmla="*/ 0 h 1541"/>
                  <a:gd name="T52" fmla="*/ 0 w 4393"/>
                  <a:gd name="T53" fmla="*/ 0 h 1541"/>
                  <a:gd name="T54" fmla="*/ 0 w 4393"/>
                  <a:gd name="T55" fmla="*/ 0 h 1541"/>
                  <a:gd name="T56" fmla="*/ 0 w 4393"/>
                  <a:gd name="T57" fmla="*/ 0 h 1541"/>
                  <a:gd name="T58" fmla="*/ 0 w 4393"/>
                  <a:gd name="T59" fmla="*/ 0 h 1541"/>
                  <a:gd name="T60" fmla="*/ 0 w 4393"/>
                  <a:gd name="T61" fmla="*/ 0 h 1541"/>
                  <a:gd name="T62" fmla="*/ 0 w 4393"/>
                  <a:gd name="T63" fmla="*/ 0 h 1541"/>
                  <a:gd name="T64" fmla="*/ 0 w 4393"/>
                  <a:gd name="T65" fmla="*/ 0 h 1541"/>
                  <a:gd name="T66" fmla="*/ 0 w 4393"/>
                  <a:gd name="T67" fmla="*/ 0 h 1541"/>
                  <a:gd name="T68" fmla="*/ 0 w 4393"/>
                  <a:gd name="T69" fmla="*/ 0 h 1541"/>
                  <a:gd name="T70" fmla="*/ 0 w 4393"/>
                  <a:gd name="T71" fmla="*/ 0 h 1541"/>
                  <a:gd name="T72" fmla="*/ 0 w 4393"/>
                  <a:gd name="T73" fmla="*/ 0 h 1541"/>
                  <a:gd name="T74" fmla="*/ 0 w 4393"/>
                  <a:gd name="T75" fmla="*/ 0 h 1541"/>
                  <a:gd name="T76" fmla="*/ 0 w 4393"/>
                  <a:gd name="T77" fmla="*/ 0 h 1541"/>
                  <a:gd name="T78" fmla="*/ 0 w 4393"/>
                  <a:gd name="T79" fmla="*/ 0 h 1541"/>
                  <a:gd name="T80" fmla="*/ 0 w 4393"/>
                  <a:gd name="T81" fmla="*/ 0 h 1541"/>
                  <a:gd name="T82" fmla="*/ 0 w 4393"/>
                  <a:gd name="T83" fmla="*/ 0 h 1541"/>
                  <a:gd name="T84" fmla="*/ 0 w 4393"/>
                  <a:gd name="T85" fmla="*/ 0 h 1541"/>
                  <a:gd name="T86" fmla="*/ 0 w 4393"/>
                  <a:gd name="T87" fmla="*/ 0 h 1541"/>
                  <a:gd name="T88" fmla="*/ 0 w 4393"/>
                  <a:gd name="T89" fmla="*/ 0 h 1541"/>
                  <a:gd name="T90" fmla="*/ 0 w 4393"/>
                  <a:gd name="T91" fmla="*/ 0 h 1541"/>
                  <a:gd name="T92" fmla="*/ 0 w 4393"/>
                  <a:gd name="T93" fmla="*/ 0 h 154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393"/>
                  <a:gd name="T142" fmla="*/ 0 h 1541"/>
                  <a:gd name="T143" fmla="*/ 4393 w 4393"/>
                  <a:gd name="T144" fmla="*/ 1541 h 154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393" h="1541">
                    <a:moveTo>
                      <a:pt x="0" y="1515"/>
                    </a:moveTo>
                    <a:lnTo>
                      <a:pt x="2" y="1533"/>
                    </a:lnTo>
                    <a:lnTo>
                      <a:pt x="18" y="1541"/>
                    </a:lnTo>
                    <a:lnTo>
                      <a:pt x="46" y="1539"/>
                    </a:lnTo>
                    <a:lnTo>
                      <a:pt x="81" y="1532"/>
                    </a:lnTo>
                    <a:lnTo>
                      <a:pt x="116" y="1521"/>
                    </a:lnTo>
                    <a:lnTo>
                      <a:pt x="148" y="1511"/>
                    </a:lnTo>
                    <a:lnTo>
                      <a:pt x="170" y="1503"/>
                    </a:lnTo>
                    <a:lnTo>
                      <a:pt x="178" y="1499"/>
                    </a:lnTo>
                    <a:lnTo>
                      <a:pt x="225" y="1492"/>
                    </a:lnTo>
                    <a:lnTo>
                      <a:pt x="272" y="1480"/>
                    </a:lnTo>
                    <a:lnTo>
                      <a:pt x="321" y="1467"/>
                    </a:lnTo>
                    <a:lnTo>
                      <a:pt x="371" y="1452"/>
                    </a:lnTo>
                    <a:lnTo>
                      <a:pt x="422" y="1434"/>
                    </a:lnTo>
                    <a:lnTo>
                      <a:pt x="475" y="1415"/>
                    </a:lnTo>
                    <a:lnTo>
                      <a:pt x="526" y="1396"/>
                    </a:lnTo>
                    <a:lnTo>
                      <a:pt x="578" y="1374"/>
                    </a:lnTo>
                    <a:lnTo>
                      <a:pt x="628" y="1353"/>
                    </a:lnTo>
                    <a:lnTo>
                      <a:pt x="678" y="1333"/>
                    </a:lnTo>
                    <a:lnTo>
                      <a:pt x="727" y="1311"/>
                    </a:lnTo>
                    <a:lnTo>
                      <a:pt x="775" y="1292"/>
                    </a:lnTo>
                    <a:lnTo>
                      <a:pt x="820" y="1272"/>
                    </a:lnTo>
                    <a:lnTo>
                      <a:pt x="862" y="1255"/>
                    </a:lnTo>
                    <a:lnTo>
                      <a:pt x="902" y="1239"/>
                    </a:lnTo>
                    <a:lnTo>
                      <a:pt x="939" y="1226"/>
                    </a:lnTo>
                    <a:lnTo>
                      <a:pt x="3611" y="297"/>
                    </a:lnTo>
                    <a:lnTo>
                      <a:pt x="3628" y="290"/>
                    </a:lnTo>
                    <a:lnTo>
                      <a:pt x="3658" y="280"/>
                    </a:lnTo>
                    <a:lnTo>
                      <a:pt x="3698" y="266"/>
                    </a:lnTo>
                    <a:lnTo>
                      <a:pt x="3744" y="249"/>
                    </a:lnTo>
                    <a:lnTo>
                      <a:pt x="3798" y="230"/>
                    </a:lnTo>
                    <a:lnTo>
                      <a:pt x="3855" y="209"/>
                    </a:lnTo>
                    <a:lnTo>
                      <a:pt x="3917" y="186"/>
                    </a:lnTo>
                    <a:lnTo>
                      <a:pt x="3981" y="163"/>
                    </a:lnTo>
                    <a:lnTo>
                      <a:pt x="4045" y="140"/>
                    </a:lnTo>
                    <a:lnTo>
                      <a:pt x="4109" y="117"/>
                    </a:lnTo>
                    <a:lnTo>
                      <a:pt x="4170" y="95"/>
                    </a:lnTo>
                    <a:lnTo>
                      <a:pt x="4227" y="75"/>
                    </a:lnTo>
                    <a:lnTo>
                      <a:pt x="4278" y="55"/>
                    </a:lnTo>
                    <a:lnTo>
                      <a:pt x="4322" y="39"/>
                    </a:lnTo>
                    <a:lnTo>
                      <a:pt x="4359" y="25"/>
                    </a:lnTo>
                    <a:lnTo>
                      <a:pt x="4385" y="14"/>
                    </a:lnTo>
                    <a:lnTo>
                      <a:pt x="4390" y="11"/>
                    </a:lnTo>
                    <a:lnTo>
                      <a:pt x="4393" y="7"/>
                    </a:lnTo>
                    <a:lnTo>
                      <a:pt x="4393" y="3"/>
                    </a:lnTo>
                    <a:lnTo>
                      <a:pt x="4393" y="0"/>
                    </a:lnTo>
                    <a:lnTo>
                      <a:pt x="4373" y="3"/>
                    </a:lnTo>
                    <a:lnTo>
                      <a:pt x="4349" y="8"/>
                    </a:lnTo>
                    <a:lnTo>
                      <a:pt x="4320" y="16"/>
                    </a:lnTo>
                    <a:lnTo>
                      <a:pt x="4286" y="25"/>
                    </a:lnTo>
                    <a:lnTo>
                      <a:pt x="4250" y="36"/>
                    </a:lnTo>
                    <a:lnTo>
                      <a:pt x="4211" y="48"/>
                    </a:lnTo>
                    <a:lnTo>
                      <a:pt x="4171" y="62"/>
                    </a:lnTo>
                    <a:lnTo>
                      <a:pt x="4128" y="75"/>
                    </a:lnTo>
                    <a:lnTo>
                      <a:pt x="4086" y="90"/>
                    </a:lnTo>
                    <a:lnTo>
                      <a:pt x="4044" y="104"/>
                    </a:lnTo>
                    <a:lnTo>
                      <a:pt x="4004" y="118"/>
                    </a:lnTo>
                    <a:lnTo>
                      <a:pt x="3964" y="131"/>
                    </a:lnTo>
                    <a:lnTo>
                      <a:pt x="3928" y="144"/>
                    </a:lnTo>
                    <a:lnTo>
                      <a:pt x="3895" y="155"/>
                    </a:lnTo>
                    <a:lnTo>
                      <a:pt x="3866" y="166"/>
                    </a:lnTo>
                    <a:lnTo>
                      <a:pt x="3841" y="173"/>
                    </a:lnTo>
                    <a:lnTo>
                      <a:pt x="3816" y="182"/>
                    </a:lnTo>
                    <a:lnTo>
                      <a:pt x="3785" y="193"/>
                    </a:lnTo>
                    <a:lnTo>
                      <a:pt x="3749" y="205"/>
                    </a:lnTo>
                    <a:lnTo>
                      <a:pt x="3709" y="218"/>
                    </a:lnTo>
                    <a:lnTo>
                      <a:pt x="3666" y="234"/>
                    </a:lnTo>
                    <a:lnTo>
                      <a:pt x="3620" y="250"/>
                    </a:lnTo>
                    <a:lnTo>
                      <a:pt x="3572" y="267"/>
                    </a:lnTo>
                    <a:lnTo>
                      <a:pt x="3523" y="284"/>
                    </a:lnTo>
                    <a:lnTo>
                      <a:pt x="3476" y="300"/>
                    </a:lnTo>
                    <a:lnTo>
                      <a:pt x="3428" y="317"/>
                    </a:lnTo>
                    <a:lnTo>
                      <a:pt x="3384" y="334"/>
                    </a:lnTo>
                    <a:lnTo>
                      <a:pt x="3341" y="348"/>
                    </a:lnTo>
                    <a:lnTo>
                      <a:pt x="3303" y="362"/>
                    </a:lnTo>
                    <a:lnTo>
                      <a:pt x="3268" y="373"/>
                    </a:lnTo>
                    <a:lnTo>
                      <a:pt x="3240" y="384"/>
                    </a:lnTo>
                    <a:lnTo>
                      <a:pt x="3217" y="391"/>
                    </a:lnTo>
                    <a:lnTo>
                      <a:pt x="573" y="1303"/>
                    </a:lnTo>
                    <a:lnTo>
                      <a:pt x="562" y="1307"/>
                    </a:lnTo>
                    <a:lnTo>
                      <a:pt x="540" y="1314"/>
                    </a:lnTo>
                    <a:lnTo>
                      <a:pt x="511" y="1321"/>
                    </a:lnTo>
                    <a:lnTo>
                      <a:pt x="473" y="1333"/>
                    </a:lnTo>
                    <a:lnTo>
                      <a:pt x="430" y="1346"/>
                    </a:lnTo>
                    <a:lnTo>
                      <a:pt x="384" y="1360"/>
                    </a:lnTo>
                    <a:lnTo>
                      <a:pt x="334" y="1375"/>
                    </a:lnTo>
                    <a:lnTo>
                      <a:pt x="282" y="1392"/>
                    </a:lnTo>
                    <a:lnTo>
                      <a:pt x="231" y="1408"/>
                    </a:lnTo>
                    <a:lnTo>
                      <a:pt x="182" y="1425"/>
                    </a:lnTo>
                    <a:lnTo>
                      <a:pt x="136" y="1442"/>
                    </a:lnTo>
                    <a:lnTo>
                      <a:pt x="94" y="1458"/>
                    </a:lnTo>
                    <a:lnTo>
                      <a:pt x="58" y="1475"/>
                    </a:lnTo>
                    <a:lnTo>
                      <a:pt x="30" y="1489"/>
                    </a:lnTo>
                    <a:lnTo>
                      <a:pt x="9" y="1503"/>
                    </a:lnTo>
                    <a:lnTo>
                      <a:pt x="0" y="1515"/>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91" name="Freeform 150">
                <a:extLst>
                  <a:ext uri="{FF2B5EF4-FFF2-40B4-BE49-F238E27FC236}">
                    <a16:creationId xmlns:a16="http://schemas.microsoft.com/office/drawing/2014/main" id="{21B6F648-B06D-4C3A-AAA7-EC2EDB51D711}"/>
                  </a:ext>
                </a:extLst>
              </p:cNvPr>
              <p:cNvSpPr>
                <a:spLocks noChangeAspect="1"/>
              </p:cNvSpPr>
              <p:nvPr/>
            </p:nvSpPr>
            <p:spPr bwMode="auto">
              <a:xfrm>
                <a:off x="4820" y="1388"/>
                <a:ext cx="825" cy="216"/>
              </a:xfrm>
              <a:custGeom>
                <a:avLst/>
                <a:gdLst>
                  <a:gd name="T0" fmla="*/ 0 w 3300"/>
                  <a:gd name="T1" fmla="*/ 0 h 863"/>
                  <a:gd name="T2" fmla="*/ 0 w 3300"/>
                  <a:gd name="T3" fmla="*/ 0 h 863"/>
                  <a:gd name="T4" fmla="*/ 0 w 3300"/>
                  <a:gd name="T5" fmla="*/ 0 h 863"/>
                  <a:gd name="T6" fmla="*/ 0 w 3300"/>
                  <a:gd name="T7" fmla="*/ 0 h 863"/>
                  <a:gd name="T8" fmla="*/ 0 w 3300"/>
                  <a:gd name="T9" fmla="*/ 0 h 863"/>
                  <a:gd name="T10" fmla="*/ 0 w 3300"/>
                  <a:gd name="T11" fmla="*/ 0 h 863"/>
                  <a:gd name="T12" fmla="*/ 0 w 3300"/>
                  <a:gd name="T13" fmla="*/ 0 h 863"/>
                  <a:gd name="T14" fmla="*/ 0 w 3300"/>
                  <a:gd name="T15" fmla="*/ 0 h 863"/>
                  <a:gd name="T16" fmla="*/ 0 w 3300"/>
                  <a:gd name="T17" fmla="*/ 0 h 863"/>
                  <a:gd name="T18" fmla="*/ 0 w 3300"/>
                  <a:gd name="T19" fmla="*/ 0 h 863"/>
                  <a:gd name="T20" fmla="*/ 0 w 3300"/>
                  <a:gd name="T21" fmla="*/ 0 h 863"/>
                  <a:gd name="T22" fmla="*/ 0 w 3300"/>
                  <a:gd name="T23" fmla="*/ 0 h 863"/>
                  <a:gd name="T24" fmla="*/ 0 w 3300"/>
                  <a:gd name="T25" fmla="*/ 0 h 863"/>
                  <a:gd name="T26" fmla="*/ 0 w 3300"/>
                  <a:gd name="T27" fmla="*/ 0 h 863"/>
                  <a:gd name="T28" fmla="*/ 0 w 3300"/>
                  <a:gd name="T29" fmla="*/ 0 h 863"/>
                  <a:gd name="T30" fmla="*/ 0 w 3300"/>
                  <a:gd name="T31" fmla="*/ 0 h 863"/>
                  <a:gd name="T32" fmla="*/ 0 w 3300"/>
                  <a:gd name="T33" fmla="*/ 0 h 863"/>
                  <a:gd name="T34" fmla="*/ 0 w 3300"/>
                  <a:gd name="T35" fmla="*/ 0 h 863"/>
                  <a:gd name="T36" fmla="*/ 0 w 3300"/>
                  <a:gd name="T37" fmla="*/ 0 h 863"/>
                  <a:gd name="T38" fmla="*/ 0 w 3300"/>
                  <a:gd name="T39" fmla="*/ 0 h 863"/>
                  <a:gd name="T40" fmla="*/ 0 w 3300"/>
                  <a:gd name="T41" fmla="*/ 0 h 863"/>
                  <a:gd name="T42" fmla="*/ 0 w 3300"/>
                  <a:gd name="T43" fmla="*/ 0 h 863"/>
                  <a:gd name="T44" fmla="*/ 0 w 3300"/>
                  <a:gd name="T45" fmla="*/ 0 h 863"/>
                  <a:gd name="T46" fmla="*/ 0 w 3300"/>
                  <a:gd name="T47" fmla="*/ 0 h 863"/>
                  <a:gd name="T48" fmla="*/ 0 w 3300"/>
                  <a:gd name="T49" fmla="*/ 0 h 863"/>
                  <a:gd name="T50" fmla="*/ 0 w 3300"/>
                  <a:gd name="T51" fmla="*/ 0 h 863"/>
                  <a:gd name="T52" fmla="*/ 0 w 3300"/>
                  <a:gd name="T53" fmla="*/ 0 h 863"/>
                  <a:gd name="T54" fmla="*/ 0 w 3300"/>
                  <a:gd name="T55" fmla="*/ 0 h 863"/>
                  <a:gd name="T56" fmla="*/ 0 w 3300"/>
                  <a:gd name="T57" fmla="*/ 0 h 863"/>
                  <a:gd name="T58" fmla="*/ 0 w 3300"/>
                  <a:gd name="T59" fmla="*/ 0 h 863"/>
                  <a:gd name="T60" fmla="*/ 0 w 3300"/>
                  <a:gd name="T61" fmla="*/ 0 h 863"/>
                  <a:gd name="T62" fmla="*/ 0 w 3300"/>
                  <a:gd name="T63" fmla="*/ 0 h 863"/>
                  <a:gd name="T64" fmla="*/ 0 w 3300"/>
                  <a:gd name="T65" fmla="*/ 0 h 863"/>
                  <a:gd name="T66" fmla="*/ 0 w 3300"/>
                  <a:gd name="T67" fmla="*/ 0 h 863"/>
                  <a:gd name="T68" fmla="*/ 0 w 3300"/>
                  <a:gd name="T69" fmla="*/ 0 h 863"/>
                  <a:gd name="T70" fmla="*/ 0 w 3300"/>
                  <a:gd name="T71" fmla="*/ 0 h 863"/>
                  <a:gd name="T72" fmla="*/ 0 w 3300"/>
                  <a:gd name="T73" fmla="*/ 0 h 863"/>
                  <a:gd name="T74" fmla="*/ 0 w 3300"/>
                  <a:gd name="T75" fmla="*/ 0 h 863"/>
                  <a:gd name="T76" fmla="*/ 0 w 3300"/>
                  <a:gd name="T77" fmla="*/ 0 h 863"/>
                  <a:gd name="T78" fmla="*/ 0 w 3300"/>
                  <a:gd name="T79" fmla="*/ 0 h 863"/>
                  <a:gd name="T80" fmla="*/ 0 w 3300"/>
                  <a:gd name="T81" fmla="*/ 0 h 863"/>
                  <a:gd name="T82" fmla="*/ 0 w 3300"/>
                  <a:gd name="T83" fmla="*/ 0 h 863"/>
                  <a:gd name="T84" fmla="*/ 0 w 3300"/>
                  <a:gd name="T85" fmla="*/ 0 h 863"/>
                  <a:gd name="T86" fmla="*/ 0 w 3300"/>
                  <a:gd name="T87" fmla="*/ 0 h 863"/>
                  <a:gd name="T88" fmla="*/ 0 w 3300"/>
                  <a:gd name="T89" fmla="*/ 0 h 863"/>
                  <a:gd name="T90" fmla="*/ 0 w 3300"/>
                  <a:gd name="T91" fmla="*/ 0 h 863"/>
                  <a:gd name="T92" fmla="*/ 0 w 3300"/>
                  <a:gd name="T93" fmla="*/ 0 h 863"/>
                  <a:gd name="T94" fmla="*/ 0 w 3300"/>
                  <a:gd name="T95" fmla="*/ 0 h 863"/>
                  <a:gd name="T96" fmla="*/ 0 w 3300"/>
                  <a:gd name="T97" fmla="*/ 0 h 86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00"/>
                  <a:gd name="T148" fmla="*/ 0 h 863"/>
                  <a:gd name="T149" fmla="*/ 3300 w 3300"/>
                  <a:gd name="T150" fmla="*/ 863 h 86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00" h="863">
                    <a:moveTo>
                      <a:pt x="0" y="833"/>
                    </a:moveTo>
                    <a:lnTo>
                      <a:pt x="1" y="838"/>
                    </a:lnTo>
                    <a:lnTo>
                      <a:pt x="4" y="844"/>
                    </a:lnTo>
                    <a:lnTo>
                      <a:pt x="9" y="849"/>
                    </a:lnTo>
                    <a:lnTo>
                      <a:pt x="14" y="854"/>
                    </a:lnTo>
                    <a:lnTo>
                      <a:pt x="22" y="859"/>
                    </a:lnTo>
                    <a:lnTo>
                      <a:pt x="29" y="862"/>
                    </a:lnTo>
                    <a:lnTo>
                      <a:pt x="38" y="863"/>
                    </a:lnTo>
                    <a:lnTo>
                      <a:pt x="47" y="862"/>
                    </a:lnTo>
                    <a:lnTo>
                      <a:pt x="51" y="861"/>
                    </a:lnTo>
                    <a:lnTo>
                      <a:pt x="56" y="858"/>
                    </a:lnTo>
                    <a:lnTo>
                      <a:pt x="64" y="856"/>
                    </a:lnTo>
                    <a:lnTo>
                      <a:pt x="72" y="853"/>
                    </a:lnTo>
                    <a:lnTo>
                      <a:pt x="79" y="851"/>
                    </a:lnTo>
                    <a:lnTo>
                      <a:pt x="85" y="849"/>
                    </a:lnTo>
                    <a:lnTo>
                      <a:pt x="90" y="847"/>
                    </a:lnTo>
                    <a:lnTo>
                      <a:pt x="91" y="847"/>
                    </a:lnTo>
                    <a:lnTo>
                      <a:pt x="117" y="840"/>
                    </a:lnTo>
                    <a:lnTo>
                      <a:pt x="145" y="833"/>
                    </a:lnTo>
                    <a:lnTo>
                      <a:pt x="174" y="825"/>
                    </a:lnTo>
                    <a:lnTo>
                      <a:pt x="204" y="817"/>
                    </a:lnTo>
                    <a:lnTo>
                      <a:pt x="236" y="809"/>
                    </a:lnTo>
                    <a:lnTo>
                      <a:pt x="268" y="800"/>
                    </a:lnTo>
                    <a:lnTo>
                      <a:pt x="301" y="792"/>
                    </a:lnTo>
                    <a:lnTo>
                      <a:pt x="335" y="783"/>
                    </a:lnTo>
                    <a:lnTo>
                      <a:pt x="369" y="774"/>
                    </a:lnTo>
                    <a:lnTo>
                      <a:pt x="405" y="763"/>
                    </a:lnTo>
                    <a:lnTo>
                      <a:pt x="441" y="754"/>
                    </a:lnTo>
                    <a:lnTo>
                      <a:pt x="477" y="744"/>
                    </a:lnTo>
                    <a:lnTo>
                      <a:pt x="514" y="734"/>
                    </a:lnTo>
                    <a:lnTo>
                      <a:pt x="550" y="725"/>
                    </a:lnTo>
                    <a:lnTo>
                      <a:pt x="587" y="715"/>
                    </a:lnTo>
                    <a:lnTo>
                      <a:pt x="624" y="704"/>
                    </a:lnTo>
                    <a:lnTo>
                      <a:pt x="662" y="694"/>
                    </a:lnTo>
                    <a:lnTo>
                      <a:pt x="697" y="685"/>
                    </a:lnTo>
                    <a:lnTo>
                      <a:pt x="733" y="675"/>
                    </a:lnTo>
                    <a:lnTo>
                      <a:pt x="769" y="666"/>
                    </a:lnTo>
                    <a:lnTo>
                      <a:pt x="805" y="656"/>
                    </a:lnTo>
                    <a:lnTo>
                      <a:pt x="840" y="647"/>
                    </a:lnTo>
                    <a:lnTo>
                      <a:pt x="874" y="638"/>
                    </a:lnTo>
                    <a:lnTo>
                      <a:pt x="906" y="629"/>
                    </a:lnTo>
                    <a:lnTo>
                      <a:pt x="940" y="621"/>
                    </a:lnTo>
                    <a:lnTo>
                      <a:pt x="971" y="613"/>
                    </a:lnTo>
                    <a:lnTo>
                      <a:pt x="1000" y="606"/>
                    </a:lnTo>
                    <a:lnTo>
                      <a:pt x="1029" y="598"/>
                    </a:lnTo>
                    <a:lnTo>
                      <a:pt x="1058" y="591"/>
                    </a:lnTo>
                    <a:lnTo>
                      <a:pt x="1083" y="585"/>
                    </a:lnTo>
                    <a:lnTo>
                      <a:pt x="1108" y="579"/>
                    </a:lnTo>
                    <a:lnTo>
                      <a:pt x="1131" y="574"/>
                    </a:lnTo>
                    <a:lnTo>
                      <a:pt x="1758" y="429"/>
                    </a:lnTo>
                    <a:lnTo>
                      <a:pt x="2797" y="153"/>
                    </a:lnTo>
                    <a:lnTo>
                      <a:pt x="2804" y="152"/>
                    </a:lnTo>
                    <a:lnTo>
                      <a:pt x="2813" y="149"/>
                    </a:lnTo>
                    <a:lnTo>
                      <a:pt x="2823" y="146"/>
                    </a:lnTo>
                    <a:lnTo>
                      <a:pt x="2835" y="143"/>
                    </a:lnTo>
                    <a:lnTo>
                      <a:pt x="2849" y="139"/>
                    </a:lnTo>
                    <a:lnTo>
                      <a:pt x="2864" y="135"/>
                    </a:lnTo>
                    <a:lnTo>
                      <a:pt x="2879" y="131"/>
                    </a:lnTo>
                    <a:lnTo>
                      <a:pt x="2897" y="126"/>
                    </a:lnTo>
                    <a:lnTo>
                      <a:pt x="2915" y="122"/>
                    </a:lnTo>
                    <a:lnTo>
                      <a:pt x="2933" y="117"/>
                    </a:lnTo>
                    <a:lnTo>
                      <a:pt x="2953" y="112"/>
                    </a:lnTo>
                    <a:lnTo>
                      <a:pt x="2972" y="108"/>
                    </a:lnTo>
                    <a:lnTo>
                      <a:pt x="2991" y="103"/>
                    </a:lnTo>
                    <a:lnTo>
                      <a:pt x="3010" y="98"/>
                    </a:lnTo>
                    <a:lnTo>
                      <a:pt x="3029" y="93"/>
                    </a:lnTo>
                    <a:lnTo>
                      <a:pt x="3047" y="89"/>
                    </a:lnTo>
                    <a:lnTo>
                      <a:pt x="3073" y="82"/>
                    </a:lnTo>
                    <a:lnTo>
                      <a:pt x="3097" y="77"/>
                    </a:lnTo>
                    <a:lnTo>
                      <a:pt x="3122" y="71"/>
                    </a:lnTo>
                    <a:lnTo>
                      <a:pt x="3145" y="64"/>
                    </a:lnTo>
                    <a:lnTo>
                      <a:pt x="3167" y="58"/>
                    </a:lnTo>
                    <a:lnTo>
                      <a:pt x="3187" y="53"/>
                    </a:lnTo>
                    <a:lnTo>
                      <a:pt x="3208" y="46"/>
                    </a:lnTo>
                    <a:lnTo>
                      <a:pt x="3226" y="40"/>
                    </a:lnTo>
                    <a:lnTo>
                      <a:pt x="3242" y="35"/>
                    </a:lnTo>
                    <a:lnTo>
                      <a:pt x="3256" y="30"/>
                    </a:lnTo>
                    <a:lnTo>
                      <a:pt x="3271" y="25"/>
                    </a:lnTo>
                    <a:lnTo>
                      <a:pt x="3281" y="18"/>
                    </a:lnTo>
                    <a:lnTo>
                      <a:pt x="3290" y="14"/>
                    </a:lnTo>
                    <a:lnTo>
                      <a:pt x="3295" y="9"/>
                    </a:lnTo>
                    <a:lnTo>
                      <a:pt x="3299" y="4"/>
                    </a:lnTo>
                    <a:lnTo>
                      <a:pt x="3300" y="0"/>
                    </a:lnTo>
                    <a:lnTo>
                      <a:pt x="3291" y="0"/>
                    </a:lnTo>
                    <a:lnTo>
                      <a:pt x="3282" y="0"/>
                    </a:lnTo>
                    <a:lnTo>
                      <a:pt x="3271" y="2"/>
                    </a:lnTo>
                    <a:lnTo>
                      <a:pt x="3259" y="3"/>
                    </a:lnTo>
                    <a:lnTo>
                      <a:pt x="3246" y="5"/>
                    </a:lnTo>
                    <a:lnTo>
                      <a:pt x="3232" y="8"/>
                    </a:lnTo>
                    <a:lnTo>
                      <a:pt x="3218" y="12"/>
                    </a:lnTo>
                    <a:lnTo>
                      <a:pt x="3204" y="14"/>
                    </a:lnTo>
                    <a:lnTo>
                      <a:pt x="3188" y="18"/>
                    </a:lnTo>
                    <a:lnTo>
                      <a:pt x="3174" y="22"/>
                    </a:lnTo>
                    <a:lnTo>
                      <a:pt x="3159" y="26"/>
                    </a:lnTo>
                    <a:lnTo>
                      <a:pt x="3145" y="30"/>
                    </a:lnTo>
                    <a:lnTo>
                      <a:pt x="3129" y="34"/>
                    </a:lnTo>
                    <a:lnTo>
                      <a:pt x="3115" y="37"/>
                    </a:lnTo>
                    <a:lnTo>
                      <a:pt x="3103" y="41"/>
                    </a:lnTo>
                    <a:lnTo>
                      <a:pt x="3090" y="44"/>
                    </a:lnTo>
                    <a:lnTo>
                      <a:pt x="3063" y="52"/>
                    </a:lnTo>
                    <a:lnTo>
                      <a:pt x="3031" y="61"/>
                    </a:lnTo>
                    <a:lnTo>
                      <a:pt x="2994" y="71"/>
                    </a:lnTo>
                    <a:lnTo>
                      <a:pt x="2954" y="81"/>
                    </a:lnTo>
                    <a:lnTo>
                      <a:pt x="2909" y="93"/>
                    </a:lnTo>
                    <a:lnTo>
                      <a:pt x="2863" y="104"/>
                    </a:lnTo>
                    <a:lnTo>
                      <a:pt x="2814" y="116"/>
                    </a:lnTo>
                    <a:lnTo>
                      <a:pt x="2765" y="128"/>
                    </a:lnTo>
                    <a:lnTo>
                      <a:pt x="2717" y="140"/>
                    </a:lnTo>
                    <a:lnTo>
                      <a:pt x="2669" y="152"/>
                    </a:lnTo>
                    <a:lnTo>
                      <a:pt x="2622" y="163"/>
                    </a:lnTo>
                    <a:lnTo>
                      <a:pt x="2578" y="175"/>
                    </a:lnTo>
                    <a:lnTo>
                      <a:pt x="2537" y="184"/>
                    </a:lnTo>
                    <a:lnTo>
                      <a:pt x="2500" y="194"/>
                    </a:lnTo>
                    <a:lnTo>
                      <a:pt x="2468" y="202"/>
                    </a:lnTo>
                    <a:lnTo>
                      <a:pt x="2441" y="208"/>
                    </a:lnTo>
                    <a:lnTo>
                      <a:pt x="2421" y="213"/>
                    </a:lnTo>
                    <a:lnTo>
                      <a:pt x="2397" y="218"/>
                    </a:lnTo>
                    <a:lnTo>
                      <a:pt x="2372" y="225"/>
                    </a:lnTo>
                    <a:lnTo>
                      <a:pt x="2344" y="232"/>
                    </a:lnTo>
                    <a:lnTo>
                      <a:pt x="2314" y="239"/>
                    </a:lnTo>
                    <a:lnTo>
                      <a:pt x="2283" y="246"/>
                    </a:lnTo>
                    <a:lnTo>
                      <a:pt x="2250" y="255"/>
                    </a:lnTo>
                    <a:lnTo>
                      <a:pt x="2217" y="263"/>
                    </a:lnTo>
                    <a:lnTo>
                      <a:pt x="2182" y="272"/>
                    </a:lnTo>
                    <a:lnTo>
                      <a:pt x="2146" y="281"/>
                    </a:lnTo>
                    <a:lnTo>
                      <a:pt x="2110" y="290"/>
                    </a:lnTo>
                    <a:lnTo>
                      <a:pt x="2074" y="299"/>
                    </a:lnTo>
                    <a:lnTo>
                      <a:pt x="2038" y="308"/>
                    </a:lnTo>
                    <a:lnTo>
                      <a:pt x="2003" y="318"/>
                    </a:lnTo>
                    <a:lnTo>
                      <a:pt x="1968" y="327"/>
                    </a:lnTo>
                    <a:lnTo>
                      <a:pt x="1933" y="336"/>
                    </a:lnTo>
                    <a:lnTo>
                      <a:pt x="1918" y="339"/>
                    </a:lnTo>
                    <a:lnTo>
                      <a:pt x="1897" y="344"/>
                    </a:lnTo>
                    <a:lnTo>
                      <a:pt x="1873" y="350"/>
                    </a:lnTo>
                    <a:lnTo>
                      <a:pt x="1846" y="357"/>
                    </a:lnTo>
                    <a:lnTo>
                      <a:pt x="1815" y="364"/>
                    </a:lnTo>
                    <a:lnTo>
                      <a:pt x="1783" y="372"/>
                    </a:lnTo>
                    <a:lnTo>
                      <a:pt x="1749" y="381"/>
                    </a:lnTo>
                    <a:lnTo>
                      <a:pt x="1714" y="390"/>
                    </a:lnTo>
                    <a:lnTo>
                      <a:pt x="1679" y="398"/>
                    </a:lnTo>
                    <a:lnTo>
                      <a:pt x="1646" y="407"/>
                    </a:lnTo>
                    <a:lnTo>
                      <a:pt x="1613" y="416"/>
                    </a:lnTo>
                    <a:lnTo>
                      <a:pt x="1582" y="423"/>
                    </a:lnTo>
                    <a:lnTo>
                      <a:pt x="1555" y="430"/>
                    </a:lnTo>
                    <a:lnTo>
                      <a:pt x="1529" y="436"/>
                    </a:lnTo>
                    <a:lnTo>
                      <a:pt x="1509" y="440"/>
                    </a:lnTo>
                    <a:lnTo>
                      <a:pt x="1494" y="444"/>
                    </a:lnTo>
                    <a:lnTo>
                      <a:pt x="1112" y="529"/>
                    </a:lnTo>
                    <a:lnTo>
                      <a:pt x="1103" y="531"/>
                    </a:lnTo>
                    <a:lnTo>
                      <a:pt x="1090" y="534"/>
                    </a:lnTo>
                    <a:lnTo>
                      <a:pt x="1073" y="538"/>
                    </a:lnTo>
                    <a:lnTo>
                      <a:pt x="1055" y="543"/>
                    </a:lnTo>
                    <a:lnTo>
                      <a:pt x="1033" y="548"/>
                    </a:lnTo>
                    <a:lnTo>
                      <a:pt x="1009" y="554"/>
                    </a:lnTo>
                    <a:lnTo>
                      <a:pt x="983" y="561"/>
                    </a:lnTo>
                    <a:lnTo>
                      <a:pt x="954" y="568"/>
                    </a:lnTo>
                    <a:lnTo>
                      <a:pt x="924" y="576"/>
                    </a:lnTo>
                    <a:lnTo>
                      <a:pt x="891" y="585"/>
                    </a:lnTo>
                    <a:lnTo>
                      <a:pt x="858" y="594"/>
                    </a:lnTo>
                    <a:lnTo>
                      <a:pt x="822" y="603"/>
                    </a:lnTo>
                    <a:lnTo>
                      <a:pt x="786" y="612"/>
                    </a:lnTo>
                    <a:lnTo>
                      <a:pt x="747" y="622"/>
                    </a:lnTo>
                    <a:lnTo>
                      <a:pt x="709" y="632"/>
                    </a:lnTo>
                    <a:lnTo>
                      <a:pt x="669" y="643"/>
                    </a:lnTo>
                    <a:lnTo>
                      <a:pt x="629" y="653"/>
                    </a:lnTo>
                    <a:lnTo>
                      <a:pt x="588" y="665"/>
                    </a:lnTo>
                    <a:lnTo>
                      <a:pt x="549" y="675"/>
                    </a:lnTo>
                    <a:lnTo>
                      <a:pt x="508" y="685"/>
                    </a:lnTo>
                    <a:lnTo>
                      <a:pt x="468" y="697"/>
                    </a:lnTo>
                    <a:lnTo>
                      <a:pt x="427" y="707"/>
                    </a:lnTo>
                    <a:lnTo>
                      <a:pt x="388" y="717"/>
                    </a:lnTo>
                    <a:lnTo>
                      <a:pt x="349" y="727"/>
                    </a:lnTo>
                    <a:lnTo>
                      <a:pt x="312" y="738"/>
                    </a:lnTo>
                    <a:lnTo>
                      <a:pt x="274" y="747"/>
                    </a:lnTo>
                    <a:lnTo>
                      <a:pt x="238" y="757"/>
                    </a:lnTo>
                    <a:lnTo>
                      <a:pt x="205" y="766"/>
                    </a:lnTo>
                    <a:lnTo>
                      <a:pt x="172" y="774"/>
                    </a:lnTo>
                    <a:lnTo>
                      <a:pt x="141" y="783"/>
                    </a:lnTo>
                    <a:lnTo>
                      <a:pt x="113" y="790"/>
                    </a:lnTo>
                    <a:lnTo>
                      <a:pt x="86" y="797"/>
                    </a:lnTo>
                    <a:lnTo>
                      <a:pt x="83" y="797"/>
                    </a:lnTo>
                    <a:lnTo>
                      <a:pt x="77" y="795"/>
                    </a:lnTo>
                    <a:lnTo>
                      <a:pt x="68" y="795"/>
                    </a:lnTo>
                    <a:lnTo>
                      <a:pt x="58" y="794"/>
                    </a:lnTo>
                    <a:lnTo>
                      <a:pt x="47" y="793"/>
                    </a:lnTo>
                    <a:lnTo>
                      <a:pt x="37" y="793"/>
                    </a:lnTo>
                    <a:lnTo>
                      <a:pt x="29" y="793"/>
                    </a:lnTo>
                    <a:lnTo>
                      <a:pt x="26" y="794"/>
                    </a:lnTo>
                    <a:lnTo>
                      <a:pt x="21" y="798"/>
                    </a:lnTo>
                    <a:lnTo>
                      <a:pt x="15" y="803"/>
                    </a:lnTo>
                    <a:lnTo>
                      <a:pt x="12" y="807"/>
                    </a:lnTo>
                    <a:lnTo>
                      <a:pt x="8" y="811"/>
                    </a:lnTo>
                    <a:lnTo>
                      <a:pt x="4" y="816"/>
                    </a:lnTo>
                    <a:lnTo>
                      <a:pt x="3" y="821"/>
                    </a:lnTo>
                    <a:lnTo>
                      <a:pt x="0" y="826"/>
                    </a:lnTo>
                    <a:lnTo>
                      <a:pt x="0" y="833"/>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92" name="Freeform 151">
                <a:extLst>
                  <a:ext uri="{FF2B5EF4-FFF2-40B4-BE49-F238E27FC236}">
                    <a16:creationId xmlns:a16="http://schemas.microsoft.com/office/drawing/2014/main" id="{B6C0F95D-ED9B-48D4-9780-93CEF176CDDA}"/>
                  </a:ext>
                </a:extLst>
              </p:cNvPr>
              <p:cNvSpPr>
                <a:spLocks noChangeAspect="1"/>
              </p:cNvSpPr>
              <p:nvPr/>
            </p:nvSpPr>
            <p:spPr bwMode="auto">
              <a:xfrm>
                <a:off x="4166" y="1669"/>
                <a:ext cx="531" cy="371"/>
              </a:xfrm>
              <a:custGeom>
                <a:avLst/>
                <a:gdLst>
                  <a:gd name="T0" fmla="*/ 0 w 2126"/>
                  <a:gd name="T1" fmla="*/ 0 h 1484"/>
                  <a:gd name="T2" fmla="*/ 0 w 2126"/>
                  <a:gd name="T3" fmla="*/ 0 h 1484"/>
                  <a:gd name="T4" fmla="*/ 0 w 2126"/>
                  <a:gd name="T5" fmla="*/ 0 h 1484"/>
                  <a:gd name="T6" fmla="*/ 0 w 2126"/>
                  <a:gd name="T7" fmla="*/ 0 h 1484"/>
                  <a:gd name="T8" fmla="*/ 0 w 2126"/>
                  <a:gd name="T9" fmla="*/ 0 h 1484"/>
                  <a:gd name="T10" fmla="*/ 0 w 2126"/>
                  <a:gd name="T11" fmla="*/ 0 h 1484"/>
                  <a:gd name="T12" fmla="*/ 0 w 2126"/>
                  <a:gd name="T13" fmla="*/ 0 h 1484"/>
                  <a:gd name="T14" fmla="*/ 0 w 2126"/>
                  <a:gd name="T15" fmla="*/ 0 h 1484"/>
                  <a:gd name="T16" fmla="*/ 0 w 2126"/>
                  <a:gd name="T17" fmla="*/ 0 h 1484"/>
                  <a:gd name="T18" fmla="*/ 0 w 2126"/>
                  <a:gd name="T19" fmla="*/ 0 h 1484"/>
                  <a:gd name="T20" fmla="*/ 0 w 2126"/>
                  <a:gd name="T21" fmla="*/ 0 h 1484"/>
                  <a:gd name="T22" fmla="*/ 0 w 2126"/>
                  <a:gd name="T23" fmla="*/ 0 h 1484"/>
                  <a:gd name="T24" fmla="*/ 0 w 2126"/>
                  <a:gd name="T25" fmla="*/ 0 h 1484"/>
                  <a:gd name="T26" fmla="*/ 0 w 2126"/>
                  <a:gd name="T27" fmla="*/ 0 h 1484"/>
                  <a:gd name="T28" fmla="*/ 0 w 2126"/>
                  <a:gd name="T29" fmla="*/ 0 h 1484"/>
                  <a:gd name="T30" fmla="*/ 0 w 2126"/>
                  <a:gd name="T31" fmla="*/ 0 h 1484"/>
                  <a:gd name="T32" fmla="*/ 0 w 2126"/>
                  <a:gd name="T33" fmla="*/ 0 h 1484"/>
                  <a:gd name="T34" fmla="*/ 0 w 2126"/>
                  <a:gd name="T35" fmla="*/ 0 h 1484"/>
                  <a:gd name="T36" fmla="*/ 0 w 2126"/>
                  <a:gd name="T37" fmla="*/ 0 h 1484"/>
                  <a:gd name="T38" fmla="*/ 0 w 2126"/>
                  <a:gd name="T39" fmla="*/ 0 h 1484"/>
                  <a:gd name="T40" fmla="*/ 0 w 2126"/>
                  <a:gd name="T41" fmla="*/ 0 h 1484"/>
                  <a:gd name="T42" fmla="*/ 0 w 2126"/>
                  <a:gd name="T43" fmla="*/ 0 h 1484"/>
                  <a:gd name="T44" fmla="*/ 0 w 2126"/>
                  <a:gd name="T45" fmla="*/ 0 h 1484"/>
                  <a:gd name="T46" fmla="*/ 0 w 2126"/>
                  <a:gd name="T47" fmla="*/ 0 h 1484"/>
                  <a:gd name="T48" fmla="*/ 0 w 2126"/>
                  <a:gd name="T49" fmla="*/ 0 h 1484"/>
                  <a:gd name="T50" fmla="*/ 0 w 2126"/>
                  <a:gd name="T51" fmla="*/ 0 h 1484"/>
                  <a:gd name="T52" fmla="*/ 0 w 2126"/>
                  <a:gd name="T53" fmla="*/ 0 h 1484"/>
                  <a:gd name="T54" fmla="*/ 0 w 2126"/>
                  <a:gd name="T55" fmla="*/ 0 h 1484"/>
                  <a:gd name="T56" fmla="*/ 0 w 2126"/>
                  <a:gd name="T57" fmla="*/ 0 h 1484"/>
                  <a:gd name="T58" fmla="*/ 0 w 2126"/>
                  <a:gd name="T59" fmla="*/ 0 h 1484"/>
                  <a:gd name="T60" fmla="*/ 0 w 2126"/>
                  <a:gd name="T61" fmla="*/ 0 h 1484"/>
                  <a:gd name="T62" fmla="*/ 0 w 2126"/>
                  <a:gd name="T63" fmla="*/ 0 h 1484"/>
                  <a:gd name="T64" fmla="*/ 0 w 2126"/>
                  <a:gd name="T65" fmla="*/ 0 h 1484"/>
                  <a:gd name="T66" fmla="*/ 0 w 2126"/>
                  <a:gd name="T67" fmla="*/ 0 h 1484"/>
                  <a:gd name="T68" fmla="*/ 0 w 2126"/>
                  <a:gd name="T69" fmla="*/ 0 h 1484"/>
                  <a:gd name="T70" fmla="*/ 0 w 2126"/>
                  <a:gd name="T71" fmla="*/ 0 h 1484"/>
                  <a:gd name="T72" fmla="*/ 0 w 2126"/>
                  <a:gd name="T73" fmla="*/ 0 h 1484"/>
                  <a:gd name="T74" fmla="*/ 0 w 2126"/>
                  <a:gd name="T75" fmla="*/ 0 h 1484"/>
                  <a:gd name="T76" fmla="*/ 0 w 2126"/>
                  <a:gd name="T77" fmla="*/ 0 h 1484"/>
                  <a:gd name="T78" fmla="*/ 0 w 2126"/>
                  <a:gd name="T79" fmla="*/ 0 h 1484"/>
                  <a:gd name="T80" fmla="*/ 0 w 2126"/>
                  <a:gd name="T81" fmla="*/ 0 h 1484"/>
                  <a:gd name="T82" fmla="*/ 0 w 2126"/>
                  <a:gd name="T83" fmla="*/ 0 h 1484"/>
                  <a:gd name="T84" fmla="*/ 0 w 2126"/>
                  <a:gd name="T85" fmla="*/ 0 h 1484"/>
                  <a:gd name="T86" fmla="*/ 0 w 2126"/>
                  <a:gd name="T87" fmla="*/ 0 h 1484"/>
                  <a:gd name="T88" fmla="*/ 0 w 2126"/>
                  <a:gd name="T89" fmla="*/ 0 h 1484"/>
                  <a:gd name="T90" fmla="*/ 0 w 2126"/>
                  <a:gd name="T91" fmla="*/ 0 h 1484"/>
                  <a:gd name="T92" fmla="*/ 0 w 2126"/>
                  <a:gd name="T93" fmla="*/ 0 h 1484"/>
                  <a:gd name="T94" fmla="*/ 0 w 2126"/>
                  <a:gd name="T95" fmla="*/ 0 h 1484"/>
                  <a:gd name="T96" fmla="*/ 0 w 2126"/>
                  <a:gd name="T97" fmla="*/ 0 h 1484"/>
                  <a:gd name="T98" fmla="*/ 0 w 2126"/>
                  <a:gd name="T99" fmla="*/ 0 h 1484"/>
                  <a:gd name="T100" fmla="*/ 0 w 2126"/>
                  <a:gd name="T101" fmla="*/ 0 h 1484"/>
                  <a:gd name="T102" fmla="*/ 0 w 2126"/>
                  <a:gd name="T103" fmla="*/ 0 h 1484"/>
                  <a:gd name="T104" fmla="*/ 0 w 2126"/>
                  <a:gd name="T105" fmla="*/ 0 h 148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126"/>
                  <a:gd name="T160" fmla="*/ 0 h 1484"/>
                  <a:gd name="T161" fmla="*/ 2126 w 2126"/>
                  <a:gd name="T162" fmla="*/ 1484 h 148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126" h="1484">
                    <a:moveTo>
                      <a:pt x="939" y="771"/>
                    </a:moveTo>
                    <a:lnTo>
                      <a:pt x="927" y="784"/>
                    </a:lnTo>
                    <a:lnTo>
                      <a:pt x="913" y="799"/>
                    </a:lnTo>
                    <a:lnTo>
                      <a:pt x="896" y="819"/>
                    </a:lnTo>
                    <a:lnTo>
                      <a:pt x="876" y="839"/>
                    </a:lnTo>
                    <a:lnTo>
                      <a:pt x="854" y="861"/>
                    </a:lnTo>
                    <a:lnTo>
                      <a:pt x="831" y="885"/>
                    </a:lnTo>
                    <a:lnTo>
                      <a:pt x="806" y="911"/>
                    </a:lnTo>
                    <a:lnTo>
                      <a:pt x="781" y="938"/>
                    </a:lnTo>
                    <a:lnTo>
                      <a:pt x="755" y="965"/>
                    </a:lnTo>
                    <a:lnTo>
                      <a:pt x="730" y="993"/>
                    </a:lnTo>
                    <a:lnTo>
                      <a:pt x="704" y="1021"/>
                    </a:lnTo>
                    <a:lnTo>
                      <a:pt x="680" y="1048"/>
                    </a:lnTo>
                    <a:lnTo>
                      <a:pt x="656" y="1075"/>
                    </a:lnTo>
                    <a:lnTo>
                      <a:pt x="635" y="1101"/>
                    </a:lnTo>
                    <a:lnTo>
                      <a:pt x="615" y="1125"/>
                    </a:lnTo>
                    <a:lnTo>
                      <a:pt x="599" y="1148"/>
                    </a:lnTo>
                    <a:lnTo>
                      <a:pt x="591" y="1160"/>
                    </a:lnTo>
                    <a:lnTo>
                      <a:pt x="581" y="1171"/>
                    </a:lnTo>
                    <a:lnTo>
                      <a:pt x="571" y="1184"/>
                    </a:lnTo>
                    <a:lnTo>
                      <a:pt x="559" y="1199"/>
                    </a:lnTo>
                    <a:lnTo>
                      <a:pt x="545" y="1216"/>
                    </a:lnTo>
                    <a:lnTo>
                      <a:pt x="528" y="1237"/>
                    </a:lnTo>
                    <a:lnTo>
                      <a:pt x="510" y="1262"/>
                    </a:lnTo>
                    <a:lnTo>
                      <a:pt x="490" y="1292"/>
                    </a:lnTo>
                    <a:lnTo>
                      <a:pt x="472" y="1291"/>
                    </a:lnTo>
                    <a:lnTo>
                      <a:pt x="454" y="1289"/>
                    </a:lnTo>
                    <a:lnTo>
                      <a:pt x="435" y="1287"/>
                    </a:lnTo>
                    <a:lnTo>
                      <a:pt x="415" y="1284"/>
                    </a:lnTo>
                    <a:lnTo>
                      <a:pt x="395" y="1280"/>
                    </a:lnTo>
                    <a:lnTo>
                      <a:pt x="374" y="1276"/>
                    </a:lnTo>
                    <a:lnTo>
                      <a:pt x="354" y="1273"/>
                    </a:lnTo>
                    <a:lnTo>
                      <a:pt x="332" y="1267"/>
                    </a:lnTo>
                    <a:lnTo>
                      <a:pt x="310" y="1262"/>
                    </a:lnTo>
                    <a:lnTo>
                      <a:pt x="289" y="1258"/>
                    </a:lnTo>
                    <a:lnTo>
                      <a:pt x="267" y="1253"/>
                    </a:lnTo>
                    <a:lnTo>
                      <a:pt x="244" y="1248"/>
                    </a:lnTo>
                    <a:lnTo>
                      <a:pt x="221" y="1244"/>
                    </a:lnTo>
                    <a:lnTo>
                      <a:pt x="197" y="1239"/>
                    </a:lnTo>
                    <a:lnTo>
                      <a:pt x="174" y="1235"/>
                    </a:lnTo>
                    <a:lnTo>
                      <a:pt x="151" y="1233"/>
                    </a:lnTo>
                    <a:lnTo>
                      <a:pt x="142" y="1241"/>
                    </a:lnTo>
                    <a:lnTo>
                      <a:pt x="135" y="1249"/>
                    </a:lnTo>
                    <a:lnTo>
                      <a:pt x="130" y="1258"/>
                    </a:lnTo>
                    <a:lnTo>
                      <a:pt x="127" y="1266"/>
                    </a:lnTo>
                    <a:lnTo>
                      <a:pt x="131" y="1273"/>
                    </a:lnTo>
                    <a:lnTo>
                      <a:pt x="133" y="1278"/>
                    </a:lnTo>
                    <a:lnTo>
                      <a:pt x="137" y="1282"/>
                    </a:lnTo>
                    <a:lnTo>
                      <a:pt x="144" y="1284"/>
                    </a:lnTo>
                    <a:lnTo>
                      <a:pt x="140" y="1288"/>
                    </a:lnTo>
                    <a:lnTo>
                      <a:pt x="132" y="1293"/>
                    </a:lnTo>
                    <a:lnTo>
                      <a:pt x="124" y="1298"/>
                    </a:lnTo>
                    <a:lnTo>
                      <a:pt x="114" y="1302"/>
                    </a:lnTo>
                    <a:lnTo>
                      <a:pt x="104" y="1307"/>
                    </a:lnTo>
                    <a:lnTo>
                      <a:pt x="94" y="1311"/>
                    </a:lnTo>
                    <a:lnTo>
                      <a:pt x="83" y="1315"/>
                    </a:lnTo>
                    <a:lnTo>
                      <a:pt x="74" y="1317"/>
                    </a:lnTo>
                    <a:lnTo>
                      <a:pt x="65" y="1316"/>
                    </a:lnTo>
                    <a:lnTo>
                      <a:pt x="56" y="1315"/>
                    </a:lnTo>
                    <a:lnTo>
                      <a:pt x="49" y="1315"/>
                    </a:lnTo>
                    <a:lnTo>
                      <a:pt x="41" y="1316"/>
                    </a:lnTo>
                    <a:lnTo>
                      <a:pt x="35" y="1317"/>
                    </a:lnTo>
                    <a:lnTo>
                      <a:pt x="28" y="1320"/>
                    </a:lnTo>
                    <a:lnTo>
                      <a:pt x="23" y="1321"/>
                    </a:lnTo>
                    <a:lnTo>
                      <a:pt x="19" y="1324"/>
                    </a:lnTo>
                    <a:lnTo>
                      <a:pt x="10" y="1330"/>
                    </a:lnTo>
                    <a:lnTo>
                      <a:pt x="4" y="1338"/>
                    </a:lnTo>
                    <a:lnTo>
                      <a:pt x="0" y="1348"/>
                    </a:lnTo>
                    <a:lnTo>
                      <a:pt x="0" y="1358"/>
                    </a:lnTo>
                    <a:lnTo>
                      <a:pt x="5" y="1370"/>
                    </a:lnTo>
                    <a:lnTo>
                      <a:pt x="15" y="1382"/>
                    </a:lnTo>
                    <a:lnTo>
                      <a:pt x="31" y="1393"/>
                    </a:lnTo>
                    <a:lnTo>
                      <a:pt x="53" y="1403"/>
                    </a:lnTo>
                    <a:lnTo>
                      <a:pt x="68" y="1410"/>
                    </a:lnTo>
                    <a:lnTo>
                      <a:pt x="90" y="1419"/>
                    </a:lnTo>
                    <a:lnTo>
                      <a:pt x="115" y="1430"/>
                    </a:lnTo>
                    <a:lnTo>
                      <a:pt x="144" y="1443"/>
                    </a:lnTo>
                    <a:lnTo>
                      <a:pt x="172" y="1456"/>
                    </a:lnTo>
                    <a:lnTo>
                      <a:pt x="197" y="1468"/>
                    </a:lnTo>
                    <a:lnTo>
                      <a:pt x="218" y="1478"/>
                    </a:lnTo>
                    <a:lnTo>
                      <a:pt x="231" y="1484"/>
                    </a:lnTo>
                    <a:lnTo>
                      <a:pt x="256" y="1479"/>
                    </a:lnTo>
                    <a:lnTo>
                      <a:pt x="265" y="1468"/>
                    </a:lnTo>
                    <a:lnTo>
                      <a:pt x="262" y="1451"/>
                    </a:lnTo>
                    <a:lnTo>
                      <a:pt x="246" y="1432"/>
                    </a:lnTo>
                    <a:lnTo>
                      <a:pt x="224" y="1412"/>
                    </a:lnTo>
                    <a:lnTo>
                      <a:pt x="197" y="1392"/>
                    </a:lnTo>
                    <a:lnTo>
                      <a:pt x="168" y="1375"/>
                    </a:lnTo>
                    <a:lnTo>
                      <a:pt x="141" y="1364"/>
                    </a:lnTo>
                    <a:lnTo>
                      <a:pt x="153" y="1356"/>
                    </a:lnTo>
                    <a:lnTo>
                      <a:pt x="164" y="1348"/>
                    </a:lnTo>
                    <a:lnTo>
                      <a:pt x="176" y="1342"/>
                    </a:lnTo>
                    <a:lnTo>
                      <a:pt x="185" y="1334"/>
                    </a:lnTo>
                    <a:lnTo>
                      <a:pt x="194" y="1328"/>
                    </a:lnTo>
                    <a:lnTo>
                      <a:pt x="203" y="1321"/>
                    </a:lnTo>
                    <a:lnTo>
                      <a:pt x="209" y="1316"/>
                    </a:lnTo>
                    <a:lnTo>
                      <a:pt x="215" y="1311"/>
                    </a:lnTo>
                    <a:lnTo>
                      <a:pt x="226" y="1312"/>
                    </a:lnTo>
                    <a:lnTo>
                      <a:pt x="237" y="1315"/>
                    </a:lnTo>
                    <a:lnTo>
                      <a:pt x="249" y="1317"/>
                    </a:lnTo>
                    <a:lnTo>
                      <a:pt x="260" y="1320"/>
                    </a:lnTo>
                    <a:lnTo>
                      <a:pt x="273" y="1323"/>
                    </a:lnTo>
                    <a:lnTo>
                      <a:pt x="286" y="1325"/>
                    </a:lnTo>
                    <a:lnTo>
                      <a:pt x="299" y="1328"/>
                    </a:lnTo>
                    <a:lnTo>
                      <a:pt x="313" y="1332"/>
                    </a:lnTo>
                    <a:lnTo>
                      <a:pt x="327" y="1334"/>
                    </a:lnTo>
                    <a:lnTo>
                      <a:pt x="341" y="1337"/>
                    </a:lnTo>
                    <a:lnTo>
                      <a:pt x="356" y="1341"/>
                    </a:lnTo>
                    <a:lnTo>
                      <a:pt x="372" y="1343"/>
                    </a:lnTo>
                    <a:lnTo>
                      <a:pt x="386" y="1347"/>
                    </a:lnTo>
                    <a:lnTo>
                      <a:pt x="401" y="1350"/>
                    </a:lnTo>
                    <a:lnTo>
                      <a:pt x="418" y="1353"/>
                    </a:lnTo>
                    <a:lnTo>
                      <a:pt x="433" y="1356"/>
                    </a:lnTo>
                    <a:lnTo>
                      <a:pt x="421" y="1370"/>
                    </a:lnTo>
                    <a:lnTo>
                      <a:pt x="413" y="1382"/>
                    </a:lnTo>
                    <a:lnTo>
                      <a:pt x="408" y="1393"/>
                    </a:lnTo>
                    <a:lnTo>
                      <a:pt x="406" y="1402"/>
                    </a:lnTo>
                    <a:lnTo>
                      <a:pt x="406" y="1412"/>
                    </a:lnTo>
                    <a:lnTo>
                      <a:pt x="406" y="1423"/>
                    </a:lnTo>
                    <a:lnTo>
                      <a:pt x="409" y="1433"/>
                    </a:lnTo>
                    <a:lnTo>
                      <a:pt x="409" y="1446"/>
                    </a:lnTo>
                    <a:lnTo>
                      <a:pt x="413" y="1448"/>
                    </a:lnTo>
                    <a:lnTo>
                      <a:pt x="418" y="1446"/>
                    </a:lnTo>
                    <a:lnTo>
                      <a:pt x="427" y="1442"/>
                    </a:lnTo>
                    <a:lnTo>
                      <a:pt x="437" y="1433"/>
                    </a:lnTo>
                    <a:lnTo>
                      <a:pt x="449" y="1421"/>
                    </a:lnTo>
                    <a:lnTo>
                      <a:pt x="462" y="1407"/>
                    </a:lnTo>
                    <a:lnTo>
                      <a:pt x="477" y="1392"/>
                    </a:lnTo>
                    <a:lnTo>
                      <a:pt x="494" y="1373"/>
                    </a:lnTo>
                    <a:lnTo>
                      <a:pt x="512" y="1352"/>
                    </a:lnTo>
                    <a:lnTo>
                      <a:pt x="531" y="1329"/>
                    </a:lnTo>
                    <a:lnTo>
                      <a:pt x="551" y="1306"/>
                    </a:lnTo>
                    <a:lnTo>
                      <a:pt x="573" y="1280"/>
                    </a:lnTo>
                    <a:lnTo>
                      <a:pt x="595" y="1255"/>
                    </a:lnTo>
                    <a:lnTo>
                      <a:pt x="617" y="1228"/>
                    </a:lnTo>
                    <a:lnTo>
                      <a:pt x="640" y="1201"/>
                    </a:lnTo>
                    <a:lnTo>
                      <a:pt x="663" y="1173"/>
                    </a:lnTo>
                    <a:lnTo>
                      <a:pt x="680" y="1155"/>
                    </a:lnTo>
                    <a:lnTo>
                      <a:pt x="695" y="1135"/>
                    </a:lnTo>
                    <a:lnTo>
                      <a:pt x="712" y="1116"/>
                    </a:lnTo>
                    <a:lnTo>
                      <a:pt x="728" y="1098"/>
                    </a:lnTo>
                    <a:lnTo>
                      <a:pt x="745" y="1080"/>
                    </a:lnTo>
                    <a:lnTo>
                      <a:pt x="760" y="1062"/>
                    </a:lnTo>
                    <a:lnTo>
                      <a:pt x="777" y="1044"/>
                    </a:lnTo>
                    <a:lnTo>
                      <a:pt x="792" y="1028"/>
                    </a:lnTo>
                    <a:lnTo>
                      <a:pt x="808" y="1011"/>
                    </a:lnTo>
                    <a:lnTo>
                      <a:pt x="823" y="996"/>
                    </a:lnTo>
                    <a:lnTo>
                      <a:pt x="837" y="980"/>
                    </a:lnTo>
                    <a:lnTo>
                      <a:pt x="850" y="966"/>
                    </a:lnTo>
                    <a:lnTo>
                      <a:pt x="863" y="953"/>
                    </a:lnTo>
                    <a:lnTo>
                      <a:pt x="874" y="942"/>
                    </a:lnTo>
                    <a:lnTo>
                      <a:pt x="885" y="930"/>
                    </a:lnTo>
                    <a:lnTo>
                      <a:pt x="894" y="921"/>
                    </a:lnTo>
                    <a:lnTo>
                      <a:pt x="919" y="896"/>
                    </a:lnTo>
                    <a:lnTo>
                      <a:pt x="945" y="870"/>
                    </a:lnTo>
                    <a:lnTo>
                      <a:pt x="971" y="843"/>
                    </a:lnTo>
                    <a:lnTo>
                      <a:pt x="996" y="817"/>
                    </a:lnTo>
                    <a:lnTo>
                      <a:pt x="1023" y="792"/>
                    </a:lnTo>
                    <a:lnTo>
                      <a:pt x="1049" y="766"/>
                    </a:lnTo>
                    <a:lnTo>
                      <a:pt x="1076" y="739"/>
                    </a:lnTo>
                    <a:lnTo>
                      <a:pt x="1101" y="713"/>
                    </a:lnTo>
                    <a:lnTo>
                      <a:pt x="1128" y="688"/>
                    </a:lnTo>
                    <a:lnTo>
                      <a:pt x="1155" y="663"/>
                    </a:lnTo>
                    <a:lnTo>
                      <a:pt x="1182" y="638"/>
                    </a:lnTo>
                    <a:lnTo>
                      <a:pt x="1209" y="613"/>
                    </a:lnTo>
                    <a:lnTo>
                      <a:pt x="1236" y="589"/>
                    </a:lnTo>
                    <a:lnTo>
                      <a:pt x="1263" y="565"/>
                    </a:lnTo>
                    <a:lnTo>
                      <a:pt x="1290" y="540"/>
                    </a:lnTo>
                    <a:lnTo>
                      <a:pt x="1317" y="517"/>
                    </a:lnTo>
                    <a:lnTo>
                      <a:pt x="1339" y="499"/>
                    </a:lnTo>
                    <a:lnTo>
                      <a:pt x="1359" y="481"/>
                    </a:lnTo>
                    <a:lnTo>
                      <a:pt x="1381" y="465"/>
                    </a:lnTo>
                    <a:lnTo>
                      <a:pt x="1400" y="449"/>
                    </a:lnTo>
                    <a:lnTo>
                      <a:pt x="1421" y="435"/>
                    </a:lnTo>
                    <a:lnTo>
                      <a:pt x="1440" y="420"/>
                    </a:lnTo>
                    <a:lnTo>
                      <a:pt x="1459" y="407"/>
                    </a:lnTo>
                    <a:lnTo>
                      <a:pt x="1478" y="393"/>
                    </a:lnTo>
                    <a:lnTo>
                      <a:pt x="1497" y="380"/>
                    </a:lnTo>
                    <a:lnTo>
                      <a:pt x="1515" y="368"/>
                    </a:lnTo>
                    <a:lnTo>
                      <a:pt x="1533" y="356"/>
                    </a:lnTo>
                    <a:lnTo>
                      <a:pt x="1553" y="344"/>
                    </a:lnTo>
                    <a:lnTo>
                      <a:pt x="1571" y="331"/>
                    </a:lnTo>
                    <a:lnTo>
                      <a:pt x="1589" y="320"/>
                    </a:lnTo>
                    <a:lnTo>
                      <a:pt x="1606" y="307"/>
                    </a:lnTo>
                    <a:lnTo>
                      <a:pt x="1624" y="295"/>
                    </a:lnTo>
                    <a:lnTo>
                      <a:pt x="1649" y="280"/>
                    </a:lnTo>
                    <a:lnTo>
                      <a:pt x="1676" y="263"/>
                    </a:lnTo>
                    <a:lnTo>
                      <a:pt x="1706" y="245"/>
                    </a:lnTo>
                    <a:lnTo>
                      <a:pt x="1739" y="227"/>
                    </a:lnTo>
                    <a:lnTo>
                      <a:pt x="1773" y="209"/>
                    </a:lnTo>
                    <a:lnTo>
                      <a:pt x="1808" y="193"/>
                    </a:lnTo>
                    <a:lnTo>
                      <a:pt x="1844" y="175"/>
                    </a:lnTo>
                    <a:lnTo>
                      <a:pt x="1878" y="158"/>
                    </a:lnTo>
                    <a:lnTo>
                      <a:pt x="1912" y="143"/>
                    </a:lnTo>
                    <a:lnTo>
                      <a:pt x="1944" y="129"/>
                    </a:lnTo>
                    <a:lnTo>
                      <a:pt x="1973" y="117"/>
                    </a:lnTo>
                    <a:lnTo>
                      <a:pt x="1999" y="106"/>
                    </a:lnTo>
                    <a:lnTo>
                      <a:pt x="2022" y="98"/>
                    </a:lnTo>
                    <a:lnTo>
                      <a:pt x="2040" y="91"/>
                    </a:lnTo>
                    <a:lnTo>
                      <a:pt x="2053" y="89"/>
                    </a:lnTo>
                    <a:lnTo>
                      <a:pt x="2060" y="89"/>
                    </a:lnTo>
                    <a:lnTo>
                      <a:pt x="2064" y="90"/>
                    </a:lnTo>
                    <a:lnTo>
                      <a:pt x="2068" y="91"/>
                    </a:lnTo>
                    <a:lnTo>
                      <a:pt x="2073" y="93"/>
                    </a:lnTo>
                    <a:lnTo>
                      <a:pt x="2078" y="94"/>
                    </a:lnTo>
                    <a:lnTo>
                      <a:pt x="2083" y="94"/>
                    </a:lnTo>
                    <a:lnTo>
                      <a:pt x="2090" y="93"/>
                    </a:lnTo>
                    <a:lnTo>
                      <a:pt x="2096" y="91"/>
                    </a:lnTo>
                    <a:lnTo>
                      <a:pt x="2103" y="89"/>
                    </a:lnTo>
                    <a:lnTo>
                      <a:pt x="2114" y="81"/>
                    </a:lnTo>
                    <a:lnTo>
                      <a:pt x="2122" y="72"/>
                    </a:lnTo>
                    <a:lnTo>
                      <a:pt x="2126" y="61"/>
                    </a:lnTo>
                    <a:lnTo>
                      <a:pt x="2126" y="49"/>
                    </a:lnTo>
                    <a:lnTo>
                      <a:pt x="2121" y="36"/>
                    </a:lnTo>
                    <a:lnTo>
                      <a:pt x="2112" y="25"/>
                    </a:lnTo>
                    <a:lnTo>
                      <a:pt x="2096" y="12"/>
                    </a:lnTo>
                    <a:lnTo>
                      <a:pt x="2077" y="0"/>
                    </a:lnTo>
                    <a:lnTo>
                      <a:pt x="2063" y="4"/>
                    </a:lnTo>
                    <a:lnTo>
                      <a:pt x="2044" y="11"/>
                    </a:lnTo>
                    <a:lnTo>
                      <a:pt x="2019" y="20"/>
                    </a:lnTo>
                    <a:lnTo>
                      <a:pt x="1992" y="30"/>
                    </a:lnTo>
                    <a:lnTo>
                      <a:pt x="1963" y="43"/>
                    </a:lnTo>
                    <a:lnTo>
                      <a:pt x="1931" y="57"/>
                    </a:lnTo>
                    <a:lnTo>
                      <a:pt x="1897" y="72"/>
                    </a:lnTo>
                    <a:lnTo>
                      <a:pt x="1864" y="88"/>
                    </a:lnTo>
                    <a:lnTo>
                      <a:pt x="1830" y="103"/>
                    </a:lnTo>
                    <a:lnTo>
                      <a:pt x="1795" y="120"/>
                    </a:lnTo>
                    <a:lnTo>
                      <a:pt x="1762" y="135"/>
                    </a:lnTo>
                    <a:lnTo>
                      <a:pt x="1731" y="150"/>
                    </a:lnTo>
                    <a:lnTo>
                      <a:pt x="1703" y="165"/>
                    </a:lnTo>
                    <a:lnTo>
                      <a:pt x="1677" y="177"/>
                    </a:lnTo>
                    <a:lnTo>
                      <a:pt x="1655" y="189"/>
                    </a:lnTo>
                    <a:lnTo>
                      <a:pt x="1639" y="199"/>
                    </a:lnTo>
                    <a:lnTo>
                      <a:pt x="1617" y="211"/>
                    </a:lnTo>
                    <a:lnTo>
                      <a:pt x="1591" y="226"/>
                    </a:lnTo>
                    <a:lnTo>
                      <a:pt x="1560" y="245"/>
                    </a:lnTo>
                    <a:lnTo>
                      <a:pt x="1527" y="267"/>
                    </a:lnTo>
                    <a:lnTo>
                      <a:pt x="1491" y="293"/>
                    </a:lnTo>
                    <a:lnTo>
                      <a:pt x="1454" y="320"/>
                    </a:lnTo>
                    <a:lnTo>
                      <a:pt x="1417" y="348"/>
                    </a:lnTo>
                    <a:lnTo>
                      <a:pt x="1378" y="376"/>
                    </a:lnTo>
                    <a:lnTo>
                      <a:pt x="1340" y="406"/>
                    </a:lnTo>
                    <a:lnTo>
                      <a:pt x="1303" y="435"/>
                    </a:lnTo>
                    <a:lnTo>
                      <a:pt x="1267" y="463"/>
                    </a:lnTo>
                    <a:lnTo>
                      <a:pt x="1235" y="490"/>
                    </a:lnTo>
                    <a:lnTo>
                      <a:pt x="1205" y="516"/>
                    </a:lnTo>
                    <a:lnTo>
                      <a:pt x="1180" y="539"/>
                    </a:lnTo>
                    <a:lnTo>
                      <a:pt x="1159" y="558"/>
                    </a:lnTo>
                    <a:lnTo>
                      <a:pt x="1144" y="575"/>
                    </a:lnTo>
                    <a:lnTo>
                      <a:pt x="1133" y="586"/>
                    </a:lnTo>
                    <a:lnTo>
                      <a:pt x="1122" y="598"/>
                    </a:lnTo>
                    <a:lnTo>
                      <a:pt x="1110" y="610"/>
                    </a:lnTo>
                    <a:lnTo>
                      <a:pt x="1097" y="622"/>
                    </a:lnTo>
                    <a:lnTo>
                      <a:pt x="1083" y="635"/>
                    </a:lnTo>
                    <a:lnTo>
                      <a:pt x="1069" y="647"/>
                    </a:lnTo>
                    <a:lnTo>
                      <a:pt x="1055" y="660"/>
                    </a:lnTo>
                    <a:lnTo>
                      <a:pt x="1041" y="672"/>
                    </a:lnTo>
                    <a:lnTo>
                      <a:pt x="1027" y="686"/>
                    </a:lnTo>
                    <a:lnTo>
                      <a:pt x="1013" y="699"/>
                    </a:lnTo>
                    <a:lnTo>
                      <a:pt x="999" y="711"/>
                    </a:lnTo>
                    <a:lnTo>
                      <a:pt x="985" y="724"/>
                    </a:lnTo>
                    <a:lnTo>
                      <a:pt x="972" y="737"/>
                    </a:lnTo>
                    <a:lnTo>
                      <a:pt x="960" y="748"/>
                    </a:lnTo>
                    <a:lnTo>
                      <a:pt x="949" y="760"/>
                    </a:lnTo>
                    <a:lnTo>
                      <a:pt x="939" y="771"/>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93" name="Freeform 152">
                <a:extLst>
                  <a:ext uri="{FF2B5EF4-FFF2-40B4-BE49-F238E27FC236}">
                    <a16:creationId xmlns:a16="http://schemas.microsoft.com/office/drawing/2014/main" id="{7EA6E8E0-5E42-4C34-A2C1-562B86745CCA}"/>
                  </a:ext>
                </a:extLst>
              </p:cNvPr>
              <p:cNvSpPr>
                <a:spLocks noChangeAspect="1"/>
              </p:cNvSpPr>
              <p:nvPr/>
            </p:nvSpPr>
            <p:spPr bwMode="auto">
              <a:xfrm>
                <a:off x="4045" y="1329"/>
                <a:ext cx="1308" cy="828"/>
              </a:xfrm>
              <a:custGeom>
                <a:avLst/>
                <a:gdLst>
                  <a:gd name="T0" fmla="*/ 0 w 5233"/>
                  <a:gd name="T1" fmla="*/ 0 h 3314"/>
                  <a:gd name="T2" fmla="*/ 0 w 5233"/>
                  <a:gd name="T3" fmla="*/ 0 h 3314"/>
                  <a:gd name="T4" fmla="*/ 0 w 5233"/>
                  <a:gd name="T5" fmla="*/ 0 h 3314"/>
                  <a:gd name="T6" fmla="*/ 0 w 5233"/>
                  <a:gd name="T7" fmla="*/ 0 h 3314"/>
                  <a:gd name="T8" fmla="*/ 0 w 5233"/>
                  <a:gd name="T9" fmla="*/ 0 h 3314"/>
                  <a:gd name="T10" fmla="*/ 0 w 5233"/>
                  <a:gd name="T11" fmla="*/ 0 h 3314"/>
                  <a:gd name="T12" fmla="*/ 0 w 5233"/>
                  <a:gd name="T13" fmla="*/ 0 h 3314"/>
                  <a:gd name="T14" fmla="*/ 0 w 5233"/>
                  <a:gd name="T15" fmla="*/ 0 h 3314"/>
                  <a:gd name="T16" fmla="*/ 0 w 5233"/>
                  <a:gd name="T17" fmla="*/ 0 h 3314"/>
                  <a:gd name="T18" fmla="*/ 0 w 5233"/>
                  <a:gd name="T19" fmla="*/ 0 h 3314"/>
                  <a:gd name="T20" fmla="*/ 0 w 5233"/>
                  <a:gd name="T21" fmla="*/ 0 h 3314"/>
                  <a:gd name="T22" fmla="*/ 0 w 5233"/>
                  <a:gd name="T23" fmla="*/ 0 h 3314"/>
                  <a:gd name="T24" fmla="*/ 0 w 5233"/>
                  <a:gd name="T25" fmla="*/ 0 h 3314"/>
                  <a:gd name="T26" fmla="*/ 0 w 5233"/>
                  <a:gd name="T27" fmla="*/ 0 h 3314"/>
                  <a:gd name="T28" fmla="*/ 0 w 5233"/>
                  <a:gd name="T29" fmla="*/ 0 h 3314"/>
                  <a:gd name="T30" fmla="*/ 0 w 5233"/>
                  <a:gd name="T31" fmla="*/ 0 h 3314"/>
                  <a:gd name="T32" fmla="*/ 0 w 5233"/>
                  <a:gd name="T33" fmla="*/ 0 h 3314"/>
                  <a:gd name="T34" fmla="*/ 0 w 5233"/>
                  <a:gd name="T35" fmla="*/ 0 h 3314"/>
                  <a:gd name="T36" fmla="*/ 0 w 5233"/>
                  <a:gd name="T37" fmla="*/ 0 h 3314"/>
                  <a:gd name="T38" fmla="*/ 0 w 5233"/>
                  <a:gd name="T39" fmla="*/ 0 h 3314"/>
                  <a:gd name="T40" fmla="*/ 0 w 5233"/>
                  <a:gd name="T41" fmla="*/ 0 h 3314"/>
                  <a:gd name="T42" fmla="*/ 0 w 5233"/>
                  <a:gd name="T43" fmla="*/ 0 h 3314"/>
                  <a:gd name="T44" fmla="*/ 0 w 5233"/>
                  <a:gd name="T45" fmla="*/ 0 h 3314"/>
                  <a:gd name="T46" fmla="*/ 0 w 5233"/>
                  <a:gd name="T47" fmla="*/ 0 h 3314"/>
                  <a:gd name="T48" fmla="*/ 0 w 5233"/>
                  <a:gd name="T49" fmla="*/ 0 h 3314"/>
                  <a:gd name="T50" fmla="*/ 0 w 5233"/>
                  <a:gd name="T51" fmla="*/ 0 h 3314"/>
                  <a:gd name="T52" fmla="*/ 0 w 5233"/>
                  <a:gd name="T53" fmla="*/ 0 h 3314"/>
                  <a:gd name="T54" fmla="*/ 0 w 5233"/>
                  <a:gd name="T55" fmla="*/ 0 h 3314"/>
                  <a:gd name="T56" fmla="*/ 0 w 5233"/>
                  <a:gd name="T57" fmla="*/ 0 h 3314"/>
                  <a:gd name="T58" fmla="*/ 0 w 5233"/>
                  <a:gd name="T59" fmla="*/ 0 h 3314"/>
                  <a:gd name="T60" fmla="*/ 0 w 5233"/>
                  <a:gd name="T61" fmla="*/ 0 h 3314"/>
                  <a:gd name="T62" fmla="*/ 0 w 5233"/>
                  <a:gd name="T63" fmla="*/ 0 h 3314"/>
                  <a:gd name="T64" fmla="*/ 0 w 5233"/>
                  <a:gd name="T65" fmla="*/ 0 h 3314"/>
                  <a:gd name="T66" fmla="*/ 0 w 5233"/>
                  <a:gd name="T67" fmla="*/ 0 h 3314"/>
                  <a:gd name="T68" fmla="*/ 0 w 5233"/>
                  <a:gd name="T69" fmla="*/ 0 h 3314"/>
                  <a:gd name="T70" fmla="*/ 0 w 5233"/>
                  <a:gd name="T71" fmla="*/ 0 h 3314"/>
                  <a:gd name="T72" fmla="*/ 0 w 5233"/>
                  <a:gd name="T73" fmla="*/ 0 h 3314"/>
                  <a:gd name="T74" fmla="*/ 0 w 5233"/>
                  <a:gd name="T75" fmla="*/ 0 h 3314"/>
                  <a:gd name="T76" fmla="*/ 0 w 5233"/>
                  <a:gd name="T77" fmla="*/ 0 h 3314"/>
                  <a:gd name="T78" fmla="*/ 0 w 5233"/>
                  <a:gd name="T79" fmla="*/ 0 h 3314"/>
                  <a:gd name="T80" fmla="*/ 0 w 5233"/>
                  <a:gd name="T81" fmla="*/ 0 h 3314"/>
                  <a:gd name="T82" fmla="*/ 0 w 5233"/>
                  <a:gd name="T83" fmla="*/ 0 h 3314"/>
                  <a:gd name="T84" fmla="*/ 0 w 5233"/>
                  <a:gd name="T85" fmla="*/ 0 h 3314"/>
                  <a:gd name="T86" fmla="*/ 0 w 5233"/>
                  <a:gd name="T87" fmla="*/ 0 h 3314"/>
                  <a:gd name="T88" fmla="*/ 0 w 5233"/>
                  <a:gd name="T89" fmla="*/ 0 h 3314"/>
                  <a:gd name="T90" fmla="*/ 0 w 5233"/>
                  <a:gd name="T91" fmla="*/ 0 h 3314"/>
                  <a:gd name="T92" fmla="*/ 0 w 5233"/>
                  <a:gd name="T93" fmla="*/ 0 h 3314"/>
                  <a:gd name="T94" fmla="*/ 0 w 5233"/>
                  <a:gd name="T95" fmla="*/ 0 h 3314"/>
                  <a:gd name="T96" fmla="*/ 0 w 5233"/>
                  <a:gd name="T97" fmla="*/ 0 h 3314"/>
                  <a:gd name="T98" fmla="*/ 0 w 5233"/>
                  <a:gd name="T99" fmla="*/ 0 h 3314"/>
                  <a:gd name="T100" fmla="*/ 0 w 5233"/>
                  <a:gd name="T101" fmla="*/ 0 h 3314"/>
                  <a:gd name="T102" fmla="*/ 0 w 5233"/>
                  <a:gd name="T103" fmla="*/ 0 h 3314"/>
                  <a:gd name="T104" fmla="*/ 0 w 5233"/>
                  <a:gd name="T105" fmla="*/ 0 h 3314"/>
                  <a:gd name="T106" fmla="*/ 0 w 5233"/>
                  <a:gd name="T107" fmla="*/ 0 h 3314"/>
                  <a:gd name="T108" fmla="*/ 0 w 5233"/>
                  <a:gd name="T109" fmla="*/ 0 h 3314"/>
                  <a:gd name="T110" fmla="*/ 0 w 5233"/>
                  <a:gd name="T111" fmla="*/ 0 h 3314"/>
                  <a:gd name="T112" fmla="*/ 0 w 5233"/>
                  <a:gd name="T113" fmla="*/ 0 h 3314"/>
                  <a:gd name="T114" fmla="*/ 0 w 5233"/>
                  <a:gd name="T115" fmla="*/ 0 h 331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233"/>
                  <a:gd name="T175" fmla="*/ 0 h 3314"/>
                  <a:gd name="T176" fmla="*/ 5233 w 5233"/>
                  <a:gd name="T177" fmla="*/ 3314 h 331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233" h="3314">
                    <a:moveTo>
                      <a:pt x="1282" y="1088"/>
                    </a:moveTo>
                    <a:lnTo>
                      <a:pt x="1306" y="1112"/>
                    </a:lnTo>
                    <a:lnTo>
                      <a:pt x="1332" y="1135"/>
                    </a:lnTo>
                    <a:lnTo>
                      <a:pt x="1362" y="1159"/>
                    </a:lnTo>
                    <a:lnTo>
                      <a:pt x="1392" y="1182"/>
                    </a:lnTo>
                    <a:lnTo>
                      <a:pt x="1424" y="1205"/>
                    </a:lnTo>
                    <a:lnTo>
                      <a:pt x="1459" y="1227"/>
                    </a:lnTo>
                    <a:lnTo>
                      <a:pt x="1496" y="1248"/>
                    </a:lnTo>
                    <a:lnTo>
                      <a:pt x="1535" y="1268"/>
                    </a:lnTo>
                    <a:lnTo>
                      <a:pt x="1574" y="1288"/>
                    </a:lnTo>
                    <a:lnTo>
                      <a:pt x="1615" y="1307"/>
                    </a:lnTo>
                    <a:lnTo>
                      <a:pt x="1658" y="1323"/>
                    </a:lnTo>
                    <a:lnTo>
                      <a:pt x="1700" y="1339"/>
                    </a:lnTo>
                    <a:lnTo>
                      <a:pt x="1745" y="1353"/>
                    </a:lnTo>
                    <a:lnTo>
                      <a:pt x="1790" y="1366"/>
                    </a:lnTo>
                    <a:lnTo>
                      <a:pt x="1835" y="1377"/>
                    </a:lnTo>
                    <a:lnTo>
                      <a:pt x="1881" y="1386"/>
                    </a:lnTo>
                    <a:lnTo>
                      <a:pt x="1899" y="1390"/>
                    </a:lnTo>
                    <a:lnTo>
                      <a:pt x="1919" y="1393"/>
                    </a:lnTo>
                    <a:lnTo>
                      <a:pt x="1942" y="1398"/>
                    </a:lnTo>
                    <a:lnTo>
                      <a:pt x="1968" y="1402"/>
                    </a:lnTo>
                    <a:lnTo>
                      <a:pt x="1994" y="1406"/>
                    </a:lnTo>
                    <a:lnTo>
                      <a:pt x="2021" y="1409"/>
                    </a:lnTo>
                    <a:lnTo>
                      <a:pt x="2049" y="1412"/>
                    </a:lnTo>
                    <a:lnTo>
                      <a:pt x="2076" y="1415"/>
                    </a:lnTo>
                    <a:lnTo>
                      <a:pt x="2101" y="1416"/>
                    </a:lnTo>
                    <a:lnTo>
                      <a:pt x="2126" y="1416"/>
                    </a:lnTo>
                    <a:lnTo>
                      <a:pt x="2147" y="1415"/>
                    </a:lnTo>
                    <a:lnTo>
                      <a:pt x="2167" y="1411"/>
                    </a:lnTo>
                    <a:lnTo>
                      <a:pt x="2182" y="1407"/>
                    </a:lnTo>
                    <a:lnTo>
                      <a:pt x="2195" y="1399"/>
                    </a:lnTo>
                    <a:lnTo>
                      <a:pt x="2203" y="1390"/>
                    </a:lnTo>
                    <a:lnTo>
                      <a:pt x="2205" y="1379"/>
                    </a:lnTo>
                    <a:lnTo>
                      <a:pt x="2172" y="1375"/>
                    </a:lnTo>
                    <a:lnTo>
                      <a:pt x="2138" y="1368"/>
                    </a:lnTo>
                    <a:lnTo>
                      <a:pt x="2103" y="1362"/>
                    </a:lnTo>
                    <a:lnTo>
                      <a:pt x="2067" y="1356"/>
                    </a:lnTo>
                    <a:lnTo>
                      <a:pt x="2029" y="1347"/>
                    </a:lnTo>
                    <a:lnTo>
                      <a:pt x="1991" y="1338"/>
                    </a:lnTo>
                    <a:lnTo>
                      <a:pt x="1953" y="1329"/>
                    </a:lnTo>
                    <a:lnTo>
                      <a:pt x="1914" y="1318"/>
                    </a:lnTo>
                    <a:lnTo>
                      <a:pt x="1876" y="1307"/>
                    </a:lnTo>
                    <a:lnTo>
                      <a:pt x="1837" y="1295"/>
                    </a:lnTo>
                    <a:lnTo>
                      <a:pt x="1797" y="1284"/>
                    </a:lnTo>
                    <a:lnTo>
                      <a:pt x="1760" y="1271"/>
                    </a:lnTo>
                    <a:lnTo>
                      <a:pt x="1723" y="1258"/>
                    </a:lnTo>
                    <a:lnTo>
                      <a:pt x="1686" y="1245"/>
                    </a:lnTo>
                    <a:lnTo>
                      <a:pt x="1650" y="1231"/>
                    </a:lnTo>
                    <a:lnTo>
                      <a:pt x="1615" y="1218"/>
                    </a:lnTo>
                    <a:lnTo>
                      <a:pt x="1582" y="1204"/>
                    </a:lnTo>
                    <a:lnTo>
                      <a:pt x="1551" y="1190"/>
                    </a:lnTo>
                    <a:lnTo>
                      <a:pt x="1521" y="1177"/>
                    </a:lnTo>
                    <a:lnTo>
                      <a:pt x="1494" y="1163"/>
                    </a:lnTo>
                    <a:lnTo>
                      <a:pt x="1468" y="1149"/>
                    </a:lnTo>
                    <a:lnTo>
                      <a:pt x="1444" y="1136"/>
                    </a:lnTo>
                    <a:lnTo>
                      <a:pt x="1423" y="1123"/>
                    </a:lnTo>
                    <a:lnTo>
                      <a:pt x="1404" y="1109"/>
                    </a:lnTo>
                    <a:lnTo>
                      <a:pt x="1388" y="1098"/>
                    </a:lnTo>
                    <a:lnTo>
                      <a:pt x="1376" y="1085"/>
                    </a:lnTo>
                    <a:lnTo>
                      <a:pt x="1367" y="1073"/>
                    </a:lnTo>
                    <a:lnTo>
                      <a:pt x="1360" y="1062"/>
                    </a:lnTo>
                    <a:lnTo>
                      <a:pt x="1358" y="1052"/>
                    </a:lnTo>
                    <a:lnTo>
                      <a:pt x="1360" y="1043"/>
                    </a:lnTo>
                    <a:lnTo>
                      <a:pt x="1365" y="1034"/>
                    </a:lnTo>
                    <a:lnTo>
                      <a:pt x="1374" y="1025"/>
                    </a:lnTo>
                    <a:lnTo>
                      <a:pt x="1403" y="1005"/>
                    </a:lnTo>
                    <a:lnTo>
                      <a:pt x="1435" y="984"/>
                    </a:lnTo>
                    <a:lnTo>
                      <a:pt x="1469" y="961"/>
                    </a:lnTo>
                    <a:lnTo>
                      <a:pt x="1505" y="936"/>
                    </a:lnTo>
                    <a:lnTo>
                      <a:pt x="1545" y="912"/>
                    </a:lnTo>
                    <a:lnTo>
                      <a:pt x="1586" y="887"/>
                    </a:lnTo>
                    <a:lnTo>
                      <a:pt x="1628" y="862"/>
                    </a:lnTo>
                    <a:lnTo>
                      <a:pt x="1672" y="837"/>
                    </a:lnTo>
                    <a:lnTo>
                      <a:pt x="1717" y="813"/>
                    </a:lnTo>
                    <a:lnTo>
                      <a:pt x="1763" y="790"/>
                    </a:lnTo>
                    <a:lnTo>
                      <a:pt x="1809" y="767"/>
                    </a:lnTo>
                    <a:lnTo>
                      <a:pt x="1855" y="748"/>
                    </a:lnTo>
                    <a:lnTo>
                      <a:pt x="1901" y="728"/>
                    </a:lnTo>
                    <a:lnTo>
                      <a:pt x="1949" y="713"/>
                    </a:lnTo>
                    <a:lnTo>
                      <a:pt x="1994" y="699"/>
                    </a:lnTo>
                    <a:lnTo>
                      <a:pt x="2038" y="689"/>
                    </a:lnTo>
                    <a:lnTo>
                      <a:pt x="2033" y="695"/>
                    </a:lnTo>
                    <a:lnTo>
                      <a:pt x="2031" y="701"/>
                    </a:lnTo>
                    <a:lnTo>
                      <a:pt x="2029" y="709"/>
                    </a:lnTo>
                    <a:lnTo>
                      <a:pt x="2029" y="717"/>
                    </a:lnTo>
                    <a:lnTo>
                      <a:pt x="2033" y="723"/>
                    </a:lnTo>
                    <a:lnTo>
                      <a:pt x="2040" y="730"/>
                    </a:lnTo>
                    <a:lnTo>
                      <a:pt x="2049" y="736"/>
                    </a:lnTo>
                    <a:lnTo>
                      <a:pt x="2062" y="741"/>
                    </a:lnTo>
                    <a:lnTo>
                      <a:pt x="2110" y="749"/>
                    </a:lnTo>
                    <a:lnTo>
                      <a:pt x="2162" y="759"/>
                    </a:lnTo>
                    <a:lnTo>
                      <a:pt x="2213" y="771"/>
                    </a:lnTo>
                    <a:lnTo>
                      <a:pt x="2267" y="785"/>
                    </a:lnTo>
                    <a:lnTo>
                      <a:pt x="2319" y="800"/>
                    </a:lnTo>
                    <a:lnTo>
                      <a:pt x="2372" y="817"/>
                    </a:lnTo>
                    <a:lnTo>
                      <a:pt x="2424" y="835"/>
                    </a:lnTo>
                    <a:lnTo>
                      <a:pt x="2476" y="854"/>
                    </a:lnTo>
                    <a:lnTo>
                      <a:pt x="2526" y="873"/>
                    </a:lnTo>
                    <a:lnTo>
                      <a:pt x="2573" y="895"/>
                    </a:lnTo>
                    <a:lnTo>
                      <a:pt x="2619" y="916"/>
                    </a:lnTo>
                    <a:lnTo>
                      <a:pt x="2662" y="939"/>
                    </a:lnTo>
                    <a:lnTo>
                      <a:pt x="2701" y="961"/>
                    </a:lnTo>
                    <a:lnTo>
                      <a:pt x="2737" y="984"/>
                    </a:lnTo>
                    <a:lnTo>
                      <a:pt x="2768" y="1005"/>
                    </a:lnTo>
                    <a:lnTo>
                      <a:pt x="2795" y="1029"/>
                    </a:lnTo>
                    <a:lnTo>
                      <a:pt x="2796" y="1030"/>
                    </a:lnTo>
                    <a:lnTo>
                      <a:pt x="2799" y="1031"/>
                    </a:lnTo>
                    <a:lnTo>
                      <a:pt x="2803" y="1034"/>
                    </a:lnTo>
                    <a:lnTo>
                      <a:pt x="2809" y="1035"/>
                    </a:lnTo>
                    <a:lnTo>
                      <a:pt x="2815" y="1035"/>
                    </a:lnTo>
                    <a:lnTo>
                      <a:pt x="2823" y="1032"/>
                    </a:lnTo>
                    <a:lnTo>
                      <a:pt x="2829" y="1026"/>
                    </a:lnTo>
                    <a:lnTo>
                      <a:pt x="2837" y="1016"/>
                    </a:lnTo>
                    <a:lnTo>
                      <a:pt x="2835" y="998"/>
                    </a:lnTo>
                    <a:lnTo>
                      <a:pt x="2831" y="982"/>
                    </a:lnTo>
                    <a:lnTo>
                      <a:pt x="2824" y="970"/>
                    </a:lnTo>
                    <a:lnTo>
                      <a:pt x="2817" y="958"/>
                    </a:lnTo>
                    <a:lnTo>
                      <a:pt x="2809" y="948"/>
                    </a:lnTo>
                    <a:lnTo>
                      <a:pt x="2799" y="940"/>
                    </a:lnTo>
                    <a:lnTo>
                      <a:pt x="2790" y="931"/>
                    </a:lnTo>
                    <a:lnTo>
                      <a:pt x="2779" y="925"/>
                    </a:lnTo>
                    <a:lnTo>
                      <a:pt x="2751" y="907"/>
                    </a:lnTo>
                    <a:lnTo>
                      <a:pt x="2718" y="887"/>
                    </a:lnTo>
                    <a:lnTo>
                      <a:pt x="2683" y="868"/>
                    </a:lnTo>
                    <a:lnTo>
                      <a:pt x="2645" y="849"/>
                    </a:lnTo>
                    <a:lnTo>
                      <a:pt x="2605" y="831"/>
                    </a:lnTo>
                    <a:lnTo>
                      <a:pt x="2563" y="812"/>
                    </a:lnTo>
                    <a:lnTo>
                      <a:pt x="2519" y="793"/>
                    </a:lnTo>
                    <a:lnTo>
                      <a:pt x="2474" y="775"/>
                    </a:lnTo>
                    <a:lnTo>
                      <a:pt x="2429" y="757"/>
                    </a:lnTo>
                    <a:lnTo>
                      <a:pt x="2385" y="741"/>
                    </a:lnTo>
                    <a:lnTo>
                      <a:pt x="2338" y="726"/>
                    </a:lnTo>
                    <a:lnTo>
                      <a:pt x="2295" y="710"/>
                    </a:lnTo>
                    <a:lnTo>
                      <a:pt x="2251" y="699"/>
                    </a:lnTo>
                    <a:lnTo>
                      <a:pt x="2209" y="687"/>
                    </a:lnTo>
                    <a:lnTo>
                      <a:pt x="2169" y="678"/>
                    </a:lnTo>
                    <a:lnTo>
                      <a:pt x="2132" y="671"/>
                    </a:lnTo>
                    <a:lnTo>
                      <a:pt x="2377" y="609"/>
                    </a:lnTo>
                    <a:lnTo>
                      <a:pt x="4231" y="233"/>
                    </a:lnTo>
                    <a:lnTo>
                      <a:pt x="5215" y="15"/>
                    </a:lnTo>
                    <a:lnTo>
                      <a:pt x="5226" y="13"/>
                    </a:lnTo>
                    <a:lnTo>
                      <a:pt x="5231" y="10"/>
                    </a:lnTo>
                    <a:lnTo>
                      <a:pt x="5233" y="6"/>
                    </a:lnTo>
                    <a:lnTo>
                      <a:pt x="5231" y="4"/>
                    </a:lnTo>
                    <a:lnTo>
                      <a:pt x="5224" y="1"/>
                    </a:lnTo>
                    <a:lnTo>
                      <a:pt x="5215" y="0"/>
                    </a:lnTo>
                    <a:lnTo>
                      <a:pt x="5201" y="0"/>
                    </a:lnTo>
                    <a:lnTo>
                      <a:pt x="5185" y="1"/>
                    </a:lnTo>
                    <a:lnTo>
                      <a:pt x="4129" y="201"/>
                    </a:lnTo>
                    <a:lnTo>
                      <a:pt x="2327" y="566"/>
                    </a:lnTo>
                    <a:lnTo>
                      <a:pt x="2287" y="573"/>
                    </a:lnTo>
                    <a:lnTo>
                      <a:pt x="2249" y="581"/>
                    </a:lnTo>
                    <a:lnTo>
                      <a:pt x="2210" y="587"/>
                    </a:lnTo>
                    <a:lnTo>
                      <a:pt x="2172" y="595"/>
                    </a:lnTo>
                    <a:lnTo>
                      <a:pt x="2133" y="603"/>
                    </a:lnTo>
                    <a:lnTo>
                      <a:pt x="2096" y="610"/>
                    </a:lnTo>
                    <a:lnTo>
                      <a:pt x="2059" y="618"/>
                    </a:lnTo>
                    <a:lnTo>
                      <a:pt x="2022" y="627"/>
                    </a:lnTo>
                    <a:lnTo>
                      <a:pt x="1985" y="636"/>
                    </a:lnTo>
                    <a:lnTo>
                      <a:pt x="1947" y="646"/>
                    </a:lnTo>
                    <a:lnTo>
                      <a:pt x="1910" y="657"/>
                    </a:lnTo>
                    <a:lnTo>
                      <a:pt x="1873" y="668"/>
                    </a:lnTo>
                    <a:lnTo>
                      <a:pt x="1837" y="682"/>
                    </a:lnTo>
                    <a:lnTo>
                      <a:pt x="1800" y="696"/>
                    </a:lnTo>
                    <a:lnTo>
                      <a:pt x="1764" y="712"/>
                    </a:lnTo>
                    <a:lnTo>
                      <a:pt x="1727" y="728"/>
                    </a:lnTo>
                    <a:lnTo>
                      <a:pt x="1683" y="750"/>
                    </a:lnTo>
                    <a:lnTo>
                      <a:pt x="1641" y="772"/>
                    </a:lnTo>
                    <a:lnTo>
                      <a:pt x="1599" y="794"/>
                    </a:lnTo>
                    <a:lnTo>
                      <a:pt x="1558" y="816"/>
                    </a:lnTo>
                    <a:lnTo>
                      <a:pt x="1518" y="837"/>
                    </a:lnTo>
                    <a:lnTo>
                      <a:pt x="1479" y="859"/>
                    </a:lnTo>
                    <a:lnTo>
                      <a:pt x="1441" y="881"/>
                    </a:lnTo>
                    <a:lnTo>
                      <a:pt x="1404" y="904"/>
                    </a:lnTo>
                    <a:lnTo>
                      <a:pt x="1368" y="926"/>
                    </a:lnTo>
                    <a:lnTo>
                      <a:pt x="1332" y="949"/>
                    </a:lnTo>
                    <a:lnTo>
                      <a:pt x="1296" y="972"/>
                    </a:lnTo>
                    <a:lnTo>
                      <a:pt x="1262" y="995"/>
                    </a:lnTo>
                    <a:lnTo>
                      <a:pt x="1228" y="1018"/>
                    </a:lnTo>
                    <a:lnTo>
                      <a:pt x="1195" y="1043"/>
                    </a:lnTo>
                    <a:lnTo>
                      <a:pt x="1162" y="1066"/>
                    </a:lnTo>
                    <a:lnTo>
                      <a:pt x="1128" y="1090"/>
                    </a:lnTo>
                    <a:lnTo>
                      <a:pt x="1096" y="1116"/>
                    </a:lnTo>
                    <a:lnTo>
                      <a:pt x="1064" y="1141"/>
                    </a:lnTo>
                    <a:lnTo>
                      <a:pt x="1032" y="1167"/>
                    </a:lnTo>
                    <a:lnTo>
                      <a:pt x="1001" y="1194"/>
                    </a:lnTo>
                    <a:lnTo>
                      <a:pt x="969" y="1221"/>
                    </a:lnTo>
                    <a:lnTo>
                      <a:pt x="938" y="1248"/>
                    </a:lnTo>
                    <a:lnTo>
                      <a:pt x="906" y="1276"/>
                    </a:lnTo>
                    <a:lnTo>
                      <a:pt x="876" y="1304"/>
                    </a:lnTo>
                    <a:lnTo>
                      <a:pt x="845" y="1334"/>
                    </a:lnTo>
                    <a:lnTo>
                      <a:pt x="813" y="1365"/>
                    </a:lnTo>
                    <a:lnTo>
                      <a:pt x="782" y="1395"/>
                    </a:lnTo>
                    <a:lnTo>
                      <a:pt x="750" y="1426"/>
                    </a:lnTo>
                    <a:lnTo>
                      <a:pt x="718" y="1459"/>
                    </a:lnTo>
                    <a:lnTo>
                      <a:pt x="686" y="1491"/>
                    </a:lnTo>
                    <a:lnTo>
                      <a:pt x="654" y="1526"/>
                    </a:lnTo>
                    <a:lnTo>
                      <a:pt x="621" y="1561"/>
                    </a:lnTo>
                    <a:lnTo>
                      <a:pt x="604" y="1579"/>
                    </a:lnTo>
                    <a:lnTo>
                      <a:pt x="586" y="1598"/>
                    </a:lnTo>
                    <a:lnTo>
                      <a:pt x="568" y="1617"/>
                    </a:lnTo>
                    <a:lnTo>
                      <a:pt x="549" y="1638"/>
                    </a:lnTo>
                    <a:lnTo>
                      <a:pt x="528" y="1659"/>
                    </a:lnTo>
                    <a:lnTo>
                      <a:pt x="508" y="1683"/>
                    </a:lnTo>
                    <a:lnTo>
                      <a:pt x="486" y="1707"/>
                    </a:lnTo>
                    <a:lnTo>
                      <a:pt x="464" y="1731"/>
                    </a:lnTo>
                    <a:lnTo>
                      <a:pt x="442" y="1756"/>
                    </a:lnTo>
                    <a:lnTo>
                      <a:pt x="419" y="1783"/>
                    </a:lnTo>
                    <a:lnTo>
                      <a:pt x="396" y="1808"/>
                    </a:lnTo>
                    <a:lnTo>
                      <a:pt x="374" y="1836"/>
                    </a:lnTo>
                    <a:lnTo>
                      <a:pt x="351" y="1865"/>
                    </a:lnTo>
                    <a:lnTo>
                      <a:pt x="328" y="1893"/>
                    </a:lnTo>
                    <a:lnTo>
                      <a:pt x="305" y="1922"/>
                    </a:lnTo>
                    <a:lnTo>
                      <a:pt x="282" y="1953"/>
                    </a:lnTo>
                    <a:lnTo>
                      <a:pt x="259" y="1983"/>
                    </a:lnTo>
                    <a:lnTo>
                      <a:pt x="237" y="2015"/>
                    </a:lnTo>
                    <a:lnTo>
                      <a:pt x="215" y="2045"/>
                    </a:lnTo>
                    <a:lnTo>
                      <a:pt x="194" y="2078"/>
                    </a:lnTo>
                    <a:lnTo>
                      <a:pt x="173" y="2110"/>
                    </a:lnTo>
                    <a:lnTo>
                      <a:pt x="154" y="2143"/>
                    </a:lnTo>
                    <a:lnTo>
                      <a:pt x="135" y="2176"/>
                    </a:lnTo>
                    <a:lnTo>
                      <a:pt x="115" y="2210"/>
                    </a:lnTo>
                    <a:lnTo>
                      <a:pt x="97" y="2243"/>
                    </a:lnTo>
                    <a:lnTo>
                      <a:pt x="82" y="2278"/>
                    </a:lnTo>
                    <a:lnTo>
                      <a:pt x="65" y="2311"/>
                    </a:lnTo>
                    <a:lnTo>
                      <a:pt x="51" y="2346"/>
                    </a:lnTo>
                    <a:lnTo>
                      <a:pt x="38" y="2380"/>
                    </a:lnTo>
                    <a:lnTo>
                      <a:pt x="27" y="2415"/>
                    </a:lnTo>
                    <a:lnTo>
                      <a:pt x="17" y="2449"/>
                    </a:lnTo>
                    <a:lnTo>
                      <a:pt x="8" y="2484"/>
                    </a:lnTo>
                    <a:lnTo>
                      <a:pt x="4" y="2505"/>
                    </a:lnTo>
                    <a:lnTo>
                      <a:pt x="3" y="2524"/>
                    </a:lnTo>
                    <a:lnTo>
                      <a:pt x="1" y="2544"/>
                    </a:lnTo>
                    <a:lnTo>
                      <a:pt x="0" y="2564"/>
                    </a:lnTo>
                    <a:lnTo>
                      <a:pt x="1" y="2584"/>
                    </a:lnTo>
                    <a:lnTo>
                      <a:pt x="4" y="2603"/>
                    </a:lnTo>
                    <a:lnTo>
                      <a:pt x="6" y="2623"/>
                    </a:lnTo>
                    <a:lnTo>
                      <a:pt x="10" y="2641"/>
                    </a:lnTo>
                    <a:lnTo>
                      <a:pt x="15" y="2660"/>
                    </a:lnTo>
                    <a:lnTo>
                      <a:pt x="22" y="2676"/>
                    </a:lnTo>
                    <a:lnTo>
                      <a:pt x="29" y="2694"/>
                    </a:lnTo>
                    <a:lnTo>
                      <a:pt x="37" y="2711"/>
                    </a:lnTo>
                    <a:lnTo>
                      <a:pt x="46" y="2728"/>
                    </a:lnTo>
                    <a:lnTo>
                      <a:pt x="58" y="2743"/>
                    </a:lnTo>
                    <a:lnTo>
                      <a:pt x="69" y="2759"/>
                    </a:lnTo>
                    <a:lnTo>
                      <a:pt x="82" y="2773"/>
                    </a:lnTo>
                    <a:lnTo>
                      <a:pt x="101" y="2793"/>
                    </a:lnTo>
                    <a:lnTo>
                      <a:pt x="123" y="2812"/>
                    </a:lnTo>
                    <a:lnTo>
                      <a:pt x="145" y="2832"/>
                    </a:lnTo>
                    <a:lnTo>
                      <a:pt x="167" y="2852"/>
                    </a:lnTo>
                    <a:lnTo>
                      <a:pt x="191" y="2871"/>
                    </a:lnTo>
                    <a:lnTo>
                      <a:pt x="215" y="2891"/>
                    </a:lnTo>
                    <a:lnTo>
                      <a:pt x="240" y="2910"/>
                    </a:lnTo>
                    <a:lnTo>
                      <a:pt x="265" y="2929"/>
                    </a:lnTo>
                    <a:lnTo>
                      <a:pt x="292" y="2948"/>
                    </a:lnTo>
                    <a:lnTo>
                      <a:pt x="318" y="2968"/>
                    </a:lnTo>
                    <a:lnTo>
                      <a:pt x="345" y="2987"/>
                    </a:lnTo>
                    <a:lnTo>
                      <a:pt x="373" y="3007"/>
                    </a:lnTo>
                    <a:lnTo>
                      <a:pt x="400" y="3027"/>
                    </a:lnTo>
                    <a:lnTo>
                      <a:pt x="428" y="3046"/>
                    </a:lnTo>
                    <a:lnTo>
                      <a:pt x="456" y="3065"/>
                    </a:lnTo>
                    <a:lnTo>
                      <a:pt x="485" y="3084"/>
                    </a:lnTo>
                    <a:lnTo>
                      <a:pt x="506" y="3098"/>
                    </a:lnTo>
                    <a:lnTo>
                      <a:pt x="526" y="3112"/>
                    </a:lnTo>
                    <a:lnTo>
                      <a:pt x="545" y="3125"/>
                    </a:lnTo>
                    <a:lnTo>
                      <a:pt x="564" y="3137"/>
                    </a:lnTo>
                    <a:lnTo>
                      <a:pt x="582" y="3148"/>
                    </a:lnTo>
                    <a:lnTo>
                      <a:pt x="599" y="3159"/>
                    </a:lnTo>
                    <a:lnTo>
                      <a:pt x="615" y="3169"/>
                    </a:lnTo>
                    <a:lnTo>
                      <a:pt x="632" y="3178"/>
                    </a:lnTo>
                    <a:lnTo>
                      <a:pt x="647" y="3187"/>
                    </a:lnTo>
                    <a:lnTo>
                      <a:pt x="664" y="3195"/>
                    </a:lnTo>
                    <a:lnTo>
                      <a:pt x="679" y="3202"/>
                    </a:lnTo>
                    <a:lnTo>
                      <a:pt x="695" y="3210"/>
                    </a:lnTo>
                    <a:lnTo>
                      <a:pt x="712" y="3216"/>
                    </a:lnTo>
                    <a:lnTo>
                      <a:pt x="727" y="3223"/>
                    </a:lnTo>
                    <a:lnTo>
                      <a:pt x="745" y="3229"/>
                    </a:lnTo>
                    <a:lnTo>
                      <a:pt x="762" y="3236"/>
                    </a:lnTo>
                    <a:lnTo>
                      <a:pt x="785" y="3243"/>
                    </a:lnTo>
                    <a:lnTo>
                      <a:pt x="809" y="3250"/>
                    </a:lnTo>
                    <a:lnTo>
                      <a:pt x="835" y="3256"/>
                    </a:lnTo>
                    <a:lnTo>
                      <a:pt x="860" y="3263"/>
                    </a:lnTo>
                    <a:lnTo>
                      <a:pt x="888" y="3269"/>
                    </a:lnTo>
                    <a:lnTo>
                      <a:pt x="915" y="3274"/>
                    </a:lnTo>
                    <a:lnTo>
                      <a:pt x="944" y="3279"/>
                    </a:lnTo>
                    <a:lnTo>
                      <a:pt x="972" y="3284"/>
                    </a:lnTo>
                    <a:lnTo>
                      <a:pt x="1001" y="3289"/>
                    </a:lnTo>
                    <a:lnTo>
                      <a:pt x="1028" y="3293"/>
                    </a:lnTo>
                    <a:lnTo>
                      <a:pt x="1056" y="3297"/>
                    </a:lnTo>
                    <a:lnTo>
                      <a:pt x="1083" y="3301"/>
                    </a:lnTo>
                    <a:lnTo>
                      <a:pt x="1110" y="3305"/>
                    </a:lnTo>
                    <a:lnTo>
                      <a:pt x="1136" y="3307"/>
                    </a:lnTo>
                    <a:lnTo>
                      <a:pt x="1159" y="3311"/>
                    </a:lnTo>
                    <a:lnTo>
                      <a:pt x="1182" y="3314"/>
                    </a:lnTo>
                    <a:lnTo>
                      <a:pt x="1185" y="3313"/>
                    </a:lnTo>
                    <a:lnTo>
                      <a:pt x="1190" y="3311"/>
                    </a:lnTo>
                    <a:lnTo>
                      <a:pt x="1196" y="3307"/>
                    </a:lnTo>
                    <a:lnTo>
                      <a:pt x="1200" y="3304"/>
                    </a:lnTo>
                    <a:lnTo>
                      <a:pt x="1203" y="3297"/>
                    </a:lnTo>
                    <a:lnTo>
                      <a:pt x="1204" y="3291"/>
                    </a:lnTo>
                    <a:lnTo>
                      <a:pt x="1204" y="3283"/>
                    </a:lnTo>
                    <a:lnTo>
                      <a:pt x="1204" y="3275"/>
                    </a:lnTo>
                    <a:lnTo>
                      <a:pt x="1203" y="3269"/>
                    </a:lnTo>
                    <a:lnTo>
                      <a:pt x="1199" y="3263"/>
                    </a:lnTo>
                    <a:lnTo>
                      <a:pt x="1195" y="3257"/>
                    </a:lnTo>
                    <a:lnTo>
                      <a:pt x="1190" y="3255"/>
                    </a:lnTo>
                    <a:lnTo>
                      <a:pt x="1172" y="3251"/>
                    </a:lnTo>
                    <a:lnTo>
                      <a:pt x="1154" y="3247"/>
                    </a:lnTo>
                    <a:lnTo>
                      <a:pt x="1136" y="3243"/>
                    </a:lnTo>
                    <a:lnTo>
                      <a:pt x="1117" y="3241"/>
                    </a:lnTo>
                    <a:lnTo>
                      <a:pt x="1097" y="3238"/>
                    </a:lnTo>
                    <a:lnTo>
                      <a:pt x="1077" y="3236"/>
                    </a:lnTo>
                    <a:lnTo>
                      <a:pt x="1056" y="3233"/>
                    </a:lnTo>
                    <a:lnTo>
                      <a:pt x="1036" y="3230"/>
                    </a:lnTo>
                    <a:lnTo>
                      <a:pt x="1014" y="3227"/>
                    </a:lnTo>
                    <a:lnTo>
                      <a:pt x="991" y="3223"/>
                    </a:lnTo>
                    <a:lnTo>
                      <a:pt x="968" y="3219"/>
                    </a:lnTo>
                    <a:lnTo>
                      <a:pt x="944" y="3214"/>
                    </a:lnTo>
                    <a:lnTo>
                      <a:pt x="919" y="3207"/>
                    </a:lnTo>
                    <a:lnTo>
                      <a:pt x="894" y="3201"/>
                    </a:lnTo>
                    <a:lnTo>
                      <a:pt x="867" y="3192"/>
                    </a:lnTo>
                    <a:lnTo>
                      <a:pt x="840" y="3183"/>
                    </a:lnTo>
                    <a:lnTo>
                      <a:pt x="805" y="3169"/>
                    </a:lnTo>
                    <a:lnTo>
                      <a:pt x="771" y="3154"/>
                    </a:lnTo>
                    <a:lnTo>
                      <a:pt x="735" y="3137"/>
                    </a:lnTo>
                    <a:lnTo>
                      <a:pt x="700" y="3119"/>
                    </a:lnTo>
                    <a:lnTo>
                      <a:pt x="664" y="3101"/>
                    </a:lnTo>
                    <a:lnTo>
                      <a:pt x="631" y="3080"/>
                    </a:lnTo>
                    <a:lnTo>
                      <a:pt x="597" y="3061"/>
                    </a:lnTo>
                    <a:lnTo>
                      <a:pt x="565" y="3042"/>
                    </a:lnTo>
                    <a:lnTo>
                      <a:pt x="536" y="3023"/>
                    </a:lnTo>
                    <a:lnTo>
                      <a:pt x="508" y="3005"/>
                    </a:lnTo>
                    <a:lnTo>
                      <a:pt x="483" y="2988"/>
                    </a:lnTo>
                    <a:lnTo>
                      <a:pt x="460" y="2973"/>
                    </a:lnTo>
                    <a:lnTo>
                      <a:pt x="441" y="2959"/>
                    </a:lnTo>
                    <a:lnTo>
                      <a:pt x="426" y="2947"/>
                    </a:lnTo>
                    <a:lnTo>
                      <a:pt x="413" y="2938"/>
                    </a:lnTo>
                    <a:lnTo>
                      <a:pt x="405" y="2932"/>
                    </a:lnTo>
                    <a:lnTo>
                      <a:pt x="392" y="2920"/>
                    </a:lnTo>
                    <a:lnTo>
                      <a:pt x="377" y="2909"/>
                    </a:lnTo>
                    <a:lnTo>
                      <a:pt x="362" y="2896"/>
                    </a:lnTo>
                    <a:lnTo>
                      <a:pt x="345" y="2882"/>
                    </a:lnTo>
                    <a:lnTo>
                      <a:pt x="327" y="2868"/>
                    </a:lnTo>
                    <a:lnTo>
                      <a:pt x="308" y="2853"/>
                    </a:lnTo>
                    <a:lnTo>
                      <a:pt x="288" y="2838"/>
                    </a:lnTo>
                    <a:lnTo>
                      <a:pt x="269" y="2821"/>
                    </a:lnTo>
                    <a:lnTo>
                      <a:pt x="250" y="2806"/>
                    </a:lnTo>
                    <a:lnTo>
                      <a:pt x="231" y="2789"/>
                    </a:lnTo>
                    <a:lnTo>
                      <a:pt x="212" y="2773"/>
                    </a:lnTo>
                    <a:lnTo>
                      <a:pt x="192" y="2756"/>
                    </a:lnTo>
                    <a:lnTo>
                      <a:pt x="174" y="2738"/>
                    </a:lnTo>
                    <a:lnTo>
                      <a:pt x="158" y="2721"/>
                    </a:lnTo>
                    <a:lnTo>
                      <a:pt x="141" y="2705"/>
                    </a:lnTo>
                    <a:lnTo>
                      <a:pt x="126" y="2688"/>
                    </a:lnTo>
                    <a:lnTo>
                      <a:pt x="117" y="2682"/>
                    </a:lnTo>
                    <a:lnTo>
                      <a:pt x="108" y="2680"/>
                    </a:lnTo>
                    <a:lnTo>
                      <a:pt x="100" y="2676"/>
                    </a:lnTo>
                    <a:lnTo>
                      <a:pt x="94" y="2667"/>
                    </a:lnTo>
                    <a:lnTo>
                      <a:pt x="90" y="2643"/>
                    </a:lnTo>
                    <a:lnTo>
                      <a:pt x="87" y="2619"/>
                    </a:lnTo>
                    <a:lnTo>
                      <a:pt x="86" y="2592"/>
                    </a:lnTo>
                    <a:lnTo>
                      <a:pt x="86" y="2566"/>
                    </a:lnTo>
                    <a:lnTo>
                      <a:pt x="87" y="2539"/>
                    </a:lnTo>
                    <a:lnTo>
                      <a:pt x="90" y="2512"/>
                    </a:lnTo>
                    <a:lnTo>
                      <a:pt x="92" y="2485"/>
                    </a:lnTo>
                    <a:lnTo>
                      <a:pt x="97" y="2458"/>
                    </a:lnTo>
                    <a:lnTo>
                      <a:pt x="103" y="2433"/>
                    </a:lnTo>
                    <a:lnTo>
                      <a:pt x="109" y="2407"/>
                    </a:lnTo>
                    <a:lnTo>
                      <a:pt x="117" y="2384"/>
                    </a:lnTo>
                    <a:lnTo>
                      <a:pt x="124" y="2361"/>
                    </a:lnTo>
                    <a:lnTo>
                      <a:pt x="132" y="2340"/>
                    </a:lnTo>
                    <a:lnTo>
                      <a:pt x="141" y="2323"/>
                    </a:lnTo>
                    <a:lnTo>
                      <a:pt x="150" y="2306"/>
                    </a:lnTo>
                    <a:lnTo>
                      <a:pt x="159" y="2292"/>
                    </a:lnTo>
                    <a:lnTo>
                      <a:pt x="172" y="2306"/>
                    </a:lnTo>
                    <a:lnTo>
                      <a:pt x="187" y="2319"/>
                    </a:lnTo>
                    <a:lnTo>
                      <a:pt x="203" y="2330"/>
                    </a:lnTo>
                    <a:lnTo>
                      <a:pt x="218" y="2342"/>
                    </a:lnTo>
                    <a:lnTo>
                      <a:pt x="232" y="2352"/>
                    </a:lnTo>
                    <a:lnTo>
                      <a:pt x="246" y="2362"/>
                    </a:lnTo>
                    <a:lnTo>
                      <a:pt x="258" y="2374"/>
                    </a:lnTo>
                    <a:lnTo>
                      <a:pt x="267" y="2384"/>
                    </a:lnTo>
                    <a:lnTo>
                      <a:pt x="269" y="2397"/>
                    </a:lnTo>
                    <a:lnTo>
                      <a:pt x="273" y="2408"/>
                    </a:lnTo>
                    <a:lnTo>
                      <a:pt x="276" y="2420"/>
                    </a:lnTo>
                    <a:lnTo>
                      <a:pt x="278" y="2432"/>
                    </a:lnTo>
                    <a:lnTo>
                      <a:pt x="279" y="2443"/>
                    </a:lnTo>
                    <a:lnTo>
                      <a:pt x="282" y="2455"/>
                    </a:lnTo>
                    <a:lnTo>
                      <a:pt x="283" y="2466"/>
                    </a:lnTo>
                    <a:lnTo>
                      <a:pt x="285" y="2479"/>
                    </a:lnTo>
                    <a:lnTo>
                      <a:pt x="271" y="2474"/>
                    </a:lnTo>
                    <a:lnTo>
                      <a:pt x="258" y="2465"/>
                    </a:lnTo>
                    <a:lnTo>
                      <a:pt x="246" y="2456"/>
                    </a:lnTo>
                    <a:lnTo>
                      <a:pt x="235" y="2446"/>
                    </a:lnTo>
                    <a:lnTo>
                      <a:pt x="224" y="2434"/>
                    </a:lnTo>
                    <a:lnTo>
                      <a:pt x="215" y="2425"/>
                    </a:lnTo>
                    <a:lnTo>
                      <a:pt x="206" y="2417"/>
                    </a:lnTo>
                    <a:lnTo>
                      <a:pt x="200" y="2412"/>
                    </a:lnTo>
                    <a:lnTo>
                      <a:pt x="174" y="2417"/>
                    </a:lnTo>
                    <a:lnTo>
                      <a:pt x="169" y="2421"/>
                    </a:lnTo>
                    <a:lnTo>
                      <a:pt x="165" y="2425"/>
                    </a:lnTo>
                    <a:lnTo>
                      <a:pt x="163" y="2432"/>
                    </a:lnTo>
                    <a:lnTo>
                      <a:pt x="162" y="2438"/>
                    </a:lnTo>
                    <a:lnTo>
                      <a:pt x="163" y="2446"/>
                    </a:lnTo>
                    <a:lnTo>
                      <a:pt x="164" y="2452"/>
                    </a:lnTo>
                    <a:lnTo>
                      <a:pt x="165" y="2458"/>
                    </a:lnTo>
                    <a:lnTo>
                      <a:pt x="168" y="2464"/>
                    </a:lnTo>
                    <a:lnTo>
                      <a:pt x="179" y="2482"/>
                    </a:lnTo>
                    <a:lnTo>
                      <a:pt x="195" y="2501"/>
                    </a:lnTo>
                    <a:lnTo>
                      <a:pt x="215" y="2519"/>
                    </a:lnTo>
                    <a:lnTo>
                      <a:pt x="237" y="2535"/>
                    </a:lnTo>
                    <a:lnTo>
                      <a:pt x="259" y="2551"/>
                    </a:lnTo>
                    <a:lnTo>
                      <a:pt x="279" y="2562"/>
                    </a:lnTo>
                    <a:lnTo>
                      <a:pt x="296" y="2570"/>
                    </a:lnTo>
                    <a:lnTo>
                      <a:pt x="309" y="2573"/>
                    </a:lnTo>
                    <a:lnTo>
                      <a:pt x="329" y="2569"/>
                    </a:lnTo>
                    <a:lnTo>
                      <a:pt x="341" y="2560"/>
                    </a:lnTo>
                    <a:lnTo>
                      <a:pt x="346" y="2544"/>
                    </a:lnTo>
                    <a:lnTo>
                      <a:pt x="347" y="2526"/>
                    </a:lnTo>
                    <a:lnTo>
                      <a:pt x="345" y="2506"/>
                    </a:lnTo>
                    <a:lnTo>
                      <a:pt x="341" y="2484"/>
                    </a:lnTo>
                    <a:lnTo>
                      <a:pt x="337" y="2462"/>
                    </a:lnTo>
                    <a:lnTo>
                      <a:pt x="336" y="2443"/>
                    </a:lnTo>
                    <a:lnTo>
                      <a:pt x="336" y="2425"/>
                    </a:lnTo>
                    <a:lnTo>
                      <a:pt x="337" y="2407"/>
                    </a:lnTo>
                    <a:lnTo>
                      <a:pt x="338" y="2389"/>
                    </a:lnTo>
                    <a:lnTo>
                      <a:pt x="338" y="2374"/>
                    </a:lnTo>
                    <a:lnTo>
                      <a:pt x="338" y="2360"/>
                    </a:lnTo>
                    <a:lnTo>
                      <a:pt x="337" y="2348"/>
                    </a:lnTo>
                    <a:lnTo>
                      <a:pt x="335" y="2339"/>
                    </a:lnTo>
                    <a:lnTo>
                      <a:pt x="329" y="2335"/>
                    </a:lnTo>
                    <a:lnTo>
                      <a:pt x="323" y="2333"/>
                    </a:lnTo>
                    <a:lnTo>
                      <a:pt x="314" y="2328"/>
                    </a:lnTo>
                    <a:lnTo>
                      <a:pt x="303" y="2320"/>
                    </a:lnTo>
                    <a:lnTo>
                      <a:pt x="287" y="2311"/>
                    </a:lnTo>
                    <a:lnTo>
                      <a:pt x="269" y="2297"/>
                    </a:lnTo>
                    <a:lnTo>
                      <a:pt x="247" y="2279"/>
                    </a:lnTo>
                    <a:lnTo>
                      <a:pt x="223" y="2257"/>
                    </a:lnTo>
                    <a:lnTo>
                      <a:pt x="194" y="2229"/>
                    </a:lnTo>
                    <a:lnTo>
                      <a:pt x="203" y="2213"/>
                    </a:lnTo>
                    <a:lnTo>
                      <a:pt x="213" y="2196"/>
                    </a:lnTo>
                    <a:lnTo>
                      <a:pt x="224" y="2176"/>
                    </a:lnTo>
                    <a:lnTo>
                      <a:pt x="237" y="2155"/>
                    </a:lnTo>
                    <a:lnTo>
                      <a:pt x="250" y="2133"/>
                    </a:lnTo>
                    <a:lnTo>
                      <a:pt x="265" y="2110"/>
                    </a:lnTo>
                    <a:lnTo>
                      <a:pt x="281" y="2085"/>
                    </a:lnTo>
                    <a:lnTo>
                      <a:pt x="299" y="2061"/>
                    </a:lnTo>
                    <a:lnTo>
                      <a:pt x="315" y="2035"/>
                    </a:lnTo>
                    <a:lnTo>
                      <a:pt x="335" y="2010"/>
                    </a:lnTo>
                    <a:lnTo>
                      <a:pt x="353" y="1983"/>
                    </a:lnTo>
                    <a:lnTo>
                      <a:pt x="373" y="1957"/>
                    </a:lnTo>
                    <a:lnTo>
                      <a:pt x="392" y="1931"/>
                    </a:lnTo>
                    <a:lnTo>
                      <a:pt x="413" y="1906"/>
                    </a:lnTo>
                    <a:lnTo>
                      <a:pt x="433" y="1880"/>
                    </a:lnTo>
                    <a:lnTo>
                      <a:pt x="454" y="1856"/>
                    </a:lnTo>
                    <a:lnTo>
                      <a:pt x="496" y="1808"/>
                    </a:lnTo>
                    <a:lnTo>
                      <a:pt x="541" y="1758"/>
                    </a:lnTo>
                    <a:lnTo>
                      <a:pt x="587" y="1707"/>
                    </a:lnTo>
                    <a:lnTo>
                      <a:pt x="636" y="1654"/>
                    </a:lnTo>
                    <a:lnTo>
                      <a:pt x="686" y="1600"/>
                    </a:lnTo>
                    <a:lnTo>
                      <a:pt x="738" y="1547"/>
                    </a:lnTo>
                    <a:lnTo>
                      <a:pt x="791" y="1494"/>
                    </a:lnTo>
                    <a:lnTo>
                      <a:pt x="845" y="1440"/>
                    </a:lnTo>
                    <a:lnTo>
                      <a:pt x="900" y="1389"/>
                    </a:lnTo>
                    <a:lnTo>
                      <a:pt x="954" y="1339"/>
                    </a:lnTo>
                    <a:lnTo>
                      <a:pt x="1010" y="1289"/>
                    </a:lnTo>
                    <a:lnTo>
                      <a:pt x="1065" y="1243"/>
                    </a:lnTo>
                    <a:lnTo>
                      <a:pt x="1121" y="1199"/>
                    </a:lnTo>
                    <a:lnTo>
                      <a:pt x="1174" y="1158"/>
                    </a:lnTo>
                    <a:lnTo>
                      <a:pt x="1229" y="1121"/>
                    </a:lnTo>
                    <a:lnTo>
                      <a:pt x="1282" y="1088"/>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94" name="Freeform 153">
                <a:extLst>
                  <a:ext uri="{FF2B5EF4-FFF2-40B4-BE49-F238E27FC236}">
                    <a16:creationId xmlns:a16="http://schemas.microsoft.com/office/drawing/2014/main" id="{B22B3FDC-F6E2-4441-92F1-BF6775BBA6EB}"/>
                  </a:ext>
                </a:extLst>
              </p:cNvPr>
              <p:cNvSpPr>
                <a:spLocks noChangeAspect="1"/>
              </p:cNvSpPr>
              <p:nvPr/>
            </p:nvSpPr>
            <p:spPr bwMode="auto">
              <a:xfrm>
                <a:off x="4242" y="1704"/>
                <a:ext cx="178" cy="91"/>
              </a:xfrm>
              <a:custGeom>
                <a:avLst/>
                <a:gdLst>
                  <a:gd name="T0" fmla="*/ 0 w 714"/>
                  <a:gd name="T1" fmla="*/ 0 h 363"/>
                  <a:gd name="T2" fmla="*/ 0 w 714"/>
                  <a:gd name="T3" fmla="*/ 0 h 363"/>
                  <a:gd name="T4" fmla="*/ 0 w 714"/>
                  <a:gd name="T5" fmla="*/ 0 h 363"/>
                  <a:gd name="T6" fmla="*/ 0 w 714"/>
                  <a:gd name="T7" fmla="*/ 0 h 363"/>
                  <a:gd name="T8" fmla="*/ 0 w 714"/>
                  <a:gd name="T9" fmla="*/ 0 h 363"/>
                  <a:gd name="T10" fmla="*/ 0 w 714"/>
                  <a:gd name="T11" fmla="*/ 0 h 363"/>
                  <a:gd name="T12" fmla="*/ 0 w 714"/>
                  <a:gd name="T13" fmla="*/ 0 h 363"/>
                  <a:gd name="T14" fmla="*/ 0 w 714"/>
                  <a:gd name="T15" fmla="*/ 0 h 363"/>
                  <a:gd name="T16" fmla="*/ 0 w 714"/>
                  <a:gd name="T17" fmla="*/ 0 h 363"/>
                  <a:gd name="T18" fmla="*/ 0 w 714"/>
                  <a:gd name="T19" fmla="*/ 0 h 363"/>
                  <a:gd name="T20" fmla="*/ 0 w 714"/>
                  <a:gd name="T21" fmla="*/ 0 h 363"/>
                  <a:gd name="T22" fmla="*/ 0 w 714"/>
                  <a:gd name="T23" fmla="*/ 0 h 363"/>
                  <a:gd name="T24" fmla="*/ 0 w 714"/>
                  <a:gd name="T25" fmla="*/ 0 h 363"/>
                  <a:gd name="T26" fmla="*/ 0 w 714"/>
                  <a:gd name="T27" fmla="*/ 0 h 363"/>
                  <a:gd name="T28" fmla="*/ 0 w 714"/>
                  <a:gd name="T29" fmla="*/ 0 h 363"/>
                  <a:gd name="T30" fmla="*/ 0 w 714"/>
                  <a:gd name="T31" fmla="*/ 0 h 363"/>
                  <a:gd name="T32" fmla="*/ 0 w 714"/>
                  <a:gd name="T33" fmla="*/ 0 h 363"/>
                  <a:gd name="T34" fmla="*/ 0 w 714"/>
                  <a:gd name="T35" fmla="*/ 0 h 363"/>
                  <a:gd name="T36" fmla="*/ 0 w 714"/>
                  <a:gd name="T37" fmla="*/ 0 h 363"/>
                  <a:gd name="T38" fmla="*/ 0 w 714"/>
                  <a:gd name="T39" fmla="*/ 0 h 363"/>
                  <a:gd name="T40" fmla="*/ 0 w 714"/>
                  <a:gd name="T41" fmla="*/ 0 h 363"/>
                  <a:gd name="T42" fmla="*/ 0 w 714"/>
                  <a:gd name="T43" fmla="*/ 0 h 363"/>
                  <a:gd name="T44" fmla="*/ 0 w 714"/>
                  <a:gd name="T45" fmla="*/ 0 h 363"/>
                  <a:gd name="T46" fmla="*/ 0 w 714"/>
                  <a:gd name="T47" fmla="*/ 0 h 363"/>
                  <a:gd name="T48" fmla="*/ 0 w 714"/>
                  <a:gd name="T49" fmla="*/ 0 h 363"/>
                  <a:gd name="T50" fmla="*/ 0 w 714"/>
                  <a:gd name="T51" fmla="*/ 0 h 363"/>
                  <a:gd name="T52" fmla="*/ 0 w 714"/>
                  <a:gd name="T53" fmla="*/ 0 h 363"/>
                  <a:gd name="T54" fmla="*/ 0 w 714"/>
                  <a:gd name="T55" fmla="*/ 0 h 363"/>
                  <a:gd name="T56" fmla="*/ 0 w 714"/>
                  <a:gd name="T57" fmla="*/ 0 h 363"/>
                  <a:gd name="T58" fmla="*/ 0 w 714"/>
                  <a:gd name="T59" fmla="*/ 0 h 363"/>
                  <a:gd name="T60" fmla="*/ 0 w 714"/>
                  <a:gd name="T61" fmla="*/ 0 h 363"/>
                  <a:gd name="T62" fmla="*/ 0 w 714"/>
                  <a:gd name="T63" fmla="*/ 0 h 363"/>
                  <a:gd name="T64" fmla="*/ 0 w 714"/>
                  <a:gd name="T65" fmla="*/ 0 h 363"/>
                  <a:gd name="T66" fmla="*/ 0 w 714"/>
                  <a:gd name="T67" fmla="*/ 0 h 363"/>
                  <a:gd name="T68" fmla="*/ 0 w 714"/>
                  <a:gd name="T69" fmla="*/ 0 h 363"/>
                  <a:gd name="T70" fmla="*/ 0 w 714"/>
                  <a:gd name="T71" fmla="*/ 0 h 363"/>
                  <a:gd name="T72" fmla="*/ 0 w 714"/>
                  <a:gd name="T73" fmla="*/ 0 h 363"/>
                  <a:gd name="T74" fmla="*/ 0 w 714"/>
                  <a:gd name="T75" fmla="*/ 0 h 363"/>
                  <a:gd name="T76" fmla="*/ 0 w 714"/>
                  <a:gd name="T77" fmla="*/ 0 h 363"/>
                  <a:gd name="T78" fmla="*/ 0 w 714"/>
                  <a:gd name="T79" fmla="*/ 0 h 363"/>
                  <a:gd name="T80" fmla="*/ 0 w 714"/>
                  <a:gd name="T81" fmla="*/ 0 h 363"/>
                  <a:gd name="T82" fmla="*/ 0 w 714"/>
                  <a:gd name="T83" fmla="*/ 0 h 363"/>
                  <a:gd name="T84" fmla="*/ 0 w 714"/>
                  <a:gd name="T85" fmla="*/ 0 h 36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14"/>
                  <a:gd name="T130" fmla="*/ 0 h 363"/>
                  <a:gd name="T131" fmla="*/ 714 w 714"/>
                  <a:gd name="T132" fmla="*/ 363 h 36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14" h="363">
                    <a:moveTo>
                      <a:pt x="53" y="0"/>
                    </a:moveTo>
                    <a:lnTo>
                      <a:pt x="48" y="0"/>
                    </a:lnTo>
                    <a:lnTo>
                      <a:pt x="41" y="0"/>
                    </a:lnTo>
                    <a:lnTo>
                      <a:pt x="36" y="0"/>
                    </a:lnTo>
                    <a:lnTo>
                      <a:pt x="30" y="0"/>
                    </a:lnTo>
                    <a:lnTo>
                      <a:pt x="9" y="22"/>
                    </a:lnTo>
                    <a:lnTo>
                      <a:pt x="7" y="24"/>
                    </a:lnTo>
                    <a:lnTo>
                      <a:pt x="5" y="29"/>
                    </a:lnTo>
                    <a:lnTo>
                      <a:pt x="3" y="35"/>
                    </a:lnTo>
                    <a:lnTo>
                      <a:pt x="1" y="43"/>
                    </a:lnTo>
                    <a:lnTo>
                      <a:pt x="0" y="50"/>
                    </a:lnTo>
                    <a:lnTo>
                      <a:pt x="0" y="59"/>
                    </a:lnTo>
                    <a:lnTo>
                      <a:pt x="1" y="66"/>
                    </a:lnTo>
                    <a:lnTo>
                      <a:pt x="4" y="70"/>
                    </a:lnTo>
                    <a:lnTo>
                      <a:pt x="21" y="81"/>
                    </a:lnTo>
                    <a:lnTo>
                      <a:pt x="40" y="94"/>
                    </a:lnTo>
                    <a:lnTo>
                      <a:pt x="59" y="108"/>
                    </a:lnTo>
                    <a:lnTo>
                      <a:pt x="80" y="122"/>
                    </a:lnTo>
                    <a:lnTo>
                      <a:pt x="100" y="136"/>
                    </a:lnTo>
                    <a:lnTo>
                      <a:pt x="122" y="151"/>
                    </a:lnTo>
                    <a:lnTo>
                      <a:pt x="144" y="166"/>
                    </a:lnTo>
                    <a:lnTo>
                      <a:pt x="166" y="180"/>
                    </a:lnTo>
                    <a:lnTo>
                      <a:pt x="187" y="193"/>
                    </a:lnTo>
                    <a:lnTo>
                      <a:pt x="208" y="207"/>
                    </a:lnTo>
                    <a:lnTo>
                      <a:pt x="227" y="218"/>
                    </a:lnTo>
                    <a:lnTo>
                      <a:pt x="246" y="230"/>
                    </a:lnTo>
                    <a:lnTo>
                      <a:pt x="264" y="240"/>
                    </a:lnTo>
                    <a:lnTo>
                      <a:pt x="281" y="249"/>
                    </a:lnTo>
                    <a:lnTo>
                      <a:pt x="295" y="257"/>
                    </a:lnTo>
                    <a:lnTo>
                      <a:pt x="308" y="263"/>
                    </a:lnTo>
                    <a:lnTo>
                      <a:pt x="326" y="271"/>
                    </a:lnTo>
                    <a:lnTo>
                      <a:pt x="344" y="279"/>
                    </a:lnTo>
                    <a:lnTo>
                      <a:pt x="364" y="286"/>
                    </a:lnTo>
                    <a:lnTo>
                      <a:pt x="385" y="295"/>
                    </a:lnTo>
                    <a:lnTo>
                      <a:pt x="408" y="303"/>
                    </a:lnTo>
                    <a:lnTo>
                      <a:pt x="431" y="311"/>
                    </a:lnTo>
                    <a:lnTo>
                      <a:pt x="455" y="319"/>
                    </a:lnTo>
                    <a:lnTo>
                      <a:pt x="480" y="325"/>
                    </a:lnTo>
                    <a:lnTo>
                      <a:pt x="505" y="333"/>
                    </a:lnTo>
                    <a:lnTo>
                      <a:pt x="531" y="339"/>
                    </a:lnTo>
                    <a:lnTo>
                      <a:pt x="558" y="344"/>
                    </a:lnTo>
                    <a:lnTo>
                      <a:pt x="585" y="349"/>
                    </a:lnTo>
                    <a:lnTo>
                      <a:pt x="613" y="354"/>
                    </a:lnTo>
                    <a:lnTo>
                      <a:pt x="640" y="358"/>
                    </a:lnTo>
                    <a:lnTo>
                      <a:pt x="668" y="361"/>
                    </a:lnTo>
                    <a:lnTo>
                      <a:pt x="696" y="363"/>
                    </a:lnTo>
                    <a:lnTo>
                      <a:pt x="705" y="361"/>
                    </a:lnTo>
                    <a:lnTo>
                      <a:pt x="712" y="356"/>
                    </a:lnTo>
                    <a:lnTo>
                      <a:pt x="714" y="347"/>
                    </a:lnTo>
                    <a:lnTo>
                      <a:pt x="714" y="336"/>
                    </a:lnTo>
                    <a:lnTo>
                      <a:pt x="712" y="326"/>
                    </a:lnTo>
                    <a:lnTo>
                      <a:pt x="707" y="316"/>
                    </a:lnTo>
                    <a:lnTo>
                      <a:pt x="701" y="310"/>
                    </a:lnTo>
                    <a:lnTo>
                      <a:pt x="696" y="307"/>
                    </a:lnTo>
                    <a:lnTo>
                      <a:pt x="682" y="304"/>
                    </a:lnTo>
                    <a:lnTo>
                      <a:pt x="666" y="303"/>
                    </a:lnTo>
                    <a:lnTo>
                      <a:pt x="649" y="299"/>
                    </a:lnTo>
                    <a:lnTo>
                      <a:pt x="630" y="295"/>
                    </a:lnTo>
                    <a:lnTo>
                      <a:pt x="610" y="292"/>
                    </a:lnTo>
                    <a:lnTo>
                      <a:pt x="590" y="288"/>
                    </a:lnTo>
                    <a:lnTo>
                      <a:pt x="568" y="283"/>
                    </a:lnTo>
                    <a:lnTo>
                      <a:pt x="546" y="276"/>
                    </a:lnTo>
                    <a:lnTo>
                      <a:pt x="523" y="270"/>
                    </a:lnTo>
                    <a:lnTo>
                      <a:pt x="500" y="263"/>
                    </a:lnTo>
                    <a:lnTo>
                      <a:pt x="476" y="256"/>
                    </a:lnTo>
                    <a:lnTo>
                      <a:pt x="453" y="248"/>
                    </a:lnTo>
                    <a:lnTo>
                      <a:pt x="430" y="240"/>
                    </a:lnTo>
                    <a:lnTo>
                      <a:pt x="405" y="231"/>
                    </a:lnTo>
                    <a:lnTo>
                      <a:pt x="382" y="222"/>
                    </a:lnTo>
                    <a:lnTo>
                      <a:pt x="360" y="212"/>
                    </a:lnTo>
                    <a:lnTo>
                      <a:pt x="331" y="198"/>
                    </a:lnTo>
                    <a:lnTo>
                      <a:pt x="303" y="184"/>
                    </a:lnTo>
                    <a:lnTo>
                      <a:pt x="275" y="170"/>
                    </a:lnTo>
                    <a:lnTo>
                      <a:pt x="248" y="154"/>
                    </a:lnTo>
                    <a:lnTo>
                      <a:pt x="221" y="140"/>
                    </a:lnTo>
                    <a:lnTo>
                      <a:pt x="195" y="125"/>
                    </a:lnTo>
                    <a:lnTo>
                      <a:pt x="172" y="109"/>
                    </a:lnTo>
                    <a:lnTo>
                      <a:pt x="149" y="95"/>
                    </a:lnTo>
                    <a:lnTo>
                      <a:pt x="128" y="81"/>
                    </a:lnTo>
                    <a:lnTo>
                      <a:pt x="110" y="67"/>
                    </a:lnTo>
                    <a:lnTo>
                      <a:pt x="94" y="54"/>
                    </a:lnTo>
                    <a:lnTo>
                      <a:pt x="80" y="41"/>
                    </a:lnTo>
                    <a:lnTo>
                      <a:pt x="69" y="30"/>
                    </a:lnTo>
                    <a:lnTo>
                      <a:pt x="60" y="18"/>
                    </a:lnTo>
                    <a:lnTo>
                      <a:pt x="55" y="9"/>
                    </a:lnTo>
                    <a:lnTo>
                      <a:pt x="53" y="0"/>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95" name="Freeform 154">
                <a:extLst>
                  <a:ext uri="{FF2B5EF4-FFF2-40B4-BE49-F238E27FC236}">
                    <a16:creationId xmlns:a16="http://schemas.microsoft.com/office/drawing/2014/main" id="{A642EAA2-B320-49DF-9587-220D5E29D8AB}"/>
                  </a:ext>
                </a:extLst>
              </p:cNvPr>
              <p:cNvSpPr>
                <a:spLocks noChangeAspect="1"/>
              </p:cNvSpPr>
              <p:nvPr/>
            </p:nvSpPr>
            <p:spPr bwMode="auto">
              <a:xfrm>
                <a:off x="4347" y="1610"/>
                <a:ext cx="1291" cy="475"/>
              </a:xfrm>
              <a:custGeom>
                <a:avLst/>
                <a:gdLst>
                  <a:gd name="T0" fmla="*/ 0 w 5164"/>
                  <a:gd name="T1" fmla="*/ 0 h 1902"/>
                  <a:gd name="T2" fmla="*/ 0 w 5164"/>
                  <a:gd name="T3" fmla="*/ 0 h 1902"/>
                  <a:gd name="T4" fmla="*/ 0 w 5164"/>
                  <a:gd name="T5" fmla="*/ 0 h 1902"/>
                  <a:gd name="T6" fmla="*/ 0 w 5164"/>
                  <a:gd name="T7" fmla="*/ 0 h 1902"/>
                  <a:gd name="T8" fmla="*/ 0 w 5164"/>
                  <a:gd name="T9" fmla="*/ 0 h 1902"/>
                  <a:gd name="T10" fmla="*/ 0 w 5164"/>
                  <a:gd name="T11" fmla="*/ 0 h 1902"/>
                  <a:gd name="T12" fmla="*/ 0 w 5164"/>
                  <a:gd name="T13" fmla="*/ 0 h 1902"/>
                  <a:gd name="T14" fmla="*/ 0 w 5164"/>
                  <a:gd name="T15" fmla="*/ 0 h 1902"/>
                  <a:gd name="T16" fmla="*/ 0 w 5164"/>
                  <a:gd name="T17" fmla="*/ 0 h 1902"/>
                  <a:gd name="T18" fmla="*/ 0 w 5164"/>
                  <a:gd name="T19" fmla="*/ 0 h 1902"/>
                  <a:gd name="T20" fmla="*/ 0 w 5164"/>
                  <a:gd name="T21" fmla="*/ 0 h 1902"/>
                  <a:gd name="T22" fmla="*/ 0 w 5164"/>
                  <a:gd name="T23" fmla="*/ 0 h 1902"/>
                  <a:gd name="T24" fmla="*/ 0 w 5164"/>
                  <a:gd name="T25" fmla="*/ 0 h 1902"/>
                  <a:gd name="T26" fmla="*/ 0 w 5164"/>
                  <a:gd name="T27" fmla="*/ 0 h 1902"/>
                  <a:gd name="T28" fmla="*/ 0 w 5164"/>
                  <a:gd name="T29" fmla="*/ 0 h 1902"/>
                  <a:gd name="T30" fmla="*/ 0 w 5164"/>
                  <a:gd name="T31" fmla="*/ 0 h 1902"/>
                  <a:gd name="T32" fmla="*/ 0 w 5164"/>
                  <a:gd name="T33" fmla="*/ 0 h 1902"/>
                  <a:gd name="T34" fmla="*/ 0 w 5164"/>
                  <a:gd name="T35" fmla="*/ 0 h 1902"/>
                  <a:gd name="T36" fmla="*/ 0 w 5164"/>
                  <a:gd name="T37" fmla="*/ 0 h 1902"/>
                  <a:gd name="T38" fmla="*/ 0 w 5164"/>
                  <a:gd name="T39" fmla="*/ 0 h 1902"/>
                  <a:gd name="T40" fmla="*/ 0 w 5164"/>
                  <a:gd name="T41" fmla="*/ 0 h 1902"/>
                  <a:gd name="T42" fmla="*/ 0 w 5164"/>
                  <a:gd name="T43" fmla="*/ 0 h 1902"/>
                  <a:gd name="T44" fmla="*/ 0 w 5164"/>
                  <a:gd name="T45" fmla="*/ 0 h 1902"/>
                  <a:gd name="T46" fmla="*/ 0 w 5164"/>
                  <a:gd name="T47" fmla="*/ 0 h 1902"/>
                  <a:gd name="T48" fmla="*/ 0 w 5164"/>
                  <a:gd name="T49" fmla="*/ 0 h 1902"/>
                  <a:gd name="T50" fmla="*/ 0 w 5164"/>
                  <a:gd name="T51" fmla="*/ 0 h 1902"/>
                  <a:gd name="T52" fmla="*/ 0 w 5164"/>
                  <a:gd name="T53" fmla="*/ 0 h 1902"/>
                  <a:gd name="T54" fmla="*/ 0 w 5164"/>
                  <a:gd name="T55" fmla="*/ 0 h 1902"/>
                  <a:gd name="T56" fmla="*/ 0 w 5164"/>
                  <a:gd name="T57" fmla="*/ 0 h 1902"/>
                  <a:gd name="T58" fmla="*/ 0 w 5164"/>
                  <a:gd name="T59" fmla="*/ 0 h 1902"/>
                  <a:gd name="T60" fmla="*/ 0 w 5164"/>
                  <a:gd name="T61" fmla="*/ 0 h 1902"/>
                  <a:gd name="T62" fmla="*/ 0 w 5164"/>
                  <a:gd name="T63" fmla="*/ 0 h 1902"/>
                  <a:gd name="T64" fmla="*/ 0 w 5164"/>
                  <a:gd name="T65" fmla="*/ 0 h 1902"/>
                  <a:gd name="T66" fmla="*/ 0 w 5164"/>
                  <a:gd name="T67" fmla="*/ 0 h 1902"/>
                  <a:gd name="T68" fmla="*/ 0 w 5164"/>
                  <a:gd name="T69" fmla="*/ 0 h 1902"/>
                  <a:gd name="T70" fmla="*/ 0 w 5164"/>
                  <a:gd name="T71" fmla="*/ 0 h 1902"/>
                  <a:gd name="T72" fmla="*/ 0 w 5164"/>
                  <a:gd name="T73" fmla="*/ 0 h 1902"/>
                  <a:gd name="T74" fmla="*/ 0 w 5164"/>
                  <a:gd name="T75" fmla="*/ 0 h 1902"/>
                  <a:gd name="T76" fmla="*/ 0 w 5164"/>
                  <a:gd name="T77" fmla="*/ 0 h 1902"/>
                  <a:gd name="T78" fmla="*/ 0 w 5164"/>
                  <a:gd name="T79" fmla="*/ 0 h 1902"/>
                  <a:gd name="T80" fmla="*/ 0 w 5164"/>
                  <a:gd name="T81" fmla="*/ 0 h 1902"/>
                  <a:gd name="T82" fmla="*/ 0 w 5164"/>
                  <a:gd name="T83" fmla="*/ 0 h 1902"/>
                  <a:gd name="T84" fmla="*/ 0 w 5164"/>
                  <a:gd name="T85" fmla="*/ 0 h 190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164"/>
                  <a:gd name="T130" fmla="*/ 0 h 1902"/>
                  <a:gd name="T131" fmla="*/ 5164 w 5164"/>
                  <a:gd name="T132" fmla="*/ 1902 h 190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164" h="1902">
                    <a:moveTo>
                      <a:pt x="6" y="1861"/>
                    </a:moveTo>
                    <a:lnTo>
                      <a:pt x="4" y="1865"/>
                    </a:lnTo>
                    <a:lnTo>
                      <a:pt x="3" y="1870"/>
                    </a:lnTo>
                    <a:lnTo>
                      <a:pt x="0" y="1877"/>
                    </a:lnTo>
                    <a:lnTo>
                      <a:pt x="0" y="1883"/>
                    </a:lnTo>
                    <a:lnTo>
                      <a:pt x="0" y="1889"/>
                    </a:lnTo>
                    <a:lnTo>
                      <a:pt x="1" y="1895"/>
                    </a:lnTo>
                    <a:lnTo>
                      <a:pt x="3" y="1900"/>
                    </a:lnTo>
                    <a:lnTo>
                      <a:pt x="6" y="1902"/>
                    </a:lnTo>
                    <a:lnTo>
                      <a:pt x="12" y="1902"/>
                    </a:lnTo>
                    <a:lnTo>
                      <a:pt x="19" y="1901"/>
                    </a:lnTo>
                    <a:lnTo>
                      <a:pt x="28" y="1898"/>
                    </a:lnTo>
                    <a:lnTo>
                      <a:pt x="38" y="1893"/>
                    </a:lnTo>
                    <a:lnTo>
                      <a:pt x="51" y="1888"/>
                    </a:lnTo>
                    <a:lnTo>
                      <a:pt x="65" y="1880"/>
                    </a:lnTo>
                    <a:lnTo>
                      <a:pt x="82" y="1872"/>
                    </a:lnTo>
                    <a:lnTo>
                      <a:pt x="99" y="1861"/>
                    </a:lnTo>
                    <a:lnTo>
                      <a:pt x="117" y="1851"/>
                    </a:lnTo>
                    <a:lnTo>
                      <a:pt x="136" y="1838"/>
                    </a:lnTo>
                    <a:lnTo>
                      <a:pt x="156" y="1825"/>
                    </a:lnTo>
                    <a:lnTo>
                      <a:pt x="178" y="1811"/>
                    </a:lnTo>
                    <a:lnTo>
                      <a:pt x="200" y="1797"/>
                    </a:lnTo>
                    <a:lnTo>
                      <a:pt x="222" y="1782"/>
                    </a:lnTo>
                    <a:lnTo>
                      <a:pt x="245" y="1766"/>
                    </a:lnTo>
                    <a:lnTo>
                      <a:pt x="268" y="1750"/>
                    </a:lnTo>
                    <a:lnTo>
                      <a:pt x="282" y="1739"/>
                    </a:lnTo>
                    <a:lnTo>
                      <a:pt x="299" y="1727"/>
                    </a:lnTo>
                    <a:lnTo>
                      <a:pt x="317" y="1714"/>
                    </a:lnTo>
                    <a:lnTo>
                      <a:pt x="336" y="1698"/>
                    </a:lnTo>
                    <a:lnTo>
                      <a:pt x="358" y="1683"/>
                    </a:lnTo>
                    <a:lnTo>
                      <a:pt x="379" y="1666"/>
                    </a:lnTo>
                    <a:lnTo>
                      <a:pt x="401" y="1648"/>
                    </a:lnTo>
                    <a:lnTo>
                      <a:pt x="424" y="1632"/>
                    </a:lnTo>
                    <a:lnTo>
                      <a:pt x="449" y="1615"/>
                    </a:lnTo>
                    <a:lnTo>
                      <a:pt x="472" y="1598"/>
                    </a:lnTo>
                    <a:lnTo>
                      <a:pt x="495" y="1583"/>
                    </a:lnTo>
                    <a:lnTo>
                      <a:pt x="518" y="1569"/>
                    </a:lnTo>
                    <a:lnTo>
                      <a:pt x="540" y="1555"/>
                    </a:lnTo>
                    <a:lnTo>
                      <a:pt x="562" y="1543"/>
                    </a:lnTo>
                    <a:lnTo>
                      <a:pt x="582" y="1534"/>
                    </a:lnTo>
                    <a:lnTo>
                      <a:pt x="600" y="1527"/>
                    </a:lnTo>
                    <a:lnTo>
                      <a:pt x="631" y="1515"/>
                    </a:lnTo>
                    <a:lnTo>
                      <a:pt x="669" y="1500"/>
                    </a:lnTo>
                    <a:lnTo>
                      <a:pt x="713" y="1482"/>
                    </a:lnTo>
                    <a:lnTo>
                      <a:pt x="762" y="1461"/>
                    </a:lnTo>
                    <a:lnTo>
                      <a:pt x="815" y="1439"/>
                    </a:lnTo>
                    <a:lnTo>
                      <a:pt x="870" y="1415"/>
                    </a:lnTo>
                    <a:lnTo>
                      <a:pt x="929" y="1391"/>
                    </a:lnTo>
                    <a:lnTo>
                      <a:pt x="988" y="1365"/>
                    </a:lnTo>
                    <a:lnTo>
                      <a:pt x="1049" y="1339"/>
                    </a:lnTo>
                    <a:lnTo>
                      <a:pt x="1108" y="1315"/>
                    </a:lnTo>
                    <a:lnTo>
                      <a:pt x="1164" y="1291"/>
                    </a:lnTo>
                    <a:lnTo>
                      <a:pt x="1219" y="1269"/>
                    </a:lnTo>
                    <a:lnTo>
                      <a:pt x="1270" y="1248"/>
                    </a:lnTo>
                    <a:lnTo>
                      <a:pt x="1317" y="1230"/>
                    </a:lnTo>
                    <a:lnTo>
                      <a:pt x="1356" y="1215"/>
                    </a:lnTo>
                    <a:lnTo>
                      <a:pt x="1391" y="1203"/>
                    </a:lnTo>
                    <a:lnTo>
                      <a:pt x="4896" y="108"/>
                    </a:lnTo>
                    <a:lnTo>
                      <a:pt x="4933" y="97"/>
                    </a:lnTo>
                    <a:lnTo>
                      <a:pt x="4964" y="86"/>
                    </a:lnTo>
                    <a:lnTo>
                      <a:pt x="4990" y="79"/>
                    </a:lnTo>
                    <a:lnTo>
                      <a:pt x="5009" y="72"/>
                    </a:lnTo>
                    <a:lnTo>
                      <a:pt x="5023" y="67"/>
                    </a:lnTo>
                    <a:lnTo>
                      <a:pt x="5035" y="63"/>
                    </a:lnTo>
                    <a:lnTo>
                      <a:pt x="5044" y="59"/>
                    </a:lnTo>
                    <a:lnTo>
                      <a:pt x="5050" y="57"/>
                    </a:lnTo>
                    <a:lnTo>
                      <a:pt x="5055" y="54"/>
                    </a:lnTo>
                    <a:lnTo>
                      <a:pt x="5060" y="53"/>
                    </a:lnTo>
                    <a:lnTo>
                      <a:pt x="5067" y="50"/>
                    </a:lnTo>
                    <a:lnTo>
                      <a:pt x="5074" y="47"/>
                    </a:lnTo>
                    <a:lnTo>
                      <a:pt x="5083" y="44"/>
                    </a:lnTo>
                    <a:lnTo>
                      <a:pt x="5096" y="39"/>
                    </a:lnTo>
                    <a:lnTo>
                      <a:pt x="5114" y="34"/>
                    </a:lnTo>
                    <a:lnTo>
                      <a:pt x="5136" y="26"/>
                    </a:lnTo>
                    <a:lnTo>
                      <a:pt x="5159" y="11"/>
                    </a:lnTo>
                    <a:lnTo>
                      <a:pt x="5164" y="3"/>
                    </a:lnTo>
                    <a:lnTo>
                      <a:pt x="5158" y="0"/>
                    </a:lnTo>
                    <a:lnTo>
                      <a:pt x="5140" y="3"/>
                    </a:lnTo>
                    <a:lnTo>
                      <a:pt x="5117" y="8"/>
                    </a:lnTo>
                    <a:lnTo>
                      <a:pt x="5090" y="16"/>
                    </a:lnTo>
                    <a:lnTo>
                      <a:pt x="5063" y="24"/>
                    </a:lnTo>
                    <a:lnTo>
                      <a:pt x="5040" y="30"/>
                    </a:lnTo>
                    <a:lnTo>
                      <a:pt x="5028" y="34"/>
                    </a:lnTo>
                    <a:lnTo>
                      <a:pt x="5017" y="36"/>
                    </a:lnTo>
                    <a:lnTo>
                      <a:pt x="5004" y="40"/>
                    </a:lnTo>
                    <a:lnTo>
                      <a:pt x="4991" y="44"/>
                    </a:lnTo>
                    <a:lnTo>
                      <a:pt x="4978" y="47"/>
                    </a:lnTo>
                    <a:lnTo>
                      <a:pt x="4964" y="50"/>
                    </a:lnTo>
                    <a:lnTo>
                      <a:pt x="4950" y="54"/>
                    </a:lnTo>
                    <a:lnTo>
                      <a:pt x="4935" y="58"/>
                    </a:lnTo>
                    <a:lnTo>
                      <a:pt x="4919" y="62"/>
                    </a:lnTo>
                    <a:lnTo>
                      <a:pt x="4905" y="66"/>
                    </a:lnTo>
                    <a:lnTo>
                      <a:pt x="4890" y="70"/>
                    </a:lnTo>
                    <a:lnTo>
                      <a:pt x="4873" y="75"/>
                    </a:lnTo>
                    <a:lnTo>
                      <a:pt x="4858" y="80"/>
                    </a:lnTo>
                    <a:lnTo>
                      <a:pt x="4842" y="85"/>
                    </a:lnTo>
                    <a:lnTo>
                      <a:pt x="4827" y="90"/>
                    </a:lnTo>
                    <a:lnTo>
                      <a:pt x="4812" y="97"/>
                    </a:lnTo>
                    <a:lnTo>
                      <a:pt x="1151" y="1223"/>
                    </a:lnTo>
                    <a:lnTo>
                      <a:pt x="1127" y="1230"/>
                    </a:lnTo>
                    <a:lnTo>
                      <a:pt x="1099" y="1242"/>
                    </a:lnTo>
                    <a:lnTo>
                      <a:pt x="1064" y="1256"/>
                    </a:lnTo>
                    <a:lnTo>
                      <a:pt x="1027" y="1271"/>
                    </a:lnTo>
                    <a:lnTo>
                      <a:pt x="986" y="1291"/>
                    </a:lnTo>
                    <a:lnTo>
                      <a:pt x="942" y="1310"/>
                    </a:lnTo>
                    <a:lnTo>
                      <a:pt x="896" y="1330"/>
                    </a:lnTo>
                    <a:lnTo>
                      <a:pt x="850" y="1352"/>
                    </a:lnTo>
                    <a:lnTo>
                      <a:pt x="803" y="1374"/>
                    </a:lnTo>
                    <a:lnTo>
                      <a:pt x="756" y="1394"/>
                    </a:lnTo>
                    <a:lnTo>
                      <a:pt x="710" y="1415"/>
                    </a:lnTo>
                    <a:lnTo>
                      <a:pt x="667" y="1435"/>
                    </a:lnTo>
                    <a:lnTo>
                      <a:pt x="624" y="1453"/>
                    </a:lnTo>
                    <a:lnTo>
                      <a:pt x="586" y="1469"/>
                    </a:lnTo>
                    <a:lnTo>
                      <a:pt x="551" y="1483"/>
                    </a:lnTo>
                    <a:lnTo>
                      <a:pt x="520" y="1494"/>
                    </a:lnTo>
                    <a:lnTo>
                      <a:pt x="515" y="1497"/>
                    </a:lnTo>
                    <a:lnTo>
                      <a:pt x="503" y="1505"/>
                    </a:lnTo>
                    <a:lnTo>
                      <a:pt x="483" y="1518"/>
                    </a:lnTo>
                    <a:lnTo>
                      <a:pt x="459" y="1533"/>
                    </a:lnTo>
                    <a:lnTo>
                      <a:pt x="428" y="1552"/>
                    </a:lnTo>
                    <a:lnTo>
                      <a:pt x="394" y="1575"/>
                    </a:lnTo>
                    <a:lnTo>
                      <a:pt x="355" y="1600"/>
                    </a:lnTo>
                    <a:lnTo>
                      <a:pt x="315" y="1627"/>
                    </a:lnTo>
                    <a:lnTo>
                      <a:pt x="273" y="1656"/>
                    </a:lnTo>
                    <a:lnTo>
                      <a:pt x="229" y="1686"/>
                    </a:lnTo>
                    <a:lnTo>
                      <a:pt x="187" y="1715"/>
                    </a:lnTo>
                    <a:lnTo>
                      <a:pt x="146" y="1746"/>
                    </a:lnTo>
                    <a:lnTo>
                      <a:pt x="106" y="1777"/>
                    </a:lnTo>
                    <a:lnTo>
                      <a:pt x="69" y="1806"/>
                    </a:lnTo>
                    <a:lnTo>
                      <a:pt x="36" y="1834"/>
                    </a:lnTo>
                    <a:lnTo>
                      <a:pt x="6" y="1861"/>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grpSp>
        <p:grpSp>
          <p:nvGrpSpPr>
            <p:cNvPr id="16" name="Group 155">
              <a:extLst>
                <a:ext uri="{FF2B5EF4-FFF2-40B4-BE49-F238E27FC236}">
                  <a16:creationId xmlns:a16="http://schemas.microsoft.com/office/drawing/2014/main" id="{3A7EEB6F-62AC-46FA-BBBE-4C326BEC78CB}"/>
                </a:ext>
              </a:extLst>
            </p:cNvPr>
            <p:cNvGrpSpPr>
              <a:grpSpLocks noChangeAspect="1"/>
            </p:cNvGrpSpPr>
            <p:nvPr/>
          </p:nvGrpSpPr>
          <p:grpSpPr bwMode="auto">
            <a:xfrm>
              <a:off x="2053" y="3382"/>
              <a:ext cx="277" cy="136"/>
              <a:chOff x="4045" y="1329"/>
              <a:chExt cx="1600" cy="882"/>
            </a:xfrm>
          </p:grpSpPr>
          <p:sp>
            <p:nvSpPr>
              <p:cNvPr id="262" name="Freeform 156">
                <a:extLst>
                  <a:ext uri="{FF2B5EF4-FFF2-40B4-BE49-F238E27FC236}">
                    <a16:creationId xmlns:a16="http://schemas.microsoft.com/office/drawing/2014/main" id="{031DE805-32D4-4D22-B29D-ED2E0A91CD6B}"/>
                  </a:ext>
                </a:extLst>
              </p:cNvPr>
              <p:cNvSpPr>
                <a:spLocks noChangeAspect="1"/>
              </p:cNvSpPr>
              <p:nvPr/>
            </p:nvSpPr>
            <p:spPr bwMode="auto">
              <a:xfrm>
                <a:off x="4077" y="1757"/>
                <a:ext cx="1477" cy="454"/>
              </a:xfrm>
              <a:custGeom>
                <a:avLst/>
                <a:gdLst>
                  <a:gd name="T0" fmla="*/ 0 w 5907"/>
                  <a:gd name="T1" fmla="*/ 0 h 1816"/>
                  <a:gd name="T2" fmla="*/ 0 w 5907"/>
                  <a:gd name="T3" fmla="*/ 0 h 1816"/>
                  <a:gd name="T4" fmla="*/ 0 w 5907"/>
                  <a:gd name="T5" fmla="*/ 0 h 1816"/>
                  <a:gd name="T6" fmla="*/ 0 w 5907"/>
                  <a:gd name="T7" fmla="*/ 0 h 1816"/>
                  <a:gd name="T8" fmla="*/ 0 w 5907"/>
                  <a:gd name="T9" fmla="*/ 0 h 1816"/>
                  <a:gd name="T10" fmla="*/ 0 w 5907"/>
                  <a:gd name="T11" fmla="*/ 0 h 1816"/>
                  <a:gd name="T12" fmla="*/ 0 w 5907"/>
                  <a:gd name="T13" fmla="*/ 0 h 1816"/>
                  <a:gd name="T14" fmla="*/ 0 w 5907"/>
                  <a:gd name="T15" fmla="*/ 0 h 1816"/>
                  <a:gd name="T16" fmla="*/ 0 w 5907"/>
                  <a:gd name="T17" fmla="*/ 0 h 1816"/>
                  <a:gd name="T18" fmla="*/ 0 w 5907"/>
                  <a:gd name="T19" fmla="*/ 0 h 1816"/>
                  <a:gd name="T20" fmla="*/ 0 w 5907"/>
                  <a:gd name="T21" fmla="*/ 0 h 1816"/>
                  <a:gd name="T22" fmla="*/ 0 w 5907"/>
                  <a:gd name="T23" fmla="*/ 0 h 1816"/>
                  <a:gd name="T24" fmla="*/ 0 w 5907"/>
                  <a:gd name="T25" fmla="*/ 0 h 1816"/>
                  <a:gd name="T26" fmla="*/ 0 w 5907"/>
                  <a:gd name="T27" fmla="*/ 0 h 1816"/>
                  <a:gd name="T28" fmla="*/ 0 w 5907"/>
                  <a:gd name="T29" fmla="*/ 0 h 1816"/>
                  <a:gd name="T30" fmla="*/ 0 w 5907"/>
                  <a:gd name="T31" fmla="*/ 0 h 1816"/>
                  <a:gd name="T32" fmla="*/ 0 w 5907"/>
                  <a:gd name="T33" fmla="*/ 0 h 1816"/>
                  <a:gd name="T34" fmla="*/ 0 w 5907"/>
                  <a:gd name="T35" fmla="*/ 0 h 1816"/>
                  <a:gd name="T36" fmla="*/ 0 w 5907"/>
                  <a:gd name="T37" fmla="*/ 0 h 1816"/>
                  <a:gd name="T38" fmla="*/ 0 w 5907"/>
                  <a:gd name="T39" fmla="*/ 0 h 1816"/>
                  <a:gd name="T40" fmla="*/ 0 w 5907"/>
                  <a:gd name="T41" fmla="*/ 0 h 1816"/>
                  <a:gd name="T42" fmla="*/ 0 w 5907"/>
                  <a:gd name="T43" fmla="*/ 0 h 1816"/>
                  <a:gd name="T44" fmla="*/ 0 w 5907"/>
                  <a:gd name="T45" fmla="*/ 0 h 1816"/>
                  <a:gd name="T46" fmla="*/ 0 w 5907"/>
                  <a:gd name="T47" fmla="*/ 0 h 1816"/>
                  <a:gd name="T48" fmla="*/ 0 w 5907"/>
                  <a:gd name="T49" fmla="*/ 0 h 1816"/>
                  <a:gd name="T50" fmla="*/ 0 w 5907"/>
                  <a:gd name="T51" fmla="*/ 0 h 1816"/>
                  <a:gd name="T52" fmla="*/ 0 w 5907"/>
                  <a:gd name="T53" fmla="*/ 0 h 1816"/>
                  <a:gd name="T54" fmla="*/ 0 w 5907"/>
                  <a:gd name="T55" fmla="*/ 0 h 1816"/>
                  <a:gd name="T56" fmla="*/ 0 w 5907"/>
                  <a:gd name="T57" fmla="*/ 0 h 1816"/>
                  <a:gd name="T58" fmla="*/ 0 w 5907"/>
                  <a:gd name="T59" fmla="*/ 0 h 1816"/>
                  <a:gd name="T60" fmla="*/ 0 w 5907"/>
                  <a:gd name="T61" fmla="*/ 0 h 1816"/>
                  <a:gd name="T62" fmla="*/ 0 w 5907"/>
                  <a:gd name="T63" fmla="*/ 0 h 1816"/>
                  <a:gd name="T64" fmla="*/ 0 w 5907"/>
                  <a:gd name="T65" fmla="*/ 0 h 1816"/>
                  <a:gd name="T66" fmla="*/ 0 w 5907"/>
                  <a:gd name="T67" fmla="*/ 0 h 1816"/>
                  <a:gd name="T68" fmla="*/ 0 w 5907"/>
                  <a:gd name="T69" fmla="*/ 0 h 1816"/>
                  <a:gd name="T70" fmla="*/ 0 w 5907"/>
                  <a:gd name="T71" fmla="*/ 0 h 1816"/>
                  <a:gd name="T72" fmla="*/ 0 w 5907"/>
                  <a:gd name="T73" fmla="*/ 0 h 1816"/>
                  <a:gd name="T74" fmla="*/ 0 w 5907"/>
                  <a:gd name="T75" fmla="*/ 0 h 1816"/>
                  <a:gd name="T76" fmla="*/ 0 w 5907"/>
                  <a:gd name="T77" fmla="*/ 0 h 1816"/>
                  <a:gd name="T78" fmla="*/ 0 w 5907"/>
                  <a:gd name="T79" fmla="*/ 0 h 1816"/>
                  <a:gd name="T80" fmla="*/ 0 w 5907"/>
                  <a:gd name="T81" fmla="*/ 0 h 1816"/>
                  <a:gd name="T82" fmla="*/ 0 w 5907"/>
                  <a:gd name="T83" fmla="*/ 0 h 1816"/>
                  <a:gd name="T84" fmla="*/ 0 w 5907"/>
                  <a:gd name="T85" fmla="*/ 0 h 1816"/>
                  <a:gd name="T86" fmla="*/ 0 w 5907"/>
                  <a:gd name="T87" fmla="*/ 0 h 1816"/>
                  <a:gd name="T88" fmla="*/ 0 w 5907"/>
                  <a:gd name="T89" fmla="*/ 0 h 1816"/>
                  <a:gd name="T90" fmla="*/ 0 w 5907"/>
                  <a:gd name="T91" fmla="*/ 0 h 1816"/>
                  <a:gd name="T92" fmla="*/ 0 w 5907"/>
                  <a:gd name="T93" fmla="*/ 0 h 1816"/>
                  <a:gd name="T94" fmla="*/ 0 w 5907"/>
                  <a:gd name="T95" fmla="*/ 0 h 1816"/>
                  <a:gd name="T96" fmla="*/ 0 w 5907"/>
                  <a:gd name="T97" fmla="*/ 0 h 1816"/>
                  <a:gd name="T98" fmla="*/ 0 w 5907"/>
                  <a:gd name="T99" fmla="*/ 0 h 1816"/>
                  <a:gd name="T100" fmla="*/ 0 w 5907"/>
                  <a:gd name="T101" fmla="*/ 0 h 1816"/>
                  <a:gd name="T102" fmla="*/ 0 w 5907"/>
                  <a:gd name="T103" fmla="*/ 0 h 1816"/>
                  <a:gd name="T104" fmla="*/ 0 w 5907"/>
                  <a:gd name="T105" fmla="*/ 0 h 1816"/>
                  <a:gd name="T106" fmla="*/ 0 w 5907"/>
                  <a:gd name="T107" fmla="*/ 0 h 1816"/>
                  <a:gd name="T108" fmla="*/ 0 w 5907"/>
                  <a:gd name="T109" fmla="*/ 0 h 1816"/>
                  <a:gd name="T110" fmla="*/ 0 w 5907"/>
                  <a:gd name="T111" fmla="*/ 0 h 1816"/>
                  <a:gd name="T112" fmla="*/ 0 w 5907"/>
                  <a:gd name="T113" fmla="*/ 0 h 1816"/>
                  <a:gd name="T114" fmla="*/ 0 w 5907"/>
                  <a:gd name="T115" fmla="*/ 0 h 1816"/>
                  <a:gd name="T116" fmla="*/ 0 w 5907"/>
                  <a:gd name="T117" fmla="*/ 0 h 181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907"/>
                  <a:gd name="T178" fmla="*/ 0 h 1816"/>
                  <a:gd name="T179" fmla="*/ 5907 w 5907"/>
                  <a:gd name="T180" fmla="*/ 1816 h 181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907" h="1816">
                    <a:moveTo>
                      <a:pt x="95" y="1262"/>
                    </a:moveTo>
                    <a:lnTo>
                      <a:pt x="77" y="1289"/>
                    </a:lnTo>
                    <a:lnTo>
                      <a:pt x="59" y="1311"/>
                    </a:lnTo>
                    <a:lnTo>
                      <a:pt x="44" y="1329"/>
                    </a:lnTo>
                    <a:lnTo>
                      <a:pt x="30" y="1343"/>
                    </a:lnTo>
                    <a:lnTo>
                      <a:pt x="18" y="1354"/>
                    </a:lnTo>
                    <a:lnTo>
                      <a:pt x="8" y="1363"/>
                    </a:lnTo>
                    <a:lnTo>
                      <a:pt x="3" y="1370"/>
                    </a:lnTo>
                    <a:lnTo>
                      <a:pt x="0" y="1376"/>
                    </a:lnTo>
                    <a:lnTo>
                      <a:pt x="1" y="1383"/>
                    </a:lnTo>
                    <a:lnTo>
                      <a:pt x="8" y="1389"/>
                    </a:lnTo>
                    <a:lnTo>
                      <a:pt x="18" y="1397"/>
                    </a:lnTo>
                    <a:lnTo>
                      <a:pt x="35" y="1407"/>
                    </a:lnTo>
                    <a:lnTo>
                      <a:pt x="58" y="1420"/>
                    </a:lnTo>
                    <a:lnTo>
                      <a:pt x="86" y="1436"/>
                    </a:lnTo>
                    <a:lnTo>
                      <a:pt x="122" y="1457"/>
                    </a:lnTo>
                    <a:lnTo>
                      <a:pt x="164" y="1483"/>
                    </a:lnTo>
                    <a:lnTo>
                      <a:pt x="209" y="1512"/>
                    </a:lnTo>
                    <a:lnTo>
                      <a:pt x="249" y="1542"/>
                    </a:lnTo>
                    <a:lnTo>
                      <a:pt x="287" y="1572"/>
                    </a:lnTo>
                    <a:lnTo>
                      <a:pt x="322" y="1603"/>
                    </a:lnTo>
                    <a:lnTo>
                      <a:pt x="357" y="1634"/>
                    </a:lnTo>
                    <a:lnTo>
                      <a:pt x="391" y="1665"/>
                    </a:lnTo>
                    <a:lnTo>
                      <a:pt x="425" y="1693"/>
                    </a:lnTo>
                    <a:lnTo>
                      <a:pt x="460" y="1720"/>
                    </a:lnTo>
                    <a:lnTo>
                      <a:pt x="498" y="1745"/>
                    </a:lnTo>
                    <a:lnTo>
                      <a:pt x="539" y="1767"/>
                    </a:lnTo>
                    <a:lnTo>
                      <a:pt x="582" y="1785"/>
                    </a:lnTo>
                    <a:lnTo>
                      <a:pt x="631" y="1801"/>
                    </a:lnTo>
                    <a:lnTo>
                      <a:pt x="685" y="1811"/>
                    </a:lnTo>
                    <a:lnTo>
                      <a:pt x="744" y="1816"/>
                    </a:lnTo>
                    <a:lnTo>
                      <a:pt x="810" y="1816"/>
                    </a:lnTo>
                    <a:lnTo>
                      <a:pt x="885" y="1811"/>
                    </a:lnTo>
                    <a:lnTo>
                      <a:pt x="926" y="1806"/>
                    </a:lnTo>
                    <a:lnTo>
                      <a:pt x="972" y="1797"/>
                    </a:lnTo>
                    <a:lnTo>
                      <a:pt x="1023" y="1787"/>
                    </a:lnTo>
                    <a:lnTo>
                      <a:pt x="1077" y="1774"/>
                    </a:lnTo>
                    <a:lnTo>
                      <a:pt x="1135" y="1758"/>
                    </a:lnTo>
                    <a:lnTo>
                      <a:pt x="1198" y="1742"/>
                    </a:lnTo>
                    <a:lnTo>
                      <a:pt x="1262" y="1724"/>
                    </a:lnTo>
                    <a:lnTo>
                      <a:pt x="1330" y="1703"/>
                    </a:lnTo>
                    <a:lnTo>
                      <a:pt x="1400" y="1680"/>
                    </a:lnTo>
                    <a:lnTo>
                      <a:pt x="1473" y="1657"/>
                    </a:lnTo>
                    <a:lnTo>
                      <a:pt x="1548" y="1633"/>
                    </a:lnTo>
                    <a:lnTo>
                      <a:pt x="1625" y="1607"/>
                    </a:lnTo>
                    <a:lnTo>
                      <a:pt x="1703" y="1580"/>
                    </a:lnTo>
                    <a:lnTo>
                      <a:pt x="1784" y="1553"/>
                    </a:lnTo>
                    <a:lnTo>
                      <a:pt x="1864" y="1525"/>
                    </a:lnTo>
                    <a:lnTo>
                      <a:pt x="1946" y="1495"/>
                    </a:lnTo>
                    <a:lnTo>
                      <a:pt x="2028" y="1467"/>
                    </a:lnTo>
                    <a:lnTo>
                      <a:pt x="2110" y="1438"/>
                    </a:lnTo>
                    <a:lnTo>
                      <a:pt x="2193" y="1408"/>
                    </a:lnTo>
                    <a:lnTo>
                      <a:pt x="2275" y="1379"/>
                    </a:lnTo>
                    <a:lnTo>
                      <a:pt x="2357" y="1349"/>
                    </a:lnTo>
                    <a:lnTo>
                      <a:pt x="2437" y="1320"/>
                    </a:lnTo>
                    <a:lnTo>
                      <a:pt x="2517" y="1291"/>
                    </a:lnTo>
                    <a:lnTo>
                      <a:pt x="2595" y="1263"/>
                    </a:lnTo>
                    <a:lnTo>
                      <a:pt x="2672" y="1236"/>
                    </a:lnTo>
                    <a:lnTo>
                      <a:pt x="2746" y="1211"/>
                    </a:lnTo>
                    <a:lnTo>
                      <a:pt x="2819" y="1185"/>
                    </a:lnTo>
                    <a:lnTo>
                      <a:pt x="2890" y="1161"/>
                    </a:lnTo>
                    <a:lnTo>
                      <a:pt x="2958" y="1139"/>
                    </a:lnTo>
                    <a:lnTo>
                      <a:pt x="3022" y="1117"/>
                    </a:lnTo>
                    <a:lnTo>
                      <a:pt x="3084" y="1098"/>
                    </a:lnTo>
                    <a:lnTo>
                      <a:pt x="3141" y="1080"/>
                    </a:lnTo>
                    <a:lnTo>
                      <a:pt x="3198" y="1063"/>
                    </a:lnTo>
                    <a:lnTo>
                      <a:pt x="3254" y="1045"/>
                    </a:lnTo>
                    <a:lnTo>
                      <a:pt x="3310" y="1027"/>
                    </a:lnTo>
                    <a:lnTo>
                      <a:pt x="3368" y="1008"/>
                    </a:lnTo>
                    <a:lnTo>
                      <a:pt x="3426" y="989"/>
                    </a:lnTo>
                    <a:lnTo>
                      <a:pt x="3484" y="970"/>
                    </a:lnTo>
                    <a:lnTo>
                      <a:pt x="3541" y="950"/>
                    </a:lnTo>
                    <a:lnTo>
                      <a:pt x="3599" y="930"/>
                    </a:lnTo>
                    <a:lnTo>
                      <a:pt x="3658" y="909"/>
                    </a:lnTo>
                    <a:lnTo>
                      <a:pt x="3717" y="888"/>
                    </a:lnTo>
                    <a:lnTo>
                      <a:pt x="3776" y="867"/>
                    </a:lnTo>
                    <a:lnTo>
                      <a:pt x="3835" y="845"/>
                    </a:lnTo>
                    <a:lnTo>
                      <a:pt x="3894" y="823"/>
                    </a:lnTo>
                    <a:lnTo>
                      <a:pt x="3954" y="802"/>
                    </a:lnTo>
                    <a:lnTo>
                      <a:pt x="4014" y="779"/>
                    </a:lnTo>
                    <a:lnTo>
                      <a:pt x="4075" y="757"/>
                    </a:lnTo>
                    <a:lnTo>
                      <a:pt x="4135" y="734"/>
                    </a:lnTo>
                    <a:lnTo>
                      <a:pt x="4195" y="711"/>
                    </a:lnTo>
                    <a:lnTo>
                      <a:pt x="4255" y="687"/>
                    </a:lnTo>
                    <a:lnTo>
                      <a:pt x="4316" y="664"/>
                    </a:lnTo>
                    <a:lnTo>
                      <a:pt x="4377" y="640"/>
                    </a:lnTo>
                    <a:lnTo>
                      <a:pt x="4439" y="617"/>
                    </a:lnTo>
                    <a:lnTo>
                      <a:pt x="4499" y="594"/>
                    </a:lnTo>
                    <a:lnTo>
                      <a:pt x="4560" y="569"/>
                    </a:lnTo>
                    <a:lnTo>
                      <a:pt x="4622" y="546"/>
                    </a:lnTo>
                    <a:lnTo>
                      <a:pt x="4684" y="522"/>
                    </a:lnTo>
                    <a:lnTo>
                      <a:pt x="4745" y="499"/>
                    </a:lnTo>
                    <a:lnTo>
                      <a:pt x="4807" y="475"/>
                    </a:lnTo>
                    <a:lnTo>
                      <a:pt x="4868" y="450"/>
                    </a:lnTo>
                    <a:lnTo>
                      <a:pt x="4930" y="427"/>
                    </a:lnTo>
                    <a:lnTo>
                      <a:pt x="4993" y="403"/>
                    </a:lnTo>
                    <a:lnTo>
                      <a:pt x="5054" y="380"/>
                    </a:lnTo>
                    <a:lnTo>
                      <a:pt x="5114" y="357"/>
                    </a:lnTo>
                    <a:lnTo>
                      <a:pt x="5173" y="335"/>
                    </a:lnTo>
                    <a:lnTo>
                      <a:pt x="5231" y="314"/>
                    </a:lnTo>
                    <a:lnTo>
                      <a:pt x="5285" y="294"/>
                    </a:lnTo>
                    <a:lnTo>
                      <a:pt x="5337" y="275"/>
                    </a:lnTo>
                    <a:lnTo>
                      <a:pt x="5389" y="257"/>
                    </a:lnTo>
                    <a:lnTo>
                      <a:pt x="5437" y="240"/>
                    </a:lnTo>
                    <a:lnTo>
                      <a:pt x="5484" y="223"/>
                    </a:lnTo>
                    <a:lnTo>
                      <a:pt x="5527" y="208"/>
                    </a:lnTo>
                    <a:lnTo>
                      <a:pt x="5568" y="194"/>
                    </a:lnTo>
                    <a:lnTo>
                      <a:pt x="5608" y="181"/>
                    </a:lnTo>
                    <a:lnTo>
                      <a:pt x="5645" y="168"/>
                    </a:lnTo>
                    <a:lnTo>
                      <a:pt x="5680" y="155"/>
                    </a:lnTo>
                    <a:lnTo>
                      <a:pt x="5712" y="145"/>
                    </a:lnTo>
                    <a:lnTo>
                      <a:pt x="5743" y="135"/>
                    </a:lnTo>
                    <a:lnTo>
                      <a:pt x="5769" y="124"/>
                    </a:lnTo>
                    <a:lnTo>
                      <a:pt x="5795" y="115"/>
                    </a:lnTo>
                    <a:lnTo>
                      <a:pt x="5817" y="108"/>
                    </a:lnTo>
                    <a:lnTo>
                      <a:pt x="5837" y="100"/>
                    </a:lnTo>
                    <a:lnTo>
                      <a:pt x="5855" y="94"/>
                    </a:lnTo>
                    <a:lnTo>
                      <a:pt x="5871" y="87"/>
                    </a:lnTo>
                    <a:lnTo>
                      <a:pt x="5882" y="81"/>
                    </a:lnTo>
                    <a:lnTo>
                      <a:pt x="5893" y="76"/>
                    </a:lnTo>
                    <a:lnTo>
                      <a:pt x="5900" y="72"/>
                    </a:lnTo>
                    <a:lnTo>
                      <a:pt x="5904" y="68"/>
                    </a:lnTo>
                    <a:lnTo>
                      <a:pt x="5907" y="64"/>
                    </a:lnTo>
                    <a:lnTo>
                      <a:pt x="5905" y="62"/>
                    </a:lnTo>
                    <a:lnTo>
                      <a:pt x="5901" y="59"/>
                    </a:lnTo>
                    <a:lnTo>
                      <a:pt x="5895" y="56"/>
                    </a:lnTo>
                    <a:lnTo>
                      <a:pt x="5886" y="55"/>
                    </a:lnTo>
                    <a:lnTo>
                      <a:pt x="5875" y="54"/>
                    </a:lnTo>
                    <a:lnTo>
                      <a:pt x="5859" y="53"/>
                    </a:lnTo>
                    <a:lnTo>
                      <a:pt x="5830" y="50"/>
                    </a:lnTo>
                    <a:lnTo>
                      <a:pt x="5804" y="46"/>
                    </a:lnTo>
                    <a:lnTo>
                      <a:pt x="5782" y="41"/>
                    </a:lnTo>
                    <a:lnTo>
                      <a:pt x="5764" y="36"/>
                    </a:lnTo>
                    <a:lnTo>
                      <a:pt x="5749" y="30"/>
                    </a:lnTo>
                    <a:lnTo>
                      <a:pt x="5736" y="23"/>
                    </a:lnTo>
                    <a:lnTo>
                      <a:pt x="5723" y="17"/>
                    </a:lnTo>
                    <a:lnTo>
                      <a:pt x="5712" y="12"/>
                    </a:lnTo>
                    <a:lnTo>
                      <a:pt x="5700" y="6"/>
                    </a:lnTo>
                    <a:lnTo>
                      <a:pt x="5687" y="3"/>
                    </a:lnTo>
                    <a:lnTo>
                      <a:pt x="5672" y="0"/>
                    </a:lnTo>
                    <a:lnTo>
                      <a:pt x="5655" y="0"/>
                    </a:lnTo>
                    <a:lnTo>
                      <a:pt x="5635" y="1"/>
                    </a:lnTo>
                    <a:lnTo>
                      <a:pt x="5610" y="5"/>
                    </a:lnTo>
                    <a:lnTo>
                      <a:pt x="5582" y="12"/>
                    </a:lnTo>
                    <a:lnTo>
                      <a:pt x="5548" y="22"/>
                    </a:lnTo>
                    <a:lnTo>
                      <a:pt x="5514" y="31"/>
                    </a:lnTo>
                    <a:lnTo>
                      <a:pt x="5454" y="46"/>
                    </a:lnTo>
                    <a:lnTo>
                      <a:pt x="5367" y="67"/>
                    </a:lnTo>
                    <a:lnTo>
                      <a:pt x="5257" y="92"/>
                    </a:lnTo>
                    <a:lnTo>
                      <a:pt x="5125" y="123"/>
                    </a:lnTo>
                    <a:lnTo>
                      <a:pt x="4971" y="159"/>
                    </a:lnTo>
                    <a:lnTo>
                      <a:pt x="4800" y="199"/>
                    </a:lnTo>
                    <a:lnTo>
                      <a:pt x="4613" y="241"/>
                    </a:lnTo>
                    <a:lnTo>
                      <a:pt x="4410" y="287"/>
                    </a:lnTo>
                    <a:lnTo>
                      <a:pt x="4195" y="337"/>
                    </a:lnTo>
                    <a:lnTo>
                      <a:pt x="3969" y="389"/>
                    </a:lnTo>
                    <a:lnTo>
                      <a:pt x="3736" y="441"/>
                    </a:lnTo>
                    <a:lnTo>
                      <a:pt x="3494" y="496"/>
                    </a:lnTo>
                    <a:lnTo>
                      <a:pt x="3248" y="552"/>
                    </a:lnTo>
                    <a:lnTo>
                      <a:pt x="2998" y="608"/>
                    </a:lnTo>
                    <a:lnTo>
                      <a:pt x="2748" y="664"/>
                    </a:lnTo>
                    <a:lnTo>
                      <a:pt x="2496" y="722"/>
                    </a:lnTo>
                    <a:lnTo>
                      <a:pt x="2249" y="777"/>
                    </a:lnTo>
                    <a:lnTo>
                      <a:pt x="2005" y="832"/>
                    </a:lnTo>
                    <a:lnTo>
                      <a:pt x="1768" y="886"/>
                    </a:lnTo>
                    <a:lnTo>
                      <a:pt x="1539" y="938"/>
                    </a:lnTo>
                    <a:lnTo>
                      <a:pt x="1319" y="986"/>
                    </a:lnTo>
                    <a:lnTo>
                      <a:pt x="1113" y="1034"/>
                    </a:lnTo>
                    <a:lnTo>
                      <a:pt x="919" y="1077"/>
                    </a:lnTo>
                    <a:lnTo>
                      <a:pt x="741" y="1117"/>
                    </a:lnTo>
                    <a:lnTo>
                      <a:pt x="581" y="1153"/>
                    </a:lnTo>
                    <a:lnTo>
                      <a:pt x="441" y="1185"/>
                    </a:lnTo>
                    <a:lnTo>
                      <a:pt x="321" y="1211"/>
                    </a:lnTo>
                    <a:lnTo>
                      <a:pt x="225" y="1232"/>
                    </a:lnTo>
                    <a:lnTo>
                      <a:pt x="154" y="1249"/>
                    </a:lnTo>
                    <a:lnTo>
                      <a:pt x="110" y="1258"/>
                    </a:lnTo>
                    <a:lnTo>
                      <a:pt x="95" y="1262"/>
                    </a:lnTo>
                    <a:close/>
                  </a:path>
                </a:pathLst>
              </a:custGeom>
              <a:solidFill>
                <a:sysClr val="windowText" lastClr="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63" name="Freeform 157">
                <a:extLst>
                  <a:ext uri="{FF2B5EF4-FFF2-40B4-BE49-F238E27FC236}">
                    <a16:creationId xmlns:a16="http://schemas.microsoft.com/office/drawing/2014/main" id="{0F8F8ECA-1638-44CE-8958-BB6D07DED039}"/>
                  </a:ext>
                </a:extLst>
              </p:cNvPr>
              <p:cNvSpPr>
                <a:spLocks noChangeAspect="1"/>
              </p:cNvSpPr>
              <p:nvPr/>
            </p:nvSpPr>
            <p:spPr bwMode="auto">
              <a:xfrm>
                <a:off x="4050" y="1331"/>
                <a:ext cx="1509" cy="814"/>
              </a:xfrm>
              <a:custGeom>
                <a:avLst/>
                <a:gdLst>
                  <a:gd name="T0" fmla="*/ 0 w 6037"/>
                  <a:gd name="T1" fmla="*/ 0 h 3259"/>
                  <a:gd name="T2" fmla="*/ 0 w 6037"/>
                  <a:gd name="T3" fmla="*/ 0 h 3259"/>
                  <a:gd name="T4" fmla="*/ 0 w 6037"/>
                  <a:gd name="T5" fmla="*/ 0 h 3259"/>
                  <a:gd name="T6" fmla="*/ 0 w 6037"/>
                  <a:gd name="T7" fmla="*/ 0 h 3259"/>
                  <a:gd name="T8" fmla="*/ 0 w 6037"/>
                  <a:gd name="T9" fmla="*/ 0 h 3259"/>
                  <a:gd name="T10" fmla="*/ 0 w 6037"/>
                  <a:gd name="T11" fmla="*/ 0 h 3259"/>
                  <a:gd name="T12" fmla="*/ 0 w 6037"/>
                  <a:gd name="T13" fmla="*/ 0 h 3259"/>
                  <a:gd name="T14" fmla="*/ 0 w 6037"/>
                  <a:gd name="T15" fmla="*/ 0 h 3259"/>
                  <a:gd name="T16" fmla="*/ 0 w 6037"/>
                  <a:gd name="T17" fmla="*/ 0 h 3259"/>
                  <a:gd name="T18" fmla="*/ 0 w 6037"/>
                  <a:gd name="T19" fmla="*/ 0 h 3259"/>
                  <a:gd name="T20" fmla="*/ 0 w 6037"/>
                  <a:gd name="T21" fmla="*/ 0 h 3259"/>
                  <a:gd name="T22" fmla="*/ 0 w 6037"/>
                  <a:gd name="T23" fmla="*/ 0 h 3259"/>
                  <a:gd name="T24" fmla="*/ 0 w 6037"/>
                  <a:gd name="T25" fmla="*/ 0 h 3259"/>
                  <a:gd name="T26" fmla="*/ 0 w 6037"/>
                  <a:gd name="T27" fmla="*/ 0 h 3259"/>
                  <a:gd name="T28" fmla="*/ 0 w 6037"/>
                  <a:gd name="T29" fmla="*/ 0 h 3259"/>
                  <a:gd name="T30" fmla="*/ 0 w 6037"/>
                  <a:gd name="T31" fmla="*/ 0 h 3259"/>
                  <a:gd name="T32" fmla="*/ 0 w 6037"/>
                  <a:gd name="T33" fmla="*/ 0 h 3259"/>
                  <a:gd name="T34" fmla="*/ 0 w 6037"/>
                  <a:gd name="T35" fmla="*/ 0 h 3259"/>
                  <a:gd name="T36" fmla="*/ 0 w 6037"/>
                  <a:gd name="T37" fmla="*/ 0 h 3259"/>
                  <a:gd name="T38" fmla="*/ 0 w 6037"/>
                  <a:gd name="T39" fmla="*/ 0 h 3259"/>
                  <a:gd name="T40" fmla="*/ 0 w 6037"/>
                  <a:gd name="T41" fmla="*/ 0 h 3259"/>
                  <a:gd name="T42" fmla="*/ 0 w 6037"/>
                  <a:gd name="T43" fmla="*/ 0 h 3259"/>
                  <a:gd name="T44" fmla="*/ 0 w 6037"/>
                  <a:gd name="T45" fmla="*/ 0 h 3259"/>
                  <a:gd name="T46" fmla="*/ 0 w 6037"/>
                  <a:gd name="T47" fmla="*/ 0 h 3259"/>
                  <a:gd name="T48" fmla="*/ 0 w 6037"/>
                  <a:gd name="T49" fmla="*/ 0 h 3259"/>
                  <a:gd name="T50" fmla="*/ 0 w 6037"/>
                  <a:gd name="T51" fmla="*/ 0 h 3259"/>
                  <a:gd name="T52" fmla="*/ 0 w 6037"/>
                  <a:gd name="T53" fmla="*/ 0 h 3259"/>
                  <a:gd name="T54" fmla="*/ 0 w 6037"/>
                  <a:gd name="T55" fmla="*/ 0 h 3259"/>
                  <a:gd name="T56" fmla="*/ 0 w 6037"/>
                  <a:gd name="T57" fmla="*/ 0 h 3259"/>
                  <a:gd name="T58" fmla="*/ 0 w 6037"/>
                  <a:gd name="T59" fmla="*/ 0 h 3259"/>
                  <a:gd name="T60" fmla="*/ 0 w 6037"/>
                  <a:gd name="T61" fmla="*/ 0 h 3259"/>
                  <a:gd name="T62" fmla="*/ 0 w 6037"/>
                  <a:gd name="T63" fmla="*/ 0 h 3259"/>
                  <a:gd name="T64" fmla="*/ 0 w 6037"/>
                  <a:gd name="T65" fmla="*/ 0 h 3259"/>
                  <a:gd name="T66" fmla="*/ 0 w 6037"/>
                  <a:gd name="T67" fmla="*/ 0 h 3259"/>
                  <a:gd name="T68" fmla="*/ 0 w 6037"/>
                  <a:gd name="T69" fmla="*/ 0 h 3259"/>
                  <a:gd name="T70" fmla="*/ 0 w 6037"/>
                  <a:gd name="T71" fmla="*/ 0 h 3259"/>
                  <a:gd name="T72" fmla="*/ 0 w 6037"/>
                  <a:gd name="T73" fmla="*/ 0 h 3259"/>
                  <a:gd name="T74" fmla="*/ 0 w 6037"/>
                  <a:gd name="T75" fmla="*/ 0 h 3259"/>
                  <a:gd name="T76" fmla="*/ 0 w 6037"/>
                  <a:gd name="T77" fmla="*/ 0 h 3259"/>
                  <a:gd name="T78" fmla="*/ 0 w 6037"/>
                  <a:gd name="T79" fmla="*/ 0 h 3259"/>
                  <a:gd name="T80" fmla="*/ 0 w 6037"/>
                  <a:gd name="T81" fmla="*/ 0 h 3259"/>
                  <a:gd name="T82" fmla="*/ 0 w 6037"/>
                  <a:gd name="T83" fmla="*/ 0 h 3259"/>
                  <a:gd name="T84" fmla="*/ 0 w 6037"/>
                  <a:gd name="T85" fmla="*/ 0 h 3259"/>
                  <a:gd name="T86" fmla="*/ 0 w 6037"/>
                  <a:gd name="T87" fmla="*/ 0 h 3259"/>
                  <a:gd name="T88" fmla="*/ 0 w 6037"/>
                  <a:gd name="T89" fmla="*/ 0 h 3259"/>
                  <a:gd name="T90" fmla="*/ 0 w 6037"/>
                  <a:gd name="T91" fmla="*/ 0 h 3259"/>
                  <a:gd name="T92" fmla="*/ 0 w 6037"/>
                  <a:gd name="T93" fmla="*/ 0 h 3259"/>
                  <a:gd name="T94" fmla="*/ 0 w 6037"/>
                  <a:gd name="T95" fmla="*/ 0 h 3259"/>
                  <a:gd name="T96" fmla="*/ 0 w 6037"/>
                  <a:gd name="T97" fmla="*/ 0 h 3259"/>
                  <a:gd name="T98" fmla="*/ 0 w 6037"/>
                  <a:gd name="T99" fmla="*/ 0 h 3259"/>
                  <a:gd name="T100" fmla="*/ 0 w 6037"/>
                  <a:gd name="T101" fmla="*/ 0 h 3259"/>
                  <a:gd name="T102" fmla="*/ 0 w 6037"/>
                  <a:gd name="T103" fmla="*/ 0 h 3259"/>
                  <a:gd name="T104" fmla="*/ 0 w 6037"/>
                  <a:gd name="T105" fmla="*/ 0 h 3259"/>
                  <a:gd name="T106" fmla="*/ 0 w 6037"/>
                  <a:gd name="T107" fmla="*/ 0 h 3259"/>
                  <a:gd name="T108" fmla="*/ 0 w 6037"/>
                  <a:gd name="T109" fmla="*/ 0 h 3259"/>
                  <a:gd name="T110" fmla="*/ 0 w 6037"/>
                  <a:gd name="T111" fmla="*/ 0 h 3259"/>
                  <a:gd name="T112" fmla="*/ 0 w 6037"/>
                  <a:gd name="T113" fmla="*/ 0 h 3259"/>
                  <a:gd name="T114" fmla="*/ 0 w 6037"/>
                  <a:gd name="T115" fmla="*/ 0 h 3259"/>
                  <a:gd name="T116" fmla="*/ 0 w 6037"/>
                  <a:gd name="T117" fmla="*/ 0 h 325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037"/>
                  <a:gd name="T178" fmla="*/ 0 h 3259"/>
                  <a:gd name="T179" fmla="*/ 6037 w 6037"/>
                  <a:gd name="T180" fmla="*/ 3259 h 325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037" h="3259">
                    <a:moveTo>
                      <a:pt x="4844" y="70"/>
                    </a:moveTo>
                    <a:lnTo>
                      <a:pt x="4795" y="80"/>
                    </a:lnTo>
                    <a:lnTo>
                      <a:pt x="4740" y="93"/>
                    </a:lnTo>
                    <a:lnTo>
                      <a:pt x="4678" y="106"/>
                    </a:lnTo>
                    <a:lnTo>
                      <a:pt x="4610" y="120"/>
                    </a:lnTo>
                    <a:lnTo>
                      <a:pt x="4537" y="135"/>
                    </a:lnTo>
                    <a:lnTo>
                      <a:pt x="4459" y="150"/>
                    </a:lnTo>
                    <a:lnTo>
                      <a:pt x="4376" y="167"/>
                    </a:lnTo>
                    <a:lnTo>
                      <a:pt x="4290" y="185"/>
                    </a:lnTo>
                    <a:lnTo>
                      <a:pt x="4199" y="203"/>
                    </a:lnTo>
                    <a:lnTo>
                      <a:pt x="4107" y="222"/>
                    </a:lnTo>
                    <a:lnTo>
                      <a:pt x="4012" y="240"/>
                    </a:lnTo>
                    <a:lnTo>
                      <a:pt x="3914" y="261"/>
                    </a:lnTo>
                    <a:lnTo>
                      <a:pt x="3816" y="280"/>
                    </a:lnTo>
                    <a:lnTo>
                      <a:pt x="3717" y="301"/>
                    </a:lnTo>
                    <a:lnTo>
                      <a:pt x="3617" y="320"/>
                    </a:lnTo>
                    <a:lnTo>
                      <a:pt x="3517" y="340"/>
                    </a:lnTo>
                    <a:lnTo>
                      <a:pt x="3418" y="359"/>
                    </a:lnTo>
                    <a:lnTo>
                      <a:pt x="3321" y="380"/>
                    </a:lnTo>
                    <a:lnTo>
                      <a:pt x="3225" y="399"/>
                    </a:lnTo>
                    <a:lnTo>
                      <a:pt x="3131" y="418"/>
                    </a:lnTo>
                    <a:lnTo>
                      <a:pt x="3040" y="436"/>
                    </a:lnTo>
                    <a:lnTo>
                      <a:pt x="2952" y="456"/>
                    </a:lnTo>
                    <a:lnTo>
                      <a:pt x="2868" y="472"/>
                    </a:lnTo>
                    <a:lnTo>
                      <a:pt x="2787" y="489"/>
                    </a:lnTo>
                    <a:lnTo>
                      <a:pt x="2713" y="506"/>
                    </a:lnTo>
                    <a:lnTo>
                      <a:pt x="2643" y="520"/>
                    </a:lnTo>
                    <a:lnTo>
                      <a:pt x="2578" y="534"/>
                    </a:lnTo>
                    <a:lnTo>
                      <a:pt x="2521" y="547"/>
                    </a:lnTo>
                    <a:lnTo>
                      <a:pt x="2469" y="560"/>
                    </a:lnTo>
                    <a:lnTo>
                      <a:pt x="2426" y="570"/>
                    </a:lnTo>
                    <a:lnTo>
                      <a:pt x="2390" y="579"/>
                    </a:lnTo>
                    <a:lnTo>
                      <a:pt x="2362" y="586"/>
                    </a:lnTo>
                    <a:lnTo>
                      <a:pt x="2337" y="593"/>
                    </a:lnTo>
                    <a:lnTo>
                      <a:pt x="2312" y="601"/>
                    </a:lnTo>
                    <a:lnTo>
                      <a:pt x="2285" y="608"/>
                    </a:lnTo>
                    <a:lnTo>
                      <a:pt x="2257" y="616"/>
                    </a:lnTo>
                    <a:lnTo>
                      <a:pt x="2226" y="624"/>
                    </a:lnTo>
                    <a:lnTo>
                      <a:pt x="2195" y="631"/>
                    </a:lnTo>
                    <a:lnTo>
                      <a:pt x="2163" y="640"/>
                    </a:lnTo>
                    <a:lnTo>
                      <a:pt x="2130" y="649"/>
                    </a:lnTo>
                    <a:lnTo>
                      <a:pt x="2095" y="658"/>
                    </a:lnTo>
                    <a:lnTo>
                      <a:pt x="2059" y="669"/>
                    </a:lnTo>
                    <a:lnTo>
                      <a:pt x="2023" y="679"/>
                    </a:lnTo>
                    <a:lnTo>
                      <a:pt x="1986" y="690"/>
                    </a:lnTo>
                    <a:lnTo>
                      <a:pt x="1948" y="703"/>
                    </a:lnTo>
                    <a:lnTo>
                      <a:pt x="1908" y="715"/>
                    </a:lnTo>
                    <a:lnTo>
                      <a:pt x="1868" y="729"/>
                    </a:lnTo>
                    <a:lnTo>
                      <a:pt x="1828" y="743"/>
                    </a:lnTo>
                    <a:lnTo>
                      <a:pt x="1787" y="758"/>
                    </a:lnTo>
                    <a:lnTo>
                      <a:pt x="1745" y="775"/>
                    </a:lnTo>
                    <a:lnTo>
                      <a:pt x="1703" y="792"/>
                    </a:lnTo>
                    <a:lnTo>
                      <a:pt x="1660" y="810"/>
                    </a:lnTo>
                    <a:lnTo>
                      <a:pt x="1617" y="829"/>
                    </a:lnTo>
                    <a:lnTo>
                      <a:pt x="1573" y="849"/>
                    </a:lnTo>
                    <a:lnTo>
                      <a:pt x="1530" y="871"/>
                    </a:lnTo>
                    <a:lnTo>
                      <a:pt x="1486" y="894"/>
                    </a:lnTo>
                    <a:lnTo>
                      <a:pt x="1441" y="919"/>
                    </a:lnTo>
                    <a:lnTo>
                      <a:pt x="1396" y="943"/>
                    </a:lnTo>
                    <a:lnTo>
                      <a:pt x="1353" y="970"/>
                    </a:lnTo>
                    <a:lnTo>
                      <a:pt x="1308" y="999"/>
                    </a:lnTo>
                    <a:lnTo>
                      <a:pt x="1263" y="1029"/>
                    </a:lnTo>
                    <a:lnTo>
                      <a:pt x="1219" y="1060"/>
                    </a:lnTo>
                    <a:lnTo>
                      <a:pt x="1175" y="1093"/>
                    </a:lnTo>
                    <a:lnTo>
                      <a:pt x="1131" y="1128"/>
                    </a:lnTo>
                    <a:lnTo>
                      <a:pt x="1087" y="1164"/>
                    </a:lnTo>
                    <a:lnTo>
                      <a:pt x="1043" y="1201"/>
                    </a:lnTo>
                    <a:lnTo>
                      <a:pt x="998" y="1238"/>
                    </a:lnTo>
                    <a:lnTo>
                      <a:pt x="953" y="1276"/>
                    </a:lnTo>
                    <a:lnTo>
                      <a:pt x="908" y="1315"/>
                    </a:lnTo>
                    <a:lnTo>
                      <a:pt x="863" y="1353"/>
                    </a:lnTo>
                    <a:lnTo>
                      <a:pt x="818" y="1393"/>
                    </a:lnTo>
                    <a:lnTo>
                      <a:pt x="775" y="1434"/>
                    </a:lnTo>
                    <a:lnTo>
                      <a:pt x="731" y="1474"/>
                    </a:lnTo>
                    <a:lnTo>
                      <a:pt x="687" y="1515"/>
                    </a:lnTo>
                    <a:lnTo>
                      <a:pt x="644" y="1556"/>
                    </a:lnTo>
                    <a:lnTo>
                      <a:pt x="602" y="1597"/>
                    </a:lnTo>
                    <a:lnTo>
                      <a:pt x="560" y="1638"/>
                    </a:lnTo>
                    <a:lnTo>
                      <a:pt x="521" y="1678"/>
                    </a:lnTo>
                    <a:lnTo>
                      <a:pt x="481" y="1719"/>
                    </a:lnTo>
                    <a:lnTo>
                      <a:pt x="443" y="1760"/>
                    </a:lnTo>
                    <a:lnTo>
                      <a:pt x="405" y="1800"/>
                    </a:lnTo>
                    <a:lnTo>
                      <a:pt x="369" y="1839"/>
                    </a:lnTo>
                    <a:lnTo>
                      <a:pt x="335" y="1879"/>
                    </a:lnTo>
                    <a:lnTo>
                      <a:pt x="303" y="1919"/>
                    </a:lnTo>
                    <a:lnTo>
                      <a:pt x="271" y="1957"/>
                    </a:lnTo>
                    <a:lnTo>
                      <a:pt x="243" y="1995"/>
                    </a:lnTo>
                    <a:lnTo>
                      <a:pt x="214" y="2032"/>
                    </a:lnTo>
                    <a:lnTo>
                      <a:pt x="189" y="2068"/>
                    </a:lnTo>
                    <a:lnTo>
                      <a:pt x="166" y="2104"/>
                    </a:lnTo>
                    <a:lnTo>
                      <a:pt x="144" y="2138"/>
                    </a:lnTo>
                    <a:lnTo>
                      <a:pt x="126" y="2172"/>
                    </a:lnTo>
                    <a:lnTo>
                      <a:pt x="109" y="2204"/>
                    </a:lnTo>
                    <a:lnTo>
                      <a:pt x="95" y="2236"/>
                    </a:lnTo>
                    <a:lnTo>
                      <a:pt x="84" y="2265"/>
                    </a:lnTo>
                    <a:lnTo>
                      <a:pt x="75" y="2295"/>
                    </a:lnTo>
                    <a:lnTo>
                      <a:pt x="68" y="2322"/>
                    </a:lnTo>
                    <a:lnTo>
                      <a:pt x="59" y="2372"/>
                    </a:lnTo>
                    <a:lnTo>
                      <a:pt x="49" y="2417"/>
                    </a:lnTo>
                    <a:lnTo>
                      <a:pt x="39" y="2455"/>
                    </a:lnTo>
                    <a:lnTo>
                      <a:pt x="30" y="2490"/>
                    </a:lnTo>
                    <a:lnTo>
                      <a:pt x="21" y="2520"/>
                    </a:lnTo>
                    <a:lnTo>
                      <a:pt x="13" y="2547"/>
                    </a:lnTo>
                    <a:lnTo>
                      <a:pt x="7" y="2570"/>
                    </a:lnTo>
                    <a:lnTo>
                      <a:pt x="3" y="2592"/>
                    </a:lnTo>
                    <a:lnTo>
                      <a:pt x="0" y="2611"/>
                    </a:lnTo>
                    <a:lnTo>
                      <a:pt x="2" y="2629"/>
                    </a:lnTo>
                    <a:lnTo>
                      <a:pt x="4" y="2646"/>
                    </a:lnTo>
                    <a:lnTo>
                      <a:pt x="10" y="2663"/>
                    </a:lnTo>
                    <a:lnTo>
                      <a:pt x="21" y="2681"/>
                    </a:lnTo>
                    <a:lnTo>
                      <a:pt x="35" y="2699"/>
                    </a:lnTo>
                    <a:lnTo>
                      <a:pt x="53" y="2718"/>
                    </a:lnTo>
                    <a:lnTo>
                      <a:pt x="76" y="2740"/>
                    </a:lnTo>
                    <a:lnTo>
                      <a:pt x="105" y="2765"/>
                    </a:lnTo>
                    <a:lnTo>
                      <a:pt x="140" y="2795"/>
                    </a:lnTo>
                    <a:lnTo>
                      <a:pt x="181" y="2828"/>
                    </a:lnTo>
                    <a:lnTo>
                      <a:pt x="226" y="2865"/>
                    </a:lnTo>
                    <a:lnTo>
                      <a:pt x="276" y="2904"/>
                    </a:lnTo>
                    <a:lnTo>
                      <a:pt x="327" y="2944"/>
                    </a:lnTo>
                    <a:lnTo>
                      <a:pt x="381" y="2983"/>
                    </a:lnTo>
                    <a:lnTo>
                      <a:pt x="435" y="3022"/>
                    </a:lnTo>
                    <a:lnTo>
                      <a:pt x="489" y="3060"/>
                    </a:lnTo>
                    <a:lnTo>
                      <a:pt x="543" y="3096"/>
                    </a:lnTo>
                    <a:lnTo>
                      <a:pt x="594" y="3130"/>
                    </a:lnTo>
                    <a:lnTo>
                      <a:pt x="641" y="3158"/>
                    </a:lnTo>
                    <a:lnTo>
                      <a:pt x="686" y="3182"/>
                    </a:lnTo>
                    <a:lnTo>
                      <a:pt x="726" y="3201"/>
                    </a:lnTo>
                    <a:lnTo>
                      <a:pt x="760" y="3214"/>
                    </a:lnTo>
                    <a:lnTo>
                      <a:pt x="789" y="3219"/>
                    </a:lnTo>
                    <a:lnTo>
                      <a:pt x="812" y="3221"/>
                    </a:lnTo>
                    <a:lnTo>
                      <a:pt x="834" y="3223"/>
                    </a:lnTo>
                    <a:lnTo>
                      <a:pt x="854" y="3227"/>
                    </a:lnTo>
                    <a:lnTo>
                      <a:pt x="872" y="3230"/>
                    </a:lnTo>
                    <a:lnTo>
                      <a:pt x="890" y="3233"/>
                    </a:lnTo>
                    <a:lnTo>
                      <a:pt x="908" y="3237"/>
                    </a:lnTo>
                    <a:lnTo>
                      <a:pt x="925" y="3241"/>
                    </a:lnTo>
                    <a:lnTo>
                      <a:pt x="941" y="3244"/>
                    </a:lnTo>
                    <a:lnTo>
                      <a:pt x="957" y="3248"/>
                    </a:lnTo>
                    <a:lnTo>
                      <a:pt x="973" y="3251"/>
                    </a:lnTo>
                    <a:lnTo>
                      <a:pt x="991" y="3254"/>
                    </a:lnTo>
                    <a:lnTo>
                      <a:pt x="1009" y="3257"/>
                    </a:lnTo>
                    <a:lnTo>
                      <a:pt x="1027" y="3258"/>
                    </a:lnTo>
                    <a:lnTo>
                      <a:pt x="1048" y="3259"/>
                    </a:lnTo>
                    <a:lnTo>
                      <a:pt x="1069" y="3259"/>
                    </a:lnTo>
                    <a:lnTo>
                      <a:pt x="1093" y="3258"/>
                    </a:lnTo>
                    <a:lnTo>
                      <a:pt x="1121" y="3255"/>
                    </a:lnTo>
                    <a:lnTo>
                      <a:pt x="1155" y="3251"/>
                    </a:lnTo>
                    <a:lnTo>
                      <a:pt x="1198" y="3245"/>
                    </a:lnTo>
                    <a:lnTo>
                      <a:pt x="1244" y="3239"/>
                    </a:lnTo>
                    <a:lnTo>
                      <a:pt x="1296" y="3230"/>
                    </a:lnTo>
                    <a:lnTo>
                      <a:pt x="1352" y="3219"/>
                    </a:lnTo>
                    <a:lnTo>
                      <a:pt x="1409" y="3209"/>
                    </a:lnTo>
                    <a:lnTo>
                      <a:pt x="1468" y="3198"/>
                    </a:lnTo>
                    <a:lnTo>
                      <a:pt x="1530" y="3185"/>
                    </a:lnTo>
                    <a:lnTo>
                      <a:pt x="1591" y="3173"/>
                    </a:lnTo>
                    <a:lnTo>
                      <a:pt x="1652" y="3160"/>
                    </a:lnTo>
                    <a:lnTo>
                      <a:pt x="1710" y="3148"/>
                    </a:lnTo>
                    <a:lnTo>
                      <a:pt x="1767" y="3133"/>
                    </a:lnTo>
                    <a:lnTo>
                      <a:pt x="1819" y="3122"/>
                    </a:lnTo>
                    <a:lnTo>
                      <a:pt x="1869" y="3109"/>
                    </a:lnTo>
                    <a:lnTo>
                      <a:pt x="1913" y="3098"/>
                    </a:lnTo>
                    <a:lnTo>
                      <a:pt x="1943" y="3089"/>
                    </a:lnTo>
                    <a:lnTo>
                      <a:pt x="1989" y="3073"/>
                    </a:lnTo>
                    <a:lnTo>
                      <a:pt x="2052" y="3053"/>
                    </a:lnTo>
                    <a:lnTo>
                      <a:pt x="2128" y="3026"/>
                    </a:lnTo>
                    <a:lnTo>
                      <a:pt x="2219" y="2995"/>
                    </a:lnTo>
                    <a:lnTo>
                      <a:pt x="2323" y="2959"/>
                    </a:lnTo>
                    <a:lnTo>
                      <a:pt x="2437" y="2919"/>
                    </a:lnTo>
                    <a:lnTo>
                      <a:pt x="2562" y="2876"/>
                    </a:lnTo>
                    <a:lnTo>
                      <a:pt x="2695" y="2828"/>
                    </a:lnTo>
                    <a:lnTo>
                      <a:pt x="2837" y="2778"/>
                    </a:lnTo>
                    <a:lnTo>
                      <a:pt x="2986" y="2726"/>
                    </a:lnTo>
                    <a:lnTo>
                      <a:pt x="3140" y="2672"/>
                    </a:lnTo>
                    <a:lnTo>
                      <a:pt x="3298" y="2615"/>
                    </a:lnTo>
                    <a:lnTo>
                      <a:pt x="3459" y="2559"/>
                    </a:lnTo>
                    <a:lnTo>
                      <a:pt x="3623" y="2500"/>
                    </a:lnTo>
                    <a:lnTo>
                      <a:pt x="3789" y="2442"/>
                    </a:lnTo>
                    <a:lnTo>
                      <a:pt x="3953" y="2383"/>
                    </a:lnTo>
                    <a:lnTo>
                      <a:pt x="4117" y="2325"/>
                    </a:lnTo>
                    <a:lnTo>
                      <a:pt x="4278" y="2269"/>
                    </a:lnTo>
                    <a:lnTo>
                      <a:pt x="4435" y="2213"/>
                    </a:lnTo>
                    <a:lnTo>
                      <a:pt x="4589" y="2159"/>
                    </a:lnTo>
                    <a:lnTo>
                      <a:pt x="4735" y="2107"/>
                    </a:lnTo>
                    <a:lnTo>
                      <a:pt x="4876" y="2057"/>
                    </a:lnTo>
                    <a:lnTo>
                      <a:pt x="5008" y="2011"/>
                    </a:lnTo>
                    <a:lnTo>
                      <a:pt x="5130" y="1968"/>
                    </a:lnTo>
                    <a:lnTo>
                      <a:pt x="5243" y="1929"/>
                    </a:lnTo>
                    <a:lnTo>
                      <a:pt x="5344" y="1895"/>
                    </a:lnTo>
                    <a:lnTo>
                      <a:pt x="5432" y="1864"/>
                    </a:lnTo>
                    <a:lnTo>
                      <a:pt x="5507" y="1838"/>
                    </a:lnTo>
                    <a:lnTo>
                      <a:pt x="5566" y="1819"/>
                    </a:lnTo>
                    <a:lnTo>
                      <a:pt x="5609" y="1805"/>
                    </a:lnTo>
                    <a:lnTo>
                      <a:pt x="5635" y="1797"/>
                    </a:lnTo>
                    <a:lnTo>
                      <a:pt x="5668" y="1788"/>
                    </a:lnTo>
                    <a:lnTo>
                      <a:pt x="5700" y="1778"/>
                    </a:lnTo>
                    <a:lnTo>
                      <a:pt x="5731" y="1766"/>
                    </a:lnTo>
                    <a:lnTo>
                      <a:pt x="5759" y="1755"/>
                    </a:lnTo>
                    <a:lnTo>
                      <a:pt x="5785" y="1742"/>
                    </a:lnTo>
                    <a:lnTo>
                      <a:pt x="5808" y="1728"/>
                    </a:lnTo>
                    <a:lnTo>
                      <a:pt x="5828" y="1712"/>
                    </a:lnTo>
                    <a:lnTo>
                      <a:pt x="5846" y="1697"/>
                    </a:lnTo>
                    <a:lnTo>
                      <a:pt x="5862" y="1680"/>
                    </a:lnTo>
                    <a:lnTo>
                      <a:pt x="5873" y="1664"/>
                    </a:lnTo>
                    <a:lnTo>
                      <a:pt x="5880" y="1646"/>
                    </a:lnTo>
                    <a:lnTo>
                      <a:pt x="5884" y="1627"/>
                    </a:lnTo>
                    <a:lnTo>
                      <a:pt x="5884" y="1607"/>
                    </a:lnTo>
                    <a:lnTo>
                      <a:pt x="5878" y="1587"/>
                    </a:lnTo>
                    <a:lnTo>
                      <a:pt x="5868" y="1566"/>
                    </a:lnTo>
                    <a:lnTo>
                      <a:pt x="5854" y="1546"/>
                    </a:lnTo>
                    <a:lnTo>
                      <a:pt x="5836" y="1523"/>
                    </a:lnTo>
                    <a:lnTo>
                      <a:pt x="5816" y="1498"/>
                    </a:lnTo>
                    <a:lnTo>
                      <a:pt x="5795" y="1471"/>
                    </a:lnTo>
                    <a:lnTo>
                      <a:pt x="5773" y="1443"/>
                    </a:lnTo>
                    <a:lnTo>
                      <a:pt x="5750" y="1412"/>
                    </a:lnTo>
                    <a:lnTo>
                      <a:pt x="5728" y="1379"/>
                    </a:lnTo>
                    <a:lnTo>
                      <a:pt x="5708" y="1344"/>
                    </a:lnTo>
                    <a:lnTo>
                      <a:pt x="5689" y="1309"/>
                    </a:lnTo>
                    <a:lnTo>
                      <a:pt x="5671" y="1271"/>
                    </a:lnTo>
                    <a:lnTo>
                      <a:pt x="5657" y="1233"/>
                    </a:lnTo>
                    <a:lnTo>
                      <a:pt x="5644" y="1192"/>
                    </a:lnTo>
                    <a:lnTo>
                      <a:pt x="5636" y="1151"/>
                    </a:lnTo>
                    <a:lnTo>
                      <a:pt x="5631" y="1108"/>
                    </a:lnTo>
                    <a:lnTo>
                      <a:pt x="5632" y="1065"/>
                    </a:lnTo>
                    <a:lnTo>
                      <a:pt x="5637" y="1020"/>
                    </a:lnTo>
                    <a:lnTo>
                      <a:pt x="5649" y="975"/>
                    </a:lnTo>
                    <a:lnTo>
                      <a:pt x="5663" y="933"/>
                    </a:lnTo>
                    <a:lnTo>
                      <a:pt x="5678" y="898"/>
                    </a:lnTo>
                    <a:lnTo>
                      <a:pt x="5693" y="869"/>
                    </a:lnTo>
                    <a:lnTo>
                      <a:pt x="5708" y="843"/>
                    </a:lnTo>
                    <a:lnTo>
                      <a:pt x="5723" y="822"/>
                    </a:lnTo>
                    <a:lnTo>
                      <a:pt x="5739" y="806"/>
                    </a:lnTo>
                    <a:lnTo>
                      <a:pt x="5754" y="790"/>
                    </a:lnTo>
                    <a:lnTo>
                      <a:pt x="5769" y="778"/>
                    </a:lnTo>
                    <a:lnTo>
                      <a:pt x="5785" y="765"/>
                    </a:lnTo>
                    <a:lnTo>
                      <a:pt x="5802" y="752"/>
                    </a:lnTo>
                    <a:lnTo>
                      <a:pt x="5817" y="738"/>
                    </a:lnTo>
                    <a:lnTo>
                      <a:pt x="5834" y="722"/>
                    </a:lnTo>
                    <a:lnTo>
                      <a:pt x="5850" y="704"/>
                    </a:lnTo>
                    <a:lnTo>
                      <a:pt x="5867" y="683"/>
                    </a:lnTo>
                    <a:lnTo>
                      <a:pt x="5884" y="657"/>
                    </a:lnTo>
                    <a:lnTo>
                      <a:pt x="5900" y="625"/>
                    </a:lnTo>
                    <a:lnTo>
                      <a:pt x="5918" y="592"/>
                    </a:lnTo>
                    <a:lnTo>
                      <a:pt x="5935" y="560"/>
                    </a:lnTo>
                    <a:lnTo>
                      <a:pt x="5953" y="530"/>
                    </a:lnTo>
                    <a:lnTo>
                      <a:pt x="5969" y="502"/>
                    </a:lnTo>
                    <a:lnTo>
                      <a:pt x="5986" y="476"/>
                    </a:lnTo>
                    <a:lnTo>
                      <a:pt x="6000" y="452"/>
                    </a:lnTo>
                    <a:lnTo>
                      <a:pt x="6013" y="429"/>
                    </a:lnTo>
                    <a:lnTo>
                      <a:pt x="6023" y="408"/>
                    </a:lnTo>
                    <a:lnTo>
                      <a:pt x="6031" y="389"/>
                    </a:lnTo>
                    <a:lnTo>
                      <a:pt x="6036" y="372"/>
                    </a:lnTo>
                    <a:lnTo>
                      <a:pt x="6037" y="357"/>
                    </a:lnTo>
                    <a:lnTo>
                      <a:pt x="6035" y="343"/>
                    </a:lnTo>
                    <a:lnTo>
                      <a:pt x="6027" y="331"/>
                    </a:lnTo>
                    <a:lnTo>
                      <a:pt x="6016" y="321"/>
                    </a:lnTo>
                    <a:lnTo>
                      <a:pt x="5999" y="312"/>
                    </a:lnTo>
                    <a:lnTo>
                      <a:pt x="5976" y="306"/>
                    </a:lnTo>
                    <a:lnTo>
                      <a:pt x="5949" y="299"/>
                    </a:lnTo>
                    <a:lnTo>
                      <a:pt x="5918" y="294"/>
                    </a:lnTo>
                    <a:lnTo>
                      <a:pt x="5886" y="288"/>
                    </a:lnTo>
                    <a:lnTo>
                      <a:pt x="5852" y="281"/>
                    </a:lnTo>
                    <a:lnTo>
                      <a:pt x="5817" y="275"/>
                    </a:lnTo>
                    <a:lnTo>
                      <a:pt x="5781" y="267"/>
                    </a:lnTo>
                    <a:lnTo>
                      <a:pt x="5746" y="259"/>
                    </a:lnTo>
                    <a:lnTo>
                      <a:pt x="5712" y="252"/>
                    </a:lnTo>
                    <a:lnTo>
                      <a:pt x="5678" y="244"/>
                    </a:lnTo>
                    <a:lnTo>
                      <a:pt x="5649" y="236"/>
                    </a:lnTo>
                    <a:lnTo>
                      <a:pt x="5621" y="227"/>
                    </a:lnTo>
                    <a:lnTo>
                      <a:pt x="5598" y="218"/>
                    </a:lnTo>
                    <a:lnTo>
                      <a:pt x="5577" y="208"/>
                    </a:lnTo>
                    <a:lnTo>
                      <a:pt x="5563" y="198"/>
                    </a:lnTo>
                    <a:lnTo>
                      <a:pt x="5554" y="188"/>
                    </a:lnTo>
                    <a:lnTo>
                      <a:pt x="5550" y="176"/>
                    </a:lnTo>
                    <a:lnTo>
                      <a:pt x="5546" y="150"/>
                    </a:lnTo>
                    <a:lnTo>
                      <a:pt x="5536" y="122"/>
                    </a:lnTo>
                    <a:lnTo>
                      <a:pt x="5519" y="94"/>
                    </a:lnTo>
                    <a:lnTo>
                      <a:pt x="5496" y="65"/>
                    </a:lnTo>
                    <a:lnTo>
                      <a:pt x="5468" y="40"/>
                    </a:lnTo>
                    <a:lnTo>
                      <a:pt x="5435" y="20"/>
                    </a:lnTo>
                    <a:lnTo>
                      <a:pt x="5396" y="6"/>
                    </a:lnTo>
                    <a:lnTo>
                      <a:pt x="5353" y="0"/>
                    </a:lnTo>
                    <a:lnTo>
                      <a:pt x="5327" y="2"/>
                    </a:lnTo>
                    <a:lnTo>
                      <a:pt x="5296" y="3"/>
                    </a:lnTo>
                    <a:lnTo>
                      <a:pt x="5260" y="7"/>
                    </a:lnTo>
                    <a:lnTo>
                      <a:pt x="5222" y="11"/>
                    </a:lnTo>
                    <a:lnTo>
                      <a:pt x="5181" y="17"/>
                    </a:lnTo>
                    <a:lnTo>
                      <a:pt x="5139" y="22"/>
                    </a:lnTo>
                    <a:lnTo>
                      <a:pt x="5095" y="29"/>
                    </a:lnTo>
                    <a:lnTo>
                      <a:pt x="5053" y="35"/>
                    </a:lnTo>
                    <a:lnTo>
                      <a:pt x="5012" y="41"/>
                    </a:lnTo>
                    <a:lnTo>
                      <a:pt x="4973" y="48"/>
                    </a:lnTo>
                    <a:lnTo>
                      <a:pt x="4937" y="53"/>
                    </a:lnTo>
                    <a:lnTo>
                      <a:pt x="4907" y="59"/>
                    </a:lnTo>
                    <a:lnTo>
                      <a:pt x="4881" y="63"/>
                    </a:lnTo>
                    <a:lnTo>
                      <a:pt x="4860" y="67"/>
                    </a:lnTo>
                    <a:lnTo>
                      <a:pt x="4848" y="68"/>
                    </a:lnTo>
                    <a:lnTo>
                      <a:pt x="4844" y="70"/>
                    </a:lnTo>
                    <a:close/>
                  </a:path>
                </a:pathLst>
              </a:custGeom>
              <a:solidFill>
                <a:srgbClr val="009CA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64" name="Freeform 158">
                <a:extLst>
                  <a:ext uri="{FF2B5EF4-FFF2-40B4-BE49-F238E27FC236}">
                    <a16:creationId xmlns:a16="http://schemas.microsoft.com/office/drawing/2014/main" id="{436E6F41-12BA-400B-AE1C-F43C74C0F142}"/>
                  </a:ext>
                </a:extLst>
              </p:cNvPr>
              <p:cNvSpPr>
                <a:spLocks noChangeAspect="1"/>
              </p:cNvSpPr>
              <p:nvPr/>
            </p:nvSpPr>
            <p:spPr bwMode="auto">
              <a:xfrm>
                <a:off x="4251" y="1464"/>
                <a:ext cx="1343" cy="667"/>
              </a:xfrm>
              <a:custGeom>
                <a:avLst/>
                <a:gdLst>
                  <a:gd name="T0" fmla="*/ 0 w 5372"/>
                  <a:gd name="T1" fmla="*/ 0 h 2666"/>
                  <a:gd name="T2" fmla="*/ 0 w 5372"/>
                  <a:gd name="T3" fmla="*/ 0 h 2666"/>
                  <a:gd name="T4" fmla="*/ 0 w 5372"/>
                  <a:gd name="T5" fmla="*/ 0 h 2666"/>
                  <a:gd name="T6" fmla="*/ 0 w 5372"/>
                  <a:gd name="T7" fmla="*/ 0 h 2666"/>
                  <a:gd name="T8" fmla="*/ 0 w 5372"/>
                  <a:gd name="T9" fmla="*/ 0 h 2666"/>
                  <a:gd name="T10" fmla="*/ 0 w 5372"/>
                  <a:gd name="T11" fmla="*/ 0 h 2666"/>
                  <a:gd name="T12" fmla="*/ 0 w 5372"/>
                  <a:gd name="T13" fmla="*/ 0 h 2666"/>
                  <a:gd name="T14" fmla="*/ 0 w 5372"/>
                  <a:gd name="T15" fmla="*/ 0 h 2666"/>
                  <a:gd name="T16" fmla="*/ 0 w 5372"/>
                  <a:gd name="T17" fmla="*/ 0 h 2666"/>
                  <a:gd name="T18" fmla="*/ 0 w 5372"/>
                  <a:gd name="T19" fmla="*/ 0 h 2666"/>
                  <a:gd name="T20" fmla="*/ 0 w 5372"/>
                  <a:gd name="T21" fmla="*/ 0 h 2666"/>
                  <a:gd name="T22" fmla="*/ 0 w 5372"/>
                  <a:gd name="T23" fmla="*/ 0 h 2666"/>
                  <a:gd name="T24" fmla="*/ 0 w 5372"/>
                  <a:gd name="T25" fmla="*/ 0 h 2666"/>
                  <a:gd name="T26" fmla="*/ 0 w 5372"/>
                  <a:gd name="T27" fmla="*/ 0 h 2666"/>
                  <a:gd name="T28" fmla="*/ 0 w 5372"/>
                  <a:gd name="T29" fmla="*/ 0 h 2666"/>
                  <a:gd name="T30" fmla="*/ 0 w 5372"/>
                  <a:gd name="T31" fmla="*/ 0 h 2666"/>
                  <a:gd name="T32" fmla="*/ 0 w 5372"/>
                  <a:gd name="T33" fmla="*/ 0 h 2666"/>
                  <a:gd name="T34" fmla="*/ 0 w 5372"/>
                  <a:gd name="T35" fmla="*/ 0 h 2666"/>
                  <a:gd name="T36" fmla="*/ 0 w 5372"/>
                  <a:gd name="T37" fmla="*/ 0 h 2666"/>
                  <a:gd name="T38" fmla="*/ 0 w 5372"/>
                  <a:gd name="T39" fmla="*/ 0 h 2666"/>
                  <a:gd name="T40" fmla="*/ 0 w 5372"/>
                  <a:gd name="T41" fmla="*/ 0 h 2666"/>
                  <a:gd name="T42" fmla="*/ 0 w 5372"/>
                  <a:gd name="T43" fmla="*/ 0 h 2666"/>
                  <a:gd name="T44" fmla="*/ 0 w 5372"/>
                  <a:gd name="T45" fmla="*/ 0 h 2666"/>
                  <a:gd name="T46" fmla="*/ 0 w 5372"/>
                  <a:gd name="T47" fmla="*/ 0 h 2666"/>
                  <a:gd name="T48" fmla="*/ 0 w 5372"/>
                  <a:gd name="T49" fmla="*/ 0 h 2666"/>
                  <a:gd name="T50" fmla="*/ 0 w 5372"/>
                  <a:gd name="T51" fmla="*/ 0 h 2666"/>
                  <a:gd name="T52" fmla="*/ 0 w 5372"/>
                  <a:gd name="T53" fmla="*/ 0 h 2666"/>
                  <a:gd name="T54" fmla="*/ 0 w 5372"/>
                  <a:gd name="T55" fmla="*/ 0 h 2666"/>
                  <a:gd name="T56" fmla="*/ 0 w 5372"/>
                  <a:gd name="T57" fmla="*/ 0 h 2666"/>
                  <a:gd name="T58" fmla="*/ 0 w 5372"/>
                  <a:gd name="T59" fmla="*/ 0 h 2666"/>
                  <a:gd name="T60" fmla="*/ 0 w 5372"/>
                  <a:gd name="T61" fmla="*/ 0 h 2666"/>
                  <a:gd name="T62" fmla="*/ 0 w 5372"/>
                  <a:gd name="T63" fmla="*/ 0 h 2666"/>
                  <a:gd name="T64" fmla="*/ 0 w 5372"/>
                  <a:gd name="T65" fmla="*/ 0 h 2666"/>
                  <a:gd name="T66" fmla="*/ 0 w 5372"/>
                  <a:gd name="T67" fmla="*/ 0 h 2666"/>
                  <a:gd name="T68" fmla="*/ 0 w 5372"/>
                  <a:gd name="T69" fmla="*/ 0 h 2666"/>
                  <a:gd name="T70" fmla="*/ 0 w 5372"/>
                  <a:gd name="T71" fmla="*/ 0 h 2666"/>
                  <a:gd name="T72" fmla="*/ 0 w 5372"/>
                  <a:gd name="T73" fmla="*/ 0 h 2666"/>
                  <a:gd name="T74" fmla="*/ 0 w 5372"/>
                  <a:gd name="T75" fmla="*/ 0 h 2666"/>
                  <a:gd name="T76" fmla="*/ 0 w 5372"/>
                  <a:gd name="T77" fmla="*/ 0 h 2666"/>
                  <a:gd name="T78" fmla="*/ 0 w 5372"/>
                  <a:gd name="T79" fmla="*/ 0 h 2666"/>
                  <a:gd name="T80" fmla="*/ 0 w 5372"/>
                  <a:gd name="T81" fmla="*/ 0 h 2666"/>
                  <a:gd name="T82" fmla="*/ 0 w 5372"/>
                  <a:gd name="T83" fmla="*/ 0 h 2666"/>
                  <a:gd name="T84" fmla="*/ 0 w 5372"/>
                  <a:gd name="T85" fmla="*/ 0 h 2666"/>
                  <a:gd name="T86" fmla="*/ 0 w 5372"/>
                  <a:gd name="T87" fmla="*/ 0 h 2666"/>
                  <a:gd name="T88" fmla="*/ 0 w 5372"/>
                  <a:gd name="T89" fmla="*/ 0 h 2666"/>
                  <a:gd name="T90" fmla="*/ 0 w 5372"/>
                  <a:gd name="T91" fmla="*/ 0 h 2666"/>
                  <a:gd name="T92" fmla="*/ 0 w 5372"/>
                  <a:gd name="T93" fmla="*/ 0 h 2666"/>
                  <a:gd name="T94" fmla="*/ 0 w 5372"/>
                  <a:gd name="T95" fmla="*/ 0 h 2666"/>
                  <a:gd name="T96" fmla="*/ 0 w 5372"/>
                  <a:gd name="T97" fmla="*/ 0 h 2666"/>
                  <a:gd name="T98" fmla="*/ 0 w 5372"/>
                  <a:gd name="T99" fmla="*/ 0 h 2666"/>
                  <a:gd name="T100" fmla="*/ 0 w 5372"/>
                  <a:gd name="T101" fmla="*/ 0 h 2666"/>
                  <a:gd name="T102" fmla="*/ 0 w 5372"/>
                  <a:gd name="T103" fmla="*/ 0 h 2666"/>
                  <a:gd name="T104" fmla="*/ 0 w 5372"/>
                  <a:gd name="T105" fmla="*/ 0 h 2666"/>
                  <a:gd name="T106" fmla="*/ 0 w 5372"/>
                  <a:gd name="T107" fmla="*/ 0 h 2666"/>
                  <a:gd name="T108" fmla="*/ 0 w 5372"/>
                  <a:gd name="T109" fmla="*/ 0 h 2666"/>
                  <a:gd name="T110" fmla="*/ 0 w 5372"/>
                  <a:gd name="T111" fmla="*/ 0 h 266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372"/>
                  <a:gd name="T169" fmla="*/ 0 h 2666"/>
                  <a:gd name="T170" fmla="*/ 5372 w 5372"/>
                  <a:gd name="T171" fmla="*/ 2666 h 266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372" h="2666">
                    <a:moveTo>
                      <a:pt x="2687" y="600"/>
                    </a:moveTo>
                    <a:lnTo>
                      <a:pt x="2630" y="615"/>
                    </a:lnTo>
                    <a:lnTo>
                      <a:pt x="2576" y="630"/>
                    </a:lnTo>
                    <a:lnTo>
                      <a:pt x="2527" y="644"/>
                    </a:lnTo>
                    <a:lnTo>
                      <a:pt x="2481" y="655"/>
                    </a:lnTo>
                    <a:lnTo>
                      <a:pt x="2439" y="667"/>
                    </a:lnTo>
                    <a:lnTo>
                      <a:pt x="2400" y="678"/>
                    </a:lnTo>
                    <a:lnTo>
                      <a:pt x="2364" y="687"/>
                    </a:lnTo>
                    <a:lnTo>
                      <a:pt x="2332" y="698"/>
                    </a:lnTo>
                    <a:lnTo>
                      <a:pt x="2301" y="707"/>
                    </a:lnTo>
                    <a:lnTo>
                      <a:pt x="2274" y="714"/>
                    </a:lnTo>
                    <a:lnTo>
                      <a:pt x="2249" y="722"/>
                    </a:lnTo>
                    <a:lnTo>
                      <a:pt x="2224" y="730"/>
                    </a:lnTo>
                    <a:lnTo>
                      <a:pt x="2203" y="737"/>
                    </a:lnTo>
                    <a:lnTo>
                      <a:pt x="2182" y="745"/>
                    </a:lnTo>
                    <a:lnTo>
                      <a:pt x="2163" y="751"/>
                    </a:lnTo>
                    <a:lnTo>
                      <a:pt x="2145" y="758"/>
                    </a:lnTo>
                    <a:lnTo>
                      <a:pt x="2127" y="766"/>
                    </a:lnTo>
                    <a:lnTo>
                      <a:pt x="2110" y="772"/>
                    </a:lnTo>
                    <a:lnTo>
                      <a:pt x="2094" y="780"/>
                    </a:lnTo>
                    <a:lnTo>
                      <a:pt x="2077" y="787"/>
                    </a:lnTo>
                    <a:lnTo>
                      <a:pt x="2060" y="795"/>
                    </a:lnTo>
                    <a:lnTo>
                      <a:pt x="2044" y="803"/>
                    </a:lnTo>
                    <a:lnTo>
                      <a:pt x="2026" y="812"/>
                    </a:lnTo>
                    <a:lnTo>
                      <a:pt x="2006" y="821"/>
                    </a:lnTo>
                    <a:lnTo>
                      <a:pt x="1987" y="831"/>
                    </a:lnTo>
                    <a:lnTo>
                      <a:pt x="1965" y="841"/>
                    </a:lnTo>
                    <a:lnTo>
                      <a:pt x="1942" y="853"/>
                    </a:lnTo>
                    <a:lnTo>
                      <a:pt x="1918" y="864"/>
                    </a:lnTo>
                    <a:lnTo>
                      <a:pt x="1892" y="878"/>
                    </a:lnTo>
                    <a:lnTo>
                      <a:pt x="1863" y="892"/>
                    </a:lnTo>
                    <a:lnTo>
                      <a:pt x="1832" y="907"/>
                    </a:lnTo>
                    <a:lnTo>
                      <a:pt x="1798" y="923"/>
                    </a:lnTo>
                    <a:lnTo>
                      <a:pt x="1742" y="949"/>
                    </a:lnTo>
                    <a:lnTo>
                      <a:pt x="1689" y="976"/>
                    </a:lnTo>
                    <a:lnTo>
                      <a:pt x="1636" y="1004"/>
                    </a:lnTo>
                    <a:lnTo>
                      <a:pt x="1583" y="1032"/>
                    </a:lnTo>
                    <a:lnTo>
                      <a:pt x="1531" y="1062"/>
                    </a:lnTo>
                    <a:lnTo>
                      <a:pt x="1480" y="1093"/>
                    </a:lnTo>
                    <a:lnTo>
                      <a:pt x="1428" y="1123"/>
                    </a:lnTo>
                    <a:lnTo>
                      <a:pt x="1378" y="1154"/>
                    </a:lnTo>
                    <a:lnTo>
                      <a:pt x="1328" y="1186"/>
                    </a:lnTo>
                    <a:lnTo>
                      <a:pt x="1280" y="1220"/>
                    </a:lnTo>
                    <a:lnTo>
                      <a:pt x="1231" y="1254"/>
                    </a:lnTo>
                    <a:lnTo>
                      <a:pt x="1183" y="1289"/>
                    </a:lnTo>
                    <a:lnTo>
                      <a:pt x="1136" y="1325"/>
                    </a:lnTo>
                    <a:lnTo>
                      <a:pt x="1089" y="1361"/>
                    </a:lnTo>
                    <a:lnTo>
                      <a:pt x="1042" y="1398"/>
                    </a:lnTo>
                    <a:lnTo>
                      <a:pt x="996" y="1436"/>
                    </a:lnTo>
                    <a:lnTo>
                      <a:pt x="951" y="1475"/>
                    </a:lnTo>
                    <a:lnTo>
                      <a:pt x="905" y="1514"/>
                    </a:lnTo>
                    <a:lnTo>
                      <a:pt x="862" y="1554"/>
                    </a:lnTo>
                    <a:lnTo>
                      <a:pt x="817" y="1597"/>
                    </a:lnTo>
                    <a:lnTo>
                      <a:pt x="773" y="1639"/>
                    </a:lnTo>
                    <a:lnTo>
                      <a:pt x="730" y="1681"/>
                    </a:lnTo>
                    <a:lnTo>
                      <a:pt x="686" y="1726"/>
                    </a:lnTo>
                    <a:lnTo>
                      <a:pt x="644" y="1771"/>
                    </a:lnTo>
                    <a:lnTo>
                      <a:pt x="601" y="1816"/>
                    </a:lnTo>
                    <a:lnTo>
                      <a:pt x="559" y="1862"/>
                    </a:lnTo>
                    <a:lnTo>
                      <a:pt x="517" y="1909"/>
                    </a:lnTo>
                    <a:lnTo>
                      <a:pt x="476" y="1958"/>
                    </a:lnTo>
                    <a:lnTo>
                      <a:pt x="435" y="2008"/>
                    </a:lnTo>
                    <a:lnTo>
                      <a:pt x="394" y="2058"/>
                    </a:lnTo>
                    <a:lnTo>
                      <a:pt x="353" y="2108"/>
                    </a:lnTo>
                    <a:lnTo>
                      <a:pt x="312" y="2161"/>
                    </a:lnTo>
                    <a:lnTo>
                      <a:pt x="271" y="2210"/>
                    </a:lnTo>
                    <a:lnTo>
                      <a:pt x="231" y="2253"/>
                    </a:lnTo>
                    <a:lnTo>
                      <a:pt x="192" y="2290"/>
                    </a:lnTo>
                    <a:lnTo>
                      <a:pt x="155" y="2322"/>
                    </a:lnTo>
                    <a:lnTo>
                      <a:pt x="121" y="2351"/>
                    </a:lnTo>
                    <a:lnTo>
                      <a:pt x="89" y="2376"/>
                    </a:lnTo>
                    <a:lnTo>
                      <a:pt x="60" y="2398"/>
                    </a:lnTo>
                    <a:lnTo>
                      <a:pt x="37" y="2419"/>
                    </a:lnTo>
                    <a:lnTo>
                      <a:pt x="19" y="2437"/>
                    </a:lnTo>
                    <a:lnTo>
                      <a:pt x="6" y="2455"/>
                    </a:lnTo>
                    <a:lnTo>
                      <a:pt x="0" y="2471"/>
                    </a:lnTo>
                    <a:lnTo>
                      <a:pt x="3" y="2489"/>
                    </a:lnTo>
                    <a:lnTo>
                      <a:pt x="12" y="2508"/>
                    </a:lnTo>
                    <a:lnTo>
                      <a:pt x="30" y="2530"/>
                    </a:lnTo>
                    <a:lnTo>
                      <a:pt x="58" y="2553"/>
                    </a:lnTo>
                    <a:lnTo>
                      <a:pt x="95" y="2580"/>
                    </a:lnTo>
                    <a:lnTo>
                      <a:pt x="136" y="2606"/>
                    </a:lnTo>
                    <a:lnTo>
                      <a:pt x="172" y="2626"/>
                    </a:lnTo>
                    <a:lnTo>
                      <a:pt x="205" y="2643"/>
                    </a:lnTo>
                    <a:lnTo>
                      <a:pt x="236" y="2655"/>
                    </a:lnTo>
                    <a:lnTo>
                      <a:pt x="265" y="2661"/>
                    </a:lnTo>
                    <a:lnTo>
                      <a:pt x="295" y="2665"/>
                    </a:lnTo>
                    <a:lnTo>
                      <a:pt x="324" y="2666"/>
                    </a:lnTo>
                    <a:lnTo>
                      <a:pt x="356" y="2665"/>
                    </a:lnTo>
                    <a:lnTo>
                      <a:pt x="389" y="2661"/>
                    </a:lnTo>
                    <a:lnTo>
                      <a:pt x="424" y="2655"/>
                    </a:lnTo>
                    <a:lnTo>
                      <a:pt x="465" y="2647"/>
                    </a:lnTo>
                    <a:lnTo>
                      <a:pt x="510" y="2639"/>
                    </a:lnTo>
                    <a:lnTo>
                      <a:pt x="560" y="2630"/>
                    </a:lnTo>
                    <a:lnTo>
                      <a:pt x="618" y="2621"/>
                    </a:lnTo>
                    <a:lnTo>
                      <a:pt x="682" y="2612"/>
                    </a:lnTo>
                    <a:lnTo>
                      <a:pt x="755" y="2605"/>
                    </a:lnTo>
                    <a:lnTo>
                      <a:pt x="795" y="2599"/>
                    </a:lnTo>
                    <a:lnTo>
                      <a:pt x="837" y="2594"/>
                    </a:lnTo>
                    <a:lnTo>
                      <a:pt x="882" y="2585"/>
                    </a:lnTo>
                    <a:lnTo>
                      <a:pt x="930" y="2576"/>
                    </a:lnTo>
                    <a:lnTo>
                      <a:pt x="978" y="2566"/>
                    </a:lnTo>
                    <a:lnTo>
                      <a:pt x="1030" y="2553"/>
                    </a:lnTo>
                    <a:lnTo>
                      <a:pt x="1083" y="2539"/>
                    </a:lnTo>
                    <a:lnTo>
                      <a:pt x="1140" y="2524"/>
                    </a:lnTo>
                    <a:lnTo>
                      <a:pt x="1196" y="2508"/>
                    </a:lnTo>
                    <a:lnTo>
                      <a:pt x="1256" y="2490"/>
                    </a:lnTo>
                    <a:lnTo>
                      <a:pt x="1317" y="2472"/>
                    </a:lnTo>
                    <a:lnTo>
                      <a:pt x="1380" y="2452"/>
                    </a:lnTo>
                    <a:lnTo>
                      <a:pt x="1444" y="2431"/>
                    </a:lnTo>
                    <a:lnTo>
                      <a:pt x="1509" y="2410"/>
                    </a:lnTo>
                    <a:lnTo>
                      <a:pt x="1577" y="2388"/>
                    </a:lnTo>
                    <a:lnTo>
                      <a:pt x="1645" y="2365"/>
                    </a:lnTo>
                    <a:lnTo>
                      <a:pt x="1715" y="2340"/>
                    </a:lnTo>
                    <a:lnTo>
                      <a:pt x="1786" y="2316"/>
                    </a:lnTo>
                    <a:lnTo>
                      <a:pt x="1859" y="2290"/>
                    </a:lnTo>
                    <a:lnTo>
                      <a:pt x="1932" y="2265"/>
                    </a:lnTo>
                    <a:lnTo>
                      <a:pt x="2006" y="2238"/>
                    </a:lnTo>
                    <a:lnTo>
                      <a:pt x="2081" y="2211"/>
                    </a:lnTo>
                    <a:lnTo>
                      <a:pt x="2158" y="2184"/>
                    </a:lnTo>
                    <a:lnTo>
                      <a:pt x="2235" y="2156"/>
                    </a:lnTo>
                    <a:lnTo>
                      <a:pt x="2312" y="2127"/>
                    </a:lnTo>
                    <a:lnTo>
                      <a:pt x="2390" y="2099"/>
                    </a:lnTo>
                    <a:lnTo>
                      <a:pt x="2468" y="2071"/>
                    </a:lnTo>
                    <a:lnTo>
                      <a:pt x="2548" y="2043"/>
                    </a:lnTo>
                    <a:lnTo>
                      <a:pt x="2626" y="2015"/>
                    </a:lnTo>
                    <a:lnTo>
                      <a:pt x="2705" y="1986"/>
                    </a:lnTo>
                    <a:lnTo>
                      <a:pt x="2786" y="1958"/>
                    </a:lnTo>
                    <a:lnTo>
                      <a:pt x="2865" y="1930"/>
                    </a:lnTo>
                    <a:lnTo>
                      <a:pt x="2945" y="1902"/>
                    </a:lnTo>
                    <a:lnTo>
                      <a:pt x="3026" y="1874"/>
                    </a:lnTo>
                    <a:lnTo>
                      <a:pt x="3105" y="1847"/>
                    </a:lnTo>
                    <a:lnTo>
                      <a:pt x="3185" y="1818"/>
                    </a:lnTo>
                    <a:lnTo>
                      <a:pt x="3263" y="1790"/>
                    </a:lnTo>
                    <a:lnTo>
                      <a:pt x="3342" y="1763"/>
                    </a:lnTo>
                    <a:lnTo>
                      <a:pt x="3421" y="1736"/>
                    </a:lnTo>
                    <a:lnTo>
                      <a:pt x="3498" y="1708"/>
                    </a:lnTo>
                    <a:lnTo>
                      <a:pt x="3574" y="1681"/>
                    </a:lnTo>
                    <a:lnTo>
                      <a:pt x="3650" y="1656"/>
                    </a:lnTo>
                    <a:lnTo>
                      <a:pt x="3726" y="1629"/>
                    </a:lnTo>
                    <a:lnTo>
                      <a:pt x="3799" y="1603"/>
                    </a:lnTo>
                    <a:lnTo>
                      <a:pt x="3872" y="1577"/>
                    </a:lnTo>
                    <a:lnTo>
                      <a:pt x="3945" y="1552"/>
                    </a:lnTo>
                    <a:lnTo>
                      <a:pt x="4015" y="1527"/>
                    </a:lnTo>
                    <a:lnTo>
                      <a:pt x="4085" y="1503"/>
                    </a:lnTo>
                    <a:lnTo>
                      <a:pt x="4153" y="1479"/>
                    </a:lnTo>
                    <a:lnTo>
                      <a:pt x="4219" y="1455"/>
                    </a:lnTo>
                    <a:lnTo>
                      <a:pt x="4283" y="1432"/>
                    </a:lnTo>
                    <a:lnTo>
                      <a:pt x="4348" y="1411"/>
                    </a:lnTo>
                    <a:lnTo>
                      <a:pt x="4409" y="1389"/>
                    </a:lnTo>
                    <a:lnTo>
                      <a:pt x="4468" y="1367"/>
                    </a:lnTo>
                    <a:lnTo>
                      <a:pt x="4526" y="1348"/>
                    </a:lnTo>
                    <a:lnTo>
                      <a:pt x="4582" y="1327"/>
                    </a:lnTo>
                    <a:lnTo>
                      <a:pt x="4636" y="1308"/>
                    </a:lnTo>
                    <a:lnTo>
                      <a:pt x="4687" y="1290"/>
                    </a:lnTo>
                    <a:lnTo>
                      <a:pt x="4736" y="1272"/>
                    </a:lnTo>
                    <a:lnTo>
                      <a:pt x="4783" y="1255"/>
                    </a:lnTo>
                    <a:lnTo>
                      <a:pt x="4827" y="1240"/>
                    </a:lnTo>
                    <a:lnTo>
                      <a:pt x="4869" y="1225"/>
                    </a:lnTo>
                    <a:lnTo>
                      <a:pt x="4909" y="1211"/>
                    </a:lnTo>
                    <a:lnTo>
                      <a:pt x="4945" y="1198"/>
                    </a:lnTo>
                    <a:lnTo>
                      <a:pt x="5013" y="1173"/>
                    </a:lnTo>
                    <a:lnTo>
                      <a:pt x="5074" y="1150"/>
                    </a:lnTo>
                    <a:lnTo>
                      <a:pt x="5132" y="1128"/>
                    </a:lnTo>
                    <a:lnTo>
                      <a:pt x="5183" y="1108"/>
                    </a:lnTo>
                    <a:lnTo>
                      <a:pt x="5228" y="1087"/>
                    </a:lnTo>
                    <a:lnTo>
                      <a:pt x="5268" y="1068"/>
                    </a:lnTo>
                    <a:lnTo>
                      <a:pt x="5303" y="1048"/>
                    </a:lnTo>
                    <a:lnTo>
                      <a:pt x="5330" y="1028"/>
                    </a:lnTo>
                    <a:lnTo>
                      <a:pt x="5350" y="1008"/>
                    </a:lnTo>
                    <a:lnTo>
                      <a:pt x="5364" y="987"/>
                    </a:lnTo>
                    <a:lnTo>
                      <a:pt x="5372" y="966"/>
                    </a:lnTo>
                    <a:lnTo>
                      <a:pt x="5372" y="943"/>
                    </a:lnTo>
                    <a:lnTo>
                      <a:pt x="5365" y="917"/>
                    </a:lnTo>
                    <a:lnTo>
                      <a:pt x="5351" y="890"/>
                    </a:lnTo>
                    <a:lnTo>
                      <a:pt x="5331" y="862"/>
                    </a:lnTo>
                    <a:lnTo>
                      <a:pt x="5301" y="830"/>
                    </a:lnTo>
                    <a:lnTo>
                      <a:pt x="5269" y="798"/>
                    </a:lnTo>
                    <a:lnTo>
                      <a:pt x="5239" y="768"/>
                    </a:lnTo>
                    <a:lnTo>
                      <a:pt x="5210" y="741"/>
                    </a:lnTo>
                    <a:lnTo>
                      <a:pt x="5183" y="714"/>
                    </a:lnTo>
                    <a:lnTo>
                      <a:pt x="5159" y="690"/>
                    </a:lnTo>
                    <a:lnTo>
                      <a:pt x="5136" y="665"/>
                    </a:lnTo>
                    <a:lnTo>
                      <a:pt x="5117" y="642"/>
                    </a:lnTo>
                    <a:lnTo>
                      <a:pt x="5100" y="619"/>
                    </a:lnTo>
                    <a:lnTo>
                      <a:pt x="5087" y="596"/>
                    </a:lnTo>
                    <a:lnTo>
                      <a:pt x="5077" y="573"/>
                    </a:lnTo>
                    <a:lnTo>
                      <a:pt x="5071" y="549"/>
                    </a:lnTo>
                    <a:lnTo>
                      <a:pt x="5067" y="523"/>
                    </a:lnTo>
                    <a:lnTo>
                      <a:pt x="5068" y="497"/>
                    </a:lnTo>
                    <a:lnTo>
                      <a:pt x="5073" y="469"/>
                    </a:lnTo>
                    <a:lnTo>
                      <a:pt x="5083" y="440"/>
                    </a:lnTo>
                    <a:lnTo>
                      <a:pt x="5098" y="408"/>
                    </a:lnTo>
                    <a:lnTo>
                      <a:pt x="5117" y="376"/>
                    </a:lnTo>
                    <a:lnTo>
                      <a:pt x="5139" y="346"/>
                    </a:lnTo>
                    <a:lnTo>
                      <a:pt x="5164" y="319"/>
                    </a:lnTo>
                    <a:lnTo>
                      <a:pt x="5191" y="294"/>
                    </a:lnTo>
                    <a:lnTo>
                      <a:pt x="5219" y="271"/>
                    </a:lnTo>
                    <a:lnTo>
                      <a:pt x="5246" y="249"/>
                    </a:lnTo>
                    <a:lnTo>
                      <a:pt x="5273" y="228"/>
                    </a:lnTo>
                    <a:lnTo>
                      <a:pt x="5296" y="208"/>
                    </a:lnTo>
                    <a:lnTo>
                      <a:pt x="5317" y="190"/>
                    </a:lnTo>
                    <a:lnTo>
                      <a:pt x="5332" y="172"/>
                    </a:lnTo>
                    <a:lnTo>
                      <a:pt x="5342" y="154"/>
                    </a:lnTo>
                    <a:lnTo>
                      <a:pt x="5346" y="136"/>
                    </a:lnTo>
                    <a:lnTo>
                      <a:pt x="5342" y="119"/>
                    </a:lnTo>
                    <a:lnTo>
                      <a:pt x="5331" y="101"/>
                    </a:lnTo>
                    <a:lnTo>
                      <a:pt x="5308" y="83"/>
                    </a:lnTo>
                    <a:lnTo>
                      <a:pt x="5276" y="64"/>
                    </a:lnTo>
                    <a:lnTo>
                      <a:pt x="5237" y="46"/>
                    </a:lnTo>
                    <a:lnTo>
                      <a:pt x="5200" y="32"/>
                    </a:lnTo>
                    <a:lnTo>
                      <a:pt x="5164" y="22"/>
                    </a:lnTo>
                    <a:lnTo>
                      <a:pt x="5128" y="13"/>
                    </a:lnTo>
                    <a:lnTo>
                      <a:pt x="5094" y="6"/>
                    </a:lnTo>
                    <a:lnTo>
                      <a:pt x="5062" y="2"/>
                    </a:lnTo>
                    <a:lnTo>
                      <a:pt x="5031" y="1"/>
                    </a:lnTo>
                    <a:lnTo>
                      <a:pt x="5001" y="0"/>
                    </a:lnTo>
                    <a:lnTo>
                      <a:pt x="4976" y="0"/>
                    </a:lnTo>
                    <a:lnTo>
                      <a:pt x="4953" y="2"/>
                    </a:lnTo>
                    <a:lnTo>
                      <a:pt x="4931" y="4"/>
                    </a:lnTo>
                    <a:lnTo>
                      <a:pt x="4914" y="6"/>
                    </a:lnTo>
                    <a:lnTo>
                      <a:pt x="4900" y="9"/>
                    </a:lnTo>
                    <a:lnTo>
                      <a:pt x="4890" y="10"/>
                    </a:lnTo>
                    <a:lnTo>
                      <a:pt x="4883" y="13"/>
                    </a:lnTo>
                    <a:lnTo>
                      <a:pt x="4881" y="13"/>
                    </a:lnTo>
                    <a:lnTo>
                      <a:pt x="2687" y="600"/>
                    </a:lnTo>
                    <a:close/>
                  </a:path>
                </a:pathLst>
              </a:custGeom>
              <a:solidFill>
                <a:srgbClr val="007377"/>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65" name="Freeform 159">
                <a:extLst>
                  <a:ext uri="{FF2B5EF4-FFF2-40B4-BE49-F238E27FC236}">
                    <a16:creationId xmlns:a16="http://schemas.microsoft.com/office/drawing/2014/main" id="{96FFA9AE-7EA8-4855-AD88-6459488FF669}"/>
                  </a:ext>
                </a:extLst>
              </p:cNvPr>
              <p:cNvSpPr>
                <a:spLocks noChangeAspect="1"/>
              </p:cNvSpPr>
              <p:nvPr/>
            </p:nvSpPr>
            <p:spPr bwMode="auto">
              <a:xfrm>
                <a:off x="4614" y="1353"/>
                <a:ext cx="922" cy="244"/>
              </a:xfrm>
              <a:custGeom>
                <a:avLst/>
                <a:gdLst>
                  <a:gd name="T0" fmla="*/ 0 w 3686"/>
                  <a:gd name="T1" fmla="*/ 0 h 974"/>
                  <a:gd name="T2" fmla="*/ 0 w 3686"/>
                  <a:gd name="T3" fmla="*/ 0 h 974"/>
                  <a:gd name="T4" fmla="*/ 0 w 3686"/>
                  <a:gd name="T5" fmla="*/ 0 h 974"/>
                  <a:gd name="T6" fmla="*/ 0 w 3686"/>
                  <a:gd name="T7" fmla="*/ 0 h 974"/>
                  <a:gd name="T8" fmla="*/ 0 w 3686"/>
                  <a:gd name="T9" fmla="*/ 0 h 974"/>
                  <a:gd name="T10" fmla="*/ 0 w 3686"/>
                  <a:gd name="T11" fmla="*/ 0 h 974"/>
                  <a:gd name="T12" fmla="*/ 0 w 3686"/>
                  <a:gd name="T13" fmla="*/ 0 h 974"/>
                  <a:gd name="T14" fmla="*/ 0 w 3686"/>
                  <a:gd name="T15" fmla="*/ 0 h 974"/>
                  <a:gd name="T16" fmla="*/ 0 w 3686"/>
                  <a:gd name="T17" fmla="*/ 0 h 974"/>
                  <a:gd name="T18" fmla="*/ 0 w 3686"/>
                  <a:gd name="T19" fmla="*/ 0 h 974"/>
                  <a:gd name="T20" fmla="*/ 0 w 3686"/>
                  <a:gd name="T21" fmla="*/ 0 h 974"/>
                  <a:gd name="T22" fmla="*/ 0 w 3686"/>
                  <a:gd name="T23" fmla="*/ 0 h 974"/>
                  <a:gd name="T24" fmla="*/ 0 w 3686"/>
                  <a:gd name="T25" fmla="*/ 0 h 974"/>
                  <a:gd name="T26" fmla="*/ 0 w 3686"/>
                  <a:gd name="T27" fmla="*/ 0 h 974"/>
                  <a:gd name="T28" fmla="*/ 0 w 3686"/>
                  <a:gd name="T29" fmla="*/ 0 h 974"/>
                  <a:gd name="T30" fmla="*/ 0 w 3686"/>
                  <a:gd name="T31" fmla="*/ 0 h 974"/>
                  <a:gd name="T32" fmla="*/ 0 w 3686"/>
                  <a:gd name="T33" fmla="*/ 0 h 974"/>
                  <a:gd name="T34" fmla="*/ 0 w 3686"/>
                  <a:gd name="T35" fmla="*/ 0 h 974"/>
                  <a:gd name="T36" fmla="*/ 0 w 3686"/>
                  <a:gd name="T37" fmla="*/ 0 h 974"/>
                  <a:gd name="T38" fmla="*/ 0 w 3686"/>
                  <a:gd name="T39" fmla="*/ 0 h 974"/>
                  <a:gd name="T40" fmla="*/ 0 w 3686"/>
                  <a:gd name="T41" fmla="*/ 0 h 974"/>
                  <a:gd name="T42" fmla="*/ 0 w 3686"/>
                  <a:gd name="T43" fmla="*/ 0 h 974"/>
                  <a:gd name="T44" fmla="*/ 0 w 3686"/>
                  <a:gd name="T45" fmla="*/ 0 h 974"/>
                  <a:gd name="T46" fmla="*/ 0 w 3686"/>
                  <a:gd name="T47" fmla="*/ 0 h 974"/>
                  <a:gd name="T48" fmla="*/ 0 w 3686"/>
                  <a:gd name="T49" fmla="*/ 0 h 974"/>
                  <a:gd name="T50" fmla="*/ 0 w 3686"/>
                  <a:gd name="T51" fmla="*/ 0 h 974"/>
                  <a:gd name="T52" fmla="*/ 0 w 3686"/>
                  <a:gd name="T53" fmla="*/ 0 h 974"/>
                  <a:gd name="T54" fmla="*/ 0 w 3686"/>
                  <a:gd name="T55" fmla="*/ 0 h 974"/>
                  <a:gd name="T56" fmla="*/ 0 w 3686"/>
                  <a:gd name="T57" fmla="*/ 0 h 974"/>
                  <a:gd name="T58" fmla="*/ 0 w 3686"/>
                  <a:gd name="T59" fmla="*/ 0 h 974"/>
                  <a:gd name="T60" fmla="*/ 0 w 3686"/>
                  <a:gd name="T61" fmla="*/ 0 h 974"/>
                  <a:gd name="T62" fmla="*/ 0 w 3686"/>
                  <a:gd name="T63" fmla="*/ 0 h 974"/>
                  <a:gd name="T64" fmla="*/ 0 w 3686"/>
                  <a:gd name="T65" fmla="*/ 0 h 974"/>
                  <a:gd name="T66" fmla="*/ 0 w 3686"/>
                  <a:gd name="T67" fmla="*/ 0 h 974"/>
                  <a:gd name="T68" fmla="*/ 0 w 3686"/>
                  <a:gd name="T69" fmla="*/ 0 h 974"/>
                  <a:gd name="T70" fmla="*/ 0 w 3686"/>
                  <a:gd name="T71" fmla="*/ 0 h 974"/>
                  <a:gd name="T72" fmla="*/ 0 w 3686"/>
                  <a:gd name="T73" fmla="*/ 0 h 974"/>
                  <a:gd name="T74" fmla="*/ 0 w 3686"/>
                  <a:gd name="T75" fmla="*/ 0 h 974"/>
                  <a:gd name="T76" fmla="*/ 0 w 3686"/>
                  <a:gd name="T77" fmla="*/ 0 h 974"/>
                  <a:gd name="T78" fmla="*/ 0 w 3686"/>
                  <a:gd name="T79" fmla="*/ 0 h 974"/>
                  <a:gd name="T80" fmla="*/ 0 w 3686"/>
                  <a:gd name="T81" fmla="*/ 0 h 974"/>
                  <a:gd name="T82" fmla="*/ 0 w 3686"/>
                  <a:gd name="T83" fmla="*/ 0 h 974"/>
                  <a:gd name="T84" fmla="*/ 0 w 3686"/>
                  <a:gd name="T85" fmla="*/ 0 h 974"/>
                  <a:gd name="T86" fmla="*/ 0 w 3686"/>
                  <a:gd name="T87" fmla="*/ 0 h 974"/>
                  <a:gd name="T88" fmla="*/ 0 w 3686"/>
                  <a:gd name="T89" fmla="*/ 0 h 974"/>
                  <a:gd name="T90" fmla="*/ 0 w 3686"/>
                  <a:gd name="T91" fmla="*/ 0 h 974"/>
                  <a:gd name="T92" fmla="*/ 0 w 3686"/>
                  <a:gd name="T93" fmla="*/ 0 h 974"/>
                  <a:gd name="T94" fmla="*/ 0 w 3686"/>
                  <a:gd name="T95" fmla="*/ 0 h 974"/>
                  <a:gd name="T96" fmla="*/ 0 w 3686"/>
                  <a:gd name="T97" fmla="*/ 0 h 974"/>
                  <a:gd name="T98" fmla="*/ 0 w 3686"/>
                  <a:gd name="T99" fmla="*/ 0 h 974"/>
                  <a:gd name="T100" fmla="*/ 0 w 3686"/>
                  <a:gd name="T101" fmla="*/ 0 h 974"/>
                  <a:gd name="T102" fmla="*/ 0 w 3686"/>
                  <a:gd name="T103" fmla="*/ 0 h 974"/>
                  <a:gd name="T104" fmla="*/ 0 w 3686"/>
                  <a:gd name="T105" fmla="*/ 0 h 974"/>
                  <a:gd name="T106" fmla="*/ 0 w 3686"/>
                  <a:gd name="T107" fmla="*/ 0 h 974"/>
                  <a:gd name="T108" fmla="*/ 0 w 3686"/>
                  <a:gd name="T109" fmla="*/ 0 h 974"/>
                  <a:gd name="T110" fmla="*/ 0 w 3686"/>
                  <a:gd name="T111" fmla="*/ 0 h 97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686"/>
                  <a:gd name="T169" fmla="*/ 0 h 974"/>
                  <a:gd name="T170" fmla="*/ 3686 w 3686"/>
                  <a:gd name="T171" fmla="*/ 974 h 97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686" h="974">
                    <a:moveTo>
                      <a:pt x="2890" y="0"/>
                    </a:moveTo>
                    <a:lnTo>
                      <a:pt x="2859" y="6"/>
                    </a:lnTo>
                    <a:lnTo>
                      <a:pt x="2817" y="12"/>
                    </a:lnTo>
                    <a:lnTo>
                      <a:pt x="2763" y="22"/>
                    </a:lnTo>
                    <a:lnTo>
                      <a:pt x="2700" y="34"/>
                    </a:lnTo>
                    <a:lnTo>
                      <a:pt x="2628" y="47"/>
                    </a:lnTo>
                    <a:lnTo>
                      <a:pt x="2547" y="62"/>
                    </a:lnTo>
                    <a:lnTo>
                      <a:pt x="2460" y="80"/>
                    </a:lnTo>
                    <a:lnTo>
                      <a:pt x="2365" y="98"/>
                    </a:lnTo>
                    <a:lnTo>
                      <a:pt x="2264" y="118"/>
                    </a:lnTo>
                    <a:lnTo>
                      <a:pt x="2159" y="139"/>
                    </a:lnTo>
                    <a:lnTo>
                      <a:pt x="2049" y="162"/>
                    </a:lnTo>
                    <a:lnTo>
                      <a:pt x="1935" y="185"/>
                    </a:lnTo>
                    <a:lnTo>
                      <a:pt x="1818" y="208"/>
                    </a:lnTo>
                    <a:lnTo>
                      <a:pt x="1700" y="233"/>
                    </a:lnTo>
                    <a:lnTo>
                      <a:pt x="1579" y="257"/>
                    </a:lnTo>
                    <a:lnTo>
                      <a:pt x="1460" y="283"/>
                    </a:lnTo>
                    <a:lnTo>
                      <a:pt x="1340" y="307"/>
                    </a:lnTo>
                    <a:lnTo>
                      <a:pt x="1222" y="333"/>
                    </a:lnTo>
                    <a:lnTo>
                      <a:pt x="1105" y="357"/>
                    </a:lnTo>
                    <a:lnTo>
                      <a:pt x="991" y="381"/>
                    </a:lnTo>
                    <a:lnTo>
                      <a:pt x="881" y="406"/>
                    </a:lnTo>
                    <a:lnTo>
                      <a:pt x="776" y="429"/>
                    </a:lnTo>
                    <a:lnTo>
                      <a:pt x="674" y="451"/>
                    </a:lnTo>
                    <a:lnTo>
                      <a:pt x="581" y="472"/>
                    </a:lnTo>
                    <a:lnTo>
                      <a:pt x="492" y="492"/>
                    </a:lnTo>
                    <a:lnTo>
                      <a:pt x="411" y="511"/>
                    </a:lnTo>
                    <a:lnTo>
                      <a:pt x="340" y="528"/>
                    </a:lnTo>
                    <a:lnTo>
                      <a:pt x="277" y="544"/>
                    </a:lnTo>
                    <a:lnTo>
                      <a:pt x="224" y="557"/>
                    </a:lnTo>
                    <a:lnTo>
                      <a:pt x="182" y="570"/>
                    </a:lnTo>
                    <a:lnTo>
                      <a:pt x="151" y="579"/>
                    </a:lnTo>
                    <a:lnTo>
                      <a:pt x="133" y="587"/>
                    </a:lnTo>
                    <a:lnTo>
                      <a:pt x="110" y="598"/>
                    </a:lnTo>
                    <a:lnTo>
                      <a:pt x="88" y="608"/>
                    </a:lnTo>
                    <a:lnTo>
                      <a:pt x="68" y="616"/>
                    </a:lnTo>
                    <a:lnTo>
                      <a:pt x="49" y="624"/>
                    </a:lnTo>
                    <a:lnTo>
                      <a:pt x="33" y="629"/>
                    </a:lnTo>
                    <a:lnTo>
                      <a:pt x="19" y="634"/>
                    </a:lnTo>
                    <a:lnTo>
                      <a:pt x="9" y="639"/>
                    </a:lnTo>
                    <a:lnTo>
                      <a:pt x="2" y="643"/>
                    </a:lnTo>
                    <a:lnTo>
                      <a:pt x="0" y="648"/>
                    </a:lnTo>
                    <a:lnTo>
                      <a:pt x="1" y="653"/>
                    </a:lnTo>
                    <a:lnTo>
                      <a:pt x="8" y="658"/>
                    </a:lnTo>
                    <a:lnTo>
                      <a:pt x="19" y="663"/>
                    </a:lnTo>
                    <a:lnTo>
                      <a:pt x="37" y="671"/>
                    </a:lnTo>
                    <a:lnTo>
                      <a:pt x="60" y="679"/>
                    </a:lnTo>
                    <a:lnTo>
                      <a:pt x="90" y="689"/>
                    </a:lnTo>
                    <a:lnTo>
                      <a:pt x="126" y="701"/>
                    </a:lnTo>
                    <a:lnTo>
                      <a:pt x="163" y="712"/>
                    </a:lnTo>
                    <a:lnTo>
                      <a:pt x="195" y="722"/>
                    </a:lnTo>
                    <a:lnTo>
                      <a:pt x="223" y="731"/>
                    </a:lnTo>
                    <a:lnTo>
                      <a:pt x="247" y="739"/>
                    </a:lnTo>
                    <a:lnTo>
                      <a:pt x="269" y="746"/>
                    </a:lnTo>
                    <a:lnTo>
                      <a:pt x="288" y="752"/>
                    </a:lnTo>
                    <a:lnTo>
                      <a:pt x="306" y="757"/>
                    </a:lnTo>
                    <a:lnTo>
                      <a:pt x="323" y="762"/>
                    </a:lnTo>
                    <a:lnTo>
                      <a:pt x="338" y="769"/>
                    </a:lnTo>
                    <a:lnTo>
                      <a:pt x="355" y="774"/>
                    </a:lnTo>
                    <a:lnTo>
                      <a:pt x="372" y="780"/>
                    </a:lnTo>
                    <a:lnTo>
                      <a:pt x="391" y="788"/>
                    </a:lnTo>
                    <a:lnTo>
                      <a:pt x="411" y="797"/>
                    </a:lnTo>
                    <a:lnTo>
                      <a:pt x="435" y="806"/>
                    </a:lnTo>
                    <a:lnTo>
                      <a:pt x="460" y="817"/>
                    </a:lnTo>
                    <a:lnTo>
                      <a:pt x="491" y="830"/>
                    </a:lnTo>
                    <a:lnTo>
                      <a:pt x="520" y="844"/>
                    </a:lnTo>
                    <a:lnTo>
                      <a:pt x="545" y="858"/>
                    </a:lnTo>
                    <a:lnTo>
                      <a:pt x="565" y="873"/>
                    </a:lnTo>
                    <a:lnTo>
                      <a:pt x="582" y="888"/>
                    </a:lnTo>
                    <a:lnTo>
                      <a:pt x="596" y="901"/>
                    </a:lnTo>
                    <a:lnTo>
                      <a:pt x="609" y="915"/>
                    </a:lnTo>
                    <a:lnTo>
                      <a:pt x="620" y="926"/>
                    </a:lnTo>
                    <a:lnTo>
                      <a:pt x="633" y="938"/>
                    </a:lnTo>
                    <a:lnTo>
                      <a:pt x="646" y="948"/>
                    </a:lnTo>
                    <a:lnTo>
                      <a:pt x="661" y="957"/>
                    </a:lnTo>
                    <a:lnTo>
                      <a:pt x="679" y="964"/>
                    </a:lnTo>
                    <a:lnTo>
                      <a:pt x="700" y="970"/>
                    </a:lnTo>
                    <a:lnTo>
                      <a:pt x="726" y="973"/>
                    </a:lnTo>
                    <a:lnTo>
                      <a:pt x="758" y="974"/>
                    </a:lnTo>
                    <a:lnTo>
                      <a:pt x="795" y="971"/>
                    </a:lnTo>
                    <a:lnTo>
                      <a:pt x="840" y="967"/>
                    </a:lnTo>
                    <a:lnTo>
                      <a:pt x="869" y="964"/>
                    </a:lnTo>
                    <a:lnTo>
                      <a:pt x="908" y="956"/>
                    </a:lnTo>
                    <a:lnTo>
                      <a:pt x="955" y="947"/>
                    </a:lnTo>
                    <a:lnTo>
                      <a:pt x="1011" y="935"/>
                    </a:lnTo>
                    <a:lnTo>
                      <a:pt x="1076" y="921"/>
                    </a:lnTo>
                    <a:lnTo>
                      <a:pt x="1146" y="905"/>
                    </a:lnTo>
                    <a:lnTo>
                      <a:pt x="1223" y="887"/>
                    </a:lnTo>
                    <a:lnTo>
                      <a:pt x="1305" y="867"/>
                    </a:lnTo>
                    <a:lnTo>
                      <a:pt x="1392" y="847"/>
                    </a:lnTo>
                    <a:lnTo>
                      <a:pt x="1485" y="824"/>
                    </a:lnTo>
                    <a:lnTo>
                      <a:pt x="1581" y="801"/>
                    </a:lnTo>
                    <a:lnTo>
                      <a:pt x="1679" y="776"/>
                    </a:lnTo>
                    <a:lnTo>
                      <a:pt x="1781" y="752"/>
                    </a:lnTo>
                    <a:lnTo>
                      <a:pt x="1885" y="726"/>
                    </a:lnTo>
                    <a:lnTo>
                      <a:pt x="1988" y="699"/>
                    </a:lnTo>
                    <a:lnTo>
                      <a:pt x="2094" y="672"/>
                    </a:lnTo>
                    <a:lnTo>
                      <a:pt x="2199" y="647"/>
                    </a:lnTo>
                    <a:lnTo>
                      <a:pt x="2304" y="620"/>
                    </a:lnTo>
                    <a:lnTo>
                      <a:pt x="2406" y="593"/>
                    </a:lnTo>
                    <a:lnTo>
                      <a:pt x="2508" y="567"/>
                    </a:lnTo>
                    <a:lnTo>
                      <a:pt x="2605" y="542"/>
                    </a:lnTo>
                    <a:lnTo>
                      <a:pt x="2701" y="517"/>
                    </a:lnTo>
                    <a:lnTo>
                      <a:pt x="2792" y="494"/>
                    </a:lnTo>
                    <a:lnTo>
                      <a:pt x="2878" y="471"/>
                    </a:lnTo>
                    <a:lnTo>
                      <a:pt x="2960" y="451"/>
                    </a:lnTo>
                    <a:lnTo>
                      <a:pt x="3036" y="430"/>
                    </a:lnTo>
                    <a:lnTo>
                      <a:pt x="3105" y="412"/>
                    </a:lnTo>
                    <a:lnTo>
                      <a:pt x="3167" y="395"/>
                    </a:lnTo>
                    <a:lnTo>
                      <a:pt x="3220" y="381"/>
                    </a:lnTo>
                    <a:lnTo>
                      <a:pt x="3267" y="369"/>
                    </a:lnTo>
                    <a:lnTo>
                      <a:pt x="3304" y="358"/>
                    </a:lnTo>
                    <a:lnTo>
                      <a:pt x="3331" y="351"/>
                    </a:lnTo>
                    <a:lnTo>
                      <a:pt x="3376" y="338"/>
                    </a:lnTo>
                    <a:lnTo>
                      <a:pt x="3419" y="325"/>
                    </a:lnTo>
                    <a:lnTo>
                      <a:pt x="3463" y="313"/>
                    </a:lnTo>
                    <a:lnTo>
                      <a:pt x="3504" y="302"/>
                    </a:lnTo>
                    <a:lnTo>
                      <a:pt x="3542" y="290"/>
                    </a:lnTo>
                    <a:lnTo>
                      <a:pt x="3578" y="279"/>
                    </a:lnTo>
                    <a:lnTo>
                      <a:pt x="3610" y="268"/>
                    </a:lnTo>
                    <a:lnTo>
                      <a:pt x="3637" y="258"/>
                    </a:lnTo>
                    <a:lnTo>
                      <a:pt x="3659" y="248"/>
                    </a:lnTo>
                    <a:lnTo>
                      <a:pt x="3676" y="240"/>
                    </a:lnTo>
                    <a:lnTo>
                      <a:pt x="3685" y="231"/>
                    </a:lnTo>
                    <a:lnTo>
                      <a:pt x="3686" y="225"/>
                    </a:lnTo>
                    <a:lnTo>
                      <a:pt x="3679" y="218"/>
                    </a:lnTo>
                    <a:lnTo>
                      <a:pt x="3664" y="213"/>
                    </a:lnTo>
                    <a:lnTo>
                      <a:pt x="3640" y="208"/>
                    </a:lnTo>
                    <a:lnTo>
                      <a:pt x="3604" y="206"/>
                    </a:lnTo>
                    <a:lnTo>
                      <a:pt x="3564" y="204"/>
                    </a:lnTo>
                    <a:lnTo>
                      <a:pt x="3527" y="206"/>
                    </a:lnTo>
                    <a:lnTo>
                      <a:pt x="3492" y="210"/>
                    </a:lnTo>
                    <a:lnTo>
                      <a:pt x="3460" y="215"/>
                    </a:lnTo>
                    <a:lnTo>
                      <a:pt x="3429" y="221"/>
                    </a:lnTo>
                    <a:lnTo>
                      <a:pt x="3400" y="229"/>
                    </a:lnTo>
                    <a:lnTo>
                      <a:pt x="3372" y="236"/>
                    </a:lnTo>
                    <a:lnTo>
                      <a:pt x="3345" y="244"/>
                    </a:lnTo>
                    <a:lnTo>
                      <a:pt x="3319" y="252"/>
                    </a:lnTo>
                    <a:lnTo>
                      <a:pt x="3294" y="260"/>
                    </a:lnTo>
                    <a:lnTo>
                      <a:pt x="3269" y="265"/>
                    </a:lnTo>
                    <a:lnTo>
                      <a:pt x="3244" y="268"/>
                    </a:lnTo>
                    <a:lnTo>
                      <a:pt x="3219" y="271"/>
                    </a:lnTo>
                    <a:lnTo>
                      <a:pt x="3194" y="270"/>
                    </a:lnTo>
                    <a:lnTo>
                      <a:pt x="3168" y="266"/>
                    </a:lnTo>
                    <a:lnTo>
                      <a:pt x="3141" y="260"/>
                    </a:lnTo>
                    <a:lnTo>
                      <a:pt x="3091" y="244"/>
                    </a:lnTo>
                    <a:lnTo>
                      <a:pt x="3050" y="230"/>
                    </a:lnTo>
                    <a:lnTo>
                      <a:pt x="3018" y="217"/>
                    </a:lnTo>
                    <a:lnTo>
                      <a:pt x="2996" y="206"/>
                    </a:lnTo>
                    <a:lnTo>
                      <a:pt x="2985" y="193"/>
                    </a:lnTo>
                    <a:lnTo>
                      <a:pt x="2983" y="180"/>
                    </a:lnTo>
                    <a:lnTo>
                      <a:pt x="2991" y="163"/>
                    </a:lnTo>
                    <a:lnTo>
                      <a:pt x="3011" y="145"/>
                    </a:lnTo>
                    <a:lnTo>
                      <a:pt x="3033" y="127"/>
                    </a:lnTo>
                    <a:lnTo>
                      <a:pt x="3047" y="112"/>
                    </a:lnTo>
                    <a:lnTo>
                      <a:pt x="3054" y="100"/>
                    </a:lnTo>
                    <a:lnTo>
                      <a:pt x="3052" y="89"/>
                    </a:lnTo>
                    <a:lnTo>
                      <a:pt x="3045" y="79"/>
                    </a:lnTo>
                    <a:lnTo>
                      <a:pt x="3031" y="70"/>
                    </a:lnTo>
                    <a:lnTo>
                      <a:pt x="3009" y="58"/>
                    </a:lnTo>
                    <a:lnTo>
                      <a:pt x="2981" y="45"/>
                    </a:lnTo>
                    <a:lnTo>
                      <a:pt x="2952" y="33"/>
                    </a:lnTo>
                    <a:lnTo>
                      <a:pt x="2931" y="22"/>
                    </a:lnTo>
                    <a:lnTo>
                      <a:pt x="2915" y="15"/>
                    </a:lnTo>
                    <a:lnTo>
                      <a:pt x="2904" y="9"/>
                    </a:lnTo>
                    <a:lnTo>
                      <a:pt x="2896" y="4"/>
                    </a:lnTo>
                    <a:lnTo>
                      <a:pt x="2892" y="2"/>
                    </a:lnTo>
                    <a:lnTo>
                      <a:pt x="2890" y="0"/>
                    </a:lnTo>
                    <a:close/>
                  </a:path>
                </a:pathLst>
              </a:custGeom>
              <a:solidFill>
                <a:srgbClr val="7F7F7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66" name="Freeform 160">
                <a:extLst>
                  <a:ext uri="{FF2B5EF4-FFF2-40B4-BE49-F238E27FC236}">
                    <a16:creationId xmlns:a16="http://schemas.microsoft.com/office/drawing/2014/main" id="{16455839-D7CB-4057-AC93-4BF83AEA7D9B}"/>
                  </a:ext>
                </a:extLst>
              </p:cNvPr>
              <p:cNvSpPr>
                <a:spLocks noChangeAspect="1"/>
              </p:cNvSpPr>
              <p:nvPr/>
            </p:nvSpPr>
            <p:spPr bwMode="auto">
              <a:xfrm>
                <a:off x="4762" y="1666"/>
                <a:ext cx="153" cy="91"/>
              </a:xfrm>
              <a:custGeom>
                <a:avLst/>
                <a:gdLst>
                  <a:gd name="T0" fmla="*/ 0 w 614"/>
                  <a:gd name="T1" fmla="*/ 0 h 364"/>
                  <a:gd name="T2" fmla="*/ 0 w 614"/>
                  <a:gd name="T3" fmla="*/ 0 h 364"/>
                  <a:gd name="T4" fmla="*/ 0 w 614"/>
                  <a:gd name="T5" fmla="*/ 0 h 364"/>
                  <a:gd name="T6" fmla="*/ 0 w 614"/>
                  <a:gd name="T7" fmla="*/ 0 h 364"/>
                  <a:gd name="T8" fmla="*/ 0 w 614"/>
                  <a:gd name="T9" fmla="*/ 0 h 364"/>
                  <a:gd name="T10" fmla="*/ 0 w 614"/>
                  <a:gd name="T11" fmla="*/ 0 h 364"/>
                  <a:gd name="T12" fmla="*/ 0 w 614"/>
                  <a:gd name="T13" fmla="*/ 0 h 364"/>
                  <a:gd name="T14" fmla="*/ 0 60000 65536"/>
                  <a:gd name="T15" fmla="*/ 0 60000 65536"/>
                  <a:gd name="T16" fmla="*/ 0 60000 65536"/>
                  <a:gd name="T17" fmla="*/ 0 60000 65536"/>
                  <a:gd name="T18" fmla="*/ 0 60000 65536"/>
                  <a:gd name="T19" fmla="*/ 0 60000 65536"/>
                  <a:gd name="T20" fmla="*/ 0 60000 65536"/>
                  <a:gd name="T21" fmla="*/ 0 w 614"/>
                  <a:gd name="T22" fmla="*/ 0 h 364"/>
                  <a:gd name="T23" fmla="*/ 614 w 614"/>
                  <a:gd name="T24" fmla="*/ 364 h 3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364">
                    <a:moveTo>
                      <a:pt x="60" y="166"/>
                    </a:moveTo>
                    <a:lnTo>
                      <a:pt x="0" y="364"/>
                    </a:lnTo>
                    <a:lnTo>
                      <a:pt x="182" y="342"/>
                    </a:lnTo>
                    <a:lnTo>
                      <a:pt x="577" y="242"/>
                    </a:lnTo>
                    <a:lnTo>
                      <a:pt x="614" y="0"/>
                    </a:lnTo>
                    <a:lnTo>
                      <a:pt x="424" y="0"/>
                    </a:lnTo>
                    <a:lnTo>
                      <a:pt x="60" y="166"/>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67" name="Freeform 161">
                <a:extLst>
                  <a:ext uri="{FF2B5EF4-FFF2-40B4-BE49-F238E27FC236}">
                    <a16:creationId xmlns:a16="http://schemas.microsoft.com/office/drawing/2014/main" id="{C50EA228-BFFB-443E-9D55-6B17B0C83B82}"/>
                  </a:ext>
                </a:extLst>
              </p:cNvPr>
              <p:cNvSpPr>
                <a:spLocks noChangeAspect="1"/>
              </p:cNvSpPr>
              <p:nvPr/>
            </p:nvSpPr>
            <p:spPr bwMode="auto">
              <a:xfrm>
                <a:off x="4762" y="1666"/>
                <a:ext cx="153" cy="91"/>
              </a:xfrm>
              <a:custGeom>
                <a:avLst/>
                <a:gdLst>
                  <a:gd name="T0" fmla="*/ 0 w 614"/>
                  <a:gd name="T1" fmla="*/ 0 h 364"/>
                  <a:gd name="T2" fmla="*/ 0 w 614"/>
                  <a:gd name="T3" fmla="*/ 0 h 364"/>
                  <a:gd name="T4" fmla="*/ 0 w 614"/>
                  <a:gd name="T5" fmla="*/ 0 h 364"/>
                  <a:gd name="T6" fmla="*/ 0 w 614"/>
                  <a:gd name="T7" fmla="*/ 0 h 364"/>
                  <a:gd name="T8" fmla="*/ 0 w 614"/>
                  <a:gd name="T9" fmla="*/ 0 h 364"/>
                  <a:gd name="T10" fmla="*/ 0 w 614"/>
                  <a:gd name="T11" fmla="*/ 0 h 364"/>
                  <a:gd name="T12" fmla="*/ 0 w 614"/>
                  <a:gd name="T13" fmla="*/ 0 h 364"/>
                  <a:gd name="T14" fmla="*/ 0 60000 65536"/>
                  <a:gd name="T15" fmla="*/ 0 60000 65536"/>
                  <a:gd name="T16" fmla="*/ 0 60000 65536"/>
                  <a:gd name="T17" fmla="*/ 0 60000 65536"/>
                  <a:gd name="T18" fmla="*/ 0 60000 65536"/>
                  <a:gd name="T19" fmla="*/ 0 60000 65536"/>
                  <a:gd name="T20" fmla="*/ 0 60000 65536"/>
                  <a:gd name="T21" fmla="*/ 0 w 614"/>
                  <a:gd name="T22" fmla="*/ 0 h 364"/>
                  <a:gd name="T23" fmla="*/ 614 w 614"/>
                  <a:gd name="T24" fmla="*/ 364 h 3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364">
                    <a:moveTo>
                      <a:pt x="60" y="166"/>
                    </a:moveTo>
                    <a:lnTo>
                      <a:pt x="0" y="364"/>
                    </a:lnTo>
                    <a:lnTo>
                      <a:pt x="182" y="342"/>
                    </a:lnTo>
                    <a:lnTo>
                      <a:pt x="577" y="242"/>
                    </a:lnTo>
                    <a:lnTo>
                      <a:pt x="614" y="0"/>
                    </a:lnTo>
                    <a:lnTo>
                      <a:pt x="424" y="0"/>
                    </a:lnTo>
                    <a:lnTo>
                      <a:pt x="60" y="166"/>
                    </a:lnTo>
                  </a:path>
                </a:pathLst>
              </a:custGeom>
              <a:noFill/>
              <a:ln w="0" cap="sq">
                <a:solidFill>
                  <a:srgbClr val="000000"/>
                </a:solidFill>
                <a:prstDash val="solid"/>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68" name="Freeform 162">
                <a:extLst>
                  <a:ext uri="{FF2B5EF4-FFF2-40B4-BE49-F238E27FC236}">
                    <a16:creationId xmlns:a16="http://schemas.microsoft.com/office/drawing/2014/main" id="{ADF14D22-5BF8-4D7D-BA2A-F6F5B36273A5}"/>
                  </a:ext>
                </a:extLst>
              </p:cNvPr>
              <p:cNvSpPr>
                <a:spLocks noChangeAspect="1"/>
              </p:cNvSpPr>
              <p:nvPr/>
            </p:nvSpPr>
            <p:spPr bwMode="auto">
              <a:xfrm>
                <a:off x="4534" y="1747"/>
                <a:ext cx="119" cy="88"/>
              </a:xfrm>
              <a:custGeom>
                <a:avLst/>
                <a:gdLst>
                  <a:gd name="T0" fmla="*/ 0 w 478"/>
                  <a:gd name="T1" fmla="*/ 0 h 350"/>
                  <a:gd name="T2" fmla="*/ 0 w 478"/>
                  <a:gd name="T3" fmla="*/ 0 h 350"/>
                  <a:gd name="T4" fmla="*/ 0 w 478"/>
                  <a:gd name="T5" fmla="*/ 0 h 350"/>
                  <a:gd name="T6" fmla="*/ 0 w 478"/>
                  <a:gd name="T7" fmla="*/ 0 h 350"/>
                  <a:gd name="T8" fmla="*/ 0 60000 65536"/>
                  <a:gd name="T9" fmla="*/ 0 60000 65536"/>
                  <a:gd name="T10" fmla="*/ 0 60000 65536"/>
                  <a:gd name="T11" fmla="*/ 0 60000 65536"/>
                  <a:gd name="T12" fmla="*/ 0 w 478"/>
                  <a:gd name="T13" fmla="*/ 0 h 350"/>
                  <a:gd name="T14" fmla="*/ 478 w 478"/>
                  <a:gd name="T15" fmla="*/ 350 h 350"/>
                </a:gdLst>
                <a:ahLst/>
                <a:cxnLst>
                  <a:cxn ang="T8">
                    <a:pos x="T0" y="T1"/>
                  </a:cxn>
                  <a:cxn ang="T9">
                    <a:pos x="T2" y="T3"/>
                  </a:cxn>
                  <a:cxn ang="T10">
                    <a:pos x="T4" y="T5"/>
                  </a:cxn>
                  <a:cxn ang="T11">
                    <a:pos x="T6" y="T7"/>
                  </a:cxn>
                </a:cxnLst>
                <a:rect l="T12" t="T13" r="T14" b="T15"/>
                <a:pathLst>
                  <a:path w="478" h="350">
                    <a:moveTo>
                      <a:pt x="478" y="0"/>
                    </a:moveTo>
                    <a:lnTo>
                      <a:pt x="432" y="236"/>
                    </a:lnTo>
                    <a:lnTo>
                      <a:pt x="0" y="350"/>
                    </a:lnTo>
                    <a:lnTo>
                      <a:pt x="478" y="0"/>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69" name="Freeform 163">
                <a:extLst>
                  <a:ext uri="{FF2B5EF4-FFF2-40B4-BE49-F238E27FC236}">
                    <a16:creationId xmlns:a16="http://schemas.microsoft.com/office/drawing/2014/main" id="{EE751FCE-2F71-4C28-9F21-240500FF27A7}"/>
                  </a:ext>
                </a:extLst>
              </p:cNvPr>
              <p:cNvSpPr>
                <a:spLocks noChangeAspect="1"/>
              </p:cNvSpPr>
              <p:nvPr/>
            </p:nvSpPr>
            <p:spPr bwMode="auto">
              <a:xfrm>
                <a:off x="4249" y="1602"/>
                <a:ext cx="402" cy="192"/>
              </a:xfrm>
              <a:custGeom>
                <a:avLst/>
                <a:gdLst>
                  <a:gd name="T0" fmla="*/ 0 w 1611"/>
                  <a:gd name="T1" fmla="*/ 0 h 768"/>
                  <a:gd name="T2" fmla="*/ 0 w 1611"/>
                  <a:gd name="T3" fmla="*/ 0 h 768"/>
                  <a:gd name="T4" fmla="*/ 0 w 1611"/>
                  <a:gd name="T5" fmla="*/ 0 h 768"/>
                  <a:gd name="T6" fmla="*/ 0 w 1611"/>
                  <a:gd name="T7" fmla="*/ 0 h 768"/>
                  <a:gd name="T8" fmla="*/ 0 w 1611"/>
                  <a:gd name="T9" fmla="*/ 0 h 768"/>
                  <a:gd name="T10" fmla="*/ 0 w 1611"/>
                  <a:gd name="T11" fmla="*/ 0 h 768"/>
                  <a:gd name="T12" fmla="*/ 0 w 1611"/>
                  <a:gd name="T13" fmla="*/ 0 h 768"/>
                  <a:gd name="T14" fmla="*/ 0 w 1611"/>
                  <a:gd name="T15" fmla="*/ 0 h 768"/>
                  <a:gd name="T16" fmla="*/ 0 w 1611"/>
                  <a:gd name="T17" fmla="*/ 0 h 768"/>
                  <a:gd name="T18" fmla="*/ 0 w 1611"/>
                  <a:gd name="T19" fmla="*/ 0 h 768"/>
                  <a:gd name="T20" fmla="*/ 0 w 1611"/>
                  <a:gd name="T21" fmla="*/ 0 h 768"/>
                  <a:gd name="T22" fmla="*/ 0 w 1611"/>
                  <a:gd name="T23" fmla="*/ 0 h 768"/>
                  <a:gd name="T24" fmla="*/ 0 w 1611"/>
                  <a:gd name="T25" fmla="*/ 0 h 768"/>
                  <a:gd name="T26" fmla="*/ 0 w 1611"/>
                  <a:gd name="T27" fmla="*/ 0 h 768"/>
                  <a:gd name="T28" fmla="*/ 0 w 1611"/>
                  <a:gd name="T29" fmla="*/ 0 h 768"/>
                  <a:gd name="T30" fmla="*/ 0 w 1611"/>
                  <a:gd name="T31" fmla="*/ 0 h 768"/>
                  <a:gd name="T32" fmla="*/ 0 w 1611"/>
                  <a:gd name="T33" fmla="*/ 0 h 768"/>
                  <a:gd name="T34" fmla="*/ 0 w 1611"/>
                  <a:gd name="T35" fmla="*/ 0 h 768"/>
                  <a:gd name="T36" fmla="*/ 0 w 1611"/>
                  <a:gd name="T37" fmla="*/ 0 h 768"/>
                  <a:gd name="T38" fmla="*/ 0 w 1611"/>
                  <a:gd name="T39" fmla="*/ 0 h 768"/>
                  <a:gd name="T40" fmla="*/ 0 w 1611"/>
                  <a:gd name="T41" fmla="*/ 0 h 768"/>
                  <a:gd name="T42" fmla="*/ 0 w 1611"/>
                  <a:gd name="T43" fmla="*/ 0 h 768"/>
                  <a:gd name="T44" fmla="*/ 0 w 1611"/>
                  <a:gd name="T45" fmla="*/ 0 h 768"/>
                  <a:gd name="T46" fmla="*/ 0 w 1611"/>
                  <a:gd name="T47" fmla="*/ 0 h 768"/>
                  <a:gd name="T48" fmla="*/ 0 w 1611"/>
                  <a:gd name="T49" fmla="*/ 0 h 768"/>
                  <a:gd name="T50" fmla="*/ 0 w 1611"/>
                  <a:gd name="T51" fmla="*/ 0 h 768"/>
                  <a:gd name="T52" fmla="*/ 0 w 1611"/>
                  <a:gd name="T53" fmla="*/ 0 h 768"/>
                  <a:gd name="T54" fmla="*/ 0 w 1611"/>
                  <a:gd name="T55" fmla="*/ 0 h 768"/>
                  <a:gd name="T56" fmla="*/ 0 w 1611"/>
                  <a:gd name="T57" fmla="*/ 0 h 768"/>
                  <a:gd name="T58" fmla="*/ 0 w 1611"/>
                  <a:gd name="T59" fmla="*/ 0 h 768"/>
                  <a:gd name="T60" fmla="*/ 0 w 1611"/>
                  <a:gd name="T61" fmla="*/ 0 h 768"/>
                  <a:gd name="T62" fmla="*/ 0 w 1611"/>
                  <a:gd name="T63" fmla="*/ 0 h 768"/>
                  <a:gd name="T64" fmla="*/ 0 w 1611"/>
                  <a:gd name="T65" fmla="*/ 0 h 768"/>
                  <a:gd name="T66" fmla="*/ 0 w 1611"/>
                  <a:gd name="T67" fmla="*/ 0 h 768"/>
                  <a:gd name="T68" fmla="*/ 0 w 1611"/>
                  <a:gd name="T69" fmla="*/ 0 h 768"/>
                  <a:gd name="T70" fmla="*/ 0 w 1611"/>
                  <a:gd name="T71" fmla="*/ 0 h 768"/>
                  <a:gd name="T72" fmla="*/ 0 w 1611"/>
                  <a:gd name="T73" fmla="*/ 0 h 768"/>
                  <a:gd name="T74" fmla="*/ 0 w 1611"/>
                  <a:gd name="T75" fmla="*/ 0 h 768"/>
                  <a:gd name="T76" fmla="*/ 0 w 1611"/>
                  <a:gd name="T77" fmla="*/ 0 h 768"/>
                  <a:gd name="T78" fmla="*/ 0 w 1611"/>
                  <a:gd name="T79" fmla="*/ 0 h 768"/>
                  <a:gd name="T80" fmla="*/ 0 w 1611"/>
                  <a:gd name="T81" fmla="*/ 0 h 768"/>
                  <a:gd name="T82" fmla="*/ 0 w 1611"/>
                  <a:gd name="T83" fmla="*/ 0 h 768"/>
                  <a:gd name="T84" fmla="*/ 0 w 1611"/>
                  <a:gd name="T85" fmla="*/ 0 h 768"/>
                  <a:gd name="T86" fmla="*/ 0 w 1611"/>
                  <a:gd name="T87" fmla="*/ 0 h 768"/>
                  <a:gd name="T88" fmla="*/ 0 w 1611"/>
                  <a:gd name="T89" fmla="*/ 0 h 768"/>
                  <a:gd name="T90" fmla="*/ 0 w 1611"/>
                  <a:gd name="T91" fmla="*/ 0 h 768"/>
                  <a:gd name="T92" fmla="*/ 0 w 1611"/>
                  <a:gd name="T93" fmla="*/ 0 h 768"/>
                  <a:gd name="T94" fmla="*/ 0 w 1611"/>
                  <a:gd name="T95" fmla="*/ 0 h 768"/>
                  <a:gd name="T96" fmla="*/ 0 w 1611"/>
                  <a:gd name="T97" fmla="*/ 0 h 768"/>
                  <a:gd name="T98" fmla="*/ 0 w 1611"/>
                  <a:gd name="T99" fmla="*/ 0 h 768"/>
                  <a:gd name="T100" fmla="*/ 0 w 1611"/>
                  <a:gd name="T101" fmla="*/ 0 h 768"/>
                  <a:gd name="T102" fmla="*/ 0 w 1611"/>
                  <a:gd name="T103" fmla="*/ 0 h 768"/>
                  <a:gd name="T104" fmla="*/ 0 w 1611"/>
                  <a:gd name="T105" fmla="*/ 0 h 768"/>
                  <a:gd name="T106" fmla="*/ 0 w 1611"/>
                  <a:gd name="T107" fmla="*/ 0 h 768"/>
                  <a:gd name="T108" fmla="*/ 0 w 1611"/>
                  <a:gd name="T109" fmla="*/ 0 h 768"/>
                  <a:gd name="T110" fmla="*/ 0 w 1611"/>
                  <a:gd name="T111" fmla="*/ 0 h 768"/>
                  <a:gd name="T112" fmla="*/ 0 w 1611"/>
                  <a:gd name="T113" fmla="*/ 0 h 768"/>
                  <a:gd name="T114" fmla="*/ 0 w 1611"/>
                  <a:gd name="T115" fmla="*/ 0 h 768"/>
                  <a:gd name="T116" fmla="*/ 0 w 1611"/>
                  <a:gd name="T117" fmla="*/ 0 h 768"/>
                  <a:gd name="T118" fmla="*/ 0 w 1611"/>
                  <a:gd name="T119" fmla="*/ 0 h 768"/>
                  <a:gd name="T120" fmla="*/ 0 w 1611"/>
                  <a:gd name="T121" fmla="*/ 0 h 76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11"/>
                  <a:gd name="T184" fmla="*/ 0 h 768"/>
                  <a:gd name="T185" fmla="*/ 1611 w 1611"/>
                  <a:gd name="T186" fmla="*/ 768 h 76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11" h="768">
                    <a:moveTo>
                      <a:pt x="1611" y="352"/>
                    </a:moveTo>
                    <a:lnTo>
                      <a:pt x="1567" y="357"/>
                    </a:lnTo>
                    <a:lnTo>
                      <a:pt x="1520" y="370"/>
                    </a:lnTo>
                    <a:lnTo>
                      <a:pt x="1467" y="391"/>
                    </a:lnTo>
                    <a:lnTo>
                      <a:pt x="1413" y="416"/>
                    </a:lnTo>
                    <a:lnTo>
                      <a:pt x="1357" y="447"/>
                    </a:lnTo>
                    <a:lnTo>
                      <a:pt x="1302" y="482"/>
                    </a:lnTo>
                    <a:lnTo>
                      <a:pt x="1245" y="519"/>
                    </a:lnTo>
                    <a:lnTo>
                      <a:pt x="1191" y="558"/>
                    </a:lnTo>
                    <a:lnTo>
                      <a:pt x="1139" y="596"/>
                    </a:lnTo>
                    <a:lnTo>
                      <a:pt x="1091" y="633"/>
                    </a:lnTo>
                    <a:lnTo>
                      <a:pt x="1048" y="668"/>
                    </a:lnTo>
                    <a:lnTo>
                      <a:pt x="1009" y="699"/>
                    </a:lnTo>
                    <a:lnTo>
                      <a:pt x="979" y="724"/>
                    </a:lnTo>
                    <a:lnTo>
                      <a:pt x="956" y="745"/>
                    </a:lnTo>
                    <a:lnTo>
                      <a:pt x="940" y="758"/>
                    </a:lnTo>
                    <a:lnTo>
                      <a:pt x="935" y="763"/>
                    </a:lnTo>
                    <a:lnTo>
                      <a:pt x="932" y="763"/>
                    </a:lnTo>
                    <a:lnTo>
                      <a:pt x="925" y="764"/>
                    </a:lnTo>
                    <a:lnTo>
                      <a:pt x="912" y="765"/>
                    </a:lnTo>
                    <a:lnTo>
                      <a:pt x="895" y="765"/>
                    </a:lnTo>
                    <a:lnTo>
                      <a:pt x="873" y="767"/>
                    </a:lnTo>
                    <a:lnTo>
                      <a:pt x="849" y="768"/>
                    </a:lnTo>
                    <a:lnTo>
                      <a:pt x="821" y="767"/>
                    </a:lnTo>
                    <a:lnTo>
                      <a:pt x="789" y="767"/>
                    </a:lnTo>
                    <a:lnTo>
                      <a:pt x="756" y="764"/>
                    </a:lnTo>
                    <a:lnTo>
                      <a:pt x="718" y="760"/>
                    </a:lnTo>
                    <a:lnTo>
                      <a:pt x="681" y="756"/>
                    </a:lnTo>
                    <a:lnTo>
                      <a:pt x="641" y="749"/>
                    </a:lnTo>
                    <a:lnTo>
                      <a:pt x="599" y="741"/>
                    </a:lnTo>
                    <a:lnTo>
                      <a:pt x="558" y="729"/>
                    </a:lnTo>
                    <a:lnTo>
                      <a:pt x="514" y="717"/>
                    </a:lnTo>
                    <a:lnTo>
                      <a:pt x="472" y="701"/>
                    </a:lnTo>
                    <a:lnTo>
                      <a:pt x="430" y="684"/>
                    </a:lnTo>
                    <a:lnTo>
                      <a:pt x="389" y="667"/>
                    </a:lnTo>
                    <a:lnTo>
                      <a:pt x="350" y="649"/>
                    </a:lnTo>
                    <a:lnTo>
                      <a:pt x="313" y="632"/>
                    </a:lnTo>
                    <a:lnTo>
                      <a:pt x="277" y="615"/>
                    </a:lnTo>
                    <a:lnTo>
                      <a:pt x="244" y="599"/>
                    </a:lnTo>
                    <a:lnTo>
                      <a:pt x="213" y="583"/>
                    </a:lnTo>
                    <a:lnTo>
                      <a:pt x="185" y="568"/>
                    </a:lnTo>
                    <a:lnTo>
                      <a:pt x="159" y="555"/>
                    </a:lnTo>
                    <a:lnTo>
                      <a:pt x="136" y="542"/>
                    </a:lnTo>
                    <a:lnTo>
                      <a:pt x="116" y="531"/>
                    </a:lnTo>
                    <a:lnTo>
                      <a:pt x="99" y="522"/>
                    </a:lnTo>
                    <a:lnTo>
                      <a:pt x="86" y="514"/>
                    </a:lnTo>
                    <a:lnTo>
                      <a:pt x="76" y="509"/>
                    </a:lnTo>
                    <a:lnTo>
                      <a:pt x="71" y="505"/>
                    </a:lnTo>
                    <a:lnTo>
                      <a:pt x="68" y="504"/>
                    </a:lnTo>
                    <a:lnTo>
                      <a:pt x="0" y="442"/>
                    </a:lnTo>
                    <a:lnTo>
                      <a:pt x="2" y="440"/>
                    </a:lnTo>
                    <a:lnTo>
                      <a:pt x="4" y="432"/>
                    </a:lnTo>
                    <a:lnTo>
                      <a:pt x="11" y="419"/>
                    </a:lnTo>
                    <a:lnTo>
                      <a:pt x="21" y="402"/>
                    </a:lnTo>
                    <a:lnTo>
                      <a:pt x="36" y="383"/>
                    </a:lnTo>
                    <a:lnTo>
                      <a:pt x="58" y="361"/>
                    </a:lnTo>
                    <a:lnTo>
                      <a:pt x="86" y="338"/>
                    </a:lnTo>
                    <a:lnTo>
                      <a:pt x="122" y="313"/>
                    </a:lnTo>
                    <a:lnTo>
                      <a:pt x="144" y="298"/>
                    </a:lnTo>
                    <a:lnTo>
                      <a:pt x="170" y="279"/>
                    </a:lnTo>
                    <a:lnTo>
                      <a:pt x="197" y="259"/>
                    </a:lnTo>
                    <a:lnTo>
                      <a:pt x="226" y="236"/>
                    </a:lnTo>
                    <a:lnTo>
                      <a:pt x="257" y="210"/>
                    </a:lnTo>
                    <a:lnTo>
                      <a:pt x="289" y="184"/>
                    </a:lnTo>
                    <a:lnTo>
                      <a:pt x="321" y="157"/>
                    </a:lnTo>
                    <a:lnTo>
                      <a:pt x="352" y="132"/>
                    </a:lnTo>
                    <a:lnTo>
                      <a:pt x="381" y="106"/>
                    </a:lnTo>
                    <a:lnTo>
                      <a:pt x="409" y="82"/>
                    </a:lnTo>
                    <a:lnTo>
                      <a:pt x="435" y="60"/>
                    </a:lnTo>
                    <a:lnTo>
                      <a:pt x="457" y="41"/>
                    </a:lnTo>
                    <a:lnTo>
                      <a:pt x="476" y="24"/>
                    </a:lnTo>
                    <a:lnTo>
                      <a:pt x="490" y="11"/>
                    </a:lnTo>
                    <a:lnTo>
                      <a:pt x="499" y="3"/>
                    </a:lnTo>
                    <a:lnTo>
                      <a:pt x="502" y="1"/>
                    </a:lnTo>
                    <a:lnTo>
                      <a:pt x="500" y="1"/>
                    </a:lnTo>
                    <a:lnTo>
                      <a:pt x="499" y="0"/>
                    </a:lnTo>
                    <a:lnTo>
                      <a:pt x="497" y="0"/>
                    </a:lnTo>
                    <a:lnTo>
                      <a:pt x="494" y="0"/>
                    </a:lnTo>
                    <a:lnTo>
                      <a:pt x="493" y="0"/>
                    </a:lnTo>
                    <a:lnTo>
                      <a:pt x="493" y="1"/>
                    </a:lnTo>
                    <a:lnTo>
                      <a:pt x="494" y="3"/>
                    </a:lnTo>
                    <a:lnTo>
                      <a:pt x="499" y="7"/>
                    </a:lnTo>
                    <a:lnTo>
                      <a:pt x="506" y="14"/>
                    </a:lnTo>
                    <a:lnTo>
                      <a:pt x="517" y="21"/>
                    </a:lnTo>
                    <a:lnTo>
                      <a:pt x="532" y="33"/>
                    </a:lnTo>
                    <a:lnTo>
                      <a:pt x="554" y="47"/>
                    </a:lnTo>
                    <a:lnTo>
                      <a:pt x="580" y="64"/>
                    </a:lnTo>
                    <a:lnTo>
                      <a:pt x="613" y="84"/>
                    </a:lnTo>
                    <a:lnTo>
                      <a:pt x="652" y="110"/>
                    </a:lnTo>
                    <a:lnTo>
                      <a:pt x="699" y="138"/>
                    </a:lnTo>
                    <a:lnTo>
                      <a:pt x="752" y="166"/>
                    </a:lnTo>
                    <a:lnTo>
                      <a:pt x="804" y="192"/>
                    </a:lnTo>
                    <a:lnTo>
                      <a:pt x="859" y="213"/>
                    </a:lnTo>
                    <a:lnTo>
                      <a:pt x="913" y="229"/>
                    </a:lnTo>
                    <a:lnTo>
                      <a:pt x="967" y="243"/>
                    </a:lnTo>
                    <a:lnTo>
                      <a:pt x="1021" y="255"/>
                    </a:lnTo>
                    <a:lnTo>
                      <a:pt x="1072" y="263"/>
                    </a:lnTo>
                    <a:lnTo>
                      <a:pt x="1121" y="269"/>
                    </a:lnTo>
                    <a:lnTo>
                      <a:pt x="1166" y="273"/>
                    </a:lnTo>
                    <a:lnTo>
                      <a:pt x="1207" y="275"/>
                    </a:lnTo>
                    <a:lnTo>
                      <a:pt x="1244" y="277"/>
                    </a:lnTo>
                    <a:lnTo>
                      <a:pt x="1276" y="277"/>
                    </a:lnTo>
                    <a:lnTo>
                      <a:pt x="1302" y="277"/>
                    </a:lnTo>
                    <a:lnTo>
                      <a:pt x="1321" y="277"/>
                    </a:lnTo>
                    <a:lnTo>
                      <a:pt x="1334" y="275"/>
                    </a:lnTo>
                    <a:lnTo>
                      <a:pt x="1338" y="275"/>
                    </a:lnTo>
                    <a:lnTo>
                      <a:pt x="1340" y="277"/>
                    </a:lnTo>
                    <a:lnTo>
                      <a:pt x="1349" y="279"/>
                    </a:lnTo>
                    <a:lnTo>
                      <a:pt x="1363" y="283"/>
                    </a:lnTo>
                    <a:lnTo>
                      <a:pt x="1381" y="287"/>
                    </a:lnTo>
                    <a:lnTo>
                      <a:pt x="1402" y="293"/>
                    </a:lnTo>
                    <a:lnTo>
                      <a:pt x="1426" y="300"/>
                    </a:lnTo>
                    <a:lnTo>
                      <a:pt x="1450" y="306"/>
                    </a:lnTo>
                    <a:lnTo>
                      <a:pt x="1476" y="314"/>
                    </a:lnTo>
                    <a:lnTo>
                      <a:pt x="1502" y="322"/>
                    </a:lnTo>
                    <a:lnTo>
                      <a:pt x="1527" y="328"/>
                    </a:lnTo>
                    <a:lnTo>
                      <a:pt x="1550" y="334"/>
                    </a:lnTo>
                    <a:lnTo>
                      <a:pt x="1571" y="341"/>
                    </a:lnTo>
                    <a:lnTo>
                      <a:pt x="1588" y="345"/>
                    </a:lnTo>
                    <a:lnTo>
                      <a:pt x="1600" y="348"/>
                    </a:lnTo>
                    <a:lnTo>
                      <a:pt x="1608" y="351"/>
                    </a:lnTo>
                    <a:lnTo>
                      <a:pt x="1611" y="352"/>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70" name="Freeform 164">
                <a:extLst>
                  <a:ext uri="{FF2B5EF4-FFF2-40B4-BE49-F238E27FC236}">
                    <a16:creationId xmlns:a16="http://schemas.microsoft.com/office/drawing/2014/main" id="{D35BC801-11F7-407D-BA85-C9E4BE24C296}"/>
                  </a:ext>
                </a:extLst>
              </p:cNvPr>
              <p:cNvSpPr>
                <a:spLocks noChangeAspect="1"/>
              </p:cNvSpPr>
              <p:nvPr/>
            </p:nvSpPr>
            <p:spPr bwMode="auto">
              <a:xfrm>
                <a:off x="4065" y="1899"/>
                <a:ext cx="62" cy="72"/>
              </a:xfrm>
              <a:custGeom>
                <a:avLst/>
                <a:gdLst>
                  <a:gd name="T0" fmla="*/ 0 w 249"/>
                  <a:gd name="T1" fmla="*/ 0 h 285"/>
                  <a:gd name="T2" fmla="*/ 0 w 249"/>
                  <a:gd name="T3" fmla="*/ 0 h 285"/>
                  <a:gd name="T4" fmla="*/ 0 w 249"/>
                  <a:gd name="T5" fmla="*/ 0 h 285"/>
                  <a:gd name="T6" fmla="*/ 0 w 249"/>
                  <a:gd name="T7" fmla="*/ 0 h 285"/>
                  <a:gd name="T8" fmla="*/ 0 w 249"/>
                  <a:gd name="T9" fmla="*/ 0 h 285"/>
                  <a:gd name="T10" fmla="*/ 0 w 249"/>
                  <a:gd name="T11" fmla="*/ 0 h 285"/>
                  <a:gd name="T12" fmla="*/ 0 w 249"/>
                  <a:gd name="T13" fmla="*/ 0 h 285"/>
                  <a:gd name="T14" fmla="*/ 0 w 249"/>
                  <a:gd name="T15" fmla="*/ 0 h 285"/>
                  <a:gd name="T16" fmla="*/ 0 w 249"/>
                  <a:gd name="T17" fmla="*/ 0 h 285"/>
                  <a:gd name="T18" fmla="*/ 0 w 249"/>
                  <a:gd name="T19" fmla="*/ 0 h 285"/>
                  <a:gd name="T20" fmla="*/ 0 w 249"/>
                  <a:gd name="T21" fmla="*/ 0 h 285"/>
                  <a:gd name="T22" fmla="*/ 0 w 249"/>
                  <a:gd name="T23" fmla="*/ 0 h 285"/>
                  <a:gd name="T24" fmla="*/ 0 w 249"/>
                  <a:gd name="T25" fmla="*/ 0 h 285"/>
                  <a:gd name="T26" fmla="*/ 0 w 249"/>
                  <a:gd name="T27" fmla="*/ 0 h 285"/>
                  <a:gd name="T28" fmla="*/ 0 w 249"/>
                  <a:gd name="T29" fmla="*/ 0 h 285"/>
                  <a:gd name="T30" fmla="*/ 0 w 249"/>
                  <a:gd name="T31" fmla="*/ 0 h 285"/>
                  <a:gd name="T32" fmla="*/ 0 w 249"/>
                  <a:gd name="T33" fmla="*/ 0 h 285"/>
                  <a:gd name="T34" fmla="*/ 0 w 249"/>
                  <a:gd name="T35" fmla="*/ 0 h 285"/>
                  <a:gd name="T36" fmla="*/ 0 w 249"/>
                  <a:gd name="T37" fmla="*/ 0 h 285"/>
                  <a:gd name="T38" fmla="*/ 0 w 249"/>
                  <a:gd name="T39" fmla="*/ 0 h 285"/>
                  <a:gd name="T40" fmla="*/ 0 w 249"/>
                  <a:gd name="T41" fmla="*/ 0 h 285"/>
                  <a:gd name="T42" fmla="*/ 0 w 249"/>
                  <a:gd name="T43" fmla="*/ 0 h 285"/>
                  <a:gd name="T44" fmla="*/ 0 w 249"/>
                  <a:gd name="T45" fmla="*/ 0 h 285"/>
                  <a:gd name="T46" fmla="*/ 0 w 249"/>
                  <a:gd name="T47" fmla="*/ 0 h 285"/>
                  <a:gd name="T48" fmla="*/ 0 w 249"/>
                  <a:gd name="T49" fmla="*/ 0 h 285"/>
                  <a:gd name="T50" fmla="*/ 0 w 249"/>
                  <a:gd name="T51" fmla="*/ 0 h 285"/>
                  <a:gd name="T52" fmla="*/ 0 w 249"/>
                  <a:gd name="T53" fmla="*/ 0 h 285"/>
                  <a:gd name="T54" fmla="*/ 0 w 249"/>
                  <a:gd name="T55" fmla="*/ 0 h 285"/>
                  <a:gd name="T56" fmla="*/ 0 w 249"/>
                  <a:gd name="T57" fmla="*/ 0 h 285"/>
                  <a:gd name="T58" fmla="*/ 0 w 249"/>
                  <a:gd name="T59" fmla="*/ 0 h 285"/>
                  <a:gd name="T60" fmla="*/ 0 w 249"/>
                  <a:gd name="T61" fmla="*/ 0 h 285"/>
                  <a:gd name="T62" fmla="*/ 0 w 249"/>
                  <a:gd name="T63" fmla="*/ 0 h 285"/>
                  <a:gd name="T64" fmla="*/ 0 w 249"/>
                  <a:gd name="T65" fmla="*/ 0 h 285"/>
                  <a:gd name="T66" fmla="*/ 0 w 249"/>
                  <a:gd name="T67" fmla="*/ 0 h 285"/>
                  <a:gd name="T68" fmla="*/ 0 w 249"/>
                  <a:gd name="T69" fmla="*/ 0 h 285"/>
                  <a:gd name="T70" fmla="*/ 0 w 249"/>
                  <a:gd name="T71" fmla="*/ 0 h 285"/>
                  <a:gd name="T72" fmla="*/ 0 w 249"/>
                  <a:gd name="T73" fmla="*/ 0 h 285"/>
                  <a:gd name="T74" fmla="*/ 0 w 249"/>
                  <a:gd name="T75" fmla="*/ 0 h 285"/>
                  <a:gd name="T76" fmla="*/ 0 w 249"/>
                  <a:gd name="T77" fmla="*/ 0 h 285"/>
                  <a:gd name="T78" fmla="*/ 0 w 249"/>
                  <a:gd name="T79" fmla="*/ 0 h 285"/>
                  <a:gd name="T80" fmla="*/ 0 w 249"/>
                  <a:gd name="T81" fmla="*/ 0 h 285"/>
                  <a:gd name="T82" fmla="*/ 0 w 249"/>
                  <a:gd name="T83" fmla="*/ 0 h 2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49"/>
                  <a:gd name="T127" fmla="*/ 0 h 285"/>
                  <a:gd name="T128" fmla="*/ 249 w 249"/>
                  <a:gd name="T129" fmla="*/ 285 h 28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49" h="285">
                    <a:moveTo>
                      <a:pt x="92" y="0"/>
                    </a:moveTo>
                    <a:lnTo>
                      <a:pt x="118" y="25"/>
                    </a:lnTo>
                    <a:lnTo>
                      <a:pt x="144" y="48"/>
                    </a:lnTo>
                    <a:lnTo>
                      <a:pt x="167" y="67"/>
                    </a:lnTo>
                    <a:lnTo>
                      <a:pt x="188" y="84"/>
                    </a:lnTo>
                    <a:lnTo>
                      <a:pt x="204" y="97"/>
                    </a:lnTo>
                    <a:lnTo>
                      <a:pt x="217" y="107"/>
                    </a:lnTo>
                    <a:lnTo>
                      <a:pt x="225" y="112"/>
                    </a:lnTo>
                    <a:lnTo>
                      <a:pt x="227" y="115"/>
                    </a:lnTo>
                    <a:lnTo>
                      <a:pt x="229" y="117"/>
                    </a:lnTo>
                    <a:lnTo>
                      <a:pt x="230" y="124"/>
                    </a:lnTo>
                    <a:lnTo>
                      <a:pt x="233" y="135"/>
                    </a:lnTo>
                    <a:lnTo>
                      <a:pt x="235" y="148"/>
                    </a:lnTo>
                    <a:lnTo>
                      <a:pt x="239" y="163"/>
                    </a:lnTo>
                    <a:lnTo>
                      <a:pt x="243" y="181"/>
                    </a:lnTo>
                    <a:lnTo>
                      <a:pt x="245" y="199"/>
                    </a:lnTo>
                    <a:lnTo>
                      <a:pt x="248" y="217"/>
                    </a:lnTo>
                    <a:lnTo>
                      <a:pt x="249" y="235"/>
                    </a:lnTo>
                    <a:lnTo>
                      <a:pt x="249" y="251"/>
                    </a:lnTo>
                    <a:lnTo>
                      <a:pt x="248" y="265"/>
                    </a:lnTo>
                    <a:lnTo>
                      <a:pt x="244" y="275"/>
                    </a:lnTo>
                    <a:lnTo>
                      <a:pt x="239" y="283"/>
                    </a:lnTo>
                    <a:lnTo>
                      <a:pt x="230" y="285"/>
                    </a:lnTo>
                    <a:lnTo>
                      <a:pt x="220" y="283"/>
                    </a:lnTo>
                    <a:lnTo>
                      <a:pt x="206" y="275"/>
                    </a:lnTo>
                    <a:lnTo>
                      <a:pt x="189" y="263"/>
                    </a:lnTo>
                    <a:lnTo>
                      <a:pt x="172" y="251"/>
                    </a:lnTo>
                    <a:lnTo>
                      <a:pt x="156" y="236"/>
                    </a:lnTo>
                    <a:lnTo>
                      <a:pt x="139" y="224"/>
                    </a:lnTo>
                    <a:lnTo>
                      <a:pt x="121" y="210"/>
                    </a:lnTo>
                    <a:lnTo>
                      <a:pt x="104" y="195"/>
                    </a:lnTo>
                    <a:lnTo>
                      <a:pt x="88" y="181"/>
                    </a:lnTo>
                    <a:lnTo>
                      <a:pt x="72" y="168"/>
                    </a:lnTo>
                    <a:lnTo>
                      <a:pt x="57" y="156"/>
                    </a:lnTo>
                    <a:lnTo>
                      <a:pt x="43" y="144"/>
                    </a:lnTo>
                    <a:lnTo>
                      <a:pt x="31" y="134"/>
                    </a:lnTo>
                    <a:lnTo>
                      <a:pt x="21" y="125"/>
                    </a:lnTo>
                    <a:lnTo>
                      <a:pt x="12" y="117"/>
                    </a:lnTo>
                    <a:lnTo>
                      <a:pt x="6" y="112"/>
                    </a:lnTo>
                    <a:lnTo>
                      <a:pt x="2" y="108"/>
                    </a:lnTo>
                    <a:lnTo>
                      <a:pt x="0" y="107"/>
                    </a:lnTo>
                    <a:lnTo>
                      <a:pt x="92" y="0"/>
                    </a:lnTo>
                    <a:close/>
                  </a:path>
                </a:pathLst>
              </a:custGeom>
              <a:solidFill>
                <a:srgbClr val="FFFFCC"/>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71" name="Freeform 165">
                <a:extLst>
                  <a:ext uri="{FF2B5EF4-FFF2-40B4-BE49-F238E27FC236}">
                    <a16:creationId xmlns:a16="http://schemas.microsoft.com/office/drawing/2014/main" id="{95A9FE64-58AD-4A96-B497-0250E31E6F41}"/>
                  </a:ext>
                </a:extLst>
              </p:cNvPr>
              <p:cNvSpPr>
                <a:spLocks noChangeAspect="1"/>
              </p:cNvSpPr>
              <p:nvPr/>
            </p:nvSpPr>
            <p:spPr bwMode="auto">
              <a:xfrm>
                <a:off x="4200" y="1996"/>
                <a:ext cx="78" cy="53"/>
              </a:xfrm>
              <a:custGeom>
                <a:avLst/>
                <a:gdLst>
                  <a:gd name="T0" fmla="*/ 0 w 312"/>
                  <a:gd name="T1" fmla="*/ 0 h 214"/>
                  <a:gd name="T2" fmla="*/ 0 w 312"/>
                  <a:gd name="T3" fmla="*/ 0 h 214"/>
                  <a:gd name="T4" fmla="*/ 0 w 312"/>
                  <a:gd name="T5" fmla="*/ 0 h 214"/>
                  <a:gd name="T6" fmla="*/ 0 w 312"/>
                  <a:gd name="T7" fmla="*/ 0 h 214"/>
                  <a:gd name="T8" fmla="*/ 0 w 312"/>
                  <a:gd name="T9" fmla="*/ 0 h 214"/>
                  <a:gd name="T10" fmla="*/ 0 w 312"/>
                  <a:gd name="T11" fmla="*/ 0 h 214"/>
                  <a:gd name="T12" fmla="*/ 0 w 312"/>
                  <a:gd name="T13" fmla="*/ 0 h 214"/>
                  <a:gd name="T14" fmla="*/ 0 w 312"/>
                  <a:gd name="T15" fmla="*/ 0 h 214"/>
                  <a:gd name="T16" fmla="*/ 0 w 312"/>
                  <a:gd name="T17" fmla="*/ 0 h 214"/>
                  <a:gd name="T18" fmla="*/ 0 w 312"/>
                  <a:gd name="T19" fmla="*/ 0 h 214"/>
                  <a:gd name="T20" fmla="*/ 0 w 312"/>
                  <a:gd name="T21" fmla="*/ 0 h 214"/>
                  <a:gd name="T22" fmla="*/ 0 w 312"/>
                  <a:gd name="T23" fmla="*/ 0 h 214"/>
                  <a:gd name="T24" fmla="*/ 0 w 312"/>
                  <a:gd name="T25" fmla="*/ 0 h 214"/>
                  <a:gd name="T26" fmla="*/ 0 w 312"/>
                  <a:gd name="T27" fmla="*/ 0 h 214"/>
                  <a:gd name="T28" fmla="*/ 0 w 312"/>
                  <a:gd name="T29" fmla="*/ 0 h 214"/>
                  <a:gd name="T30" fmla="*/ 0 w 312"/>
                  <a:gd name="T31" fmla="*/ 0 h 214"/>
                  <a:gd name="T32" fmla="*/ 0 w 312"/>
                  <a:gd name="T33" fmla="*/ 0 h 214"/>
                  <a:gd name="T34" fmla="*/ 0 w 312"/>
                  <a:gd name="T35" fmla="*/ 0 h 214"/>
                  <a:gd name="T36" fmla="*/ 0 w 312"/>
                  <a:gd name="T37" fmla="*/ 0 h 214"/>
                  <a:gd name="T38" fmla="*/ 0 w 312"/>
                  <a:gd name="T39" fmla="*/ 0 h 214"/>
                  <a:gd name="T40" fmla="*/ 0 w 312"/>
                  <a:gd name="T41" fmla="*/ 0 h 214"/>
                  <a:gd name="T42" fmla="*/ 0 w 312"/>
                  <a:gd name="T43" fmla="*/ 0 h 214"/>
                  <a:gd name="T44" fmla="*/ 0 w 312"/>
                  <a:gd name="T45" fmla="*/ 0 h 214"/>
                  <a:gd name="T46" fmla="*/ 0 w 312"/>
                  <a:gd name="T47" fmla="*/ 0 h 214"/>
                  <a:gd name="T48" fmla="*/ 0 w 312"/>
                  <a:gd name="T49" fmla="*/ 0 h 214"/>
                  <a:gd name="T50" fmla="*/ 0 w 312"/>
                  <a:gd name="T51" fmla="*/ 0 h 214"/>
                  <a:gd name="T52" fmla="*/ 0 w 312"/>
                  <a:gd name="T53" fmla="*/ 0 h 214"/>
                  <a:gd name="T54" fmla="*/ 0 w 312"/>
                  <a:gd name="T55" fmla="*/ 0 h 214"/>
                  <a:gd name="T56" fmla="*/ 0 w 312"/>
                  <a:gd name="T57" fmla="*/ 0 h 214"/>
                  <a:gd name="T58" fmla="*/ 0 w 312"/>
                  <a:gd name="T59" fmla="*/ 0 h 214"/>
                  <a:gd name="T60" fmla="*/ 0 w 312"/>
                  <a:gd name="T61" fmla="*/ 0 h 214"/>
                  <a:gd name="T62" fmla="*/ 0 w 312"/>
                  <a:gd name="T63" fmla="*/ 0 h 214"/>
                  <a:gd name="T64" fmla="*/ 0 w 312"/>
                  <a:gd name="T65" fmla="*/ 0 h 214"/>
                  <a:gd name="T66" fmla="*/ 0 w 312"/>
                  <a:gd name="T67" fmla="*/ 0 h 214"/>
                  <a:gd name="T68" fmla="*/ 0 w 312"/>
                  <a:gd name="T69" fmla="*/ 0 h 214"/>
                  <a:gd name="T70" fmla="*/ 0 w 312"/>
                  <a:gd name="T71" fmla="*/ 0 h 214"/>
                  <a:gd name="T72" fmla="*/ 0 w 312"/>
                  <a:gd name="T73" fmla="*/ 0 h 214"/>
                  <a:gd name="T74" fmla="*/ 0 w 312"/>
                  <a:gd name="T75" fmla="*/ 0 h 214"/>
                  <a:gd name="T76" fmla="*/ 0 w 312"/>
                  <a:gd name="T77" fmla="*/ 0 h 214"/>
                  <a:gd name="T78" fmla="*/ 0 w 312"/>
                  <a:gd name="T79" fmla="*/ 0 h 214"/>
                  <a:gd name="T80" fmla="*/ 0 w 312"/>
                  <a:gd name="T81" fmla="*/ 0 h 214"/>
                  <a:gd name="T82" fmla="*/ 0 w 312"/>
                  <a:gd name="T83" fmla="*/ 0 h 2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12"/>
                  <a:gd name="T127" fmla="*/ 0 h 214"/>
                  <a:gd name="T128" fmla="*/ 312 w 312"/>
                  <a:gd name="T129" fmla="*/ 214 h 2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12" h="214">
                    <a:moveTo>
                      <a:pt x="312" y="96"/>
                    </a:moveTo>
                    <a:lnTo>
                      <a:pt x="280" y="77"/>
                    </a:lnTo>
                    <a:lnTo>
                      <a:pt x="252" y="59"/>
                    </a:lnTo>
                    <a:lnTo>
                      <a:pt x="226" y="44"/>
                    </a:lnTo>
                    <a:lnTo>
                      <a:pt x="204" y="28"/>
                    </a:lnTo>
                    <a:lnTo>
                      <a:pt x="187" y="17"/>
                    </a:lnTo>
                    <a:lnTo>
                      <a:pt x="173" y="8"/>
                    </a:lnTo>
                    <a:lnTo>
                      <a:pt x="166" y="3"/>
                    </a:lnTo>
                    <a:lnTo>
                      <a:pt x="163" y="0"/>
                    </a:lnTo>
                    <a:lnTo>
                      <a:pt x="160" y="0"/>
                    </a:lnTo>
                    <a:lnTo>
                      <a:pt x="153" y="0"/>
                    </a:lnTo>
                    <a:lnTo>
                      <a:pt x="143" y="1"/>
                    </a:lnTo>
                    <a:lnTo>
                      <a:pt x="128" y="1"/>
                    </a:lnTo>
                    <a:lnTo>
                      <a:pt x="113" y="3"/>
                    </a:lnTo>
                    <a:lnTo>
                      <a:pt x="95" y="5"/>
                    </a:lnTo>
                    <a:lnTo>
                      <a:pt x="77" y="8"/>
                    </a:lnTo>
                    <a:lnTo>
                      <a:pt x="59" y="10"/>
                    </a:lnTo>
                    <a:lnTo>
                      <a:pt x="43" y="14"/>
                    </a:lnTo>
                    <a:lnTo>
                      <a:pt x="27" y="19"/>
                    </a:lnTo>
                    <a:lnTo>
                      <a:pt x="14" y="25"/>
                    </a:lnTo>
                    <a:lnTo>
                      <a:pt x="5" y="31"/>
                    </a:lnTo>
                    <a:lnTo>
                      <a:pt x="0" y="39"/>
                    </a:lnTo>
                    <a:lnTo>
                      <a:pt x="0" y="48"/>
                    </a:lnTo>
                    <a:lnTo>
                      <a:pt x="5" y="57"/>
                    </a:lnTo>
                    <a:lnTo>
                      <a:pt x="17" y="68"/>
                    </a:lnTo>
                    <a:lnTo>
                      <a:pt x="32" y="80"/>
                    </a:lnTo>
                    <a:lnTo>
                      <a:pt x="50" y="93"/>
                    </a:lnTo>
                    <a:lnTo>
                      <a:pt x="68" y="104"/>
                    </a:lnTo>
                    <a:lnTo>
                      <a:pt x="86" y="117"/>
                    </a:lnTo>
                    <a:lnTo>
                      <a:pt x="104" y="130"/>
                    </a:lnTo>
                    <a:lnTo>
                      <a:pt x="123" y="141"/>
                    </a:lnTo>
                    <a:lnTo>
                      <a:pt x="141" y="153"/>
                    </a:lnTo>
                    <a:lnTo>
                      <a:pt x="158" y="164"/>
                    </a:lnTo>
                    <a:lnTo>
                      <a:pt x="175" y="175"/>
                    </a:lnTo>
                    <a:lnTo>
                      <a:pt x="189" y="185"/>
                    </a:lnTo>
                    <a:lnTo>
                      <a:pt x="203" y="193"/>
                    </a:lnTo>
                    <a:lnTo>
                      <a:pt x="214" y="200"/>
                    </a:lnTo>
                    <a:lnTo>
                      <a:pt x="225" y="207"/>
                    </a:lnTo>
                    <a:lnTo>
                      <a:pt x="231" y="211"/>
                    </a:lnTo>
                    <a:lnTo>
                      <a:pt x="236" y="213"/>
                    </a:lnTo>
                    <a:lnTo>
                      <a:pt x="237" y="214"/>
                    </a:lnTo>
                    <a:lnTo>
                      <a:pt x="312" y="96"/>
                    </a:lnTo>
                    <a:close/>
                  </a:path>
                </a:pathLst>
              </a:custGeom>
              <a:solidFill>
                <a:srgbClr val="FFFFCC"/>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72" name="Freeform 166">
                <a:extLst>
                  <a:ext uri="{FF2B5EF4-FFF2-40B4-BE49-F238E27FC236}">
                    <a16:creationId xmlns:a16="http://schemas.microsoft.com/office/drawing/2014/main" id="{5443B9FB-6AE3-46B7-BDAC-E129F2F0CB16}"/>
                  </a:ext>
                </a:extLst>
              </p:cNvPr>
              <p:cNvSpPr>
                <a:spLocks noChangeAspect="1" noEditPoints="1"/>
              </p:cNvSpPr>
              <p:nvPr/>
            </p:nvSpPr>
            <p:spPr bwMode="auto">
              <a:xfrm>
                <a:off x="4507" y="1642"/>
                <a:ext cx="419" cy="216"/>
              </a:xfrm>
              <a:custGeom>
                <a:avLst/>
                <a:gdLst>
                  <a:gd name="T0" fmla="*/ 0 w 1675"/>
                  <a:gd name="T1" fmla="*/ 0 h 865"/>
                  <a:gd name="T2" fmla="*/ 0 w 1675"/>
                  <a:gd name="T3" fmla="*/ 0 h 865"/>
                  <a:gd name="T4" fmla="*/ 0 w 1675"/>
                  <a:gd name="T5" fmla="*/ 0 h 865"/>
                  <a:gd name="T6" fmla="*/ 0 w 1675"/>
                  <a:gd name="T7" fmla="*/ 0 h 865"/>
                  <a:gd name="T8" fmla="*/ 0 w 1675"/>
                  <a:gd name="T9" fmla="*/ 0 h 865"/>
                  <a:gd name="T10" fmla="*/ 0 w 1675"/>
                  <a:gd name="T11" fmla="*/ 0 h 865"/>
                  <a:gd name="T12" fmla="*/ 0 w 1675"/>
                  <a:gd name="T13" fmla="*/ 0 h 865"/>
                  <a:gd name="T14" fmla="*/ 0 w 1675"/>
                  <a:gd name="T15" fmla="*/ 0 h 865"/>
                  <a:gd name="T16" fmla="*/ 0 w 1675"/>
                  <a:gd name="T17" fmla="*/ 0 h 865"/>
                  <a:gd name="T18" fmla="*/ 0 w 1675"/>
                  <a:gd name="T19" fmla="*/ 0 h 865"/>
                  <a:gd name="T20" fmla="*/ 0 w 1675"/>
                  <a:gd name="T21" fmla="*/ 0 h 865"/>
                  <a:gd name="T22" fmla="*/ 0 w 1675"/>
                  <a:gd name="T23" fmla="*/ 0 h 865"/>
                  <a:gd name="T24" fmla="*/ 0 w 1675"/>
                  <a:gd name="T25" fmla="*/ 0 h 865"/>
                  <a:gd name="T26" fmla="*/ 0 w 1675"/>
                  <a:gd name="T27" fmla="*/ 0 h 865"/>
                  <a:gd name="T28" fmla="*/ 0 w 1675"/>
                  <a:gd name="T29" fmla="*/ 0 h 865"/>
                  <a:gd name="T30" fmla="*/ 0 w 1675"/>
                  <a:gd name="T31" fmla="*/ 0 h 865"/>
                  <a:gd name="T32" fmla="*/ 0 w 1675"/>
                  <a:gd name="T33" fmla="*/ 0 h 865"/>
                  <a:gd name="T34" fmla="*/ 0 w 1675"/>
                  <a:gd name="T35" fmla="*/ 0 h 865"/>
                  <a:gd name="T36" fmla="*/ 0 w 1675"/>
                  <a:gd name="T37" fmla="*/ 0 h 865"/>
                  <a:gd name="T38" fmla="*/ 0 w 1675"/>
                  <a:gd name="T39" fmla="*/ 0 h 865"/>
                  <a:gd name="T40" fmla="*/ 0 w 1675"/>
                  <a:gd name="T41" fmla="*/ 0 h 865"/>
                  <a:gd name="T42" fmla="*/ 0 w 1675"/>
                  <a:gd name="T43" fmla="*/ 0 h 865"/>
                  <a:gd name="T44" fmla="*/ 0 w 1675"/>
                  <a:gd name="T45" fmla="*/ 0 h 865"/>
                  <a:gd name="T46" fmla="*/ 0 w 1675"/>
                  <a:gd name="T47" fmla="*/ 0 h 865"/>
                  <a:gd name="T48" fmla="*/ 0 w 1675"/>
                  <a:gd name="T49" fmla="*/ 0 h 865"/>
                  <a:gd name="T50" fmla="*/ 0 w 1675"/>
                  <a:gd name="T51" fmla="*/ 0 h 865"/>
                  <a:gd name="T52" fmla="*/ 0 w 1675"/>
                  <a:gd name="T53" fmla="*/ 0 h 865"/>
                  <a:gd name="T54" fmla="*/ 0 w 1675"/>
                  <a:gd name="T55" fmla="*/ 0 h 865"/>
                  <a:gd name="T56" fmla="*/ 0 w 1675"/>
                  <a:gd name="T57" fmla="*/ 0 h 865"/>
                  <a:gd name="T58" fmla="*/ 0 w 1675"/>
                  <a:gd name="T59" fmla="*/ 0 h 865"/>
                  <a:gd name="T60" fmla="*/ 0 w 1675"/>
                  <a:gd name="T61" fmla="*/ 0 h 865"/>
                  <a:gd name="T62" fmla="*/ 0 w 1675"/>
                  <a:gd name="T63" fmla="*/ 0 h 865"/>
                  <a:gd name="T64" fmla="*/ 0 w 1675"/>
                  <a:gd name="T65" fmla="*/ 0 h 865"/>
                  <a:gd name="T66" fmla="*/ 0 w 1675"/>
                  <a:gd name="T67" fmla="*/ 0 h 865"/>
                  <a:gd name="T68" fmla="*/ 0 w 1675"/>
                  <a:gd name="T69" fmla="*/ 0 h 865"/>
                  <a:gd name="T70" fmla="*/ 0 w 1675"/>
                  <a:gd name="T71" fmla="*/ 0 h 865"/>
                  <a:gd name="T72" fmla="*/ 0 w 1675"/>
                  <a:gd name="T73" fmla="*/ 0 h 865"/>
                  <a:gd name="T74" fmla="*/ 0 w 1675"/>
                  <a:gd name="T75" fmla="*/ 0 h 865"/>
                  <a:gd name="T76" fmla="*/ 0 w 1675"/>
                  <a:gd name="T77" fmla="*/ 0 h 865"/>
                  <a:gd name="T78" fmla="*/ 0 w 1675"/>
                  <a:gd name="T79" fmla="*/ 0 h 865"/>
                  <a:gd name="T80" fmla="*/ 0 w 1675"/>
                  <a:gd name="T81" fmla="*/ 0 h 865"/>
                  <a:gd name="T82" fmla="*/ 0 w 1675"/>
                  <a:gd name="T83" fmla="*/ 0 h 865"/>
                  <a:gd name="T84" fmla="*/ 0 w 1675"/>
                  <a:gd name="T85" fmla="*/ 0 h 865"/>
                  <a:gd name="T86" fmla="*/ 0 w 1675"/>
                  <a:gd name="T87" fmla="*/ 0 h 865"/>
                  <a:gd name="T88" fmla="*/ 0 w 1675"/>
                  <a:gd name="T89" fmla="*/ 0 h 865"/>
                  <a:gd name="T90" fmla="*/ 0 w 1675"/>
                  <a:gd name="T91" fmla="*/ 0 h 865"/>
                  <a:gd name="T92" fmla="*/ 0 w 1675"/>
                  <a:gd name="T93" fmla="*/ 0 h 865"/>
                  <a:gd name="T94" fmla="*/ 0 w 1675"/>
                  <a:gd name="T95" fmla="*/ 0 h 865"/>
                  <a:gd name="T96" fmla="*/ 0 w 1675"/>
                  <a:gd name="T97" fmla="*/ 0 h 865"/>
                  <a:gd name="T98" fmla="*/ 0 w 1675"/>
                  <a:gd name="T99" fmla="*/ 0 h 865"/>
                  <a:gd name="T100" fmla="*/ 0 w 1675"/>
                  <a:gd name="T101" fmla="*/ 0 h 865"/>
                  <a:gd name="T102" fmla="*/ 0 w 1675"/>
                  <a:gd name="T103" fmla="*/ 0 h 865"/>
                  <a:gd name="T104" fmla="*/ 0 w 1675"/>
                  <a:gd name="T105" fmla="*/ 0 h 865"/>
                  <a:gd name="T106" fmla="*/ 0 w 1675"/>
                  <a:gd name="T107" fmla="*/ 0 h 865"/>
                  <a:gd name="T108" fmla="*/ 0 w 1675"/>
                  <a:gd name="T109" fmla="*/ 0 h 865"/>
                  <a:gd name="T110" fmla="*/ 0 w 1675"/>
                  <a:gd name="T111" fmla="*/ 0 h 865"/>
                  <a:gd name="T112" fmla="*/ 0 w 1675"/>
                  <a:gd name="T113" fmla="*/ 0 h 86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675"/>
                  <a:gd name="T172" fmla="*/ 0 h 865"/>
                  <a:gd name="T173" fmla="*/ 1675 w 1675"/>
                  <a:gd name="T174" fmla="*/ 865 h 86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675" h="865">
                    <a:moveTo>
                      <a:pt x="1028" y="354"/>
                    </a:moveTo>
                    <a:lnTo>
                      <a:pt x="1027" y="361"/>
                    </a:lnTo>
                    <a:lnTo>
                      <a:pt x="1025" y="371"/>
                    </a:lnTo>
                    <a:lnTo>
                      <a:pt x="1022" y="384"/>
                    </a:lnTo>
                    <a:lnTo>
                      <a:pt x="1018" y="398"/>
                    </a:lnTo>
                    <a:lnTo>
                      <a:pt x="1014" y="413"/>
                    </a:lnTo>
                    <a:lnTo>
                      <a:pt x="1009" y="430"/>
                    </a:lnTo>
                    <a:lnTo>
                      <a:pt x="1005" y="447"/>
                    </a:lnTo>
                    <a:lnTo>
                      <a:pt x="1001" y="462"/>
                    </a:lnTo>
                    <a:lnTo>
                      <a:pt x="996" y="470"/>
                    </a:lnTo>
                    <a:lnTo>
                      <a:pt x="988" y="471"/>
                    </a:lnTo>
                    <a:lnTo>
                      <a:pt x="982" y="474"/>
                    </a:lnTo>
                    <a:lnTo>
                      <a:pt x="978" y="481"/>
                    </a:lnTo>
                    <a:lnTo>
                      <a:pt x="978" y="486"/>
                    </a:lnTo>
                    <a:lnTo>
                      <a:pt x="978" y="493"/>
                    </a:lnTo>
                    <a:lnTo>
                      <a:pt x="979" y="501"/>
                    </a:lnTo>
                    <a:lnTo>
                      <a:pt x="979" y="508"/>
                    </a:lnTo>
                    <a:lnTo>
                      <a:pt x="980" y="517"/>
                    </a:lnTo>
                    <a:lnTo>
                      <a:pt x="982" y="525"/>
                    </a:lnTo>
                    <a:lnTo>
                      <a:pt x="983" y="533"/>
                    </a:lnTo>
                    <a:lnTo>
                      <a:pt x="986" y="540"/>
                    </a:lnTo>
                    <a:lnTo>
                      <a:pt x="991" y="549"/>
                    </a:lnTo>
                    <a:lnTo>
                      <a:pt x="997" y="557"/>
                    </a:lnTo>
                    <a:lnTo>
                      <a:pt x="1005" y="562"/>
                    </a:lnTo>
                    <a:lnTo>
                      <a:pt x="1011" y="566"/>
                    </a:lnTo>
                    <a:lnTo>
                      <a:pt x="1046" y="535"/>
                    </a:lnTo>
                    <a:lnTo>
                      <a:pt x="1052" y="531"/>
                    </a:lnTo>
                    <a:lnTo>
                      <a:pt x="1057" y="529"/>
                    </a:lnTo>
                    <a:lnTo>
                      <a:pt x="1063" y="526"/>
                    </a:lnTo>
                    <a:lnTo>
                      <a:pt x="1066" y="524"/>
                    </a:lnTo>
                    <a:lnTo>
                      <a:pt x="1072" y="522"/>
                    </a:lnTo>
                    <a:lnTo>
                      <a:pt x="1077" y="520"/>
                    </a:lnTo>
                    <a:lnTo>
                      <a:pt x="1083" y="517"/>
                    </a:lnTo>
                    <a:lnTo>
                      <a:pt x="1092" y="513"/>
                    </a:lnTo>
                    <a:lnTo>
                      <a:pt x="1125" y="502"/>
                    </a:lnTo>
                    <a:lnTo>
                      <a:pt x="1159" y="490"/>
                    </a:lnTo>
                    <a:lnTo>
                      <a:pt x="1192" y="479"/>
                    </a:lnTo>
                    <a:lnTo>
                      <a:pt x="1225" y="468"/>
                    </a:lnTo>
                    <a:lnTo>
                      <a:pt x="1259" y="458"/>
                    </a:lnTo>
                    <a:lnTo>
                      <a:pt x="1292" y="449"/>
                    </a:lnTo>
                    <a:lnTo>
                      <a:pt x="1325" y="439"/>
                    </a:lnTo>
                    <a:lnTo>
                      <a:pt x="1357" y="430"/>
                    </a:lnTo>
                    <a:lnTo>
                      <a:pt x="1388" y="422"/>
                    </a:lnTo>
                    <a:lnTo>
                      <a:pt x="1418" y="413"/>
                    </a:lnTo>
                    <a:lnTo>
                      <a:pt x="1447" y="406"/>
                    </a:lnTo>
                    <a:lnTo>
                      <a:pt x="1474" y="397"/>
                    </a:lnTo>
                    <a:lnTo>
                      <a:pt x="1500" y="389"/>
                    </a:lnTo>
                    <a:lnTo>
                      <a:pt x="1524" y="381"/>
                    </a:lnTo>
                    <a:lnTo>
                      <a:pt x="1546" y="374"/>
                    </a:lnTo>
                    <a:lnTo>
                      <a:pt x="1565" y="366"/>
                    </a:lnTo>
                    <a:lnTo>
                      <a:pt x="1568" y="362"/>
                    </a:lnTo>
                    <a:lnTo>
                      <a:pt x="1572" y="354"/>
                    </a:lnTo>
                    <a:lnTo>
                      <a:pt x="1577" y="347"/>
                    </a:lnTo>
                    <a:lnTo>
                      <a:pt x="1579" y="343"/>
                    </a:lnTo>
                    <a:lnTo>
                      <a:pt x="1606" y="359"/>
                    </a:lnTo>
                    <a:lnTo>
                      <a:pt x="1615" y="359"/>
                    </a:lnTo>
                    <a:lnTo>
                      <a:pt x="1624" y="354"/>
                    </a:lnTo>
                    <a:lnTo>
                      <a:pt x="1633" y="345"/>
                    </a:lnTo>
                    <a:lnTo>
                      <a:pt x="1641" y="331"/>
                    </a:lnTo>
                    <a:lnTo>
                      <a:pt x="1647" y="313"/>
                    </a:lnTo>
                    <a:lnTo>
                      <a:pt x="1654" y="291"/>
                    </a:lnTo>
                    <a:lnTo>
                      <a:pt x="1659" y="267"/>
                    </a:lnTo>
                    <a:lnTo>
                      <a:pt x="1664" y="241"/>
                    </a:lnTo>
                    <a:lnTo>
                      <a:pt x="1668" y="215"/>
                    </a:lnTo>
                    <a:lnTo>
                      <a:pt x="1670" y="186"/>
                    </a:lnTo>
                    <a:lnTo>
                      <a:pt x="1673" y="158"/>
                    </a:lnTo>
                    <a:lnTo>
                      <a:pt x="1674" y="130"/>
                    </a:lnTo>
                    <a:lnTo>
                      <a:pt x="1675" y="103"/>
                    </a:lnTo>
                    <a:lnTo>
                      <a:pt x="1674" y="76"/>
                    </a:lnTo>
                    <a:lnTo>
                      <a:pt x="1674" y="53"/>
                    </a:lnTo>
                    <a:lnTo>
                      <a:pt x="1672" y="31"/>
                    </a:lnTo>
                    <a:lnTo>
                      <a:pt x="1669" y="23"/>
                    </a:lnTo>
                    <a:lnTo>
                      <a:pt x="1665" y="16"/>
                    </a:lnTo>
                    <a:lnTo>
                      <a:pt x="1659" y="8"/>
                    </a:lnTo>
                    <a:lnTo>
                      <a:pt x="1652" y="3"/>
                    </a:lnTo>
                    <a:lnTo>
                      <a:pt x="1646" y="0"/>
                    </a:lnTo>
                    <a:lnTo>
                      <a:pt x="1639" y="2"/>
                    </a:lnTo>
                    <a:lnTo>
                      <a:pt x="1636" y="7"/>
                    </a:lnTo>
                    <a:lnTo>
                      <a:pt x="1634" y="18"/>
                    </a:lnTo>
                    <a:lnTo>
                      <a:pt x="1634" y="23"/>
                    </a:lnTo>
                    <a:lnTo>
                      <a:pt x="1634" y="30"/>
                    </a:lnTo>
                    <a:lnTo>
                      <a:pt x="1633" y="39"/>
                    </a:lnTo>
                    <a:lnTo>
                      <a:pt x="1630" y="45"/>
                    </a:lnTo>
                    <a:lnTo>
                      <a:pt x="1627" y="50"/>
                    </a:lnTo>
                    <a:lnTo>
                      <a:pt x="1622" y="50"/>
                    </a:lnTo>
                    <a:lnTo>
                      <a:pt x="1614" y="44"/>
                    </a:lnTo>
                    <a:lnTo>
                      <a:pt x="1605" y="31"/>
                    </a:lnTo>
                    <a:lnTo>
                      <a:pt x="1580" y="38"/>
                    </a:lnTo>
                    <a:lnTo>
                      <a:pt x="1554" y="47"/>
                    </a:lnTo>
                    <a:lnTo>
                      <a:pt x="1525" y="56"/>
                    </a:lnTo>
                    <a:lnTo>
                      <a:pt x="1496" y="65"/>
                    </a:lnTo>
                    <a:lnTo>
                      <a:pt x="1466" y="75"/>
                    </a:lnTo>
                    <a:lnTo>
                      <a:pt x="1436" y="86"/>
                    </a:lnTo>
                    <a:lnTo>
                      <a:pt x="1404" y="98"/>
                    </a:lnTo>
                    <a:lnTo>
                      <a:pt x="1373" y="109"/>
                    </a:lnTo>
                    <a:lnTo>
                      <a:pt x="1341" y="121"/>
                    </a:lnTo>
                    <a:lnTo>
                      <a:pt x="1309" y="132"/>
                    </a:lnTo>
                    <a:lnTo>
                      <a:pt x="1278" y="144"/>
                    </a:lnTo>
                    <a:lnTo>
                      <a:pt x="1247" y="156"/>
                    </a:lnTo>
                    <a:lnTo>
                      <a:pt x="1218" y="167"/>
                    </a:lnTo>
                    <a:lnTo>
                      <a:pt x="1189" y="177"/>
                    </a:lnTo>
                    <a:lnTo>
                      <a:pt x="1163" y="188"/>
                    </a:lnTo>
                    <a:lnTo>
                      <a:pt x="1137" y="197"/>
                    </a:lnTo>
                    <a:lnTo>
                      <a:pt x="1128" y="200"/>
                    </a:lnTo>
                    <a:lnTo>
                      <a:pt x="1120" y="203"/>
                    </a:lnTo>
                    <a:lnTo>
                      <a:pt x="1115" y="207"/>
                    </a:lnTo>
                    <a:lnTo>
                      <a:pt x="1111" y="208"/>
                    </a:lnTo>
                    <a:lnTo>
                      <a:pt x="1107" y="211"/>
                    </a:lnTo>
                    <a:lnTo>
                      <a:pt x="1104" y="213"/>
                    </a:lnTo>
                    <a:lnTo>
                      <a:pt x="1101" y="215"/>
                    </a:lnTo>
                    <a:lnTo>
                      <a:pt x="1097" y="217"/>
                    </a:lnTo>
                    <a:lnTo>
                      <a:pt x="1088" y="211"/>
                    </a:lnTo>
                    <a:lnTo>
                      <a:pt x="1082" y="207"/>
                    </a:lnTo>
                    <a:lnTo>
                      <a:pt x="1075" y="204"/>
                    </a:lnTo>
                    <a:lnTo>
                      <a:pt x="1066" y="203"/>
                    </a:lnTo>
                    <a:lnTo>
                      <a:pt x="1059" y="207"/>
                    </a:lnTo>
                    <a:lnTo>
                      <a:pt x="1051" y="209"/>
                    </a:lnTo>
                    <a:lnTo>
                      <a:pt x="1042" y="215"/>
                    </a:lnTo>
                    <a:lnTo>
                      <a:pt x="1032" y="220"/>
                    </a:lnTo>
                    <a:lnTo>
                      <a:pt x="1032" y="233"/>
                    </a:lnTo>
                    <a:lnTo>
                      <a:pt x="1032" y="249"/>
                    </a:lnTo>
                    <a:lnTo>
                      <a:pt x="1032" y="268"/>
                    </a:lnTo>
                    <a:lnTo>
                      <a:pt x="1030" y="288"/>
                    </a:lnTo>
                    <a:lnTo>
                      <a:pt x="1029" y="307"/>
                    </a:lnTo>
                    <a:lnTo>
                      <a:pt x="1029" y="325"/>
                    </a:lnTo>
                    <a:lnTo>
                      <a:pt x="1028" y="342"/>
                    </a:lnTo>
                    <a:lnTo>
                      <a:pt x="1028" y="354"/>
                    </a:lnTo>
                    <a:close/>
                    <a:moveTo>
                      <a:pt x="1354" y="363"/>
                    </a:moveTo>
                    <a:lnTo>
                      <a:pt x="1339" y="367"/>
                    </a:lnTo>
                    <a:lnTo>
                      <a:pt x="1324" y="371"/>
                    </a:lnTo>
                    <a:lnTo>
                      <a:pt x="1307" y="375"/>
                    </a:lnTo>
                    <a:lnTo>
                      <a:pt x="1291" y="380"/>
                    </a:lnTo>
                    <a:lnTo>
                      <a:pt x="1274" y="384"/>
                    </a:lnTo>
                    <a:lnTo>
                      <a:pt x="1256" y="389"/>
                    </a:lnTo>
                    <a:lnTo>
                      <a:pt x="1238" y="394"/>
                    </a:lnTo>
                    <a:lnTo>
                      <a:pt x="1220" y="399"/>
                    </a:lnTo>
                    <a:lnTo>
                      <a:pt x="1201" y="404"/>
                    </a:lnTo>
                    <a:lnTo>
                      <a:pt x="1182" y="409"/>
                    </a:lnTo>
                    <a:lnTo>
                      <a:pt x="1163" y="416"/>
                    </a:lnTo>
                    <a:lnTo>
                      <a:pt x="1143" y="421"/>
                    </a:lnTo>
                    <a:lnTo>
                      <a:pt x="1124" y="427"/>
                    </a:lnTo>
                    <a:lnTo>
                      <a:pt x="1105" y="433"/>
                    </a:lnTo>
                    <a:lnTo>
                      <a:pt x="1086" y="439"/>
                    </a:lnTo>
                    <a:lnTo>
                      <a:pt x="1066" y="444"/>
                    </a:lnTo>
                    <a:lnTo>
                      <a:pt x="1068" y="436"/>
                    </a:lnTo>
                    <a:lnTo>
                      <a:pt x="1070" y="418"/>
                    </a:lnTo>
                    <a:lnTo>
                      <a:pt x="1075" y="393"/>
                    </a:lnTo>
                    <a:lnTo>
                      <a:pt x="1082" y="363"/>
                    </a:lnTo>
                    <a:lnTo>
                      <a:pt x="1088" y="334"/>
                    </a:lnTo>
                    <a:lnTo>
                      <a:pt x="1093" y="307"/>
                    </a:lnTo>
                    <a:lnTo>
                      <a:pt x="1097" y="286"/>
                    </a:lnTo>
                    <a:lnTo>
                      <a:pt x="1100" y="277"/>
                    </a:lnTo>
                    <a:lnTo>
                      <a:pt x="1118" y="275"/>
                    </a:lnTo>
                    <a:lnTo>
                      <a:pt x="1141" y="268"/>
                    </a:lnTo>
                    <a:lnTo>
                      <a:pt x="1168" y="261"/>
                    </a:lnTo>
                    <a:lnTo>
                      <a:pt x="1198" y="250"/>
                    </a:lnTo>
                    <a:lnTo>
                      <a:pt x="1233" y="239"/>
                    </a:lnTo>
                    <a:lnTo>
                      <a:pt x="1269" y="225"/>
                    </a:lnTo>
                    <a:lnTo>
                      <a:pt x="1307" y="211"/>
                    </a:lnTo>
                    <a:lnTo>
                      <a:pt x="1347" y="197"/>
                    </a:lnTo>
                    <a:lnTo>
                      <a:pt x="1386" y="181"/>
                    </a:lnTo>
                    <a:lnTo>
                      <a:pt x="1425" y="166"/>
                    </a:lnTo>
                    <a:lnTo>
                      <a:pt x="1463" y="152"/>
                    </a:lnTo>
                    <a:lnTo>
                      <a:pt x="1498" y="138"/>
                    </a:lnTo>
                    <a:lnTo>
                      <a:pt x="1533" y="126"/>
                    </a:lnTo>
                    <a:lnTo>
                      <a:pt x="1564" y="115"/>
                    </a:lnTo>
                    <a:lnTo>
                      <a:pt x="1591" y="107"/>
                    </a:lnTo>
                    <a:lnTo>
                      <a:pt x="1613" y="100"/>
                    </a:lnTo>
                    <a:lnTo>
                      <a:pt x="1618" y="112"/>
                    </a:lnTo>
                    <a:lnTo>
                      <a:pt x="1618" y="131"/>
                    </a:lnTo>
                    <a:lnTo>
                      <a:pt x="1615" y="157"/>
                    </a:lnTo>
                    <a:lnTo>
                      <a:pt x="1610" y="185"/>
                    </a:lnTo>
                    <a:lnTo>
                      <a:pt x="1602" y="215"/>
                    </a:lnTo>
                    <a:lnTo>
                      <a:pt x="1593" y="244"/>
                    </a:lnTo>
                    <a:lnTo>
                      <a:pt x="1584" y="271"/>
                    </a:lnTo>
                    <a:lnTo>
                      <a:pt x="1574" y="294"/>
                    </a:lnTo>
                    <a:lnTo>
                      <a:pt x="1570" y="303"/>
                    </a:lnTo>
                    <a:lnTo>
                      <a:pt x="1566" y="309"/>
                    </a:lnTo>
                    <a:lnTo>
                      <a:pt x="1565" y="315"/>
                    </a:lnTo>
                    <a:lnTo>
                      <a:pt x="1565" y="318"/>
                    </a:lnTo>
                    <a:lnTo>
                      <a:pt x="1565" y="321"/>
                    </a:lnTo>
                    <a:lnTo>
                      <a:pt x="1566" y="324"/>
                    </a:lnTo>
                    <a:lnTo>
                      <a:pt x="1568" y="327"/>
                    </a:lnTo>
                    <a:lnTo>
                      <a:pt x="1570" y="333"/>
                    </a:lnTo>
                    <a:lnTo>
                      <a:pt x="1543" y="307"/>
                    </a:lnTo>
                    <a:lnTo>
                      <a:pt x="1519" y="313"/>
                    </a:lnTo>
                    <a:lnTo>
                      <a:pt x="1496" y="321"/>
                    </a:lnTo>
                    <a:lnTo>
                      <a:pt x="1473" y="327"/>
                    </a:lnTo>
                    <a:lnTo>
                      <a:pt x="1448" y="335"/>
                    </a:lnTo>
                    <a:lnTo>
                      <a:pt x="1425" y="343"/>
                    </a:lnTo>
                    <a:lnTo>
                      <a:pt x="1402" y="349"/>
                    </a:lnTo>
                    <a:lnTo>
                      <a:pt x="1378" y="357"/>
                    </a:lnTo>
                    <a:lnTo>
                      <a:pt x="1354" y="363"/>
                    </a:lnTo>
                    <a:close/>
                    <a:moveTo>
                      <a:pt x="509" y="604"/>
                    </a:moveTo>
                    <a:lnTo>
                      <a:pt x="495" y="608"/>
                    </a:lnTo>
                    <a:lnTo>
                      <a:pt x="478" y="612"/>
                    </a:lnTo>
                    <a:lnTo>
                      <a:pt x="460" y="619"/>
                    </a:lnTo>
                    <a:lnTo>
                      <a:pt x="442" y="625"/>
                    </a:lnTo>
                    <a:lnTo>
                      <a:pt x="423" y="631"/>
                    </a:lnTo>
                    <a:lnTo>
                      <a:pt x="404" y="638"/>
                    </a:lnTo>
                    <a:lnTo>
                      <a:pt x="383" y="645"/>
                    </a:lnTo>
                    <a:lnTo>
                      <a:pt x="364" y="652"/>
                    </a:lnTo>
                    <a:lnTo>
                      <a:pt x="343" y="660"/>
                    </a:lnTo>
                    <a:lnTo>
                      <a:pt x="325" y="666"/>
                    </a:lnTo>
                    <a:lnTo>
                      <a:pt x="307" y="672"/>
                    </a:lnTo>
                    <a:lnTo>
                      <a:pt x="291" y="679"/>
                    </a:lnTo>
                    <a:lnTo>
                      <a:pt x="275" y="684"/>
                    </a:lnTo>
                    <a:lnTo>
                      <a:pt x="263" y="688"/>
                    </a:lnTo>
                    <a:lnTo>
                      <a:pt x="251" y="692"/>
                    </a:lnTo>
                    <a:lnTo>
                      <a:pt x="242" y="693"/>
                    </a:lnTo>
                    <a:lnTo>
                      <a:pt x="257" y="678"/>
                    </a:lnTo>
                    <a:lnTo>
                      <a:pt x="275" y="661"/>
                    </a:lnTo>
                    <a:lnTo>
                      <a:pt x="295" y="644"/>
                    </a:lnTo>
                    <a:lnTo>
                      <a:pt x="315" y="629"/>
                    </a:lnTo>
                    <a:lnTo>
                      <a:pt x="336" y="612"/>
                    </a:lnTo>
                    <a:lnTo>
                      <a:pt x="357" y="595"/>
                    </a:lnTo>
                    <a:lnTo>
                      <a:pt x="378" y="580"/>
                    </a:lnTo>
                    <a:lnTo>
                      <a:pt x="398" y="565"/>
                    </a:lnTo>
                    <a:lnTo>
                      <a:pt x="414" y="554"/>
                    </a:lnTo>
                    <a:lnTo>
                      <a:pt x="430" y="542"/>
                    </a:lnTo>
                    <a:lnTo>
                      <a:pt x="451" y="527"/>
                    </a:lnTo>
                    <a:lnTo>
                      <a:pt x="473" y="512"/>
                    </a:lnTo>
                    <a:lnTo>
                      <a:pt x="496" y="497"/>
                    </a:lnTo>
                    <a:lnTo>
                      <a:pt x="520" y="483"/>
                    </a:lnTo>
                    <a:lnTo>
                      <a:pt x="545" y="467"/>
                    </a:lnTo>
                    <a:lnTo>
                      <a:pt x="570" y="454"/>
                    </a:lnTo>
                    <a:lnTo>
                      <a:pt x="564" y="472"/>
                    </a:lnTo>
                    <a:lnTo>
                      <a:pt x="559" y="492"/>
                    </a:lnTo>
                    <a:lnTo>
                      <a:pt x="552" y="513"/>
                    </a:lnTo>
                    <a:lnTo>
                      <a:pt x="547" y="535"/>
                    </a:lnTo>
                    <a:lnTo>
                      <a:pt x="539" y="556"/>
                    </a:lnTo>
                    <a:lnTo>
                      <a:pt x="530" y="575"/>
                    </a:lnTo>
                    <a:lnTo>
                      <a:pt x="522" y="592"/>
                    </a:lnTo>
                    <a:lnTo>
                      <a:pt x="509" y="604"/>
                    </a:lnTo>
                    <a:close/>
                    <a:moveTo>
                      <a:pt x="139" y="701"/>
                    </a:moveTo>
                    <a:lnTo>
                      <a:pt x="125" y="712"/>
                    </a:lnTo>
                    <a:lnTo>
                      <a:pt x="110" y="724"/>
                    </a:lnTo>
                    <a:lnTo>
                      <a:pt x="95" y="735"/>
                    </a:lnTo>
                    <a:lnTo>
                      <a:pt x="78" y="748"/>
                    </a:lnTo>
                    <a:lnTo>
                      <a:pt x="61" y="761"/>
                    </a:lnTo>
                    <a:lnTo>
                      <a:pt x="46" y="772"/>
                    </a:lnTo>
                    <a:lnTo>
                      <a:pt x="30" y="785"/>
                    </a:lnTo>
                    <a:lnTo>
                      <a:pt x="16" y="798"/>
                    </a:lnTo>
                    <a:lnTo>
                      <a:pt x="10" y="806"/>
                    </a:lnTo>
                    <a:lnTo>
                      <a:pt x="5" y="813"/>
                    </a:lnTo>
                    <a:lnTo>
                      <a:pt x="1" y="822"/>
                    </a:lnTo>
                    <a:lnTo>
                      <a:pt x="0" y="833"/>
                    </a:lnTo>
                    <a:lnTo>
                      <a:pt x="0" y="842"/>
                    </a:lnTo>
                    <a:lnTo>
                      <a:pt x="1" y="849"/>
                    </a:lnTo>
                    <a:lnTo>
                      <a:pt x="5" y="857"/>
                    </a:lnTo>
                    <a:lnTo>
                      <a:pt x="11" y="863"/>
                    </a:lnTo>
                    <a:lnTo>
                      <a:pt x="16" y="863"/>
                    </a:lnTo>
                    <a:lnTo>
                      <a:pt x="22" y="865"/>
                    </a:lnTo>
                    <a:lnTo>
                      <a:pt x="28" y="865"/>
                    </a:lnTo>
                    <a:lnTo>
                      <a:pt x="34" y="865"/>
                    </a:lnTo>
                    <a:lnTo>
                      <a:pt x="39" y="863"/>
                    </a:lnTo>
                    <a:lnTo>
                      <a:pt x="45" y="862"/>
                    </a:lnTo>
                    <a:lnTo>
                      <a:pt x="48" y="858"/>
                    </a:lnTo>
                    <a:lnTo>
                      <a:pt x="51" y="853"/>
                    </a:lnTo>
                    <a:lnTo>
                      <a:pt x="57" y="840"/>
                    </a:lnTo>
                    <a:lnTo>
                      <a:pt x="66" y="831"/>
                    </a:lnTo>
                    <a:lnTo>
                      <a:pt x="78" y="826"/>
                    </a:lnTo>
                    <a:lnTo>
                      <a:pt x="87" y="824"/>
                    </a:lnTo>
                    <a:lnTo>
                      <a:pt x="113" y="816"/>
                    </a:lnTo>
                    <a:lnTo>
                      <a:pt x="139" y="807"/>
                    </a:lnTo>
                    <a:lnTo>
                      <a:pt x="168" y="797"/>
                    </a:lnTo>
                    <a:lnTo>
                      <a:pt x="196" y="787"/>
                    </a:lnTo>
                    <a:lnTo>
                      <a:pt x="227" y="776"/>
                    </a:lnTo>
                    <a:lnTo>
                      <a:pt x="256" y="765"/>
                    </a:lnTo>
                    <a:lnTo>
                      <a:pt x="287" y="753"/>
                    </a:lnTo>
                    <a:lnTo>
                      <a:pt x="316" y="742"/>
                    </a:lnTo>
                    <a:lnTo>
                      <a:pt x="346" y="730"/>
                    </a:lnTo>
                    <a:lnTo>
                      <a:pt x="374" y="720"/>
                    </a:lnTo>
                    <a:lnTo>
                      <a:pt x="401" y="710"/>
                    </a:lnTo>
                    <a:lnTo>
                      <a:pt x="427" y="699"/>
                    </a:lnTo>
                    <a:lnTo>
                      <a:pt x="451" y="692"/>
                    </a:lnTo>
                    <a:lnTo>
                      <a:pt x="473" y="684"/>
                    </a:lnTo>
                    <a:lnTo>
                      <a:pt x="493" y="678"/>
                    </a:lnTo>
                    <a:lnTo>
                      <a:pt x="510" y="674"/>
                    </a:lnTo>
                    <a:lnTo>
                      <a:pt x="514" y="676"/>
                    </a:lnTo>
                    <a:lnTo>
                      <a:pt x="519" y="679"/>
                    </a:lnTo>
                    <a:lnTo>
                      <a:pt x="524" y="681"/>
                    </a:lnTo>
                    <a:lnTo>
                      <a:pt x="529" y="684"/>
                    </a:lnTo>
                    <a:lnTo>
                      <a:pt x="534" y="686"/>
                    </a:lnTo>
                    <a:lnTo>
                      <a:pt x="539" y="690"/>
                    </a:lnTo>
                    <a:lnTo>
                      <a:pt x="543" y="692"/>
                    </a:lnTo>
                    <a:lnTo>
                      <a:pt x="548" y="694"/>
                    </a:lnTo>
                    <a:lnTo>
                      <a:pt x="554" y="690"/>
                    </a:lnTo>
                    <a:lnTo>
                      <a:pt x="561" y="685"/>
                    </a:lnTo>
                    <a:lnTo>
                      <a:pt x="568" y="680"/>
                    </a:lnTo>
                    <a:lnTo>
                      <a:pt x="570" y="679"/>
                    </a:lnTo>
                    <a:lnTo>
                      <a:pt x="573" y="667"/>
                    </a:lnTo>
                    <a:lnTo>
                      <a:pt x="577" y="653"/>
                    </a:lnTo>
                    <a:lnTo>
                      <a:pt x="580" y="639"/>
                    </a:lnTo>
                    <a:lnTo>
                      <a:pt x="584" y="624"/>
                    </a:lnTo>
                    <a:lnTo>
                      <a:pt x="588" y="608"/>
                    </a:lnTo>
                    <a:lnTo>
                      <a:pt x="593" y="592"/>
                    </a:lnTo>
                    <a:lnTo>
                      <a:pt x="597" y="574"/>
                    </a:lnTo>
                    <a:lnTo>
                      <a:pt x="602" y="557"/>
                    </a:lnTo>
                    <a:lnTo>
                      <a:pt x="606" y="539"/>
                    </a:lnTo>
                    <a:lnTo>
                      <a:pt x="611" y="522"/>
                    </a:lnTo>
                    <a:lnTo>
                      <a:pt x="615" y="506"/>
                    </a:lnTo>
                    <a:lnTo>
                      <a:pt x="619" y="489"/>
                    </a:lnTo>
                    <a:lnTo>
                      <a:pt x="623" y="474"/>
                    </a:lnTo>
                    <a:lnTo>
                      <a:pt x="625" y="459"/>
                    </a:lnTo>
                    <a:lnTo>
                      <a:pt x="628" y="447"/>
                    </a:lnTo>
                    <a:lnTo>
                      <a:pt x="629" y="434"/>
                    </a:lnTo>
                    <a:lnTo>
                      <a:pt x="629" y="424"/>
                    </a:lnTo>
                    <a:lnTo>
                      <a:pt x="628" y="412"/>
                    </a:lnTo>
                    <a:lnTo>
                      <a:pt x="625" y="403"/>
                    </a:lnTo>
                    <a:lnTo>
                      <a:pt x="622" y="394"/>
                    </a:lnTo>
                    <a:lnTo>
                      <a:pt x="616" y="386"/>
                    </a:lnTo>
                    <a:lnTo>
                      <a:pt x="611" y="381"/>
                    </a:lnTo>
                    <a:lnTo>
                      <a:pt x="606" y="377"/>
                    </a:lnTo>
                    <a:lnTo>
                      <a:pt x="600" y="375"/>
                    </a:lnTo>
                    <a:lnTo>
                      <a:pt x="597" y="375"/>
                    </a:lnTo>
                    <a:lnTo>
                      <a:pt x="593" y="374"/>
                    </a:lnTo>
                    <a:lnTo>
                      <a:pt x="588" y="374"/>
                    </a:lnTo>
                    <a:lnTo>
                      <a:pt x="584" y="374"/>
                    </a:lnTo>
                    <a:lnTo>
                      <a:pt x="570" y="376"/>
                    </a:lnTo>
                    <a:lnTo>
                      <a:pt x="551" y="384"/>
                    </a:lnTo>
                    <a:lnTo>
                      <a:pt x="529" y="395"/>
                    </a:lnTo>
                    <a:lnTo>
                      <a:pt x="506" y="409"/>
                    </a:lnTo>
                    <a:lnTo>
                      <a:pt x="480" y="426"/>
                    </a:lnTo>
                    <a:lnTo>
                      <a:pt x="455" y="445"/>
                    </a:lnTo>
                    <a:lnTo>
                      <a:pt x="429" y="465"/>
                    </a:lnTo>
                    <a:lnTo>
                      <a:pt x="405" y="485"/>
                    </a:lnTo>
                    <a:lnTo>
                      <a:pt x="391" y="497"/>
                    </a:lnTo>
                    <a:lnTo>
                      <a:pt x="375" y="510"/>
                    </a:lnTo>
                    <a:lnTo>
                      <a:pt x="360" y="524"/>
                    </a:lnTo>
                    <a:lnTo>
                      <a:pt x="343" y="536"/>
                    </a:lnTo>
                    <a:lnTo>
                      <a:pt x="327" y="551"/>
                    </a:lnTo>
                    <a:lnTo>
                      <a:pt x="310" y="565"/>
                    </a:lnTo>
                    <a:lnTo>
                      <a:pt x="292" y="579"/>
                    </a:lnTo>
                    <a:lnTo>
                      <a:pt x="274" y="593"/>
                    </a:lnTo>
                    <a:lnTo>
                      <a:pt x="257" y="607"/>
                    </a:lnTo>
                    <a:lnTo>
                      <a:pt x="239" y="621"/>
                    </a:lnTo>
                    <a:lnTo>
                      <a:pt x="222" y="635"/>
                    </a:lnTo>
                    <a:lnTo>
                      <a:pt x="204" y="649"/>
                    </a:lnTo>
                    <a:lnTo>
                      <a:pt x="187" y="662"/>
                    </a:lnTo>
                    <a:lnTo>
                      <a:pt x="170" y="676"/>
                    </a:lnTo>
                    <a:lnTo>
                      <a:pt x="155" y="689"/>
                    </a:lnTo>
                    <a:lnTo>
                      <a:pt x="139" y="701"/>
                    </a:lnTo>
                    <a:close/>
                  </a:path>
                </a:pathLst>
              </a:custGeom>
              <a:solidFill>
                <a:srgbClr val="5F5F5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73" name="Freeform 167">
                <a:extLst>
                  <a:ext uri="{FF2B5EF4-FFF2-40B4-BE49-F238E27FC236}">
                    <a16:creationId xmlns:a16="http://schemas.microsoft.com/office/drawing/2014/main" id="{A3EA79F9-86C0-4E15-8D1D-7500B72FB016}"/>
                  </a:ext>
                </a:extLst>
              </p:cNvPr>
              <p:cNvSpPr>
                <a:spLocks noChangeAspect="1"/>
              </p:cNvSpPr>
              <p:nvPr/>
            </p:nvSpPr>
            <p:spPr bwMode="auto">
              <a:xfrm>
                <a:off x="4520" y="1720"/>
                <a:ext cx="1098" cy="385"/>
              </a:xfrm>
              <a:custGeom>
                <a:avLst/>
                <a:gdLst>
                  <a:gd name="T0" fmla="*/ 0 w 4393"/>
                  <a:gd name="T1" fmla="*/ 0 h 1541"/>
                  <a:gd name="T2" fmla="*/ 0 w 4393"/>
                  <a:gd name="T3" fmla="*/ 0 h 1541"/>
                  <a:gd name="T4" fmla="*/ 0 w 4393"/>
                  <a:gd name="T5" fmla="*/ 0 h 1541"/>
                  <a:gd name="T6" fmla="*/ 0 w 4393"/>
                  <a:gd name="T7" fmla="*/ 0 h 1541"/>
                  <a:gd name="T8" fmla="*/ 0 w 4393"/>
                  <a:gd name="T9" fmla="*/ 0 h 1541"/>
                  <a:gd name="T10" fmla="*/ 0 w 4393"/>
                  <a:gd name="T11" fmla="*/ 0 h 1541"/>
                  <a:gd name="T12" fmla="*/ 0 w 4393"/>
                  <a:gd name="T13" fmla="*/ 0 h 1541"/>
                  <a:gd name="T14" fmla="*/ 0 w 4393"/>
                  <a:gd name="T15" fmla="*/ 0 h 1541"/>
                  <a:gd name="T16" fmla="*/ 0 w 4393"/>
                  <a:gd name="T17" fmla="*/ 0 h 1541"/>
                  <a:gd name="T18" fmla="*/ 0 w 4393"/>
                  <a:gd name="T19" fmla="*/ 0 h 1541"/>
                  <a:gd name="T20" fmla="*/ 0 w 4393"/>
                  <a:gd name="T21" fmla="*/ 0 h 1541"/>
                  <a:gd name="T22" fmla="*/ 0 w 4393"/>
                  <a:gd name="T23" fmla="*/ 0 h 1541"/>
                  <a:gd name="T24" fmla="*/ 0 w 4393"/>
                  <a:gd name="T25" fmla="*/ 0 h 1541"/>
                  <a:gd name="T26" fmla="*/ 0 w 4393"/>
                  <a:gd name="T27" fmla="*/ 0 h 1541"/>
                  <a:gd name="T28" fmla="*/ 0 w 4393"/>
                  <a:gd name="T29" fmla="*/ 0 h 1541"/>
                  <a:gd name="T30" fmla="*/ 0 w 4393"/>
                  <a:gd name="T31" fmla="*/ 0 h 1541"/>
                  <a:gd name="T32" fmla="*/ 0 w 4393"/>
                  <a:gd name="T33" fmla="*/ 0 h 1541"/>
                  <a:gd name="T34" fmla="*/ 0 w 4393"/>
                  <a:gd name="T35" fmla="*/ 0 h 1541"/>
                  <a:gd name="T36" fmla="*/ 0 w 4393"/>
                  <a:gd name="T37" fmla="*/ 0 h 1541"/>
                  <a:gd name="T38" fmla="*/ 0 w 4393"/>
                  <a:gd name="T39" fmla="*/ 0 h 1541"/>
                  <a:gd name="T40" fmla="*/ 0 w 4393"/>
                  <a:gd name="T41" fmla="*/ 0 h 1541"/>
                  <a:gd name="T42" fmla="*/ 0 w 4393"/>
                  <a:gd name="T43" fmla="*/ 0 h 1541"/>
                  <a:gd name="T44" fmla="*/ 0 w 4393"/>
                  <a:gd name="T45" fmla="*/ 0 h 1541"/>
                  <a:gd name="T46" fmla="*/ 0 w 4393"/>
                  <a:gd name="T47" fmla="*/ 0 h 1541"/>
                  <a:gd name="T48" fmla="*/ 0 w 4393"/>
                  <a:gd name="T49" fmla="*/ 0 h 1541"/>
                  <a:gd name="T50" fmla="*/ 0 w 4393"/>
                  <a:gd name="T51" fmla="*/ 0 h 1541"/>
                  <a:gd name="T52" fmla="*/ 0 w 4393"/>
                  <a:gd name="T53" fmla="*/ 0 h 1541"/>
                  <a:gd name="T54" fmla="*/ 0 w 4393"/>
                  <a:gd name="T55" fmla="*/ 0 h 1541"/>
                  <a:gd name="T56" fmla="*/ 0 w 4393"/>
                  <a:gd name="T57" fmla="*/ 0 h 1541"/>
                  <a:gd name="T58" fmla="*/ 0 w 4393"/>
                  <a:gd name="T59" fmla="*/ 0 h 1541"/>
                  <a:gd name="T60" fmla="*/ 0 w 4393"/>
                  <a:gd name="T61" fmla="*/ 0 h 1541"/>
                  <a:gd name="T62" fmla="*/ 0 w 4393"/>
                  <a:gd name="T63" fmla="*/ 0 h 1541"/>
                  <a:gd name="T64" fmla="*/ 0 w 4393"/>
                  <a:gd name="T65" fmla="*/ 0 h 1541"/>
                  <a:gd name="T66" fmla="*/ 0 w 4393"/>
                  <a:gd name="T67" fmla="*/ 0 h 1541"/>
                  <a:gd name="T68" fmla="*/ 0 w 4393"/>
                  <a:gd name="T69" fmla="*/ 0 h 1541"/>
                  <a:gd name="T70" fmla="*/ 0 w 4393"/>
                  <a:gd name="T71" fmla="*/ 0 h 1541"/>
                  <a:gd name="T72" fmla="*/ 0 w 4393"/>
                  <a:gd name="T73" fmla="*/ 0 h 1541"/>
                  <a:gd name="T74" fmla="*/ 0 w 4393"/>
                  <a:gd name="T75" fmla="*/ 0 h 1541"/>
                  <a:gd name="T76" fmla="*/ 0 w 4393"/>
                  <a:gd name="T77" fmla="*/ 0 h 1541"/>
                  <a:gd name="T78" fmla="*/ 0 w 4393"/>
                  <a:gd name="T79" fmla="*/ 0 h 1541"/>
                  <a:gd name="T80" fmla="*/ 0 w 4393"/>
                  <a:gd name="T81" fmla="*/ 0 h 1541"/>
                  <a:gd name="T82" fmla="*/ 0 w 4393"/>
                  <a:gd name="T83" fmla="*/ 0 h 1541"/>
                  <a:gd name="T84" fmla="*/ 0 w 4393"/>
                  <a:gd name="T85" fmla="*/ 0 h 1541"/>
                  <a:gd name="T86" fmla="*/ 0 w 4393"/>
                  <a:gd name="T87" fmla="*/ 0 h 1541"/>
                  <a:gd name="T88" fmla="*/ 0 w 4393"/>
                  <a:gd name="T89" fmla="*/ 0 h 1541"/>
                  <a:gd name="T90" fmla="*/ 0 w 4393"/>
                  <a:gd name="T91" fmla="*/ 0 h 1541"/>
                  <a:gd name="T92" fmla="*/ 0 w 4393"/>
                  <a:gd name="T93" fmla="*/ 0 h 154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393"/>
                  <a:gd name="T142" fmla="*/ 0 h 1541"/>
                  <a:gd name="T143" fmla="*/ 4393 w 4393"/>
                  <a:gd name="T144" fmla="*/ 1541 h 154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393" h="1541">
                    <a:moveTo>
                      <a:pt x="0" y="1515"/>
                    </a:moveTo>
                    <a:lnTo>
                      <a:pt x="2" y="1533"/>
                    </a:lnTo>
                    <a:lnTo>
                      <a:pt x="18" y="1541"/>
                    </a:lnTo>
                    <a:lnTo>
                      <a:pt x="46" y="1539"/>
                    </a:lnTo>
                    <a:lnTo>
                      <a:pt x="81" y="1532"/>
                    </a:lnTo>
                    <a:lnTo>
                      <a:pt x="116" y="1521"/>
                    </a:lnTo>
                    <a:lnTo>
                      <a:pt x="148" y="1511"/>
                    </a:lnTo>
                    <a:lnTo>
                      <a:pt x="170" y="1503"/>
                    </a:lnTo>
                    <a:lnTo>
                      <a:pt x="178" y="1499"/>
                    </a:lnTo>
                    <a:lnTo>
                      <a:pt x="225" y="1492"/>
                    </a:lnTo>
                    <a:lnTo>
                      <a:pt x="272" y="1480"/>
                    </a:lnTo>
                    <a:lnTo>
                      <a:pt x="321" y="1467"/>
                    </a:lnTo>
                    <a:lnTo>
                      <a:pt x="371" y="1452"/>
                    </a:lnTo>
                    <a:lnTo>
                      <a:pt x="422" y="1434"/>
                    </a:lnTo>
                    <a:lnTo>
                      <a:pt x="475" y="1415"/>
                    </a:lnTo>
                    <a:lnTo>
                      <a:pt x="526" y="1396"/>
                    </a:lnTo>
                    <a:lnTo>
                      <a:pt x="578" y="1374"/>
                    </a:lnTo>
                    <a:lnTo>
                      <a:pt x="628" y="1353"/>
                    </a:lnTo>
                    <a:lnTo>
                      <a:pt x="678" y="1333"/>
                    </a:lnTo>
                    <a:lnTo>
                      <a:pt x="727" y="1311"/>
                    </a:lnTo>
                    <a:lnTo>
                      <a:pt x="775" y="1292"/>
                    </a:lnTo>
                    <a:lnTo>
                      <a:pt x="820" y="1272"/>
                    </a:lnTo>
                    <a:lnTo>
                      <a:pt x="862" y="1255"/>
                    </a:lnTo>
                    <a:lnTo>
                      <a:pt x="902" y="1239"/>
                    </a:lnTo>
                    <a:lnTo>
                      <a:pt x="939" y="1226"/>
                    </a:lnTo>
                    <a:lnTo>
                      <a:pt x="3611" y="297"/>
                    </a:lnTo>
                    <a:lnTo>
                      <a:pt x="3628" y="290"/>
                    </a:lnTo>
                    <a:lnTo>
                      <a:pt x="3658" y="280"/>
                    </a:lnTo>
                    <a:lnTo>
                      <a:pt x="3698" y="266"/>
                    </a:lnTo>
                    <a:lnTo>
                      <a:pt x="3744" y="249"/>
                    </a:lnTo>
                    <a:lnTo>
                      <a:pt x="3798" y="230"/>
                    </a:lnTo>
                    <a:lnTo>
                      <a:pt x="3855" y="209"/>
                    </a:lnTo>
                    <a:lnTo>
                      <a:pt x="3917" y="186"/>
                    </a:lnTo>
                    <a:lnTo>
                      <a:pt x="3981" y="163"/>
                    </a:lnTo>
                    <a:lnTo>
                      <a:pt x="4045" y="140"/>
                    </a:lnTo>
                    <a:lnTo>
                      <a:pt x="4109" y="117"/>
                    </a:lnTo>
                    <a:lnTo>
                      <a:pt x="4170" y="95"/>
                    </a:lnTo>
                    <a:lnTo>
                      <a:pt x="4227" y="75"/>
                    </a:lnTo>
                    <a:lnTo>
                      <a:pt x="4278" y="55"/>
                    </a:lnTo>
                    <a:lnTo>
                      <a:pt x="4322" y="39"/>
                    </a:lnTo>
                    <a:lnTo>
                      <a:pt x="4359" y="25"/>
                    </a:lnTo>
                    <a:lnTo>
                      <a:pt x="4385" y="14"/>
                    </a:lnTo>
                    <a:lnTo>
                      <a:pt x="4390" y="11"/>
                    </a:lnTo>
                    <a:lnTo>
                      <a:pt x="4393" y="7"/>
                    </a:lnTo>
                    <a:lnTo>
                      <a:pt x="4393" y="3"/>
                    </a:lnTo>
                    <a:lnTo>
                      <a:pt x="4393" y="0"/>
                    </a:lnTo>
                    <a:lnTo>
                      <a:pt x="4373" y="3"/>
                    </a:lnTo>
                    <a:lnTo>
                      <a:pt x="4349" y="8"/>
                    </a:lnTo>
                    <a:lnTo>
                      <a:pt x="4320" y="16"/>
                    </a:lnTo>
                    <a:lnTo>
                      <a:pt x="4286" y="25"/>
                    </a:lnTo>
                    <a:lnTo>
                      <a:pt x="4250" y="36"/>
                    </a:lnTo>
                    <a:lnTo>
                      <a:pt x="4211" y="48"/>
                    </a:lnTo>
                    <a:lnTo>
                      <a:pt x="4171" y="62"/>
                    </a:lnTo>
                    <a:lnTo>
                      <a:pt x="4128" y="75"/>
                    </a:lnTo>
                    <a:lnTo>
                      <a:pt x="4086" y="90"/>
                    </a:lnTo>
                    <a:lnTo>
                      <a:pt x="4044" y="104"/>
                    </a:lnTo>
                    <a:lnTo>
                      <a:pt x="4004" y="118"/>
                    </a:lnTo>
                    <a:lnTo>
                      <a:pt x="3964" y="131"/>
                    </a:lnTo>
                    <a:lnTo>
                      <a:pt x="3928" y="144"/>
                    </a:lnTo>
                    <a:lnTo>
                      <a:pt x="3895" y="155"/>
                    </a:lnTo>
                    <a:lnTo>
                      <a:pt x="3866" y="166"/>
                    </a:lnTo>
                    <a:lnTo>
                      <a:pt x="3841" y="173"/>
                    </a:lnTo>
                    <a:lnTo>
                      <a:pt x="3816" y="182"/>
                    </a:lnTo>
                    <a:lnTo>
                      <a:pt x="3785" y="193"/>
                    </a:lnTo>
                    <a:lnTo>
                      <a:pt x="3749" y="205"/>
                    </a:lnTo>
                    <a:lnTo>
                      <a:pt x="3709" y="218"/>
                    </a:lnTo>
                    <a:lnTo>
                      <a:pt x="3666" y="234"/>
                    </a:lnTo>
                    <a:lnTo>
                      <a:pt x="3620" y="250"/>
                    </a:lnTo>
                    <a:lnTo>
                      <a:pt x="3572" y="267"/>
                    </a:lnTo>
                    <a:lnTo>
                      <a:pt x="3523" y="284"/>
                    </a:lnTo>
                    <a:lnTo>
                      <a:pt x="3476" y="300"/>
                    </a:lnTo>
                    <a:lnTo>
                      <a:pt x="3428" y="317"/>
                    </a:lnTo>
                    <a:lnTo>
                      <a:pt x="3384" y="334"/>
                    </a:lnTo>
                    <a:lnTo>
                      <a:pt x="3341" y="348"/>
                    </a:lnTo>
                    <a:lnTo>
                      <a:pt x="3303" y="362"/>
                    </a:lnTo>
                    <a:lnTo>
                      <a:pt x="3268" y="373"/>
                    </a:lnTo>
                    <a:lnTo>
                      <a:pt x="3240" y="384"/>
                    </a:lnTo>
                    <a:lnTo>
                      <a:pt x="3217" y="391"/>
                    </a:lnTo>
                    <a:lnTo>
                      <a:pt x="573" y="1303"/>
                    </a:lnTo>
                    <a:lnTo>
                      <a:pt x="562" y="1307"/>
                    </a:lnTo>
                    <a:lnTo>
                      <a:pt x="540" y="1314"/>
                    </a:lnTo>
                    <a:lnTo>
                      <a:pt x="511" y="1321"/>
                    </a:lnTo>
                    <a:lnTo>
                      <a:pt x="473" y="1333"/>
                    </a:lnTo>
                    <a:lnTo>
                      <a:pt x="430" y="1346"/>
                    </a:lnTo>
                    <a:lnTo>
                      <a:pt x="384" y="1360"/>
                    </a:lnTo>
                    <a:lnTo>
                      <a:pt x="334" y="1375"/>
                    </a:lnTo>
                    <a:lnTo>
                      <a:pt x="282" y="1392"/>
                    </a:lnTo>
                    <a:lnTo>
                      <a:pt x="231" y="1408"/>
                    </a:lnTo>
                    <a:lnTo>
                      <a:pt x="182" y="1425"/>
                    </a:lnTo>
                    <a:lnTo>
                      <a:pt x="136" y="1442"/>
                    </a:lnTo>
                    <a:lnTo>
                      <a:pt x="94" y="1458"/>
                    </a:lnTo>
                    <a:lnTo>
                      <a:pt x="58" y="1475"/>
                    </a:lnTo>
                    <a:lnTo>
                      <a:pt x="30" y="1489"/>
                    </a:lnTo>
                    <a:lnTo>
                      <a:pt x="9" y="1503"/>
                    </a:lnTo>
                    <a:lnTo>
                      <a:pt x="0" y="1515"/>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74" name="Freeform 168">
                <a:extLst>
                  <a:ext uri="{FF2B5EF4-FFF2-40B4-BE49-F238E27FC236}">
                    <a16:creationId xmlns:a16="http://schemas.microsoft.com/office/drawing/2014/main" id="{1EA77DB0-318F-457B-8EFE-E6CB9E9F661B}"/>
                  </a:ext>
                </a:extLst>
              </p:cNvPr>
              <p:cNvSpPr>
                <a:spLocks noChangeAspect="1"/>
              </p:cNvSpPr>
              <p:nvPr/>
            </p:nvSpPr>
            <p:spPr bwMode="auto">
              <a:xfrm>
                <a:off x="4820" y="1388"/>
                <a:ext cx="825" cy="216"/>
              </a:xfrm>
              <a:custGeom>
                <a:avLst/>
                <a:gdLst>
                  <a:gd name="T0" fmla="*/ 0 w 3300"/>
                  <a:gd name="T1" fmla="*/ 0 h 863"/>
                  <a:gd name="T2" fmla="*/ 0 w 3300"/>
                  <a:gd name="T3" fmla="*/ 0 h 863"/>
                  <a:gd name="T4" fmla="*/ 0 w 3300"/>
                  <a:gd name="T5" fmla="*/ 0 h 863"/>
                  <a:gd name="T6" fmla="*/ 0 w 3300"/>
                  <a:gd name="T7" fmla="*/ 0 h 863"/>
                  <a:gd name="T8" fmla="*/ 0 w 3300"/>
                  <a:gd name="T9" fmla="*/ 0 h 863"/>
                  <a:gd name="T10" fmla="*/ 0 w 3300"/>
                  <a:gd name="T11" fmla="*/ 0 h 863"/>
                  <a:gd name="T12" fmla="*/ 0 w 3300"/>
                  <a:gd name="T13" fmla="*/ 0 h 863"/>
                  <a:gd name="T14" fmla="*/ 0 w 3300"/>
                  <a:gd name="T15" fmla="*/ 0 h 863"/>
                  <a:gd name="T16" fmla="*/ 0 w 3300"/>
                  <a:gd name="T17" fmla="*/ 0 h 863"/>
                  <a:gd name="T18" fmla="*/ 0 w 3300"/>
                  <a:gd name="T19" fmla="*/ 0 h 863"/>
                  <a:gd name="T20" fmla="*/ 0 w 3300"/>
                  <a:gd name="T21" fmla="*/ 0 h 863"/>
                  <a:gd name="T22" fmla="*/ 0 w 3300"/>
                  <a:gd name="T23" fmla="*/ 0 h 863"/>
                  <a:gd name="T24" fmla="*/ 0 w 3300"/>
                  <a:gd name="T25" fmla="*/ 0 h 863"/>
                  <a:gd name="T26" fmla="*/ 0 w 3300"/>
                  <a:gd name="T27" fmla="*/ 0 h 863"/>
                  <a:gd name="T28" fmla="*/ 0 w 3300"/>
                  <a:gd name="T29" fmla="*/ 0 h 863"/>
                  <a:gd name="T30" fmla="*/ 0 w 3300"/>
                  <a:gd name="T31" fmla="*/ 0 h 863"/>
                  <a:gd name="T32" fmla="*/ 0 w 3300"/>
                  <a:gd name="T33" fmla="*/ 0 h 863"/>
                  <a:gd name="T34" fmla="*/ 0 w 3300"/>
                  <a:gd name="T35" fmla="*/ 0 h 863"/>
                  <a:gd name="T36" fmla="*/ 0 w 3300"/>
                  <a:gd name="T37" fmla="*/ 0 h 863"/>
                  <a:gd name="T38" fmla="*/ 0 w 3300"/>
                  <a:gd name="T39" fmla="*/ 0 h 863"/>
                  <a:gd name="T40" fmla="*/ 0 w 3300"/>
                  <a:gd name="T41" fmla="*/ 0 h 863"/>
                  <a:gd name="T42" fmla="*/ 0 w 3300"/>
                  <a:gd name="T43" fmla="*/ 0 h 863"/>
                  <a:gd name="T44" fmla="*/ 0 w 3300"/>
                  <a:gd name="T45" fmla="*/ 0 h 863"/>
                  <a:gd name="T46" fmla="*/ 0 w 3300"/>
                  <a:gd name="T47" fmla="*/ 0 h 863"/>
                  <a:gd name="T48" fmla="*/ 0 w 3300"/>
                  <a:gd name="T49" fmla="*/ 0 h 863"/>
                  <a:gd name="T50" fmla="*/ 0 w 3300"/>
                  <a:gd name="T51" fmla="*/ 0 h 863"/>
                  <a:gd name="T52" fmla="*/ 0 w 3300"/>
                  <a:gd name="T53" fmla="*/ 0 h 863"/>
                  <a:gd name="T54" fmla="*/ 0 w 3300"/>
                  <a:gd name="T55" fmla="*/ 0 h 863"/>
                  <a:gd name="T56" fmla="*/ 0 w 3300"/>
                  <a:gd name="T57" fmla="*/ 0 h 863"/>
                  <a:gd name="T58" fmla="*/ 0 w 3300"/>
                  <a:gd name="T59" fmla="*/ 0 h 863"/>
                  <a:gd name="T60" fmla="*/ 0 w 3300"/>
                  <a:gd name="T61" fmla="*/ 0 h 863"/>
                  <a:gd name="T62" fmla="*/ 0 w 3300"/>
                  <a:gd name="T63" fmla="*/ 0 h 863"/>
                  <a:gd name="T64" fmla="*/ 0 w 3300"/>
                  <a:gd name="T65" fmla="*/ 0 h 863"/>
                  <a:gd name="T66" fmla="*/ 0 w 3300"/>
                  <a:gd name="T67" fmla="*/ 0 h 863"/>
                  <a:gd name="T68" fmla="*/ 0 w 3300"/>
                  <a:gd name="T69" fmla="*/ 0 h 863"/>
                  <a:gd name="T70" fmla="*/ 0 w 3300"/>
                  <a:gd name="T71" fmla="*/ 0 h 863"/>
                  <a:gd name="T72" fmla="*/ 0 w 3300"/>
                  <a:gd name="T73" fmla="*/ 0 h 863"/>
                  <a:gd name="T74" fmla="*/ 0 w 3300"/>
                  <a:gd name="T75" fmla="*/ 0 h 863"/>
                  <a:gd name="T76" fmla="*/ 0 w 3300"/>
                  <a:gd name="T77" fmla="*/ 0 h 863"/>
                  <a:gd name="T78" fmla="*/ 0 w 3300"/>
                  <a:gd name="T79" fmla="*/ 0 h 863"/>
                  <a:gd name="T80" fmla="*/ 0 w 3300"/>
                  <a:gd name="T81" fmla="*/ 0 h 863"/>
                  <a:gd name="T82" fmla="*/ 0 w 3300"/>
                  <a:gd name="T83" fmla="*/ 0 h 863"/>
                  <a:gd name="T84" fmla="*/ 0 w 3300"/>
                  <a:gd name="T85" fmla="*/ 0 h 863"/>
                  <a:gd name="T86" fmla="*/ 0 w 3300"/>
                  <a:gd name="T87" fmla="*/ 0 h 863"/>
                  <a:gd name="T88" fmla="*/ 0 w 3300"/>
                  <a:gd name="T89" fmla="*/ 0 h 863"/>
                  <a:gd name="T90" fmla="*/ 0 w 3300"/>
                  <a:gd name="T91" fmla="*/ 0 h 863"/>
                  <a:gd name="T92" fmla="*/ 0 w 3300"/>
                  <a:gd name="T93" fmla="*/ 0 h 863"/>
                  <a:gd name="T94" fmla="*/ 0 w 3300"/>
                  <a:gd name="T95" fmla="*/ 0 h 863"/>
                  <a:gd name="T96" fmla="*/ 0 w 3300"/>
                  <a:gd name="T97" fmla="*/ 0 h 86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00"/>
                  <a:gd name="T148" fmla="*/ 0 h 863"/>
                  <a:gd name="T149" fmla="*/ 3300 w 3300"/>
                  <a:gd name="T150" fmla="*/ 863 h 86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00" h="863">
                    <a:moveTo>
                      <a:pt x="0" y="833"/>
                    </a:moveTo>
                    <a:lnTo>
                      <a:pt x="1" y="838"/>
                    </a:lnTo>
                    <a:lnTo>
                      <a:pt x="4" y="844"/>
                    </a:lnTo>
                    <a:lnTo>
                      <a:pt x="9" y="849"/>
                    </a:lnTo>
                    <a:lnTo>
                      <a:pt x="14" y="854"/>
                    </a:lnTo>
                    <a:lnTo>
                      <a:pt x="22" y="859"/>
                    </a:lnTo>
                    <a:lnTo>
                      <a:pt x="29" y="862"/>
                    </a:lnTo>
                    <a:lnTo>
                      <a:pt x="38" y="863"/>
                    </a:lnTo>
                    <a:lnTo>
                      <a:pt x="47" y="862"/>
                    </a:lnTo>
                    <a:lnTo>
                      <a:pt x="51" y="861"/>
                    </a:lnTo>
                    <a:lnTo>
                      <a:pt x="56" y="858"/>
                    </a:lnTo>
                    <a:lnTo>
                      <a:pt x="64" y="856"/>
                    </a:lnTo>
                    <a:lnTo>
                      <a:pt x="72" y="853"/>
                    </a:lnTo>
                    <a:lnTo>
                      <a:pt x="79" y="851"/>
                    </a:lnTo>
                    <a:lnTo>
                      <a:pt x="85" y="849"/>
                    </a:lnTo>
                    <a:lnTo>
                      <a:pt x="90" y="847"/>
                    </a:lnTo>
                    <a:lnTo>
                      <a:pt x="91" y="847"/>
                    </a:lnTo>
                    <a:lnTo>
                      <a:pt x="117" y="840"/>
                    </a:lnTo>
                    <a:lnTo>
                      <a:pt x="145" y="833"/>
                    </a:lnTo>
                    <a:lnTo>
                      <a:pt x="174" y="825"/>
                    </a:lnTo>
                    <a:lnTo>
                      <a:pt x="204" y="817"/>
                    </a:lnTo>
                    <a:lnTo>
                      <a:pt x="236" y="809"/>
                    </a:lnTo>
                    <a:lnTo>
                      <a:pt x="268" y="800"/>
                    </a:lnTo>
                    <a:lnTo>
                      <a:pt x="301" y="792"/>
                    </a:lnTo>
                    <a:lnTo>
                      <a:pt x="335" y="783"/>
                    </a:lnTo>
                    <a:lnTo>
                      <a:pt x="369" y="774"/>
                    </a:lnTo>
                    <a:lnTo>
                      <a:pt x="405" y="763"/>
                    </a:lnTo>
                    <a:lnTo>
                      <a:pt x="441" y="754"/>
                    </a:lnTo>
                    <a:lnTo>
                      <a:pt x="477" y="744"/>
                    </a:lnTo>
                    <a:lnTo>
                      <a:pt x="514" y="734"/>
                    </a:lnTo>
                    <a:lnTo>
                      <a:pt x="550" y="725"/>
                    </a:lnTo>
                    <a:lnTo>
                      <a:pt x="587" y="715"/>
                    </a:lnTo>
                    <a:lnTo>
                      <a:pt x="624" y="704"/>
                    </a:lnTo>
                    <a:lnTo>
                      <a:pt x="662" y="694"/>
                    </a:lnTo>
                    <a:lnTo>
                      <a:pt x="697" y="685"/>
                    </a:lnTo>
                    <a:lnTo>
                      <a:pt x="733" y="675"/>
                    </a:lnTo>
                    <a:lnTo>
                      <a:pt x="769" y="666"/>
                    </a:lnTo>
                    <a:lnTo>
                      <a:pt x="805" y="656"/>
                    </a:lnTo>
                    <a:lnTo>
                      <a:pt x="840" y="647"/>
                    </a:lnTo>
                    <a:lnTo>
                      <a:pt x="874" y="638"/>
                    </a:lnTo>
                    <a:lnTo>
                      <a:pt x="906" y="629"/>
                    </a:lnTo>
                    <a:lnTo>
                      <a:pt x="940" y="621"/>
                    </a:lnTo>
                    <a:lnTo>
                      <a:pt x="971" y="613"/>
                    </a:lnTo>
                    <a:lnTo>
                      <a:pt x="1000" y="606"/>
                    </a:lnTo>
                    <a:lnTo>
                      <a:pt x="1029" y="598"/>
                    </a:lnTo>
                    <a:lnTo>
                      <a:pt x="1058" y="591"/>
                    </a:lnTo>
                    <a:lnTo>
                      <a:pt x="1083" y="585"/>
                    </a:lnTo>
                    <a:lnTo>
                      <a:pt x="1108" y="579"/>
                    </a:lnTo>
                    <a:lnTo>
                      <a:pt x="1131" y="574"/>
                    </a:lnTo>
                    <a:lnTo>
                      <a:pt x="1758" y="429"/>
                    </a:lnTo>
                    <a:lnTo>
                      <a:pt x="2797" y="153"/>
                    </a:lnTo>
                    <a:lnTo>
                      <a:pt x="2804" y="152"/>
                    </a:lnTo>
                    <a:lnTo>
                      <a:pt x="2813" y="149"/>
                    </a:lnTo>
                    <a:lnTo>
                      <a:pt x="2823" y="146"/>
                    </a:lnTo>
                    <a:lnTo>
                      <a:pt x="2835" y="143"/>
                    </a:lnTo>
                    <a:lnTo>
                      <a:pt x="2849" y="139"/>
                    </a:lnTo>
                    <a:lnTo>
                      <a:pt x="2864" y="135"/>
                    </a:lnTo>
                    <a:lnTo>
                      <a:pt x="2879" y="131"/>
                    </a:lnTo>
                    <a:lnTo>
                      <a:pt x="2897" y="126"/>
                    </a:lnTo>
                    <a:lnTo>
                      <a:pt x="2915" y="122"/>
                    </a:lnTo>
                    <a:lnTo>
                      <a:pt x="2933" y="117"/>
                    </a:lnTo>
                    <a:lnTo>
                      <a:pt x="2953" y="112"/>
                    </a:lnTo>
                    <a:lnTo>
                      <a:pt x="2972" y="108"/>
                    </a:lnTo>
                    <a:lnTo>
                      <a:pt x="2991" y="103"/>
                    </a:lnTo>
                    <a:lnTo>
                      <a:pt x="3010" y="98"/>
                    </a:lnTo>
                    <a:lnTo>
                      <a:pt x="3029" y="93"/>
                    </a:lnTo>
                    <a:lnTo>
                      <a:pt x="3047" y="89"/>
                    </a:lnTo>
                    <a:lnTo>
                      <a:pt x="3073" y="82"/>
                    </a:lnTo>
                    <a:lnTo>
                      <a:pt x="3097" y="77"/>
                    </a:lnTo>
                    <a:lnTo>
                      <a:pt x="3122" y="71"/>
                    </a:lnTo>
                    <a:lnTo>
                      <a:pt x="3145" y="64"/>
                    </a:lnTo>
                    <a:lnTo>
                      <a:pt x="3167" y="58"/>
                    </a:lnTo>
                    <a:lnTo>
                      <a:pt x="3187" y="53"/>
                    </a:lnTo>
                    <a:lnTo>
                      <a:pt x="3208" y="46"/>
                    </a:lnTo>
                    <a:lnTo>
                      <a:pt x="3226" y="40"/>
                    </a:lnTo>
                    <a:lnTo>
                      <a:pt x="3242" y="35"/>
                    </a:lnTo>
                    <a:lnTo>
                      <a:pt x="3256" y="30"/>
                    </a:lnTo>
                    <a:lnTo>
                      <a:pt x="3271" y="25"/>
                    </a:lnTo>
                    <a:lnTo>
                      <a:pt x="3281" y="18"/>
                    </a:lnTo>
                    <a:lnTo>
                      <a:pt x="3290" y="14"/>
                    </a:lnTo>
                    <a:lnTo>
                      <a:pt x="3295" y="9"/>
                    </a:lnTo>
                    <a:lnTo>
                      <a:pt x="3299" y="4"/>
                    </a:lnTo>
                    <a:lnTo>
                      <a:pt x="3300" y="0"/>
                    </a:lnTo>
                    <a:lnTo>
                      <a:pt x="3291" y="0"/>
                    </a:lnTo>
                    <a:lnTo>
                      <a:pt x="3282" y="0"/>
                    </a:lnTo>
                    <a:lnTo>
                      <a:pt x="3271" y="2"/>
                    </a:lnTo>
                    <a:lnTo>
                      <a:pt x="3259" y="3"/>
                    </a:lnTo>
                    <a:lnTo>
                      <a:pt x="3246" y="5"/>
                    </a:lnTo>
                    <a:lnTo>
                      <a:pt x="3232" y="8"/>
                    </a:lnTo>
                    <a:lnTo>
                      <a:pt x="3218" y="12"/>
                    </a:lnTo>
                    <a:lnTo>
                      <a:pt x="3204" y="14"/>
                    </a:lnTo>
                    <a:lnTo>
                      <a:pt x="3188" y="18"/>
                    </a:lnTo>
                    <a:lnTo>
                      <a:pt x="3174" y="22"/>
                    </a:lnTo>
                    <a:lnTo>
                      <a:pt x="3159" y="26"/>
                    </a:lnTo>
                    <a:lnTo>
                      <a:pt x="3145" y="30"/>
                    </a:lnTo>
                    <a:lnTo>
                      <a:pt x="3129" y="34"/>
                    </a:lnTo>
                    <a:lnTo>
                      <a:pt x="3115" y="37"/>
                    </a:lnTo>
                    <a:lnTo>
                      <a:pt x="3103" y="41"/>
                    </a:lnTo>
                    <a:lnTo>
                      <a:pt x="3090" y="44"/>
                    </a:lnTo>
                    <a:lnTo>
                      <a:pt x="3063" y="52"/>
                    </a:lnTo>
                    <a:lnTo>
                      <a:pt x="3031" y="61"/>
                    </a:lnTo>
                    <a:lnTo>
                      <a:pt x="2994" y="71"/>
                    </a:lnTo>
                    <a:lnTo>
                      <a:pt x="2954" y="81"/>
                    </a:lnTo>
                    <a:lnTo>
                      <a:pt x="2909" y="93"/>
                    </a:lnTo>
                    <a:lnTo>
                      <a:pt x="2863" y="104"/>
                    </a:lnTo>
                    <a:lnTo>
                      <a:pt x="2814" y="116"/>
                    </a:lnTo>
                    <a:lnTo>
                      <a:pt x="2765" y="128"/>
                    </a:lnTo>
                    <a:lnTo>
                      <a:pt x="2717" y="140"/>
                    </a:lnTo>
                    <a:lnTo>
                      <a:pt x="2669" y="152"/>
                    </a:lnTo>
                    <a:lnTo>
                      <a:pt x="2622" y="163"/>
                    </a:lnTo>
                    <a:lnTo>
                      <a:pt x="2578" y="175"/>
                    </a:lnTo>
                    <a:lnTo>
                      <a:pt x="2537" y="184"/>
                    </a:lnTo>
                    <a:lnTo>
                      <a:pt x="2500" y="194"/>
                    </a:lnTo>
                    <a:lnTo>
                      <a:pt x="2468" y="202"/>
                    </a:lnTo>
                    <a:lnTo>
                      <a:pt x="2441" y="208"/>
                    </a:lnTo>
                    <a:lnTo>
                      <a:pt x="2421" y="213"/>
                    </a:lnTo>
                    <a:lnTo>
                      <a:pt x="2397" y="218"/>
                    </a:lnTo>
                    <a:lnTo>
                      <a:pt x="2372" y="225"/>
                    </a:lnTo>
                    <a:lnTo>
                      <a:pt x="2344" y="232"/>
                    </a:lnTo>
                    <a:lnTo>
                      <a:pt x="2314" y="239"/>
                    </a:lnTo>
                    <a:lnTo>
                      <a:pt x="2283" y="246"/>
                    </a:lnTo>
                    <a:lnTo>
                      <a:pt x="2250" y="255"/>
                    </a:lnTo>
                    <a:lnTo>
                      <a:pt x="2217" y="263"/>
                    </a:lnTo>
                    <a:lnTo>
                      <a:pt x="2182" y="272"/>
                    </a:lnTo>
                    <a:lnTo>
                      <a:pt x="2146" y="281"/>
                    </a:lnTo>
                    <a:lnTo>
                      <a:pt x="2110" y="290"/>
                    </a:lnTo>
                    <a:lnTo>
                      <a:pt x="2074" y="299"/>
                    </a:lnTo>
                    <a:lnTo>
                      <a:pt x="2038" y="308"/>
                    </a:lnTo>
                    <a:lnTo>
                      <a:pt x="2003" y="318"/>
                    </a:lnTo>
                    <a:lnTo>
                      <a:pt x="1968" y="327"/>
                    </a:lnTo>
                    <a:lnTo>
                      <a:pt x="1933" y="336"/>
                    </a:lnTo>
                    <a:lnTo>
                      <a:pt x="1918" y="339"/>
                    </a:lnTo>
                    <a:lnTo>
                      <a:pt x="1897" y="344"/>
                    </a:lnTo>
                    <a:lnTo>
                      <a:pt x="1873" y="350"/>
                    </a:lnTo>
                    <a:lnTo>
                      <a:pt x="1846" y="357"/>
                    </a:lnTo>
                    <a:lnTo>
                      <a:pt x="1815" y="364"/>
                    </a:lnTo>
                    <a:lnTo>
                      <a:pt x="1783" y="372"/>
                    </a:lnTo>
                    <a:lnTo>
                      <a:pt x="1749" y="381"/>
                    </a:lnTo>
                    <a:lnTo>
                      <a:pt x="1714" y="390"/>
                    </a:lnTo>
                    <a:lnTo>
                      <a:pt x="1679" y="398"/>
                    </a:lnTo>
                    <a:lnTo>
                      <a:pt x="1646" y="407"/>
                    </a:lnTo>
                    <a:lnTo>
                      <a:pt x="1613" y="416"/>
                    </a:lnTo>
                    <a:lnTo>
                      <a:pt x="1582" y="423"/>
                    </a:lnTo>
                    <a:lnTo>
                      <a:pt x="1555" y="430"/>
                    </a:lnTo>
                    <a:lnTo>
                      <a:pt x="1529" y="436"/>
                    </a:lnTo>
                    <a:lnTo>
                      <a:pt x="1509" y="440"/>
                    </a:lnTo>
                    <a:lnTo>
                      <a:pt x="1494" y="444"/>
                    </a:lnTo>
                    <a:lnTo>
                      <a:pt x="1112" y="529"/>
                    </a:lnTo>
                    <a:lnTo>
                      <a:pt x="1103" y="531"/>
                    </a:lnTo>
                    <a:lnTo>
                      <a:pt x="1090" y="534"/>
                    </a:lnTo>
                    <a:lnTo>
                      <a:pt x="1073" y="538"/>
                    </a:lnTo>
                    <a:lnTo>
                      <a:pt x="1055" y="543"/>
                    </a:lnTo>
                    <a:lnTo>
                      <a:pt x="1033" y="548"/>
                    </a:lnTo>
                    <a:lnTo>
                      <a:pt x="1009" y="554"/>
                    </a:lnTo>
                    <a:lnTo>
                      <a:pt x="983" y="561"/>
                    </a:lnTo>
                    <a:lnTo>
                      <a:pt x="954" y="568"/>
                    </a:lnTo>
                    <a:lnTo>
                      <a:pt x="924" y="576"/>
                    </a:lnTo>
                    <a:lnTo>
                      <a:pt x="891" y="585"/>
                    </a:lnTo>
                    <a:lnTo>
                      <a:pt x="858" y="594"/>
                    </a:lnTo>
                    <a:lnTo>
                      <a:pt x="822" y="603"/>
                    </a:lnTo>
                    <a:lnTo>
                      <a:pt x="786" y="612"/>
                    </a:lnTo>
                    <a:lnTo>
                      <a:pt x="747" y="622"/>
                    </a:lnTo>
                    <a:lnTo>
                      <a:pt x="709" y="632"/>
                    </a:lnTo>
                    <a:lnTo>
                      <a:pt x="669" y="643"/>
                    </a:lnTo>
                    <a:lnTo>
                      <a:pt x="629" y="653"/>
                    </a:lnTo>
                    <a:lnTo>
                      <a:pt x="588" y="665"/>
                    </a:lnTo>
                    <a:lnTo>
                      <a:pt x="549" y="675"/>
                    </a:lnTo>
                    <a:lnTo>
                      <a:pt x="508" y="685"/>
                    </a:lnTo>
                    <a:lnTo>
                      <a:pt x="468" y="697"/>
                    </a:lnTo>
                    <a:lnTo>
                      <a:pt x="427" y="707"/>
                    </a:lnTo>
                    <a:lnTo>
                      <a:pt x="388" y="717"/>
                    </a:lnTo>
                    <a:lnTo>
                      <a:pt x="349" y="727"/>
                    </a:lnTo>
                    <a:lnTo>
                      <a:pt x="312" y="738"/>
                    </a:lnTo>
                    <a:lnTo>
                      <a:pt x="274" y="747"/>
                    </a:lnTo>
                    <a:lnTo>
                      <a:pt x="238" y="757"/>
                    </a:lnTo>
                    <a:lnTo>
                      <a:pt x="205" y="766"/>
                    </a:lnTo>
                    <a:lnTo>
                      <a:pt x="172" y="774"/>
                    </a:lnTo>
                    <a:lnTo>
                      <a:pt x="141" y="783"/>
                    </a:lnTo>
                    <a:lnTo>
                      <a:pt x="113" y="790"/>
                    </a:lnTo>
                    <a:lnTo>
                      <a:pt x="86" y="797"/>
                    </a:lnTo>
                    <a:lnTo>
                      <a:pt x="83" y="797"/>
                    </a:lnTo>
                    <a:lnTo>
                      <a:pt x="77" y="795"/>
                    </a:lnTo>
                    <a:lnTo>
                      <a:pt x="68" y="795"/>
                    </a:lnTo>
                    <a:lnTo>
                      <a:pt x="58" y="794"/>
                    </a:lnTo>
                    <a:lnTo>
                      <a:pt x="47" y="793"/>
                    </a:lnTo>
                    <a:lnTo>
                      <a:pt x="37" y="793"/>
                    </a:lnTo>
                    <a:lnTo>
                      <a:pt x="29" y="793"/>
                    </a:lnTo>
                    <a:lnTo>
                      <a:pt x="26" y="794"/>
                    </a:lnTo>
                    <a:lnTo>
                      <a:pt x="21" y="798"/>
                    </a:lnTo>
                    <a:lnTo>
                      <a:pt x="15" y="803"/>
                    </a:lnTo>
                    <a:lnTo>
                      <a:pt x="12" y="807"/>
                    </a:lnTo>
                    <a:lnTo>
                      <a:pt x="8" y="811"/>
                    </a:lnTo>
                    <a:lnTo>
                      <a:pt x="4" y="816"/>
                    </a:lnTo>
                    <a:lnTo>
                      <a:pt x="3" y="821"/>
                    </a:lnTo>
                    <a:lnTo>
                      <a:pt x="0" y="826"/>
                    </a:lnTo>
                    <a:lnTo>
                      <a:pt x="0" y="833"/>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75" name="Freeform 169">
                <a:extLst>
                  <a:ext uri="{FF2B5EF4-FFF2-40B4-BE49-F238E27FC236}">
                    <a16:creationId xmlns:a16="http://schemas.microsoft.com/office/drawing/2014/main" id="{3DBDBEA0-DFEC-4142-9FF7-CA7A146F962C}"/>
                  </a:ext>
                </a:extLst>
              </p:cNvPr>
              <p:cNvSpPr>
                <a:spLocks noChangeAspect="1"/>
              </p:cNvSpPr>
              <p:nvPr/>
            </p:nvSpPr>
            <p:spPr bwMode="auto">
              <a:xfrm>
                <a:off x="4166" y="1669"/>
                <a:ext cx="531" cy="371"/>
              </a:xfrm>
              <a:custGeom>
                <a:avLst/>
                <a:gdLst>
                  <a:gd name="T0" fmla="*/ 0 w 2126"/>
                  <a:gd name="T1" fmla="*/ 0 h 1484"/>
                  <a:gd name="T2" fmla="*/ 0 w 2126"/>
                  <a:gd name="T3" fmla="*/ 0 h 1484"/>
                  <a:gd name="T4" fmla="*/ 0 w 2126"/>
                  <a:gd name="T5" fmla="*/ 0 h 1484"/>
                  <a:gd name="T6" fmla="*/ 0 w 2126"/>
                  <a:gd name="T7" fmla="*/ 0 h 1484"/>
                  <a:gd name="T8" fmla="*/ 0 w 2126"/>
                  <a:gd name="T9" fmla="*/ 0 h 1484"/>
                  <a:gd name="T10" fmla="*/ 0 w 2126"/>
                  <a:gd name="T11" fmla="*/ 0 h 1484"/>
                  <a:gd name="T12" fmla="*/ 0 w 2126"/>
                  <a:gd name="T13" fmla="*/ 0 h 1484"/>
                  <a:gd name="T14" fmla="*/ 0 w 2126"/>
                  <a:gd name="T15" fmla="*/ 0 h 1484"/>
                  <a:gd name="T16" fmla="*/ 0 w 2126"/>
                  <a:gd name="T17" fmla="*/ 0 h 1484"/>
                  <a:gd name="T18" fmla="*/ 0 w 2126"/>
                  <a:gd name="T19" fmla="*/ 0 h 1484"/>
                  <a:gd name="T20" fmla="*/ 0 w 2126"/>
                  <a:gd name="T21" fmla="*/ 0 h 1484"/>
                  <a:gd name="T22" fmla="*/ 0 w 2126"/>
                  <a:gd name="T23" fmla="*/ 0 h 1484"/>
                  <a:gd name="T24" fmla="*/ 0 w 2126"/>
                  <a:gd name="T25" fmla="*/ 0 h 1484"/>
                  <a:gd name="T26" fmla="*/ 0 w 2126"/>
                  <a:gd name="T27" fmla="*/ 0 h 1484"/>
                  <a:gd name="T28" fmla="*/ 0 w 2126"/>
                  <a:gd name="T29" fmla="*/ 0 h 1484"/>
                  <a:gd name="T30" fmla="*/ 0 w 2126"/>
                  <a:gd name="T31" fmla="*/ 0 h 1484"/>
                  <a:gd name="T32" fmla="*/ 0 w 2126"/>
                  <a:gd name="T33" fmla="*/ 0 h 1484"/>
                  <a:gd name="T34" fmla="*/ 0 w 2126"/>
                  <a:gd name="T35" fmla="*/ 0 h 1484"/>
                  <a:gd name="T36" fmla="*/ 0 w 2126"/>
                  <a:gd name="T37" fmla="*/ 0 h 1484"/>
                  <a:gd name="T38" fmla="*/ 0 w 2126"/>
                  <a:gd name="T39" fmla="*/ 0 h 1484"/>
                  <a:gd name="T40" fmla="*/ 0 w 2126"/>
                  <a:gd name="T41" fmla="*/ 0 h 1484"/>
                  <a:gd name="T42" fmla="*/ 0 w 2126"/>
                  <a:gd name="T43" fmla="*/ 0 h 1484"/>
                  <a:gd name="T44" fmla="*/ 0 w 2126"/>
                  <a:gd name="T45" fmla="*/ 0 h 1484"/>
                  <a:gd name="T46" fmla="*/ 0 w 2126"/>
                  <a:gd name="T47" fmla="*/ 0 h 1484"/>
                  <a:gd name="T48" fmla="*/ 0 w 2126"/>
                  <a:gd name="T49" fmla="*/ 0 h 1484"/>
                  <a:gd name="T50" fmla="*/ 0 w 2126"/>
                  <a:gd name="T51" fmla="*/ 0 h 1484"/>
                  <a:gd name="T52" fmla="*/ 0 w 2126"/>
                  <a:gd name="T53" fmla="*/ 0 h 1484"/>
                  <a:gd name="T54" fmla="*/ 0 w 2126"/>
                  <a:gd name="T55" fmla="*/ 0 h 1484"/>
                  <a:gd name="T56" fmla="*/ 0 w 2126"/>
                  <a:gd name="T57" fmla="*/ 0 h 1484"/>
                  <a:gd name="T58" fmla="*/ 0 w 2126"/>
                  <a:gd name="T59" fmla="*/ 0 h 1484"/>
                  <a:gd name="T60" fmla="*/ 0 w 2126"/>
                  <a:gd name="T61" fmla="*/ 0 h 1484"/>
                  <a:gd name="T62" fmla="*/ 0 w 2126"/>
                  <a:gd name="T63" fmla="*/ 0 h 1484"/>
                  <a:gd name="T64" fmla="*/ 0 w 2126"/>
                  <a:gd name="T65" fmla="*/ 0 h 1484"/>
                  <a:gd name="T66" fmla="*/ 0 w 2126"/>
                  <a:gd name="T67" fmla="*/ 0 h 1484"/>
                  <a:gd name="T68" fmla="*/ 0 w 2126"/>
                  <a:gd name="T69" fmla="*/ 0 h 1484"/>
                  <a:gd name="T70" fmla="*/ 0 w 2126"/>
                  <a:gd name="T71" fmla="*/ 0 h 1484"/>
                  <a:gd name="T72" fmla="*/ 0 w 2126"/>
                  <a:gd name="T73" fmla="*/ 0 h 1484"/>
                  <a:gd name="T74" fmla="*/ 0 w 2126"/>
                  <a:gd name="T75" fmla="*/ 0 h 1484"/>
                  <a:gd name="T76" fmla="*/ 0 w 2126"/>
                  <a:gd name="T77" fmla="*/ 0 h 1484"/>
                  <a:gd name="T78" fmla="*/ 0 w 2126"/>
                  <a:gd name="T79" fmla="*/ 0 h 1484"/>
                  <a:gd name="T80" fmla="*/ 0 w 2126"/>
                  <a:gd name="T81" fmla="*/ 0 h 1484"/>
                  <a:gd name="T82" fmla="*/ 0 w 2126"/>
                  <a:gd name="T83" fmla="*/ 0 h 1484"/>
                  <a:gd name="T84" fmla="*/ 0 w 2126"/>
                  <a:gd name="T85" fmla="*/ 0 h 1484"/>
                  <a:gd name="T86" fmla="*/ 0 w 2126"/>
                  <a:gd name="T87" fmla="*/ 0 h 1484"/>
                  <a:gd name="T88" fmla="*/ 0 w 2126"/>
                  <a:gd name="T89" fmla="*/ 0 h 1484"/>
                  <a:gd name="T90" fmla="*/ 0 w 2126"/>
                  <a:gd name="T91" fmla="*/ 0 h 1484"/>
                  <a:gd name="T92" fmla="*/ 0 w 2126"/>
                  <a:gd name="T93" fmla="*/ 0 h 1484"/>
                  <a:gd name="T94" fmla="*/ 0 w 2126"/>
                  <a:gd name="T95" fmla="*/ 0 h 1484"/>
                  <a:gd name="T96" fmla="*/ 0 w 2126"/>
                  <a:gd name="T97" fmla="*/ 0 h 1484"/>
                  <a:gd name="T98" fmla="*/ 0 w 2126"/>
                  <a:gd name="T99" fmla="*/ 0 h 1484"/>
                  <a:gd name="T100" fmla="*/ 0 w 2126"/>
                  <a:gd name="T101" fmla="*/ 0 h 1484"/>
                  <a:gd name="T102" fmla="*/ 0 w 2126"/>
                  <a:gd name="T103" fmla="*/ 0 h 1484"/>
                  <a:gd name="T104" fmla="*/ 0 w 2126"/>
                  <a:gd name="T105" fmla="*/ 0 h 148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126"/>
                  <a:gd name="T160" fmla="*/ 0 h 1484"/>
                  <a:gd name="T161" fmla="*/ 2126 w 2126"/>
                  <a:gd name="T162" fmla="*/ 1484 h 148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126" h="1484">
                    <a:moveTo>
                      <a:pt x="939" y="771"/>
                    </a:moveTo>
                    <a:lnTo>
                      <a:pt x="927" y="784"/>
                    </a:lnTo>
                    <a:lnTo>
                      <a:pt x="913" y="799"/>
                    </a:lnTo>
                    <a:lnTo>
                      <a:pt x="896" y="819"/>
                    </a:lnTo>
                    <a:lnTo>
                      <a:pt x="876" y="839"/>
                    </a:lnTo>
                    <a:lnTo>
                      <a:pt x="854" y="861"/>
                    </a:lnTo>
                    <a:lnTo>
                      <a:pt x="831" y="885"/>
                    </a:lnTo>
                    <a:lnTo>
                      <a:pt x="806" y="911"/>
                    </a:lnTo>
                    <a:lnTo>
                      <a:pt x="781" y="938"/>
                    </a:lnTo>
                    <a:lnTo>
                      <a:pt x="755" y="965"/>
                    </a:lnTo>
                    <a:lnTo>
                      <a:pt x="730" y="993"/>
                    </a:lnTo>
                    <a:lnTo>
                      <a:pt x="704" y="1021"/>
                    </a:lnTo>
                    <a:lnTo>
                      <a:pt x="680" y="1048"/>
                    </a:lnTo>
                    <a:lnTo>
                      <a:pt x="656" y="1075"/>
                    </a:lnTo>
                    <a:lnTo>
                      <a:pt x="635" y="1101"/>
                    </a:lnTo>
                    <a:lnTo>
                      <a:pt x="615" y="1125"/>
                    </a:lnTo>
                    <a:lnTo>
                      <a:pt x="599" y="1148"/>
                    </a:lnTo>
                    <a:lnTo>
                      <a:pt x="591" y="1160"/>
                    </a:lnTo>
                    <a:lnTo>
                      <a:pt x="581" y="1171"/>
                    </a:lnTo>
                    <a:lnTo>
                      <a:pt x="571" y="1184"/>
                    </a:lnTo>
                    <a:lnTo>
                      <a:pt x="559" y="1199"/>
                    </a:lnTo>
                    <a:lnTo>
                      <a:pt x="545" y="1216"/>
                    </a:lnTo>
                    <a:lnTo>
                      <a:pt x="528" y="1237"/>
                    </a:lnTo>
                    <a:lnTo>
                      <a:pt x="510" y="1262"/>
                    </a:lnTo>
                    <a:lnTo>
                      <a:pt x="490" y="1292"/>
                    </a:lnTo>
                    <a:lnTo>
                      <a:pt x="472" y="1291"/>
                    </a:lnTo>
                    <a:lnTo>
                      <a:pt x="454" y="1289"/>
                    </a:lnTo>
                    <a:lnTo>
                      <a:pt x="435" y="1287"/>
                    </a:lnTo>
                    <a:lnTo>
                      <a:pt x="415" y="1284"/>
                    </a:lnTo>
                    <a:lnTo>
                      <a:pt x="395" y="1280"/>
                    </a:lnTo>
                    <a:lnTo>
                      <a:pt x="374" y="1276"/>
                    </a:lnTo>
                    <a:lnTo>
                      <a:pt x="354" y="1273"/>
                    </a:lnTo>
                    <a:lnTo>
                      <a:pt x="332" y="1267"/>
                    </a:lnTo>
                    <a:lnTo>
                      <a:pt x="310" y="1262"/>
                    </a:lnTo>
                    <a:lnTo>
                      <a:pt x="289" y="1258"/>
                    </a:lnTo>
                    <a:lnTo>
                      <a:pt x="267" y="1253"/>
                    </a:lnTo>
                    <a:lnTo>
                      <a:pt x="244" y="1248"/>
                    </a:lnTo>
                    <a:lnTo>
                      <a:pt x="221" y="1244"/>
                    </a:lnTo>
                    <a:lnTo>
                      <a:pt x="197" y="1239"/>
                    </a:lnTo>
                    <a:lnTo>
                      <a:pt x="174" y="1235"/>
                    </a:lnTo>
                    <a:lnTo>
                      <a:pt x="151" y="1233"/>
                    </a:lnTo>
                    <a:lnTo>
                      <a:pt x="142" y="1241"/>
                    </a:lnTo>
                    <a:lnTo>
                      <a:pt x="135" y="1249"/>
                    </a:lnTo>
                    <a:lnTo>
                      <a:pt x="130" y="1258"/>
                    </a:lnTo>
                    <a:lnTo>
                      <a:pt x="127" y="1266"/>
                    </a:lnTo>
                    <a:lnTo>
                      <a:pt x="131" y="1273"/>
                    </a:lnTo>
                    <a:lnTo>
                      <a:pt x="133" y="1278"/>
                    </a:lnTo>
                    <a:lnTo>
                      <a:pt x="137" y="1282"/>
                    </a:lnTo>
                    <a:lnTo>
                      <a:pt x="144" y="1284"/>
                    </a:lnTo>
                    <a:lnTo>
                      <a:pt x="140" y="1288"/>
                    </a:lnTo>
                    <a:lnTo>
                      <a:pt x="132" y="1293"/>
                    </a:lnTo>
                    <a:lnTo>
                      <a:pt x="124" y="1298"/>
                    </a:lnTo>
                    <a:lnTo>
                      <a:pt x="114" y="1302"/>
                    </a:lnTo>
                    <a:lnTo>
                      <a:pt x="104" y="1307"/>
                    </a:lnTo>
                    <a:lnTo>
                      <a:pt x="94" y="1311"/>
                    </a:lnTo>
                    <a:lnTo>
                      <a:pt x="83" y="1315"/>
                    </a:lnTo>
                    <a:lnTo>
                      <a:pt x="74" y="1317"/>
                    </a:lnTo>
                    <a:lnTo>
                      <a:pt x="65" y="1316"/>
                    </a:lnTo>
                    <a:lnTo>
                      <a:pt x="56" y="1315"/>
                    </a:lnTo>
                    <a:lnTo>
                      <a:pt x="49" y="1315"/>
                    </a:lnTo>
                    <a:lnTo>
                      <a:pt x="41" y="1316"/>
                    </a:lnTo>
                    <a:lnTo>
                      <a:pt x="35" y="1317"/>
                    </a:lnTo>
                    <a:lnTo>
                      <a:pt x="28" y="1320"/>
                    </a:lnTo>
                    <a:lnTo>
                      <a:pt x="23" y="1321"/>
                    </a:lnTo>
                    <a:lnTo>
                      <a:pt x="19" y="1324"/>
                    </a:lnTo>
                    <a:lnTo>
                      <a:pt x="10" y="1330"/>
                    </a:lnTo>
                    <a:lnTo>
                      <a:pt x="4" y="1338"/>
                    </a:lnTo>
                    <a:lnTo>
                      <a:pt x="0" y="1348"/>
                    </a:lnTo>
                    <a:lnTo>
                      <a:pt x="0" y="1358"/>
                    </a:lnTo>
                    <a:lnTo>
                      <a:pt x="5" y="1370"/>
                    </a:lnTo>
                    <a:lnTo>
                      <a:pt x="15" y="1382"/>
                    </a:lnTo>
                    <a:lnTo>
                      <a:pt x="31" y="1393"/>
                    </a:lnTo>
                    <a:lnTo>
                      <a:pt x="53" y="1403"/>
                    </a:lnTo>
                    <a:lnTo>
                      <a:pt x="68" y="1410"/>
                    </a:lnTo>
                    <a:lnTo>
                      <a:pt x="90" y="1419"/>
                    </a:lnTo>
                    <a:lnTo>
                      <a:pt x="115" y="1430"/>
                    </a:lnTo>
                    <a:lnTo>
                      <a:pt x="144" y="1443"/>
                    </a:lnTo>
                    <a:lnTo>
                      <a:pt x="172" y="1456"/>
                    </a:lnTo>
                    <a:lnTo>
                      <a:pt x="197" y="1468"/>
                    </a:lnTo>
                    <a:lnTo>
                      <a:pt x="218" y="1478"/>
                    </a:lnTo>
                    <a:lnTo>
                      <a:pt x="231" y="1484"/>
                    </a:lnTo>
                    <a:lnTo>
                      <a:pt x="256" y="1479"/>
                    </a:lnTo>
                    <a:lnTo>
                      <a:pt x="265" y="1468"/>
                    </a:lnTo>
                    <a:lnTo>
                      <a:pt x="262" y="1451"/>
                    </a:lnTo>
                    <a:lnTo>
                      <a:pt x="246" y="1432"/>
                    </a:lnTo>
                    <a:lnTo>
                      <a:pt x="224" y="1412"/>
                    </a:lnTo>
                    <a:lnTo>
                      <a:pt x="197" y="1392"/>
                    </a:lnTo>
                    <a:lnTo>
                      <a:pt x="168" y="1375"/>
                    </a:lnTo>
                    <a:lnTo>
                      <a:pt x="141" y="1364"/>
                    </a:lnTo>
                    <a:lnTo>
                      <a:pt x="153" y="1356"/>
                    </a:lnTo>
                    <a:lnTo>
                      <a:pt x="164" y="1348"/>
                    </a:lnTo>
                    <a:lnTo>
                      <a:pt x="176" y="1342"/>
                    </a:lnTo>
                    <a:lnTo>
                      <a:pt x="185" y="1334"/>
                    </a:lnTo>
                    <a:lnTo>
                      <a:pt x="194" y="1328"/>
                    </a:lnTo>
                    <a:lnTo>
                      <a:pt x="203" y="1321"/>
                    </a:lnTo>
                    <a:lnTo>
                      <a:pt x="209" y="1316"/>
                    </a:lnTo>
                    <a:lnTo>
                      <a:pt x="215" y="1311"/>
                    </a:lnTo>
                    <a:lnTo>
                      <a:pt x="226" y="1312"/>
                    </a:lnTo>
                    <a:lnTo>
                      <a:pt x="237" y="1315"/>
                    </a:lnTo>
                    <a:lnTo>
                      <a:pt x="249" y="1317"/>
                    </a:lnTo>
                    <a:lnTo>
                      <a:pt x="260" y="1320"/>
                    </a:lnTo>
                    <a:lnTo>
                      <a:pt x="273" y="1323"/>
                    </a:lnTo>
                    <a:lnTo>
                      <a:pt x="286" y="1325"/>
                    </a:lnTo>
                    <a:lnTo>
                      <a:pt x="299" y="1328"/>
                    </a:lnTo>
                    <a:lnTo>
                      <a:pt x="313" y="1332"/>
                    </a:lnTo>
                    <a:lnTo>
                      <a:pt x="327" y="1334"/>
                    </a:lnTo>
                    <a:lnTo>
                      <a:pt x="341" y="1337"/>
                    </a:lnTo>
                    <a:lnTo>
                      <a:pt x="356" y="1341"/>
                    </a:lnTo>
                    <a:lnTo>
                      <a:pt x="372" y="1343"/>
                    </a:lnTo>
                    <a:lnTo>
                      <a:pt x="386" y="1347"/>
                    </a:lnTo>
                    <a:lnTo>
                      <a:pt x="401" y="1350"/>
                    </a:lnTo>
                    <a:lnTo>
                      <a:pt x="418" y="1353"/>
                    </a:lnTo>
                    <a:lnTo>
                      <a:pt x="433" y="1356"/>
                    </a:lnTo>
                    <a:lnTo>
                      <a:pt x="421" y="1370"/>
                    </a:lnTo>
                    <a:lnTo>
                      <a:pt x="413" y="1382"/>
                    </a:lnTo>
                    <a:lnTo>
                      <a:pt x="408" y="1393"/>
                    </a:lnTo>
                    <a:lnTo>
                      <a:pt x="406" y="1402"/>
                    </a:lnTo>
                    <a:lnTo>
                      <a:pt x="406" y="1412"/>
                    </a:lnTo>
                    <a:lnTo>
                      <a:pt x="406" y="1423"/>
                    </a:lnTo>
                    <a:lnTo>
                      <a:pt x="409" y="1433"/>
                    </a:lnTo>
                    <a:lnTo>
                      <a:pt x="409" y="1446"/>
                    </a:lnTo>
                    <a:lnTo>
                      <a:pt x="413" y="1448"/>
                    </a:lnTo>
                    <a:lnTo>
                      <a:pt x="418" y="1446"/>
                    </a:lnTo>
                    <a:lnTo>
                      <a:pt x="427" y="1442"/>
                    </a:lnTo>
                    <a:lnTo>
                      <a:pt x="437" y="1433"/>
                    </a:lnTo>
                    <a:lnTo>
                      <a:pt x="449" y="1421"/>
                    </a:lnTo>
                    <a:lnTo>
                      <a:pt x="462" y="1407"/>
                    </a:lnTo>
                    <a:lnTo>
                      <a:pt x="477" y="1392"/>
                    </a:lnTo>
                    <a:lnTo>
                      <a:pt x="494" y="1373"/>
                    </a:lnTo>
                    <a:lnTo>
                      <a:pt x="512" y="1352"/>
                    </a:lnTo>
                    <a:lnTo>
                      <a:pt x="531" y="1329"/>
                    </a:lnTo>
                    <a:lnTo>
                      <a:pt x="551" y="1306"/>
                    </a:lnTo>
                    <a:lnTo>
                      <a:pt x="573" y="1280"/>
                    </a:lnTo>
                    <a:lnTo>
                      <a:pt x="595" y="1255"/>
                    </a:lnTo>
                    <a:lnTo>
                      <a:pt x="617" y="1228"/>
                    </a:lnTo>
                    <a:lnTo>
                      <a:pt x="640" y="1201"/>
                    </a:lnTo>
                    <a:lnTo>
                      <a:pt x="663" y="1173"/>
                    </a:lnTo>
                    <a:lnTo>
                      <a:pt x="680" y="1155"/>
                    </a:lnTo>
                    <a:lnTo>
                      <a:pt x="695" y="1135"/>
                    </a:lnTo>
                    <a:lnTo>
                      <a:pt x="712" y="1116"/>
                    </a:lnTo>
                    <a:lnTo>
                      <a:pt x="728" y="1098"/>
                    </a:lnTo>
                    <a:lnTo>
                      <a:pt x="745" y="1080"/>
                    </a:lnTo>
                    <a:lnTo>
                      <a:pt x="760" y="1062"/>
                    </a:lnTo>
                    <a:lnTo>
                      <a:pt x="777" y="1044"/>
                    </a:lnTo>
                    <a:lnTo>
                      <a:pt x="792" y="1028"/>
                    </a:lnTo>
                    <a:lnTo>
                      <a:pt x="808" y="1011"/>
                    </a:lnTo>
                    <a:lnTo>
                      <a:pt x="823" y="996"/>
                    </a:lnTo>
                    <a:lnTo>
                      <a:pt x="837" y="980"/>
                    </a:lnTo>
                    <a:lnTo>
                      <a:pt x="850" y="966"/>
                    </a:lnTo>
                    <a:lnTo>
                      <a:pt x="863" y="953"/>
                    </a:lnTo>
                    <a:lnTo>
                      <a:pt x="874" y="942"/>
                    </a:lnTo>
                    <a:lnTo>
                      <a:pt x="885" y="930"/>
                    </a:lnTo>
                    <a:lnTo>
                      <a:pt x="894" y="921"/>
                    </a:lnTo>
                    <a:lnTo>
                      <a:pt x="919" y="896"/>
                    </a:lnTo>
                    <a:lnTo>
                      <a:pt x="945" y="870"/>
                    </a:lnTo>
                    <a:lnTo>
                      <a:pt x="971" y="843"/>
                    </a:lnTo>
                    <a:lnTo>
                      <a:pt x="996" y="817"/>
                    </a:lnTo>
                    <a:lnTo>
                      <a:pt x="1023" y="792"/>
                    </a:lnTo>
                    <a:lnTo>
                      <a:pt x="1049" y="766"/>
                    </a:lnTo>
                    <a:lnTo>
                      <a:pt x="1076" y="739"/>
                    </a:lnTo>
                    <a:lnTo>
                      <a:pt x="1101" y="713"/>
                    </a:lnTo>
                    <a:lnTo>
                      <a:pt x="1128" y="688"/>
                    </a:lnTo>
                    <a:lnTo>
                      <a:pt x="1155" y="663"/>
                    </a:lnTo>
                    <a:lnTo>
                      <a:pt x="1182" y="638"/>
                    </a:lnTo>
                    <a:lnTo>
                      <a:pt x="1209" y="613"/>
                    </a:lnTo>
                    <a:lnTo>
                      <a:pt x="1236" y="589"/>
                    </a:lnTo>
                    <a:lnTo>
                      <a:pt x="1263" y="565"/>
                    </a:lnTo>
                    <a:lnTo>
                      <a:pt x="1290" y="540"/>
                    </a:lnTo>
                    <a:lnTo>
                      <a:pt x="1317" y="517"/>
                    </a:lnTo>
                    <a:lnTo>
                      <a:pt x="1339" y="499"/>
                    </a:lnTo>
                    <a:lnTo>
                      <a:pt x="1359" y="481"/>
                    </a:lnTo>
                    <a:lnTo>
                      <a:pt x="1381" y="465"/>
                    </a:lnTo>
                    <a:lnTo>
                      <a:pt x="1400" y="449"/>
                    </a:lnTo>
                    <a:lnTo>
                      <a:pt x="1421" y="435"/>
                    </a:lnTo>
                    <a:lnTo>
                      <a:pt x="1440" y="420"/>
                    </a:lnTo>
                    <a:lnTo>
                      <a:pt x="1459" y="407"/>
                    </a:lnTo>
                    <a:lnTo>
                      <a:pt x="1478" y="393"/>
                    </a:lnTo>
                    <a:lnTo>
                      <a:pt x="1497" y="380"/>
                    </a:lnTo>
                    <a:lnTo>
                      <a:pt x="1515" y="368"/>
                    </a:lnTo>
                    <a:lnTo>
                      <a:pt x="1533" y="356"/>
                    </a:lnTo>
                    <a:lnTo>
                      <a:pt x="1553" y="344"/>
                    </a:lnTo>
                    <a:lnTo>
                      <a:pt x="1571" y="331"/>
                    </a:lnTo>
                    <a:lnTo>
                      <a:pt x="1589" y="320"/>
                    </a:lnTo>
                    <a:lnTo>
                      <a:pt x="1606" y="307"/>
                    </a:lnTo>
                    <a:lnTo>
                      <a:pt x="1624" y="295"/>
                    </a:lnTo>
                    <a:lnTo>
                      <a:pt x="1649" y="280"/>
                    </a:lnTo>
                    <a:lnTo>
                      <a:pt x="1676" y="263"/>
                    </a:lnTo>
                    <a:lnTo>
                      <a:pt x="1706" y="245"/>
                    </a:lnTo>
                    <a:lnTo>
                      <a:pt x="1739" y="227"/>
                    </a:lnTo>
                    <a:lnTo>
                      <a:pt x="1773" y="209"/>
                    </a:lnTo>
                    <a:lnTo>
                      <a:pt x="1808" y="193"/>
                    </a:lnTo>
                    <a:lnTo>
                      <a:pt x="1844" y="175"/>
                    </a:lnTo>
                    <a:lnTo>
                      <a:pt x="1878" y="158"/>
                    </a:lnTo>
                    <a:lnTo>
                      <a:pt x="1912" y="143"/>
                    </a:lnTo>
                    <a:lnTo>
                      <a:pt x="1944" y="129"/>
                    </a:lnTo>
                    <a:lnTo>
                      <a:pt x="1973" y="117"/>
                    </a:lnTo>
                    <a:lnTo>
                      <a:pt x="1999" y="106"/>
                    </a:lnTo>
                    <a:lnTo>
                      <a:pt x="2022" y="98"/>
                    </a:lnTo>
                    <a:lnTo>
                      <a:pt x="2040" y="91"/>
                    </a:lnTo>
                    <a:lnTo>
                      <a:pt x="2053" y="89"/>
                    </a:lnTo>
                    <a:lnTo>
                      <a:pt x="2060" y="89"/>
                    </a:lnTo>
                    <a:lnTo>
                      <a:pt x="2064" y="90"/>
                    </a:lnTo>
                    <a:lnTo>
                      <a:pt x="2068" y="91"/>
                    </a:lnTo>
                    <a:lnTo>
                      <a:pt x="2073" y="93"/>
                    </a:lnTo>
                    <a:lnTo>
                      <a:pt x="2078" y="94"/>
                    </a:lnTo>
                    <a:lnTo>
                      <a:pt x="2083" y="94"/>
                    </a:lnTo>
                    <a:lnTo>
                      <a:pt x="2090" y="93"/>
                    </a:lnTo>
                    <a:lnTo>
                      <a:pt x="2096" y="91"/>
                    </a:lnTo>
                    <a:lnTo>
                      <a:pt x="2103" y="89"/>
                    </a:lnTo>
                    <a:lnTo>
                      <a:pt x="2114" y="81"/>
                    </a:lnTo>
                    <a:lnTo>
                      <a:pt x="2122" y="72"/>
                    </a:lnTo>
                    <a:lnTo>
                      <a:pt x="2126" y="61"/>
                    </a:lnTo>
                    <a:lnTo>
                      <a:pt x="2126" y="49"/>
                    </a:lnTo>
                    <a:lnTo>
                      <a:pt x="2121" y="36"/>
                    </a:lnTo>
                    <a:lnTo>
                      <a:pt x="2112" y="25"/>
                    </a:lnTo>
                    <a:lnTo>
                      <a:pt x="2096" y="12"/>
                    </a:lnTo>
                    <a:lnTo>
                      <a:pt x="2077" y="0"/>
                    </a:lnTo>
                    <a:lnTo>
                      <a:pt x="2063" y="4"/>
                    </a:lnTo>
                    <a:lnTo>
                      <a:pt x="2044" y="11"/>
                    </a:lnTo>
                    <a:lnTo>
                      <a:pt x="2019" y="20"/>
                    </a:lnTo>
                    <a:lnTo>
                      <a:pt x="1992" y="30"/>
                    </a:lnTo>
                    <a:lnTo>
                      <a:pt x="1963" y="43"/>
                    </a:lnTo>
                    <a:lnTo>
                      <a:pt x="1931" y="57"/>
                    </a:lnTo>
                    <a:lnTo>
                      <a:pt x="1897" y="72"/>
                    </a:lnTo>
                    <a:lnTo>
                      <a:pt x="1864" y="88"/>
                    </a:lnTo>
                    <a:lnTo>
                      <a:pt x="1830" y="103"/>
                    </a:lnTo>
                    <a:lnTo>
                      <a:pt x="1795" y="120"/>
                    </a:lnTo>
                    <a:lnTo>
                      <a:pt x="1762" y="135"/>
                    </a:lnTo>
                    <a:lnTo>
                      <a:pt x="1731" y="150"/>
                    </a:lnTo>
                    <a:lnTo>
                      <a:pt x="1703" y="165"/>
                    </a:lnTo>
                    <a:lnTo>
                      <a:pt x="1677" y="177"/>
                    </a:lnTo>
                    <a:lnTo>
                      <a:pt x="1655" y="189"/>
                    </a:lnTo>
                    <a:lnTo>
                      <a:pt x="1639" y="199"/>
                    </a:lnTo>
                    <a:lnTo>
                      <a:pt x="1617" y="211"/>
                    </a:lnTo>
                    <a:lnTo>
                      <a:pt x="1591" y="226"/>
                    </a:lnTo>
                    <a:lnTo>
                      <a:pt x="1560" y="245"/>
                    </a:lnTo>
                    <a:lnTo>
                      <a:pt x="1527" y="267"/>
                    </a:lnTo>
                    <a:lnTo>
                      <a:pt x="1491" y="293"/>
                    </a:lnTo>
                    <a:lnTo>
                      <a:pt x="1454" y="320"/>
                    </a:lnTo>
                    <a:lnTo>
                      <a:pt x="1417" y="348"/>
                    </a:lnTo>
                    <a:lnTo>
                      <a:pt x="1378" y="376"/>
                    </a:lnTo>
                    <a:lnTo>
                      <a:pt x="1340" y="406"/>
                    </a:lnTo>
                    <a:lnTo>
                      <a:pt x="1303" y="435"/>
                    </a:lnTo>
                    <a:lnTo>
                      <a:pt x="1267" y="463"/>
                    </a:lnTo>
                    <a:lnTo>
                      <a:pt x="1235" y="490"/>
                    </a:lnTo>
                    <a:lnTo>
                      <a:pt x="1205" y="516"/>
                    </a:lnTo>
                    <a:lnTo>
                      <a:pt x="1180" y="539"/>
                    </a:lnTo>
                    <a:lnTo>
                      <a:pt x="1159" y="558"/>
                    </a:lnTo>
                    <a:lnTo>
                      <a:pt x="1144" y="575"/>
                    </a:lnTo>
                    <a:lnTo>
                      <a:pt x="1133" y="586"/>
                    </a:lnTo>
                    <a:lnTo>
                      <a:pt x="1122" y="598"/>
                    </a:lnTo>
                    <a:lnTo>
                      <a:pt x="1110" y="610"/>
                    </a:lnTo>
                    <a:lnTo>
                      <a:pt x="1097" y="622"/>
                    </a:lnTo>
                    <a:lnTo>
                      <a:pt x="1083" y="635"/>
                    </a:lnTo>
                    <a:lnTo>
                      <a:pt x="1069" y="647"/>
                    </a:lnTo>
                    <a:lnTo>
                      <a:pt x="1055" y="660"/>
                    </a:lnTo>
                    <a:lnTo>
                      <a:pt x="1041" y="672"/>
                    </a:lnTo>
                    <a:lnTo>
                      <a:pt x="1027" y="686"/>
                    </a:lnTo>
                    <a:lnTo>
                      <a:pt x="1013" y="699"/>
                    </a:lnTo>
                    <a:lnTo>
                      <a:pt x="999" y="711"/>
                    </a:lnTo>
                    <a:lnTo>
                      <a:pt x="985" y="724"/>
                    </a:lnTo>
                    <a:lnTo>
                      <a:pt x="972" y="737"/>
                    </a:lnTo>
                    <a:lnTo>
                      <a:pt x="960" y="748"/>
                    </a:lnTo>
                    <a:lnTo>
                      <a:pt x="949" y="760"/>
                    </a:lnTo>
                    <a:lnTo>
                      <a:pt x="939" y="771"/>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76" name="Freeform 170">
                <a:extLst>
                  <a:ext uri="{FF2B5EF4-FFF2-40B4-BE49-F238E27FC236}">
                    <a16:creationId xmlns:a16="http://schemas.microsoft.com/office/drawing/2014/main" id="{36A4098D-93D6-49A2-8A00-0A0A70B943BE}"/>
                  </a:ext>
                </a:extLst>
              </p:cNvPr>
              <p:cNvSpPr>
                <a:spLocks noChangeAspect="1"/>
              </p:cNvSpPr>
              <p:nvPr/>
            </p:nvSpPr>
            <p:spPr bwMode="auto">
              <a:xfrm>
                <a:off x="4045" y="1329"/>
                <a:ext cx="1308" cy="828"/>
              </a:xfrm>
              <a:custGeom>
                <a:avLst/>
                <a:gdLst>
                  <a:gd name="T0" fmla="*/ 0 w 5233"/>
                  <a:gd name="T1" fmla="*/ 0 h 3314"/>
                  <a:gd name="T2" fmla="*/ 0 w 5233"/>
                  <a:gd name="T3" fmla="*/ 0 h 3314"/>
                  <a:gd name="T4" fmla="*/ 0 w 5233"/>
                  <a:gd name="T5" fmla="*/ 0 h 3314"/>
                  <a:gd name="T6" fmla="*/ 0 w 5233"/>
                  <a:gd name="T7" fmla="*/ 0 h 3314"/>
                  <a:gd name="T8" fmla="*/ 0 w 5233"/>
                  <a:gd name="T9" fmla="*/ 0 h 3314"/>
                  <a:gd name="T10" fmla="*/ 0 w 5233"/>
                  <a:gd name="T11" fmla="*/ 0 h 3314"/>
                  <a:gd name="T12" fmla="*/ 0 w 5233"/>
                  <a:gd name="T13" fmla="*/ 0 h 3314"/>
                  <a:gd name="T14" fmla="*/ 0 w 5233"/>
                  <a:gd name="T15" fmla="*/ 0 h 3314"/>
                  <a:gd name="T16" fmla="*/ 0 w 5233"/>
                  <a:gd name="T17" fmla="*/ 0 h 3314"/>
                  <a:gd name="T18" fmla="*/ 0 w 5233"/>
                  <a:gd name="T19" fmla="*/ 0 h 3314"/>
                  <a:gd name="T20" fmla="*/ 0 w 5233"/>
                  <a:gd name="T21" fmla="*/ 0 h 3314"/>
                  <a:gd name="T22" fmla="*/ 0 w 5233"/>
                  <a:gd name="T23" fmla="*/ 0 h 3314"/>
                  <a:gd name="T24" fmla="*/ 0 w 5233"/>
                  <a:gd name="T25" fmla="*/ 0 h 3314"/>
                  <a:gd name="T26" fmla="*/ 0 w 5233"/>
                  <a:gd name="T27" fmla="*/ 0 h 3314"/>
                  <a:gd name="T28" fmla="*/ 0 w 5233"/>
                  <a:gd name="T29" fmla="*/ 0 h 3314"/>
                  <a:gd name="T30" fmla="*/ 0 w 5233"/>
                  <a:gd name="T31" fmla="*/ 0 h 3314"/>
                  <a:gd name="T32" fmla="*/ 0 w 5233"/>
                  <a:gd name="T33" fmla="*/ 0 h 3314"/>
                  <a:gd name="T34" fmla="*/ 0 w 5233"/>
                  <a:gd name="T35" fmla="*/ 0 h 3314"/>
                  <a:gd name="T36" fmla="*/ 0 w 5233"/>
                  <a:gd name="T37" fmla="*/ 0 h 3314"/>
                  <a:gd name="T38" fmla="*/ 0 w 5233"/>
                  <a:gd name="T39" fmla="*/ 0 h 3314"/>
                  <a:gd name="T40" fmla="*/ 0 w 5233"/>
                  <a:gd name="T41" fmla="*/ 0 h 3314"/>
                  <a:gd name="T42" fmla="*/ 0 w 5233"/>
                  <a:gd name="T43" fmla="*/ 0 h 3314"/>
                  <a:gd name="T44" fmla="*/ 0 w 5233"/>
                  <a:gd name="T45" fmla="*/ 0 h 3314"/>
                  <a:gd name="T46" fmla="*/ 0 w 5233"/>
                  <a:gd name="T47" fmla="*/ 0 h 3314"/>
                  <a:gd name="T48" fmla="*/ 0 w 5233"/>
                  <a:gd name="T49" fmla="*/ 0 h 3314"/>
                  <a:gd name="T50" fmla="*/ 0 w 5233"/>
                  <a:gd name="T51" fmla="*/ 0 h 3314"/>
                  <a:gd name="T52" fmla="*/ 0 w 5233"/>
                  <a:gd name="T53" fmla="*/ 0 h 3314"/>
                  <a:gd name="T54" fmla="*/ 0 w 5233"/>
                  <a:gd name="T55" fmla="*/ 0 h 3314"/>
                  <a:gd name="T56" fmla="*/ 0 w 5233"/>
                  <a:gd name="T57" fmla="*/ 0 h 3314"/>
                  <a:gd name="T58" fmla="*/ 0 w 5233"/>
                  <a:gd name="T59" fmla="*/ 0 h 3314"/>
                  <a:gd name="T60" fmla="*/ 0 w 5233"/>
                  <a:gd name="T61" fmla="*/ 0 h 3314"/>
                  <a:gd name="T62" fmla="*/ 0 w 5233"/>
                  <a:gd name="T63" fmla="*/ 0 h 3314"/>
                  <a:gd name="T64" fmla="*/ 0 w 5233"/>
                  <a:gd name="T65" fmla="*/ 0 h 3314"/>
                  <a:gd name="T66" fmla="*/ 0 w 5233"/>
                  <a:gd name="T67" fmla="*/ 0 h 3314"/>
                  <a:gd name="T68" fmla="*/ 0 w 5233"/>
                  <a:gd name="T69" fmla="*/ 0 h 3314"/>
                  <a:gd name="T70" fmla="*/ 0 w 5233"/>
                  <a:gd name="T71" fmla="*/ 0 h 3314"/>
                  <a:gd name="T72" fmla="*/ 0 w 5233"/>
                  <a:gd name="T73" fmla="*/ 0 h 3314"/>
                  <a:gd name="T74" fmla="*/ 0 w 5233"/>
                  <a:gd name="T75" fmla="*/ 0 h 3314"/>
                  <a:gd name="T76" fmla="*/ 0 w 5233"/>
                  <a:gd name="T77" fmla="*/ 0 h 3314"/>
                  <a:gd name="T78" fmla="*/ 0 w 5233"/>
                  <a:gd name="T79" fmla="*/ 0 h 3314"/>
                  <a:gd name="T80" fmla="*/ 0 w 5233"/>
                  <a:gd name="T81" fmla="*/ 0 h 3314"/>
                  <a:gd name="T82" fmla="*/ 0 w 5233"/>
                  <a:gd name="T83" fmla="*/ 0 h 3314"/>
                  <a:gd name="T84" fmla="*/ 0 w 5233"/>
                  <a:gd name="T85" fmla="*/ 0 h 3314"/>
                  <a:gd name="T86" fmla="*/ 0 w 5233"/>
                  <a:gd name="T87" fmla="*/ 0 h 3314"/>
                  <a:gd name="T88" fmla="*/ 0 w 5233"/>
                  <a:gd name="T89" fmla="*/ 0 h 3314"/>
                  <a:gd name="T90" fmla="*/ 0 w 5233"/>
                  <a:gd name="T91" fmla="*/ 0 h 3314"/>
                  <a:gd name="T92" fmla="*/ 0 w 5233"/>
                  <a:gd name="T93" fmla="*/ 0 h 3314"/>
                  <a:gd name="T94" fmla="*/ 0 w 5233"/>
                  <a:gd name="T95" fmla="*/ 0 h 3314"/>
                  <a:gd name="T96" fmla="*/ 0 w 5233"/>
                  <a:gd name="T97" fmla="*/ 0 h 3314"/>
                  <a:gd name="T98" fmla="*/ 0 w 5233"/>
                  <a:gd name="T99" fmla="*/ 0 h 3314"/>
                  <a:gd name="T100" fmla="*/ 0 w 5233"/>
                  <a:gd name="T101" fmla="*/ 0 h 3314"/>
                  <a:gd name="T102" fmla="*/ 0 w 5233"/>
                  <a:gd name="T103" fmla="*/ 0 h 3314"/>
                  <a:gd name="T104" fmla="*/ 0 w 5233"/>
                  <a:gd name="T105" fmla="*/ 0 h 3314"/>
                  <a:gd name="T106" fmla="*/ 0 w 5233"/>
                  <a:gd name="T107" fmla="*/ 0 h 3314"/>
                  <a:gd name="T108" fmla="*/ 0 w 5233"/>
                  <a:gd name="T109" fmla="*/ 0 h 3314"/>
                  <a:gd name="T110" fmla="*/ 0 w 5233"/>
                  <a:gd name="T111" fmla="*/ 0 h 3314"/>
                  <a:gd name="T112" fmla="*/ 0 w 5233"/>
                  <a:gd name="T113" fmla="*/ 0 h 3314"/>
                  <a:gd name="T114" fmla="*/ 0 w 5233"/>
                  <a:gd name="T115" fmla="*/ 0 h 331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233"/>
                  <a:gd name="T175" fmla="*/ 0 h 3314"/>
                  <a:gd name="T176" fmla="*/ 5233 w 5233"/>
                  <a:gd name="T177" fmla="*/ 3314 h 331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233" h="3314">
                    <a:moveTo>
                      <a:pt x="1282" y="1088"/>
                    </a:moveTo>
                    <a:lnTo>
                      <a:pt x="1306" y="1112"/>
                    </a:lnTo>
                    <a:lnTo>
                      <a:pt x="1332" y="1135"/>
                    </a:lnTo>
                    <a:lnTo>
                      <a:pt x="1362" y="1159"/>
                    </a:lnTo>
                    <a:lnTo>
                      <a:pt x="1392" y="1182"/>
                    </a:lnTo>
                    <a:lnTo>
                      <a:pt x="1424" y="1205"/>
                    </a:lnTo>
                    <a:lnTo>
                      <a:pt x="1459" y="1227"/>
                    </a:lnTo>
                    <a:lnTo>
                      <a:pt x="1496" y="1248"/>
                    </a:lnTo>
                    <a:lnTo>
                      <a:pt x="1535" y="1268"/>
                    </a:lnTo>
                    <a:lnTo>
                      <a:pt x="1574" y="1288"/>
                    </a:lnTo>
                    <a:lnTo>
                      <a:pt x="1615" y="1307"/>
                    </a:lnTo>
                    <a:lnTo>
                      <a:pt x="1658" y="1323"/>
                    </a:lnTo>
                    <a:lnTo>
                      <a:pt x="1700" y="1339"/>
                    </a:lnTo>
                    <a:lnTo>
                      <a:pt x="1745" y="1353"/>
                    </a:lnTo>
                    <a:lnTo>
                      <a:pt x="1790" y="1366"/>
                    </a:lnTo>
                    <a:lnTo>
                      <a:pt x="1835" y="1377"/>
                    </a:lnTo>
                    <a:lnTo>
                      <a:pt x="1881" y="1386"/>
                    </a:lnTo>
                    <a:lnTo>
                      <a:pt x="1899" y="1390"/>
                    </a:lnTo>
                    <a:lnTo>
                      <a:pt x="1919" y="1393"/>
                    </a:lnTo>
                    <a:lnTo>
                      <a:pt x="1942" y="1398"/>
                    </a:lnTo>
                    <a:lnTo>
                      <a:pt x="1968" y="1402"/>
                    </a:lnTo>
                    <a:lnTo>
                      <a:pt x="1994" y="1406"/>
                    </a:lnTo>
                    <a:lnTo>
                      <a:pt x="2021" y="1409"/>
                    </a:lnTo>
                    <a:lnTo>
                      <a:pt x="2049" y="1412"/>
                    </a:lnTo>
                    <a:lnTo>
                      <a:pt x="2076" y="1415"/>
                    </a:lnTo>
                    <a:lnTo>
                      <a:pt x="2101" y="1416"/>
                    </a:lnTo>
                    <a:lnTo>
                      <a:pt x="2126" y="1416"/>
                    </a:lnTo>
                    <a:lnTo>
                      <a:pt x="2147" y="1415"/>
                    </a:lnTo>
                    <a:lnTo>
                      <a:pt x="2167" y="1411"/>
                    </a:lnTo>
                    <a:lnTo>
                      <a:pt x="2182" y="1407"/>
                    </a:lnTo>
                    <a:lnTo>
                      <a:pt x="2195" y="1399"/>
                    </a:lnTo>
                    <a:lnTo>
                      <a:pt x="2203" y="1390"/>
                    </a:lnTo>
                    <a:lnTo>
                      <a:pt x="2205" y="1379"/>
                    </a:lnTo>
                    <a:lnTo>
                      <a:pt x="2172" y="1375"/>
                    </a:lnTo>
                    <a:lnTo>
                      <a:pt x="2138" y="1368"/>
                    </a:lnTo>
                    <a:lnTo>
                      <a:pt x="2103" y="1362"/>
                    </a:lnTo>
                    <a:lnTo>
                      <a:pt x="2067" y="1356"/>
                    </a:lnTo>
                    <a:lnTo>
                      <a:pt x="2029" y="1347"/>
                    </a:lnTo>
                    <a:lnTo>
                      <a:pt x="1991" y="1338"/>
                    </a:lnTo>
                    <a:lnTo>
                      <a:pt x="1953" y="1329"/>
                    </a:lnTo>
                    <a:lnTo>
                      <a:pt x="1914" y="1318"/>
                    </a:lnTo>
                    <a:lnTo>
                      <a:pt x="1876" y="1307"/>
                    </a:lnTo>
                    <a:lnTo>
                      <a:pt x="1837" y="1295"/>
                    </a:lnTo>
                    <a:lnTo>
                      <a:pt x="1797" y="1284"/>
                    </a:lnTo>
                    <a:lnTo>
                      <a:pt x="1760" y="1271"/>
                    </a:lnTo>
                    <a:lnTo>
                      <a:pt x="1723" y="1258"/>
                    </a:lnTo>
                    <a:lnTo>
                      <a:pt x="1686" y="1245"/>
                    </a:lnTo>
                    <a:lnTo>
                      <a:pt x="1650" y="1231"/>
                    </a:lnTo>
                    <a:lnTo>
                      <a:pt x="1615" y="1218"/>
                    </a:lnTo>
                    <a:lnTo>
                      <a:pt x="1582" y="1204"/>
                    </a:lnTo>
                    <a:lnTo>
                      <a:pt x="1551" y="1190"/>
                    </a:lnTo>
                    <a:lnTo>
                      <a:pt x="1521" y="1177"/>
                    </a:lnTo>
                    <a:lnTo>
                      <a:pt x="1494" y="1163"/>
                    </a:lnTo>
                    <a:lnTo>
                      <a:pt x="1468" y="1149"/>
                    </a:lnTo>
                    <a:lnTo>
                      <a:pt x="1444" y="1136"/>
                    </a:lnTo>
                    <a:lnTo>
                      <a:pt x="1423" y="1123"/>
                    </a:lnTo>
                    <a:lnTo>
                      <a:pt x="1404" y="1109"/>
                    </a:lnTo>
                    <a:lnTo>
                      <a:pt x="1388" y="1098"/>
                    </a:lnTo>
                    <a:lnTo>
                      <a:pt x="1376" y="1085"/>
                    </a:lnTo>
                    <a:lnTo>
                      <a:pt x="1367" y="1073"/>
                    </a:lnTo>
                    <a:lnTo>
                      <a:pt x="1360" y="1062"/>
                    </a:lnTo>
                    <a:lnTo>
                      <a:pt x="1358" y="1052"/>
                    </a:lnTo>
                    <a:lnTo>
                      <a:pt x="1360" y="1043"/>
                    </a:lnTo>
                    <a:lnTo>
                      <a:pt x="1365" y="1034"/>
                    </a:lnTo>
                    <a:lnTo>
                      <a:pt x="1374" y="1025"/>
                    </a:lnTo>
                    <a:lnTo>
                      <a:pt x="1403" y="1005"/>
                    </a:lnTo>
                    <a:lnTo>
                      <a:pt x="1435" y="984"/>
                    </a:lnTo>
                    <a:lnTo>
                      <a:pt x="1469" y="961"/>
                    </a:lnTo>
                    <a:lnTo>
                      <a:pt x="1505" y="936"/>
                    </a:lnTo>
                    <a:lnTo>
                      <a:pt x="1545" y="912"/>
                    </a:lnTo>
                    <a:lnTo>
                      <a:pt x="1586" y="887"/>
                    </a:lnTo>
                    <a:lnTo>
                      <a:pt x="1628" y="862"/>
                    </a:lnTo>
                    <a:lnTo>
                      <a:pt x="1672" y="837"/>
                    </a:lnTo>
                    <a:lnTo>
                      <a:pt x="1717" y="813"/>
                    </a:lnTo>
                    <a:lnTo>
                      <a:pt x="1763" y="790"/>
                    </a:lnTo>
                    <a:lnTo>
                      <a:pt x="1809" y="767"/>
                    </a:lnTo>
                    <a:lnTo>
                      <a:pt x="1855" y="748"/>
                    </a:lnTo>
                    <a:lnTo>
                      <a:pt x="1901" y="728"/>
                    </a:lnTo>
                    <a:lnTo>
                      <a:pt x="1949" y="713"/>
                    </a:lnTo>
                    <a:lnTo>
                      <a:pt x="1994" y="699"/>
                    </a:lnTo>
                    <a:lnTo>
                      <a:pt x="2038" y="689"/>
                    </a:lnTo>
                    <a:lnTo>
                      <a:pt x="2033" y="695"/>
                    </a:lnTo>
                    <a:lnTo>
                      <a:pt x="2031" y="701"/>
                    </a:lnTo>
                    <a:lnTo>
                      <a:pt x="2029" y="709"/>
                    </a:lnTo>
                    <a:lnTo>
                      <a:pt x="2029" y="717"/>
                    </a:lnTo>
                    <a:lnTo>
                      <a:pt x="2033" y="723"/>
                    </a:lnTo>
                    <a:lnTo>
                      <a:pt x="2040" y="730"/>
                    </a:lnTo>
                    <a:lnTo>
                      <a:pt x="2049" y="736"/>
                    </a:lnTo>
                    <a:lnTo>
                      <a:pt x="2062" y="741"/>
                    </a:lnTo>
                    <a:lnTo>
                      <a:pt x="2110" y="749"/>
                    </a:lnTo>
                    <a:lnTo>
                      <a:pt x="2162" y="759"/>
                    </a:lnTo>
                    <a:lnTo>
                      <a:pt x="2213" y="771"/>
                    </a:lnTo>
                    <a:lnTo>
                      <a:pt x="2267" y="785"/>
                    </a:lnTo>
                    <a:lnTo>
                      <a:pt x="2319" y="800"/>
                    </a:lnTo>
                    <a:lnTo>
                      <a:pt x="2372" y="817"/>
                    </a:lnTo>
                    <a:lnTo>
                      <a:pt x="2424" y="835"/>
                    </a:lnTo>
                    <a:lnTo>
                      <a:pt x="2476" y="854"/>
                    </a:lnTo>
                    <a:lnTo>
                      <a:pt x="2526" y="873"/>
                    </a:lnTo>
                    <a:lnTo>
                      <a:pt x="2573" y="895"/>
                    </a:lnTo>
                    <a:lnTo>
                      <a:pt x="2619" y="916"/>
                    </a:lnTo>
                    <a:lnTo>
                      <a:pt x="2662" y="939"/>
                    </a:lnTo>
                    <a:lnTo>
                      <a:pt x="2701" y="961"/>
                    </a:lnTo>
                    <a:lnTo>
                      <a:pt x="2737" y="984"/>
                    </a:lnTo>
                    <a:lnTo>
                      <a:pt x="2768" y="1005"/>
                    </a:lnTo>
                    <a:lnTo>
                      <a:pt x="2795" y="1029"/>
                    </a:lnTo>
                    <a:lnTo>
                      <a:pt x="2796" y="1030"/>
                    </a:lnTo>
                    <a:lnTo>
                      <a:pt x="2799" y="1031"/>
                    </a:lnTo>
                    <a:lnTo>
                      <a:pt x="2803" y="1034"/>
                    </a:lnTo>
                    <a:lnTo>
                      <a:pt x="2809" y="1035"/>
                    </a:lnTo>
                    <a:lnTo>
                      <a:pt x="2815" y="1035"/>
                    </a:lnTo>
                    <a:lnTo>
                      <a:pt x="2823" y="1032"/>
                    </a:lnTo>
                    <a:lnTo>
                      <a:pt x="2829" y="1026"/>
                    </a:lnTo>
                    <a:lnTo>
                      <a:pt x="2837" y="1016"/>
                    </a:lnTo>
                    <a:lnTo>
                      <a:pt x="2835" y="998"/>
                    </a:lnTo>
                    <a:lnTo>
                      <a:pt x="2831" y="982"/>
                    </a:lnTo>
                    <a:lnTo>
                      <a:pt x="2824" y="970"/>
                    </a:lnTo>
                    <a:lnTo>
                      <a:pt x="2817" y="958"/>
                    </a:lnTo>
                    <a:lnTo>
                      <a:pt x="2809" y="948"/>
                    </a:lnTo>
                    <a:lnTo>
                      <a:pt x="2799" y="940"/>
                    </a:lnTo>
                    <a:lnTo>
                      <a:pt x="2790" y="931"/>
                    </a:lnTo>
                    <a:lnTo>
                      <a:pt x="2779" y="925"/>
                    </a:lnTo>
                    <a:lnTo>
                      <a:pt x="2751" y="907"/>
                    </a:lnTo>
                    <a:lnTo>
                      <a:pt x="2718" y="887"/>
                    </a:lnTo>
                    <a:lnTo>
                      <a:pt x="2683" y="868"/>
                    </a:lnTo>
                    <a:lnTo>
                      <a:pt x="2645" y="849"/>
                    </a:lnTo>
                    <a:lnTo>
                      <a:pt x="2605" y="831"/>
                    </a:lnTo>
                    <a:lnTo>
                      <a:pt x="2563" y="812"/>
                    </a:lnTo>
                    <a:lnTo>
                      <a:pt x="2519" y="793"/>
                    </a:lnTo>
                    <a:lnTo>
                      <a:pt x="2474" y="775"/>
                    </a:lnTo>
                    <a:lnTo>
                      <a:pt x="2429" y="757"/>
                    </a:lnTo>
                    <a:lnTo>
                      <a:pt x="2385" y="741"/>
                    </a:lnTo>
                    <a:lnTo>
                      <a:pt x="2338" y="726"/>
                    </a:lnTo>
                    <a:lnTo>
                      <a:pt x="2295" y="710"/>
                    </a:lnTo>
                    <a:lnTo>
                      <a:pt x="2251" y="699"/>
                    </a:lnTo>
                    <a:lnTo>
                      <a:pt x="2209" y="687"/>
                    </a:lnTo>
                    <a:lnTo>
                      <a:pt x="2169" y="678"/>
                    </a:lnTo>
                    <a:lnTo>
                      <a:pt x="2132" y="671"/>
                    </a:lnTo>
                    <a:lnTo>
                      <a:pt x="2377" y="609"/>
                    </a:lnTo>
                    <a:lnTo>
                      <a:pt x="4231" y="233"/>
                    </a:lnTo>
                    <a:lnTo>
                      <a:pt x="5215" y="15"/>
                    </a:lnTo>
                    <a:lnTo>
                      <a:pt x="5226" y="13"/>
                    </a:lnTo>
                    <a:lnTo>
                      <a:pt x="5231" y="10"/>
                    </a:lnTo>
                    <a:lnTo>
                      <a:pt x="5233" y="6"/>
                    </a:lnTo>
                    <a:lnTo>
                      <a:pt x="5231" y="4"/>
                    </a:lnTo>
                    <a:lnTo>
                      <a:pt x="5224" y="1"/>
                    </a:lnTo>
                    <a:lnTo>
                      <a:pt x="5215" y="0"/>
                    </a:lnTo>
                    <a:lnTo>
                      <a:pt x="5201" y="0"/>
                    </a:lnTo>
                    <a:lnTo>
                      <a:pt x="5185" y="1"/>
                    </a:lnTo>
                    <a:lnTo>
                      <a:pt x="4129" y="201"/>
                    </a:lnTo>
                    <a:lnTo>
                      <a:pt x="2327" y="566"/>
                    </a:lnTo>
                    <a:lnTo>
                      <a:pt x="2287" y="573"/>
                    </a:lnTo>
                    <a:lnTo>
                      <a:pt x="2249" y="581"/>
                    </a:lnTo>
                    <a:lnTo>
                      <a:pt x="2210" y="587"/>
                    </a:lnTo>
                    <a:lnTo>
                      <a:pt x="2172" y="595"/>
                    </a:lnTo>
                    <a:lnTo>
                      <a:pt x="2133" y="603"/>
                    </a:lnTo>
                    <a:lnTo>
                      <a:pt x="2096" y="610"/>
                    </a:lnTo>
                    <a:lnTo>
                      <a:pt x="2059" y="618"/>
                    </a:lnTo>
                    <a:lnTo>
                      <a:pt x="2022" y="627"/>
                    </a:lnTo>
                    <a:lnTo>
                      <a:pt x="1985" y="636"/>
                    </a:lnTo>
                    <a:lnTo>
                      <a:pt x="1947" y="646"/>
                    </a:lnTo>
                    <a:lnTo>
                      <a:pt x="1910" y="657"/>
                    </a:lnTo>
                    <a:lnTo>
                      <a:pt x="1873" y="668"/>
                    </a:lnTo>
                    <a:lnTo>
                      <a:pt x="1837" y="682"/>
                    </a:lnTo>
                    <a:lnTo>
                      <a:pt x="1800" y="696"/>
                    </a:lnTo>
                    <a:lnTo>
                      <a:pt x="1764" y="712"/>
                    </a:lnTo>
                    <a:lnTo>
                      <a:pt x="1727" y="728"/>
                    </a:lnTo>
                    <a:lnTo>
                      <a:pt x="1683" y="750"/>
                    </a:lnTo>
                    <a:lnTo>
                      <a:pt x="1641" y="772"/>
                    </a:lnTo>
                    <a:lnTo>
                      <a:pt x="1599" y="794"/>
                    </a:lnTo>
                    <a:lnTo>
                      <a:pt x="1558" y="816"/>
                    </a:lnTo>
                    <a:lnTo>
                      <a:pt x="1518" y="837"/>
                    </a:lnTo>
                    <a:lnTo>
                      <a:pt x="1479" y="859"/>
                    </a:lnTo>
                    <a:lnTo>
                      <a:pt x="1441" y="881"/>
                    </a:lnTo>
                    <a:lnTo>
                      <a:pt x="1404" y="904"/>
                    </a:lnTo>
                    <a:lnTo>
                      <a:pt x="1368" y="926"/>
                    </a:lnTo>
                    <a:lnTo>
                      <a:pt x="1332" y="949"/>
                    </a:lnTo>
                    <a:lnTo>
                      <a:pt x="1296" y="972"/>
                    </a:lnTo>
                    <a:lnTo>
                      <a:pt x="1262" y="995"/>
                    </a:lnTo>
                    <a:lnTo>
                      <a:pt x="1228" y="1018"/>
                    </a:lnTo>
                    <a:lnTo>
                      <a:pt x="1195" y="1043"/>
                    </a:lnTo>
                    <a:lnTo>
                      <a:pt x="1162" y="1066"/>
                    </a:lnTo>
                    <a:lnTo>
                      <a:pt x="1128" y="1090"/>
                    </a:lnTo>
                    <a:lnTo>
                      <a:pt x="1096" y="1116"/>
                    </a:lnTo>
                    <a:lnTo>
                      <a:pt x="1064" y="1141"/>
                    </a:lnTo>
                    <a:lnTo>
                      <a:pt x="1032" y="1167"/>
                    </a:lnTo>
                    <a:lnTo>
                      <a:pt x="1001" y="1194"/>
                    </a:lnTo>
                    <a:lnTo>
                      <a:pt x="969" y="1221"/>
                    </a:lnTo>
                    <a:lnTo>
                      <a:pt x="938" y="1248"/>
                    </a:lnTo>
                    <a:lnTo>
                      <a:pt x="906" y="1276"/>
                    </a:lnTo>
                    <a:lnTo>
                      <a:pt x="876" y="1304"/>
                    </a:lnTo>
                    <a:lnTo>
                      <a:pt x="845" y="1334"/>
                    </a:lnTo>
                    <a:lnTo>
                      <a:pt x="813" y="1365"/>
                    </a:lnTo>
                    <a:lnTo>
                      <a:pt x="782" y="1395"/>
                    </a:lnTo>
                    <a:lnTo>
                      <a:pt x="750" y="1426"/>
                    </a:lnTo>
                    <a:lnTo>
                      <a:pt x="718" y="1459"/>
                    </a:lnTo>
                    <a:lnTo>
                      <a:pt x="686" y="1491"/>
                    </a:lnTo>
                    <a:lnTo>
                      <a:pt x="654" y="1526"/>
                    </a:lnTo>
                    <a:lnTo>
                      <a:pt x="621" y="1561"/>
                    </a:lnTo>
                    <a:lnTo>
                      <a:pt x="604" y="1579"/>
                    </a:lnTo>
                    <a:lnTo>
                      <a:pt x="586" y="1598"/>
                    </a:lnTo>
                    <a:lnTo>
                      <a:pt x="568" y="1617"/>
                    </a:lnTo>
                    <a:lnTo>
                      <a:pt x="549" y="1638"/>
                    </a:lnTo>
                    <a:lnTo>
                      <a:pt x="528" y="1659"/>
                    </a:lnTo>
                    <a:lnTo>
                      <a:pt x="508" y="1683"/>
                    </a:lnTo>
                    <a:lnTo>
                      <a:pt x="486" y="1707"/>
                    </a:lnTo>
                    <a:lnTo>
                      <a:pt x="464" y="1731"/>
                    </a:lnTo>
                    <a:lnTo>
                      <a:pt x="442" y="1756"/>
                    </a:lnTo>
                    <a:lnTo>
                      <a:pt x="419" y="1783"/>
                    </a:lnTo>
                    <a:lnTo>
                      <a:pt x="396" y="1808"/>
                    </a:lnTo>
                    <a:lnTo>
                      <a:pt x="374" y="1836"/>
                    </a:lnTo>
                    <a:lnTo>
                      <a:pt x="351" y="1865"/>
                    </a:lnTo>
                    <a:lnTo>
                      <a:pt x="328" y="1893"/>
                    </a:lnTo>
                    <a:lnTo>
                      <a:pt x="305" y="1922"/>
                    </a:lnTo>
                    <a:lnTo>
                      <a:pt x="282" y="1953"/>
                    </a:lnTo>
                    <a:lnTo>
                      <a:pt x="259" y="1983"/>
                    </a:lnTo>
                    <a:lnTo>
                      <a:pt x="237" y="2015"/>
                    </a:lnTo>
                    <a:lnTo>
                      <a:pt x="215" y="2045"/>
                    </a:lnTo>
                    <a:lnTo>
                      <a:pt x="194" y="2078"/>
                    </a:lnTo>
                    <a:lnTo>
                      <a:pt x="173" y="2110"/>
                    </a:lnTo>
                    <a:lnTo>
                      <a:pt x="154" y="2143"/>
                    </a:lnTo>
                    <a:lnTo>
                      <a:pt x="135" y="2176"/>
                    </a:lnTo>
                    <a:lnTo>
                      <a:pt x="115" y="2210"/>
                    </a:lnTo>
                    <a:lnTo>
                      <a:pt x="97" y="2243"/>
                    </a:lnTo>
                    <a:lnTo>
                      <a:pt x="82" y="2278"/>
                    </a:lnTo>
                    <a:lnTo>
                      <a:pt x="65" y="2311"/>
                    </a:lnTo>
                    <a:lnTo>
                      <a:pt x="51" y="2346"/>
                    </a:lnTo>
                    <a:lnTo>
                      <a:pt x="38" y="2380"/>
                    </a:lnTo>
                    <a:lnTo>
                      <a:pt x="27" y="2415"/>
                    </a:lnTo>
                    <a:lnTo>
                      <a:pt x="17" y="2449"/>
                    </a:lnTo>
                    <a:lnTo>
                      <a:pt x="8" y="2484"/>
                    </a:lnTo>
                    <a:lnTo>
                      <a:pt x="4" y="2505"/>
                    </a:lnTo>
                    <a:lnTo>
                      <a:pt x="3" y="2524"/>
                    </a:lnTo>
                    <a:lnTo>
                      <a:pt x="1" y="2544"/>
                    </a:lnTo>
                    <a:lnTo>
                      <a:pt x="0" y="2564"/>
                    </a:lnTo>
                    <a:lnTo>
                      <a:pt x="1" y="2584"/>
                    </a:lnTo>
                    <a:lnTo>
                      <a:pt x="4" y="2603"/>
                    </a:lnTo>
                    <a:lnTo>
                      <a:pt x="6" y="2623"/>
                    </a:lnTo>
                    <a:lnTo>
                      <a:pt x="10" y="2641"/>
                    </a:lnTo>
                    <a:lnTo>
                      <a:pt x="15" y="2660"/>
                    </a:lnTo>
                    <a:lnTo>
                      <a:pt x="22" y="2676"/>
                    </a:lnTo>
                    <a:lnTo>
                      <a:pt x="29" y="2694"/>
                    </a:lnTo>
                    <a:lnTo>
                      <a:pt x="37" y="2711"/>
                    </a:lnTo>
                    <a:lnTo>
                      <a:pt x="46" y="2728"/>
                    </a:lnTo>
                    <a:lnTo>
                      <a:pt x="58" y="2743"/>
                    </a:lnTo>
                    <a:lnTo>
                      <a:pt x="69" y="2759"/>
                    </a:lnTo>
                    <a:lnTo>
                      <a:pt x="82" y="2773"/>
                    </a:lnTo>
                    <a:lnTo>
                      <a:pt x="101" y="2793"/>
                    </a:lnTo>
                    <a:lnTo>
                      <a:pt x="123" y="2812"/>
                    </a:lnTo>
                    <a:lnTo>
                      <a:pt x="145" y="2832"/>
                    </a:lnTo>
                    <a:lnTo>
                      <a:pt x="167" y="2852"/>
                    </a:lnTo>
                    <a:lnTo>
                      <a:pt x="191" y="2871"/>
                    </a:lnTo>
                    <a:lnTo>
                      <a:pt x="215" y="2891"/>
                    </a:lnTo>
                    <a:lnTo>
                      <a:pt x="240" y="2910"/>
                    </a:lnTo>
                    <a:lnTo>
                      <a:pt x="265" y="2929"/>
                    </a:lnTo>
                    <a:lnTo>
                      <a:pt x="292" y="2948"/>
                    </a:lnTo>
                    <a:lnTo>
                      <a:pt x="318" y="2968"/>
                    </a:lnTo>
                    <a:lnTo>
                      <a:pt x="345" y="2987"/>
                    </a:lnTo>
                    <a:lnTo>
                      <a:pt x="373" y="3007"/>
                    </a:lnTo>
                    <a:lnTo>
                      <a:pt x="400" y="3027"/>
                    </a:lnTo>
                    <a:lnTo>
                      <a:pt x="428" y="3046"/>
                    </a:lnTo>
                    <a:lnTo>
                      <a:pt x="456" y="3065"/>
                    </a:lnTo>
                    <a:lnTo>
                      <a:pt x="485" y="3084"/>
                    </a:lnTo>
                    <a:lnTo>
                      <a:pt x="506" y="3098"/>
                    </a:lnTo>
                    <a:lnTo>
                      <a:pt x="526" y="3112"/>
                    </a:lnTo>
                    <a:lnTo>
                      <a:pt x="545" y="3125"/>
                    </a:lnTo>
                    <a:lnTo>
                      <a:pt x="564" y="3137"/>
                    </a:lnTo>
                    <a:lnTo>
                      <a:pt x="582" y="3148"/>
                    </a:lnTo>
                    <a:lnTo>
                      <a:pt x="599" y="3159"/>
                    </a:lnTo>
                    <a:lnTo>
                      <a:pt x="615" y="3169"/>
                    </a:lnTo>
                    <a:lnTo>
                      <a:pt x="632" y="3178"/>
                    </a:lnTo>
                    <a:lnTo>
                      <a:pt x="647" y="3187"/>
                    </a:lnTo>
                    <a:lnTo>
                      <a:pt x="664" y="3195"/>
                    </a:lnTo>
                    <a:lnTo>
                      <a:pt x="679" y="3202"/>
                    </a:lnTo>
                    <a:lnTo>
                      <a:pt x="695" y="3210"/>
                    </a:lnTo>
                    <a:lnTo>
                      <a:pt x="712" y="3216"/>
                    </a:lnTo>
                    <a:lnTo>
                      <a:pt x="727" y="3223"/>
                    </a:lnTo>
                    <a:lnTo>
                      <a:pt x="745" y="3229"/>
                    </a:lnTo>
                    <a:lnTo>
                      <a:pt x="762" y="3236"/>
                    </a:lnTo>
                    <a:lnTo>
                      <a:pt x="785" y="3243"/>
                    </a:lnTo>
                    <a:lnTo>
                      <a:pt x="809" y="3250"/>
                    </a:lnTo>
                    <a:lnTo>
                      <a:pt x="835" y="3256"/>
                    </a:lnTo>
                    <a:lnTo>
                      <a:pt x="860" y="3263"/>
                    </a:lnTo>
                    <a:lnTo>
                      <a:pt x="888" y="3269"/>
                    </a:lnTo>
                    <a:lnTo>
                      <a:pt x="915" y="3274"/>
                    </a:lnTo>
                    <a:lnTo>
                      <a:pt x="944" y="3279"/>
                    </a:lnTo>
                    <a:lnTo>
                      <a:pt x="972" y="3284"/>
                    </a:lnTo>
                    <a:lnTo>
                      <a:pt x="1001" y="3289"/>
                    </a:lnTo>
                    <a:lnTo>
                      <a:pt x="1028" y="3293"/>
                    </a:lnTo>
                    <a:lnTo>
                      <a:pt x="1056" y="3297"/>
                    </a:lnTo>
                    <a:lnTo>
                      <a:pt x="1083" y="3301"/>
                    </a:lnTo>
                    <a:lnTo>
                      <a:pt x="1110" y="3305"/>
                    </a:lnTo>
                    <a:lnTo>
                      <a:pt x="1136" y="3307"/>
                    </a:lnTo>
                    <a:lnTo>
                      <a:pt x="1159" y="3311"/>
                    </a:lnTo>
                    <a:lnTo>
                      <a:pt x="1182" y="3314"/>
                    </a:lnTo>
                    <a:lnTo>
                      <a:pt x="1185" y="3313"/>
                    </a:lnTo>
                    <a:lnTo>
                      <a:pt x="1190" y="3311"/>
                    </a:lnTo>
                    <a:lnTo>
                      <a:pt x="1196" y="3307"/>
                    </a:lnTo>
                    <a:lnTo>
                      <a:pt x="1200" y="3304"/>
                    </a:lnTo>
                    <a:lnTo>
                      <a:pt x="1203" y="3297"/>
                    </a:lnTo>
                    <a:lnTo>
                      <a:pt x="1204" y="3291"/>
                    </a:lnTo>
                    <a:lnTo>
                      <a:pt x="1204" y="3283"/>
                    </a:lnTo>
                    <a:lnTo>
                      <a:pt x="1204" y="3275"/>
                    </a:lnTo>
                    <a:lnTo>
                      <a:pt x="1203" y="3269"/>
                    </a:lnTo>
                    <a:lnTo>
                      <a:pt x="1199" y="3263"/>
                    </a:lnTo>
                    <a:lnTo>
                      <a:pt x="1195" y="3257"/>
                    </a:lnTo>
                    <a:lnTo>
                      <a:pt x="1190" y="3255"/>
                    </a:lnTo>
                    <a:lnTo>
                      <a:pt x="1172" y="3251"/>
                    </a:lnTo>
                    <a:lnTo>
                      <a:pt x="1154" y="3247"/>
                    </a:lnTo>
                    <a:lnTo>
                      <a:pt x="1136" y="3243"/>
                    </a:lnTo>
                    <a:lnTo>
                      <a:pt x="1117" y="3241"/>
                    </a:lnTo>
                    <a:lnTo>
                      <a:pt x="1097" y="3238"/>
                    </a:lnTo>
                    <a:lnTo>
                      <a:pt x="1077" y="3236"/>
                    </a:lnTo>
                    <a:lnTo>
                      <a:pt x="1056" y="3233"/>
                    </a:lnTo>
                    <a:lnTo>
                      <a:pt x="1036" y="3230"/>
                    </a:lnTo>
                    <a:lnTo>
                      <a:pt x="1014" y="3227"/>
                    </a:lnTo>
                    <a:lnTo>
                      <a:pt x="991" y="3223"/>
                    </a:lnTo>
                    <a:lnTo>
                      <a:pt x="968" y="3219"/>
                    </a:lnTo>
                    <a:lnTo>
                      <a:pt x="944" y="3214"/>
                    </a:lnTo>
                    <a:lnTo>
                      <a:pt x="919" y="3207"/>
                    </a:lnTo>
                    <a:lnTo>
                      <a:pt x="894" y="3201"/>
                    </a:lnTo>
                    <a:lnTo>
                      <a:pt x="867" y="3192"/>
                    </a:lnTo>
                    <a:lnTo>
                      <a:pt x="840" y="3183"/>
                    </a:lnTo>
                    <a:lnTo>
                      <a:pt x="805" y="3169"/>
                    </a:lnTo>
                    <a:lnTo>
                      <a:pt x="771" y="3154"/>
                    </a:lnTo>
                    <a:lnTo>
                      <a:pt x="735" y="3137"/>
                    </a:lnTo>
                    <a:lnTo>
                      <a:pt x="700" y="3119"/>
                    </a:lnTo>
                    <a:lnTo>
                      <a:pt x="664" y="3101"/>
                    </a:lnTo>
                    <a:lnTo>
                      <a:pt x="631" y="3080"/>
                    </a:lnTo>
                    <a:lnTo>
                      <a:pt x="597" y="3061"/>
                    </a:lnTo>
                    <a:lnTo>
                      <a:pt x="565" y="3042"/>
                    </a:lnTo>
                    <a:lnTo>
                      <a:pt x="536" y="3023"/>
                    </a:lnTo>
                    <a:lnTo>
                      <a:pt x="508" y="3005"/>
                    </a:lnTo>
                    <a:lnTo>
                      <a:pt x="483" y="2988"/>
                    </a:lnTo>
                    <a:lnTo>
                      <a:pt x="460" y="2973"/>
                    </a:lnTo>
                    <a:lnTo>
                      <a:pt x="441" y="2959"/>
                    </a:lnTo>
                    <a:lnTo>
                      <a:pt x="426" y="2947"/>
                    </a:lnTo>
                    <a:lnTo>
                      <a:pt x="413" y="2938"/>
                    </a:lnTo>
                    <a:lnTo>
                      <a:pt x="405" y="2932"/>
                    </a:lnTo>
                    <a:lnTo>
                      <a:pt x="392" y="2920"/>
                    </a:lnTo>
                    <a:lnTo>
                      <a:pt x="377" y="2909"/>
                    </a:lnTo>
                    <a:lnTo>
                      <a:pt x="362" y="2896"/>
                    </a:lnTo>
                    <a:lnTo>
                      <a:pt x="345" y="2882"/>
                    </a:lnTo>
                    <a:lnTo>
                      <a:pt x="327" y="2868"/>
                    </a:lnTo>
                    <a:lnTo>
                      <a:pt x="308" y="2853"/>
                    </a:lnTo>
                    <a:lnTo>
                      <a:pt x="288" y="2838"/>
                    </a:lnTo>
                    <a:lnTo>
                      <a:pt x="269" y="2821"/>
                    </a:lnTo>
                    <a:lnTo>
                      <a:pt x="250" y="2806"/>
                    </a:lnTo>
                    <a:lnTo>
                      <a:pt x="231" y="2789"/>
                    </a:lnTo>
                    <a:lnTo>
                      <a:pt x="212" y="2773"/>
                    </a:lnTo>
                    <a:lnTo>
                      <a:pt x="192" y="2756"/>
                    </a:lnTo>
                    <a:lnTo>
                      <a:pt x="174" y="2738"/>
                    </a:lnTo>
                    <a:lnTo>
                      <a:pt x="158" y="2721"/>
                    </a:lnTo>
                    <a:lnTo>
                      <a:pt x="141" y="2705"/>
                    </a:lnTo>
                    <a:lnTo>
                      <a:pt x="126" y="2688"/>
                    </a:lnTo>
                    <a:lnTo>
                      <a:pt x="117" y="2682"/>
                    </a:lnTo>
                    <a:lnTo>
                      <a:pt x="108" y="2680"/>
                    </a:lnTo>
                    <a:lnTo>
                      <a:pt x="100" y="2676"/>
                    </a:lnTo>
                    <a:lnTo>
                      <a:pt x="94" y="2667"/>
                    </a:lnTo>
                    <a:lnTo>
                      <a:pt x="90" y="2643"/>
                    </a:lnTo>
                    <a:lnTo>
                      <a:pt x="87" y="2619"/>
                    </a:lnTo>
                    <a:lnTo>
                      <a:pt x="86" y="2592"/>
                    </a:lnTo>
                    <a:lnTo>
                      <a:pt x="86" y="2566"/>
                    </a:lnTo>
                    <a:lnTo>
                      <a:pt x="87" y="2539"/>
                    </a:lnTo>
                    <a:lnTo>
                      <a:pt x="90" y="2512"/>
                    </a:lnTo>
                    <a:lnTo>
                      <a:pt x="92" y="2485"/>
                    </a:lnTo>
                    <a:lnTo>
                      <a:pt x="97" y="2458"/>
                    </a:lnTo>
                    <a:lnTo>
                      <a:pt x="103" y="2433"/>
                    </a:lnTo>
                    <a:lnTo>
                      <a:pt x="109" y="2407"/>
                    </a:lnTo>
                    <a:lnTo>
                      <a:pt x="117" y="2384"/>
                    </a:lnTo>
                    <a:lnTo>
                      <a:pt x="124" y="2361"/>
                    </a:lnTo>
                    <a:lnTo>
                      <a:pt x="132" y="2340"/>
                    </a:lnTo>
                    <a:lnTo>
                      <a:pt x="141" y="2323"/>
                    </a:lnTo>
                    <a:lnTo>
                      <a:pt x="150" y="2306"/>
                    </a:lnTo>
                    <a:lnTo>
                      <a:pt x="159" y="2292"/>
                    </a:lnTo>
                    <a:lnTo>
                      <a:pt x="172" y="2306"/>
                    </a:lnTo>
                    <a:lnTo>
                      <a:pt x="187" y="2319"/>
                    </a:lnTo>
                    <a:lnTo>
                      <a:pt x="203" y="2330"/>
                    </a:lnTo>
                    <a:lnTo>
                      <a:pt x="218" y="2342"/>
                    </a:lnTo>
                    <a:lnTo>
                      <a:pt x="232" y="2352"/>
                    </a:lnTo>
                    <a:lnTo>
                      <a:pt x="246" y="2362"/>
                    </a:lnTo>
                    <a:lnTo>
                      <a:pt x="258" y="2374"/>
                    </a:lnTo>
                    <a:lnTo>
                      <a:pt x="267" y="2384"/>
                    </a:lnTo>
                    <a:lnTo>
                      <a:pt x="269" y="2397"/>
                    </a:lnTo>
                    <a:lnTo>
                      <a:pt x="273" y="2408"/>
                    </a:lnTo>
                    <a:lnTo>
                      <a:pt x="276" y="2420"/>
                    </a:lnTo>
                    <a:lnTo>
                      <a:pt x="278" y="2432"/>
                    </a:lnTo>
                    <a:lnTo>
                      <a:pt x="279" y="2443"/>
                    </a:lnTo>
                    <a:lnTo>
                      <a:pt x="282" y="2455"/>
                    </a:lnTo>
                    <a:lnTo>
                      <a:pt x="283" y="2466"/>
                    </a:lnTo>
                    <a:lnTo>
                      <a:pt x="285" y="2479"/>
                    </a:lnTo>
                    <a:lnTo>
                      <a:pt x="271" y="2474"/>
                    </a:lnTo>
                    <a:lnTo>
                      <a:pt x="258" y="2465"/>
                    </a:lnTo>
                    <a:lnTo>
                      <a:pt x="246" y="2456"/>
                    </a:lnTo>
                    <a:lnTo>
                      <a:pt x="235" y="2446"/>
                    </a:lnTo>
                    <a:lnTo>
                      <a:pt x="224" y="2434"/>
                    </a:lnTo>
                    <a:lnTo>
                      <a:pt x="215" y="2425"/>
                    </a:lnTo>
                    <a:lnTo>
                      <a:pt x="206" y="2417"/>
                    </a:lnTo>
                    <a:lnTo>
                      <a:pt x="200" y="2412"/>
                    </a:lnTo>
                    <a:lnTo>
                      <a:pt x="174" y="2417"/>
                    </a:lnTo>
                    <a:lnTo>
                      <a:pt x="169" y="2421"/>
                    </a:lnTo>
                    <a:lnTo>
                      <a:pt x="165" y="2425"/>
                    </a:lnTo>
                    <a:lnTo>
                      <a:pt x="163" y="2432"/>
                    </a:lnTo>
                    <a:lnTo>
                      <a:pt x="162" y="2438"/>
                    </a:lnTo>
                    <a:lnTo>
                      <a:pt x="163" y="2446"/>
                    </a:lnTo>
                    <a:lnTo>
                      <a:pt x="164" y="2452"/>
                    </a:lnTo>
                    <a:lnTo>
                      <a:pt x="165" y="2458"/>
                    </a:lnTo>
                    <a:lnTo>
                      <a:pt x="168" y="2464"/>
                    </a:lnTo>
                    <a:lnTo>
                      <a:pt x="179" y="2482"/>
                    </a:lnTo>
                    <a:lnTo>
                      <a:pt x="195" y="2501"/>
                    </a:lnTo>
                    <a:lnTo>
                      <a:pt x="215" y="2519"/>
                    </a:lnTo>
                    <a:lnTo>
                      <a:pt x="237" y="2535"/>
                    </a:lnTo>
                    <a:lnTo>
                      <a:pt x="259" y="2551"/>
                    </a:lnTo>
                    <a:lnTo>
                      <a:pt x="279" y="2562"/>
                    </a:lnTo>
                    <a:lnTo>
                      <a:pt x="296" y="2570"/>
                    </a:lnTo>
                    <a:lnTo>
                      <a:pt x="309" y="2573"/>
                    </a:lnTo>
                    <a:lnTo>
                      <a:pt x="329" y="2569"/>
                    </a:lnTo>
                    <a:lnTo>
                      <a:pt x="341" y="2560"/>
                    </a:lnTo>
                    <a:lnTo>
                      <a:pt x="346" y="2544"/>
                    </a:lnTo>
                    <a:lnTo>
                      <a:pt x="347" y="2526"/>
                    </a:lnTo>
                    <a:lnTo>
                      <a:pt x="345" y="2506"/>
                    </a:lnTo>
                    <a:lnTo>
                      <a:pt x="341" y="2484"/>
                    </a:lnTo>
                    <a:lnTo>
                      <a:pt x="337" y="2462"/>
                    </a:lnTo>
                    <a:lnTo>
                      <a:pt x="336" y="2443"/>
                    </a:lnTo>
                    <a:lnTo>
                      <a:pt x="336" y="2425"/>
                    </a:lnTo>
                    <a:lnTo>
                      <a:pt x="337" y="2407"/>
                    </a:lnTo>
                    <a:lnTo>
                      <a:pt x="338" y="2389"/>
                    </a:lnTo>
                    <a:lnTo>
                      <a:pt x="338" y="2374"/>
                    </a:lnTo>
                    <a:lnTo>
                      <a:pt x="338" y="2360"/>
                    </a:lnTo>
                    <a:lnTo>
                      <a:pt x="337" y="2348"/>
                    </a:lnTo>
                    <a:lnTo>
                      <a:pt x="335" y="2339"/>
                    </a:lnTo>
                    <a:lnTo>
                      <a:pt x="329" y="2335"/>
                    </a:lnTo>
                    <a:lnTo>
                      <a:pt x="323" y="2333"/>
                    </a:lnTo>
                    <a:lnTo>
                      <a:pt x="314" y="2328"/>
                    </a:lnTo>
                    <a:lnTo>
                      <a:pt x="303" y="2320"/>
                    </a:lnTo>
                    <a:lnTo>
                      <a:pt x="287" y="2311"/>
                    </a:lnTo>
                    <a:lnTo>
                      <a:pt x="269" y="2297"/>
                    </a:lnTo>
                    <a:lnTo>
                      <a:pt x="247" y="2279"/>
                    </a:lnTo>
                    <a:lnTo>
                      <a:pt x="223" y="2257"/>
                    </a:lnTo>
                    <a:lnTo>
                      <a:pt x="194" y="2229"/>
                    </a:lnTo>
                    <a:lnTo>
                      <a:pt x="203" y="2213"/>
                    </a:lnTo>
                    <a:lnTo>
                      <a:pt x="213" y="2196"/>
                    </a:lnTo>
                    <a:lnTo>
                      <a:pt x="224" y="2176"/>
                    </a:lnTo>
                    <a:lnTo>
                      <a:pt x="237" y="2155"/>
                    </a:lnTo>
                    <a:lnTo>
                      <a:pt x="250" y="2133"/>
                    </a:lnTo>
                    <a:lnTo>
                      <a:pt x="265" y="2110"/>
                    </a:lnTo>
                    <a:lnTo>
                      <a:pt x="281" y="2085"/>
                    </a:lnTo>
                    <a:lnTo>
                      <a:pt x="299" y="2061"/>
                    </a:lnTo>
                    <a:lnTo>
                      <a:pt x="315" y="2035"/>
                    </a:lnTo>
                    <a:lnTo>
                      <a:pt x="335" y="2010"/>
                    </a:lnTo>
                    <a:lnTo>
                      <a:pt x="353" y="1983"/>
                    </a:lnTo>
                    <a:lnTo>
                      <a:pt x="373" y="1957"/>
                    </a:lnTo>
                    <a:lnTo>
                      <a:pt x="392" y="1931"/>
                    </a:lnTo>
                    <a:lnTo>
                      <a:pt x="413" y="1906"/>
                    </a:lnTo>
                    <a:lnTo>
                      <a:pt x="433" y="1880"/>
                    </a:lnTo>
                    <a:lnTo>
                      <a:pt x="454" y="1856"/>
                    </a:lnTo>
                    <a:lnTo>
                      <a:pt x="496" y="1808"/>
                    </a:lnTo>
                    <a:lnTo>
                      <a:pt x="541" y="1758"/>
                    </a:lnTo>
                    <a:lnTo>
                      <a:pt x="587" y="1707"/>
                    </a:lnTo>
                    <a:lnTo>
                      <a:pt x="636" y="1654"/>
                    </a:lnTo>
                    <a:lnTo>
                      <a:pt x="686" y="1600"/>
                    </a:lnTo>
                    <a:lnTo>
                      <a:pt x="738" y="1547"/>
                    </a:lnTo>
                    <a:lnTo>
                      <a:pt x="791" y="1494"/>
                    </a:lnTo>
                    <a:lnTo>
                      <a:pt x="845" y="1440"/>
                    </a:lnTo>
                    <a:lnTo>
                      <a:pt x="900" y="1389"/>
                    </a:lnTo>
                    <a:lnTo>
                      <a:pt x="954" y="1339"/>
                    </a:lnTo>
                    <a:lnTo>
                      <a:pt x="1010" y="1289"/>
                    </a:lnTo>
                    <a:lnTo>
                      <a:pt x="1065" y="1243"/>
                    </a:lnTo>
                    <a:lnTo>
                      <a:pt x="1121" y="1199"/>
                    </a:lnTo>
                    <a:lnTo>
                      <a:pt x="1174" y="1158"/>
                    </a:lnTo>
                    <a:lnTo>
                      <a:pt x="1229" y="1121"/>
                    </a:lnTo>
                    <a:lnTo>
                      <a:pt x="1282" y="1088"/>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77" name="Freeform 171">
                <a:extLst>
                  <a:ext uri="{FF2B5EF4-FFF2-40B4-BE49-F238E27FC236}">
                    <a16:creationId xmlns:a16="http://schemas.microsoft.com/office/drawing/2014/main" id="{FB7C8FA6-0AC6-46CB-BAC8-6CED4A2520D6}"/>
                  </a:ext>
                </a:extLst>
              </p:cNvPr>
              <p:cNvSpPr>
                <a:spLocks noChangeAspect="1"/>
              </p:cNvSpPr>
              <p:nvPr/>
            </p:nvSpPr>
            <p:spPr bwMode="auto">
              <a:xfrm>
                <a:off x="4242" y="1704"/>
                <a:ext cx="178" cy="91"/>
              </a:xfrm>
              <a:custGeom>
                <a:avLst/>
                <a:gdLst>
                  <a:gd name="T0" fmla="*/ 0 w 714"/>
                  <a:gd name="T1" fmla="*/ 0 h 363"/>
                  <a:gd name="T2" fmla="*/ 0 w 714"/>
                  <a:gd name="T3" fmla="*/ 0 h 363"/>
                  <a:gd name="T4" fmla="*/ 0 w 714"/>
                  <a:gd name="T5" fmla="*/ 0 h 363"/>
                  <a:gd name="T6" fmla="*/ 0 w 714"/>
                  <a:gd name="T7" fmla="*/ 0 h 363"/>
                  <a:gd name="T8" fmla="*/ 0 w 714"/>
                  <a:gd name="T9" fmla="*/ 0 h 363"/>
                  <a:gd name="T10" fmla="*/ 0 w 714"/>
                  <a:gd name="T11" fmla="*/ 0 h 363"/>
                  <a:gd name="T12" fmla="*/ 0 w 714"/>
                  <a:gd name="T13" fmla="*/ 0 h 363"/>
                  <a:gd name="T14" fmla="*/ 0 w 714"/>
                  <a:gd name="T15" fmla="*/ 0 h 363"/>
                  <a:gd name="T16" fmla="*/ 0 w 714"/>
                  <a:gd name="T17" fmla="*/ 0 h 363"/>
                  <a:gd name="T18" fmla="*/ 0 w 714"/>
                  <a:gd name="T19" fmla="*/ 0 h 363"/>
                  <a:gd name="T20" fmla="*/ 0 w 714"/>
                  <a:gd name="T21" fmla="*/ 0 h 363"/>
                  <a:gd name="T22" fmla="*/ 0 w 714"/>
                  <a:gd name="T23" fmla="*/ 0 h 363"/>
                  <a:gd name="T24" fmla="*/ 0 w 714"/>
                  <a:gd name="T25" fmla="*/ 0 h 363"/>
                  <a:gd name="T26" fmla="*/ 0 w 714"/>
                  <a:gd name="T27" fmla="*/ 0 h 363"/>
                  <a:gd name="T28" fmla="*/ 0 w 714"/>
                  <a:gd name="T29" fmla="*/ 0 h 363"/>
                  <a:gd name="T30" fmla="*/ 0 w 714"/>
                  <a:gd name="T31" fmla="*/ 0 h 363"/>
                  <a:gd name="T32" fmla="*/ 0 w 714"/>
                  <a:gd name="T33" fmla="*/ 0 h 363"/>
                  <a:gd name="T34" fmla="*/ 0 w 714"/>
                  <a:gd name="T35" fmla="*/ 0 h 363"/>
                  <a:gd name="T36" fmla="*/ 0 w 714"/>
                  <a:gd name="T37" fmla="*/ 0 h 363"/>
                  <a:gd name="T38" fmla="*/ 0 w 714"/>
                  <a:gd name="T39" fmla="*/ 0 h 363"/>
                  <a:gd name="T40" fmla="*/ 0 w 714"/>
                  <a:gd name="T41" fmla="*/ 0 h 363"/>
                  <a:gd name="T42" fmla="*/ 0 w 714"/>
                  <a:gd name="T43" fmla="*/ 0 h 363"/>
                  <a:gd name="T44" fmla="*/ 0 w 714"/>
                  <a:gd name="T45" fmla="*/ 0 h 363"/>
                  <a:gd name="T46" fmla="*/ 0 w 714"/>
                  <a:gd name="T47" fmla="*/ 0 h 363"/>
                  <a:gd name="T48" fmla="*/ 0 w 714"/>
                  <a:gd name="T49" fmla="*/ 0 h 363"/>
                  <a:gd name="T50" fmla="*/ 0 w 714"/>
                  <a:gd name="T51" fmla="*/ 0 h 363"/>
                  <a:gd name="T52" fmla="*/ 0 w 714"/>
                  <a:gd name="T53" fmla="*/ 0 h 363"/>
                  <a:gd name="T54" fmla="*/ 0 w 714"/>
                  <a:gd name="T55" fmla="*/ 0 h 363"/>
                  <a:gd name="T56" fmla="*/ 0 w 714"/>
                  <a:gd name="T57" fmla="*/ 0 h 363"/>
                  <a:gd name="T58" fmla="*/ 0 w 714"/>
                  <a:gd name="T59" fmla="*/ 0 h 363"/>
                  <a:gd name="T60" fmla="*/ 0 w 714"/>
                  <a:gd name="T61" fmla="*/ 0 h 363"/>
                  <a:gd name="T62" fmla="*/ 0 w 714"/>
                  <a:gd name="T63" fmla="*/ 0 h 363"/>
                  <a:gd name="T64" fmla="*/ 0 w 714"/>
                  <a:gd name="T65" fmla="*/ 0 h 363"/>
                  <a:gd name="T66" fmla="*/ 0 w 714"/>
                  <a:gd name="T67" fmla="*/ 0 h 363"/>
                  <a:gd name="T68" fmla="*/ 0 w 714"/>
                  <a:gd name="T69" fmla="*/ 0 h 363"/>
                  <a:gd name="T70" fmla="*/ 0 w 714"/>
                  <a:gd name="T71" fmla="*/ 0 h 363"/>
                  <a:gd name="T72" fmla="*/ 0 w 714"/>
                  <a:gd name="T73" fmla="*/ 0 h 363"/>
                  <a:gd name="T74" fmla="*/ 0 w 714"/>
                  <a:gd name="T75" fmla="*/ 0 h 363"/>
                  <a:gd name="T76" fmla="*/ 0 w 714"/>
                  <a:gd name="T77" fmla="*/ 0 h 363"/>
                  <a:gd name="T78" fmla="*/ 0 w 714"/>
                  <a:gd name="T79" fmla="*/ 0 h 363"/>
                  <a:gd name="T80" fmla="*/ 0 w 714"/>
                  <a:gd name="T81" fmla="*/ 0 h 363"/>
                  <a:gd name="T82" fmla="*/ 0 w 714"/>
                  <a:gd name="T83" fmla="*/ 0 h 363"/>
                  <a:gd name="T84" fmla="*/ 0 w 714"/>
                  <a:gd name="T85" fmla="*/ 0 h 36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14"/>
                  <a:gd name="T130" fmla="*/ 0 h 363"/>
                  <a:gd name="T131" fmla="*/ 714 w 714"/>
                  <a:gd name="T132" fmla="*/ 363 h 36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14" h="363">
                    <a:moveTo>
                      <a:pt x="53" y="0"/>
                    </a:moveTo>
                    <a:lnTo>
                      <a:pt x="48" y="0"/>
                    </a:lnTo>
                    <a:lnTo>
                      <a:pt x="41" y="0"/>
                    </a:lnTo>
                    <a:lnTo>
                      <a:pt x="36" y="0"/>
                    </a:lnTo>
                    <a:lnTo>
                      <a:pt x="30" y="0"/>
                    </a:lnTo>
                    <a:lnTo>
                      <a:pt x="9" y="22"/>
                    </a:lnTo>
                    <a:lnTo>
                      <a:pt x="7" y="24"/>
                    </a:lnTo>
                    <a:lnTo>
                      <a:pt x="5" y="29"/>
                    </a:lnTo>
                    <a:lnTo>
                      <a:pt x="3" y="35"/>
                    </a:lnTo>
                    <a:lnTo>
                      <a:pt x="1" y="43"/>
                    </a:lnTo>
                    <a:lnTo>
                      <a:pt x="0" y="50"/>
                    </a:lnTo>
                    <a:lnTo>
                      <a:pt x="0" y="59"/>
                    </a:lnTo>
                    <a:lnTo>
                      <a:pt x="1" y="66"/>
                    </a:lnTo>
                    <a:lnTo>
                      <a:pt x="4" y="70"/>
                    </a:lnTo>
                    <a:lnTo>
                      <a:pt x="21" y="81"/>
                    </a:lnTo>
                    <a:lnTo>
                      <a:pt x="40" y="94"/>
                    </a:lnTo>
                    <a:lnTo>
                      <a:pt x="59" y="108"/>
                    </a:lnTo>
                    <a:lnTo>
                      <a:pt x="80" y="122"/>
                    </a:lnTo>
                    <a:lnTo>
                      <a:pt x="100" y="136"/>
                    </a:lnTo>
                    <a:lnTo>
                      <a:pt x="122" y="151"/>
                    </a:lnTo>
                    <a:lnTo>
                      <a:pt x="144" y="166"/>
                    </a:lnTo>
                    <a:lnTo>
                      <a:pt x="166" y="180"/>
                    </a:lnTo>
                    <a:lnTo>
                      <a:pt x="187" y="193"/>
                    </a:lnTo>
                    <a:lnTo>
                      <a:pt x="208" y="207"/>
                    </a:lnTo>
                    <a:lnTo>
                      <a:pt x="227" y="218"/>
                    </a:lnTo>
                    <a:lnTo>
                      <a:pt x="246" y="230"/>
                    </a:lnTo>
                    <a:lnTo>
                      <a:pt x="264" y="240"/>
                    </a:lnTo>
                    <a:lnTo>
                      <a:pt x="281" y="249"/>
                    </a:lnTo>
                    <a:lnTo>
                      <a:pt x="295" y="257"/>
                    </a:lnTo>
                    <a:lnTo>
                      <a:pt x="308" y="263"/>
                    </a:lnTo>
                    <a:lnTo>
                      <a:pt x="326" y="271"/>
                    </a:lnTo>
                    <a:lnTo>
                      <a:pt x="344" y="279"/>
                    </a:lnTo>
                    <a:lnTo>
                      <a:pt x="364" y="286"/>
                    </a:lnTo>
                    <a:lnTo>
                      <a:pt x="385" y="295"/>
                    </a:lnTo>
                    <a:lnTo>
                      <a:pt x="408" y="303"/>
                    </a:lnTo>
                    <a:lnTo>
                      <a:pt x="431" y="311"/>
                    </a:lnTo>
                    <a:lnTo>
                      <a:pt x="455" y="319"/>
                    </a:lnTo>
                    <a:lnTo>
                      <a:pt x="480" y="325"/>
                    </a:lnTo>
                    <a:lnTo>
                      <a:pt x="505" y="333"/>
                    </a:lnTo>
                    <a:lnTo>
                      <a:pt x="531" y="339"/>
                    </a:lnTo>
                    <a:lnTo>
                      <a:pt x="558" y="344"/>
                    </a:lnTo>
                    <a:lnTo>
                      <a:pt x="585" y="349"/>
                    </a:lnTo>
                    <a:lnTo>
                      <a:pt x="613" y="354"/>
                    </a:lnTo>
                    <a:lnTo>
                      <a:pt x="640" y="358"/>
                    </a:lnTo>
                    <a:lnTo>
                      <a:pt x="668" y="361"/>
                    </a:lnTo>
                    <a:lnTo>
                      <a:pt x="696" y="363"/>
                    </a:lnTo>
                    <a:lnTo>
                      <a:pt x="705" y="361"/>
                    </a:lnTo>
                    <a:lnTo>
                      <a:pt x="712" y="356"/>
                    </a:lnTo>
                    <a:lnTo>
                      <a:pt x="714" y="347"/>
                    </a:lnTo>
                    <a:lnTo>
                      <a:pt x="714" y="336"/>
                    </a:lnTo>
                    <a:lnTo>
                      <a:pt x="712" y="326"/>
                    </a:lnTo>
                    <a:lnTo>
                      <a:pt x="707" y="316"/>
                    </a:lnTo>
                    <a:lnTo>
                      <a:pt x="701" y="310"/>
                    </a:lnTo>
                    <a:lnTo>
                      <a:pt x="696" y="307"/>
                    </a:lnTo>
                    <a:lnTo>
                      <a:pt x="682" y="304"/>
                    </a:lnTo>
                    <a:lnTo>
                      <a:pt x="666" y="303"/>
                    </a:lnTo>
                    <a:lnTo>
                      <a:pt x="649" y="299"/>
                    </a:lnTo>
                    <a:lnTo>
                      <a:pt x="630" y="295"/>
                    </a:lnTo>
                    <a:lnTo>
                      <a:pt x="610" y="292"/>
                    </a:lnTo>
                    <a:lnTo>
                      <a:pt x="590" y="288"/>
                    </a:lnTo>
                    <a:lnTo>
                      <a:pt x="568" y="283"/>
                    </a:lnTo>
                    <a:lnTo>
                      <a:pt x="546" y="276"/>
                    </a:lnTo>
                    <a:lnTo>
                      <a:pt x="523" y="270"/>
                    </a:lnTo>
                    <a:lnTo>
                      <a:pt x="500" y="263"/>
                    </a:lnTo>
                    <a:lnTo>
                      <a:pt x="476" y="256"/>
                    </a:lnTo>
                    <a:lnTo>
                      <a:pt x="453" y="248"/>
                    </a:lnTo>
                    <a:lnTo>
                      <a:pt x="430" y="240"/>
                    </a:lnTo>
                    <a:lnTo>
                      <a:pt x="405" y="231"/>
                    </a:lnTo>
                    <a:lnTo>
                      <a:pt x="382" y="222"/>
                    </a:lnTo>
                    <a:lnTo>
                      <a:pt x="360" y="212"/>
                    </a:lnTo>
                    <a:lnTo>
                      <a:pt x="331" y="198"/>
                    </a:lnTo>
                    <a:lnTo>
                      <a:pt x="303" y="184"/>
                    </a:lnTo>
                    <a:lnTo>
                      <a:pt x="275" y="170"/>
                    </a:lnTo>
                    <a:lnTo>
                      <a:pt x="248" y="154"/>
                    </a:lnTo>
                    <a:lnTo>
                      <a:pt x="221" y="140"/>
                    </a:lnTo>
                    <a:lnTo>
                      <a:pt x="195" y="125"/>
                    </a:lnTo>
                    <a:lnTo>
                      <a:pt x="172" y="109"/>
                    </a:lnTo>
                    <a:lnTo>
                      <a:pt x="149" y="95"/>
                    </a:lnTo>
                    <a:lnTo>
                      <a:pt x="128" y="81"/>
                    </a:lnTo>
                    <a:lnTo>
                      <a:pt x="110" y="67"/>
                    </a:lnTo>
                    <a:lnTo>
                      <a:pt x="94" y="54"/>
                    </a:lnTo>
                    <a:lnTo>
                      <a:pt x="80" y="41"/>
                    </a:lnTo>
                    <a:lnTo>
                      <a:pt x="69" y="30"/>
                    </a:lnTo>
                    <a:lnTo>
                      <a:pt x="60" y="18"/>
                    </a:lnTo>
                    <a:lnTo>
                      <a:pt x="55" y="9"/>
                    </a:lnTo>
                    <a:lnTo>
                      <a:pt x="53" y="0"/>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78" name="Freeform 172">
                <a:extLst>
                  <a:ext uri="{FF2B5EF4-FFF2-40B4-BE49-F238E27FC236}">
                    <a16:creationId xmlns:a16="http://schemas.microsoft.com/office/drawing/2014/main" id="{73AE02D8-54E6-4F21-82CE-3771E0BD7BFC}"/>
                  </a:ext>
                </a:extLst>
              </p:cNvPr>
              <p:cNvSpPr>
                <a:spLocks noChangeAspect="1"/>
              </p:cNvSpPr>
              <p:nvPr/>
            </p:nvSpPr>
            <p:spPr bwMode="auto">
              <a:xfrm>
                <a:off x="4347" y="1610"/>
                <a:ext cx="1291" cy="475"/>
              </a:xfrm>
              <a:custGeom>
                <a:avLst/>
                <a:gdLst>
                  <a:gd name="T0" fmla="*/ 0 w 5164"/>
                  <a:gd name="T1" fmla="*/ 0 h 1902"/>
                  <a:gd name="T2" fmla="*/ 0 w 5164"/>
                  <a:gd name="T3" fmla="*/ 0 h 1902"/>
                  <a:gd name="T4" fmla="*/ 0 w 5164"/>
                  <a:gd name="T5" fmla="*/ 0 h 1902"/>
                  <a:gd name="T6" fmla="*/ 0 w 5164"/>
                  <a:gd name="T7" fmla="*/ 0 h 1902"/>
                  <a:gd name="T8" fmla="*/ 0 w 5164"/>
                  <a:gd name="T9" fmla="*/ 0 h 1902"/>
                  <a:gd name="T10" fmla="*/ 0 w 5164"/>
                  <a:gd name="T11" fmla="*/ 0 h 1902"/>
                  <a:gd name="T12" fmla="*/ 0 w 5164"/>
                  <a:gd name="T13" fmla="*/ 0 h 1902"/>
                  <a:gd name="T14" fmla="*/ 0 w 5164"/>
                  <a:gd name="T15" fmla="*/ 0 h 1902"/>
                  <a:gd name="T16" fmla="*/ 0 w 5164"/>
                  <a:gd name="T17" fmla="*/ 0 h 1902"/>
                  <a:gd name="T18" fmla="*/ 0 w 5164"/>
                  <a:gd name="T19" fmla="*/ 0 h 1902"/>
                  <a:gd name="T20" fmla="*/ 0 w 5164"/>
                  <a:gd name="T21" fmla="*/ 0 h 1902"/>
                  <a:gd name="T22" fmla="*/ 0 w 5164"/>
                  <a:gd name="T23" fmla="*/ 0 h 1902"/>
                  <a:gd name="T24" fmla="*/ 0 w 5164"/>
                  <a:gd name="T25" fmla="*/ 0 h 1902"/>
                  <a:gd name="T26" fmla="*/ 0 w 5164"/>
                  <a:gd name="T27" fmla="*/ 0 h 1902"/>
                  <a:gd name="T28" fmla="*/ 0 w 5164"/>
                  <a:gd name="T29" fmla="*/ 0 h 1902"/>
                  <a:gd name="T30" fmla="*/ 0 w 5164"/>
                  <a:gd name="T31" fmla="*/ 0 h 1902"/>
                  <a:gd name="T32" fmla="*/ 0 w 5164"/>
                  <a:gd name="T33" fmla="*/ 0 h 1902"/>
                  <a:gd name="T34" fmla="*/ 0 w 5164"/>
                  <a:gd name="T35" fmla="*/ 0 h 1902"/>
                  <a:gd name="T36" fmla="*/ 0 w 5164"/>
                  <a:gd name="T37" fmla="*/ 0 h 1902"/>
                  <a:gd name="T38" fmla="*/ 0 w 5164"/>
                  <a:gd name="T39" fmla="*/ 0 h 1902"/>
                  <a:gd name="T40" fmla="*/ 0 w 5164"/>
                  <a:gd name="T41" fmla="*/ 0 h 1902"/>
                  <a:gd name="T42" fmla="*/ 0 w 5164"/>
                  <a:gd name="T43" fmla="*/ 0 h 1902"/>
                  <a:gd name="T44" fmla="*/ 0 w 5164"/>
                  <a:gd name="T45" fmla="*/ 0 h 1902"/>
                  <a:gd name="T46" fmla="*/ 0 w 5164"/>
                  <a:gd name="T47" fmla="*/ 0 h 1902"/>
                  <a:gd name="T48" fmla="*/ 0 w 5164"/>
                  <a:gd name="T49" fmla="*/ 0 h 1902"/>
                  <a:gd name="T50" fmla="*/ 0 w 5164"/>
                  <a:gd name="T51" fmla="*/ 0 h 1902"/>
                  <a:gd name="T52" fmla="*/ 0 w 5164"/>
                  <a:gd name="T53" fmla="*/ 0 h 1902"/>
                  <a:gd name="T54" fmla="*/ 0 w 5164"/>
                  <a:gd name="T55" fmla="*/ 0 h 1902"/>
                  <a:gd name="T56" fmla="*/ 0 w 5164"/>
                  <a:gd name="T57" fmla="*/ 0 h 1902"/>
                  <a:gd name="T58" fmla="*/ 0 w 5164"/>
                  <a:gd name="T59" fmla="*/ 0 h 1902"/>
                  <a:gd name="T60" fmla="*/ 0 w 5164"/>
                  <a:gd name="T61" fmla="*/ 0 h 1902"/>
                  <a:gd name="T62" fmla="*/ 0 w 5164"/>
                  <a:gd name="T63" fmla="*/ 0 h 1902"/>
                  <a:gd name="T64" fmla="*/ 0 w 5164"/>
                  <a:gd name="T65" fmla="*/ 0 h 1902"/>
                  <a:gd name="T66" fmla="*/ 0 w 5164"/>
                  <a:gd name="T67" fmla="*/ 0 h 1902"/>
                  <a:gd name="T68" fmla="*/ 0 w 5164"/>
                  <a:gd name="T69" fmla="*/ 0 h 1902"/>
                  <a:gd name="T70" fmla="*/ 0 w 5164"/>
                  <a:gd name="T71" fmla="*/ 0 h 1902"/>
                  <a:gd name="T72" fmla="*/ 0 w 5164"/>
                  <a:gd name="T73" fmla="*/ 0 h 1902"/>
                  <a:gd name="T74" fmla="*/ 0 w 5164"/>
                  <a:gd name="T75" fmla="*/ 0 h 1902"/>
                  <a:gd name="T76" fmla="*/ 0 w 5164"/>
                  <a:gd name="T77" fmla="*/ 0 h 1902"/>
                  <a:gd name="T78" fmla="*/ 0 w 5164"/>
                  <a:gd name="T79" fmla="*/ 0 h 1902"/>
                  <a:gd name="T80" fmla="*/ 0 w 5164"/>
                  <a:gd name="T81" fmla="*/ 0 h 1902"/>
                  <a:gd name="T82" fmla="*/ 0 w 5164"/>
                  <a:gd name="T83" fmla="*/ 0 h 1902"/>
                  <a:gd name="T84" fmla="*/ 0 w 5164"/>
                  <a:gd name="T85" fmla="*/ 0 h 190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164"/>
                  <a:gd name="T130" fmla="*/ 0 h 1902"/>
                  <a:gd name="T131" fmla="*/ 5164 w 5164"/>
                  <a:gd name="T132" fmla="*/ 1902 h 190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164" h="1902">
                    <a:moveTo>
                      <a:pt x="6" y="1861"/>
                    </a:moveTo>
                    <a:lnTo>
                      <a:pt x="4" y="1865"/>
                    </a:lnTo>
                    <a:lnTo>
                      <a:pt x="3" y="1870"/>
                    </a:lnTo>
                    <a:lnTo>
                      <a:pt x="0" y="1877"/>
                    </a:lnTo>
                    <a:lnTo>
                      <a:pt x="0" y="1883"/>
                    </a:lnTo>
                    <a:lnTo>
                      <a:pt x="0" y="1889"/>
                    </a:lnTo>
                    <a:lnTo>
                      <a:pt x="1" y="1895"/>
                    </a:lnTo>
                    <a:lnTo>
                      <a:pt x="3" y="1900"/>
                    </a:lnTo>
                    <a:lnTo>
                      <a:pt x="6" y="1902"/>
                    </a:lnTo>
                    <a:lnTo>
                      <a:pt x="12" y="1902"/>
                    </a:lnTo>
                    <a:lnTo>
                      <a:pt x="19" y="1901"/>
                    </a:lnTo>
                    <a:lnTo>
                      <a:pt x="28" y="1898"/>
                    </a:lnTo>
                    <a:lnTo>
                      <a:pt x="38" y="1893"/>
                    </a:lnTo>
                    <a:lnTo>
                      <a:pt x="51" y="1888"/>
                    </a:lnTo>
                    <a:lnTo>
                      <a:pt x="65" y="1880"/>
                    </a:lnTo>
                    <a:lnTo>
                      <a:pt x="82" y="1872"/>
                    </a:lnTo>
                    <a:lnTo>
                      <a:pt x="99" y="1861"/>
                    </a:lnTo>
                    <a:lnTo>
                      <a:pt x="117" y="1851"/>
                    </a:lnTo>
                    <a:lnTo>
                      <a:pt x="136" y="1838"/>
                    </a:lnTo>
                    <a:lnTo>
                      <a:pt x="156" y="1825"/>
                    </a:lnTo>
                    <a:lnTo>
                      <a:pt x="178" y="1811"/>
                    </a:lnTo>
                    <a:lnTo>
                      <a:pt x="200" y="1797"/>
                    </a:lnTo>
                    <a:lnTo>
                      <a:pt x="222" y="1782"/>
                    </a:lnTo>
                    <a:lnTo>
                      <a:pt x="245" y="1766"/>
                    </a:lnTo>
                    <a:lnTo>
                      <a:pt x="268" y="1750"/>
                    </a:lnTo>
                    <a:lnTo>
                      <a:pt x="282" y="1739"/>
                    </a:lnTo>
                    <a:lnTo>
                      <a:pt x="299" y="1727"/>
                    </a:lnTo>
                    <a:lnTo>
                      <a:pt x="317" y="1714"/>
                    </a:lnTo>
                    <a:lnTo>
                      <a:pt x="336" y="1698"/>
                    </a:lnTo>
                    <a:lnTo>
                      <a:pt x="358" y="1683"/>
                    </a:lnTo>
                    <a:lnTo>
                      <a:pt x="379" y="1666"/>
                    </a:lnTo>
                    <a:lnTo>
                      <a:pt x="401" y="1648"/>
                    </a:lnTo>
                    <a:lnTo>
                      <a:pt x="424" y="1632"/>
                    </a:lnTo>
                    <a:lnTo>
                      <a:pt x="449" y="1615"/>
                    </a:lnTo>
                    <a:lnTo>
                      <a:pt x="472" y="1598"/>
                    </a:lnTo>
                    <a:lnTo>
                      <a:pt x="495" y="1583"/>
                    </a:lnTo>
                    <a:lnTo>
                      <a:pt x="518" y="1569"/>
                    </a:lnTo>
                    <a:lnTo>
                      <a:pt x="540" y="1555"/>
                    </a:lnTo>
                    <a:lnTo>
                      <a:pt x="562" y="1543"/>
                    </a:lnTo>
                    <a:lnTo>
                      <a:pt x="582" y="1534"/>
                    </a:lnTo>
                    <a:lnTo>
                      <a:pt x="600" y="1527"/>
                    </a:lnTo>
                    <a:lnTo>
                      <a:pt x="631" y="1515"/>
                    </a:lnTo>
                    <a:lnTo>
                      <a:pt x="669" y="1500"/>
                    </a:lnTo>
                    <a:lnTo>
                      <a:pt x="713" y="1482"/>
                    </a:lnTo>
                    <a:lnTo>
                      <a:pt x="762" y="1461"/>
                    </a:lnTo>
                    <a:lnTo>
                      <a:pt x="815" y="1439"/>
                    </a:lnTo>
                    <a:lnTo>
                      <a:pt x="870" y="1415"/>
                    </a:lnTo>
                    <a:lnTo>
                      <a:pt x="929" y="1391"/>
                    </a:lnTo>
                    <a:lnTo>
                      <a:pt x="988" y="1365"/>
                    </a:lnTo>
                    <a:lnTo>
                      <a:pt x="1049" y="1339"/>
                    </a:lnTo>
                    <a:lnTo>
                      <a:pt x="1108" y="1315"/>
                    </a:lnTo>
                    <a:lnTo>
                      <a:pt x="1164" y="1291"/>
                    </a:lnTo>
                    <a:lnTo>
                      <a:pt x="1219" y="1269"/>
                    </a:lnTo>
                    <a:lnTo>
                      <a:pt x="1270" y="1248"/>
                    </a:lnTo>
                    <a:lnTo>
                      <a:pt x="1317" y="1230"/>
                    </a:lnTo>
                    <a:lnTo>
                      <a:pt x="1356" y="1215"/>
                    </a:lnTo>
                    <a:lnTo>
                      <a:pt x="1391" y="1203"/>
                    </a:lnTo>
                    <a:lnTo>
                      <a:pt x="4896" y="108"/>
                    </a:lnTo>
                    <a:lnTo>
                      <a:pt x="4933" y="97"/>
                    </a:lnTo>
                    <a:lnTo>
                      <a:pt x="4964" y="86"/>
                    </a:lnTo>
                    <a:lnTo>
                      <a:pt x="4990" y="79"/>
                    </a:lnTo>
                    <a:lnTo>
                      <a:pt x="5009" y="72"/>
                    </a:lnTo>
                    <a:lnTo>
                      <a:pt x="5023" y="67"/>
                    </a:lnTo>
                    <a:lnTo>
                      <a:pt x="5035" y="63"/>
                    </a:lnTo>
                    <a:lnTo>
                      <a:pt x="5044" y="59"/>
                    </a:lnTo>
                    <a:lnTo>
                      <a:pt x="5050" y="57"/>
                    </a:lnTo>
                    <a:lnTo>
                      <a:pt x="5055" y="54"/>
                    </a:lnTo>
                    <a:lnTo>
                      <a:pt x="5060" y="53"/>
                    </a:lnTo>
                    <a:lnTo>
                      <a:pt x="5067" y="50"/>
                    </a:lnTo>
                    <a:lnTo>
                      <a:pt x="5074" y="47"/>
                    </a:lnTo>
                    <a:lnTo>
                      <a:pt x="5083" y="44"/>
                    </a:lnTo>
                    <a:lnTo>
                      <a:pt x="5096" y="39"/>
                    </a:lnTo>
                    <a:lnTo>
                      <a:pt x="5114" y="34"/>
                    </a:lnTo>
                    <a:lnTo>
                      <a:pt x="5136" y="26"/>
                    </a:lnTo>
                    <a:lnTo>
                      <a:pt x="5159" y="11"/>
                    </a:lnTo>
                    <a:lnTo>
                      <a:pt x="5164" y="3"/>
                    </a:lnTo>
                    <a:lnTo>
                      <a:pt x="5158" y="0"/>
                    </a:lnTo>
                    <a:lnTo>
                      <a:pt x="5140" y="3"/>
                    </a:lnTo>
                    <a:lnTo>
                      <a:pt x="5117" y="8"/>
                    </a:lnTo>
                    <a:lnTo>
                      <a:pt x="5090" y="16"/>
                    </a:lnTo>
                    <a:lnTo>
                      <a:pt x="5063" y="24"/>
                    </a:lnTo>
                    <a:lnTo>
                      <a:pt x="5040" y="30"/>
                    </a:lnTo>
                    <a:lnTo>
                      <a:pt x="5028" y="34"/>
                    </a:lnTo>
                    <a:lnTo>
                      <a:pt x="5017" y="36"/>
                    </a:lnTo>
                    <a:lnTo>
                      <a:pt x="5004" y="40"/>
                    </a:lnTo>
                    <a:lnTo>
                      <a:pt x="4991" y="44"/>
                    </a:lnTo>
                    <a:lnTo>
                      <a:pt x="4978" y="47"/>
                    </a:lnTo>
                    <a:lnTo>
                      <a:pt x="4964" y="50"/>
                    </a:lnTo>
                    <a:lnTo>
                      <a:pt x="4950" y="54"/>
                    </a:lnTo>
                    <a:lnTo>
                      <a:pt x="4935" y="58"/>
                    </a:lnTo>
                    <a:lnTo>
                      <a:pt x="4919" y="62"/>
                    </a:lnTo>
                    <a:lnTo>
                      <a:pt x="4905" y="66"/>
                    </a:lnTo>
                    <a:lnTo>
                      <a:pt x="4890" y="70"/>
                    </a:lnTo>
                    <a:lnTo>
                      <a:pt x="4873" y="75"/>
                    </a:lnTo>
                    <a:lnTo>
                      <a:pt x="4858" y="80"/>
                    </a:lnTo>
                    <a:lnTo>
                      <a:pt x="4842" y="85"/>
                    </a:lnTo>
                    <a:lnTo>
                      <a:pt x="4827" y="90"/>
                    </a:lnTo>
                    <a:lnTo>
                      <a:pt x="4812" y="97"/>
                    </a:lnTo>
                    <a:lnTo>
                      <a:pt x="1151" y="1223"/>
                    </a:lnTo>
                    <a:lnTo>
                      <a:pt x="1127" y="1230"/>
                    </a:lnTo>
                    <a:lnTo>
                      <a:pt x="1099" y="1242"/>
                    </a:lnTo>
                    <a:lnTo>
                      <a:pt x="1064" y="1256"/>
                    </a:lnTo>
                    <a:lnTo>
                      <a:pt x="1027" y="1271"/>
                    </a:lnTo>
                    <a:lnTo>
                      <a:pt x="986" y="1291"/>
                    </a:lnTo>
                    <a:lnTo>
                      <a:pt x="942" y="1310"/>
                    </a:lnTo>
                    <a:lnTo>
                      <a:pt x="896" y="1330"/>
                    </a:lnTo>
                    <a:lnTo>
                      <a:pt x="850" y="1352"/>
                    </a:lnTo>
                    <a:lnTo>
                      <a:pt x="803" y="1374"/>
                    </a:lnTo>
                    <a:lnTo>
                      <a:pt x="756" y="1394"/>
                    </a:lnTo>
                    <a:lnTo>
                      <a:pt x="710" y="1415"/>
                    </a:lnTo>
                    <a:lnTo>
                      <a:pt x="667" y="1435"/>
                    </a:lnTo>
                    <a:lnTo>
                      <a:pt x="624" y="1453"/>
                    </a:lnTo>
                    <a:lnTo>
                      <a:pt x="586" y="1469"/>
                    </a:lnTo>
                    <a:lnTo>
                      <a:pt x="551" y="1483"/>
                    </a:lnTo>
                    <a:lnTo>
                      <a:pt x="520" y="1494"/>
                    </a:lnTo>
                    <a:lnTo>
                      <a:pt x="515" y="1497"/>
                    </a:lnTo>
                    <a:lnTo>
                      <a:pt x="503" y="1505"/>
                    </a:lnTo>
                    <a:lnTo>
                      <a:pt x="483" y="1518"/>
                    </a:lnTo>
                    <a:lnTo>
                      <a:pt x="459" y="1533"/>
                    </a:lnTo>
                    <a:lnTo>
                      <a:pt x="428" y="1552"/>
                    </a:lnTo>
                    <a:lnTo>
                      <a:pt x="394" y="1575"/>
                    </a:lnTo>
                    <a:lnTo>
                      <a:pt x="355" y="1600"/>
                    </a:lnTo>
                    <a:lnTo>
                      <a:pt x="315" y="1627"/>
                    </a:lnTo>
                    <a:lnTo>
                      <a:pt x="273" y="1656"/>
                    </a:lnTo>
                    <a:lnTo>
                      <a:pt x="229" y="1686"/>
                    </a:lnTo>
                    <a:lnTo>
                      <a:pt x="187" y="1715"/>
                    </a:lnTo>
                    <a:lnTo>
                      <a:pt x="146" y="1746"/>
                    </a:lnTo>
                    <a:lnTo>
                      <a:pt x="106" y="1777"/>
                    </a:lnTo>
                    <a:lnTo>
                      <a:pt x="69" y="1806"/>
                    </a:lnTo>
                    <a:lnTo>
                      <a:pt x="36" y="1834"/>
                    </a:lnTo>
                    <a:lnTo>
                      <a:pt x="6" y="1861"/>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grpSp>
        <p:grpSp>
          <p:nvGrpSpPr>
            <p:cNvPr id="17" name="Group 173">
              <a:extLst>
                <a:ext uri="{FF2B5EF4-FFF2-40B4-BE49-F238E27FC236}">
                  <a16:creationId xmlns:a16="http://schemas.microsoft.com/office/drawing/2014/main" id="{EC48B586-165E-42F7-A529-FFBD88A2A726}"/>
                </a:ext>
              </a:extLst>
            </p:cNvPr>
            <p:cNvGrpSpPr>
              <a:grpSpLocks noChangeAspect="1"/>
            </p:cNvGrpSpPr>
            <p:nvPr/>
          </p:nvGrpSpPr>
          <p:grpSpPr bwMode="auto">
            <a:xfrm>
              <a:off x="4077" y="2718"/>
              <a:ext cx="277" cy="136"/>
              <a:chOff x="4045" y="1329"/>
              <a:chExt cx="1600" cy="882"/>
            </a:xfrm>
          </p:grpSpPr>
          <p:sp>
            <p:nvSpPr>
              <p:cNvPr id="245" name="Freeform 174">
                <a:extLst>
                  <a:ext uri="{FF2B5EF4-FFF2-40B4-BE49-F238E27FC236}">
                    <a16:creationId xmlns:a16="http://schemas.microsoft.com/office/drawing/2014/main" id="{309EA9CB-A0F6-4D9F-8C44-92A787A8ED6D}"/>
                  </a:ext>
                </a:extLst>
              </p:cNvPr>
              <p:cNvSpPr>
                <a:spLocks noChangeAspect="1"/>
              </p:cNvSpPr>
              <p:nvPr/>
            </p:nvSpPr>
            <p:spPr bwMode="auto">
              <a:xfrm>
                <a:off x="4077" y="1757"/>
                <a:ext cx="1477" cy="454"/>
              </a:xfrm>
              <a:custGeom>
                <a:avLst/>
                <a:gdLst>
                  <a:gd name="T0" fmla="*/ 0 w 5907"/>
                  <a:gd name="T1" fmla="*/ 0 h 1816"/>
                  <a:gd name="T2" fmla="*/ 0 w 5907"/>
                  <a:gd name="T3" fmla="*/ 0 h 1816"/>
                  <a:gd name="T4" fmla="*/ 0 w 5907"/>
                  <a:gd name="T5" fmla="*/ 0 h 1816"/>
                  <a:gd name="T6" fmla="*/ 0 w 5907"/>
                  <a:gd name="T7" fmla="*/ 0 h 1816"/>
                  <a:gd name="T8" fmla="*/ 0 w 5907"/>
                  <a:gd name="T9" fmla="*/ 0 h 1816"/>
                  <a:gd name="T10" fmla="*/ 0 w 5907"/>
                  <a:gd name="T11" fmla="*/ 0 h 1816"/>
                  <a:gd name="T12" fmla="*/ 0 w 5907"/>
                  <a:gd name="T13" fmla="*/ 0 h 1816"/>
                  <a:gd name="T14" fmla="*/ 0 w 5907"/>
                  <a:gd name="T15" fmla="*/ 0 h 1816"/>
                  <a:gd name="T16" fmla="*/ 0 w 5907"/>
                  <a:gd name="T17" fmla="*/ 0 h 1816"/>
                  <a:gd name="T18" fmla="*/ 0 w 5907"/>
                  <a:gd name="T19" fmla="*/ 0 h 1816"/>
                  <a:gd name="T20" fmla="*/ 0 w 5907"/>
                  <a:gd name="T21" fmla="*/ 0 h 1816"/>
                  <a:gd name="T22" fmla="*/ 0 w 5907"/>
                  <a:gd name="T23" fmla="*/ 0 h 1816"/>
                  <a:gd name="T24" fmla="*/ 0 w 5907"/>
                  <a:gd name="T25" fmla="*/ 0 h 1816"/>
                  <a:gd name="T26" fmla="*/ 0 w 5907"/>
                  <a:gd name="T27" fmla="*/ 0 h 1816"/>
                  <a:gd name="T28" fmla="*/ 0 w 5907"/>
                  <a:gd name="T29" fmla="*/ 0 h 1816"/>
                  <a:gd name="T30" fmla="*/ 0 w 5907"/>
                  <a:gd name="T31" fmla="*/ 0 h 1816"/>
                  <a:gd name="T32" fmla="*/ 0 w 5907"/>
                  <a:gd name="T33" fmla="*/ 0 h 1816"/>
                  <a:gd name="T34" fmla="*/ 0 w 5907"/>
                  <a:gd name="T35" fmla="*/ 0 h 1816"/>
                  <a:gd name="T36" fmla="*/ 0 w 5907"/>
                  <a:gd name="T37" fmla="*/ 0 h 1816"/>
                  <a:gd name="T38" fmla="*/ 0 w 5907"/>
                  <a:gd name="T39" fmla="*/ 0 h 1816"/>
                  <a:gd name="T40" fmla="*/ 0 w 5907"/>
                  <a:gd name="T41" fmla="*/ 0 h 1816"/>
                  <a:gd name="T42" fmla="*/ 0 w 5907"/>
                  <a:gd name="T43" fmla="*/ 0 h 1816"/>
                  <a:gd name="T44" fmla="*/ 0 w 5907"/>
                  <a:gd name="T45" fmla="*/ 0 h 1816"/>
                  <a:gd name="T46" fmla="*/ 0 w 5907"/>
                  <a:gd name="T47" fmla="*/ 0 h 1816"/>
                  <a:gd name="T48" fmla="*/ 0 w 5907"/>
                  <a:gd name="T49" fmla="*/ 0 h 1816"/>
                  <a:gd name="T50" fmla="*/ 0 w 5907"/>
                  <a:gd name="T51" fmla="*/ 0 h 1816"/>
                  <a:gd name="T52" fmla="*/ 0 w 5907"/>
                  <a:gd name="T53" fmla="*/ 0 h 1816"/>
                  <a:gd name="T54" fmla="*/ 0 w 5907"/>
                  <a:gd name="T55" fmla="*/ 0 h 1816"/>
                  <a:gd name="T56" fmla="*/ 0 w 5907"/>
                  <a:gd name="T57" fmla="*/ 0 h 1816"/>
                  <a:gd name="T58" fmla="*/ 0 w 5907"/>
                  <a:gd name="T59" fmla="*/ 0 h 1816"/>
                  <a:gd name="T60" fmla="*/ 0 w 5907"/>
                  <a:gd name="T61" fmla="*/ 0 h 1816"/>
                  <a:gd name="T62" fmla="*/ 0 w 5907"/>
                  <a:gd name="T63" fmla="*/ 0 h 1816"/>
                  <a:gd name="T64" fmla="*/ 0 w 5907"/>
                  <a:gd name="T65" fmla="*/ 0 h 1816"/>
                  <a:gd name="T66" fmla="*/ 0 w 5907"/>
                  <a:gd name="T67" fmla="*/ 0 h 1816"/>
                  <a:gd name="T68" fmla="*/ 0 w 5907"/>
                  <a:gd name="T69" fmla="*/ 0 h 1816"/>
                  <a:gd name="T70" fmla="*/ 0 w 5907"/>
                  <a:gd name="T71" fmla="*/ 0 h 1816"/>
                  <a:gd name="T72" fmla="*/ 0 w 5907"/>
                  <a:gd name="T73" fmla="*/ 0 h 1816"/>
                  <a:gd name="T74" fmla="*/ 0 w 5907"/>
                  <a:gd name="T75" fmla="*/ 0 h 1816"/>
                  <a:gd name="T76" fmla="*/ 0 w 5907"/>
                  <a:gd name="T77" fmla="*/ 0 h 1816"/>
                  <a:gd name="T78" fmla="*/ 0 w 5907"/>
                  <a:gd name="T79" fmla="*/ 0 h 1816"/>
                  <a:gd name="T80" fmla="*/ 0 w 5907"/>
                  <a:gd name="T81" fmla="*/ 0 h 1816"/>
                  <a:gd name="T82" fmla="*/ 0 w 5907"/>
                  <a:gd name="T83" fmla="*/ 0 h 1816"/>
                  <a:gd name="T84" fmla="*/ 0 w 5907"/>
                  <a:gd name="T85" fmla="*/ 0 h 1816"/>
                  <a:gd name="T86" fmla="*/ 0 w 5907"/>
                  <a:gd name="T87" fmla="*/ 0 h 1816"/>
                  <a:gd name="T88" fmla="*/ 0 w 5907"/>
                  <a:gd name="T89" fmla="*/ 0 h 1816"/>
                  <a:gd name="T90" fmla="*/ 0 w 5907"/>
                  <a:gd name="T91" fmla="*/ 0 h 1816"/>
                  <a:gd name="T92" fmla="*/ 0 w 5907"/>
                  <a:gd name="T93" fmla="*/ 0 h 1816"/>
                  <a:gd name="T94" fmla="*/ 0 w 5907"/>
                  <a:gd name="T95" fmla="*/ 0 h 1816"/>
                  <a:gd name="T96" fmla="*/ 0 w 5907"/>
                  <a:gd name="T97" fmla="*/ 0 h 1816"/>
                  <a:gd name="T98" fmla="*/ 0 w 5907"/>
                  <a:gd name="T99" fmla="*/ 0 h 1816"/>
                  <a:gd name="T100" fmla="*/ 0 w 5907"/>
                  <a:gd name="T101" fmla="*/ 0 h 1816"/>
                  <a:gd name="T102" fmla="*/ 0 w 5907"/>
                  <a:gd name="T103" fmla="*/ 0 h 1816"/>
                  <a:gd name="T104" fmla="*/ 0 w 5907"/>
                  <a:gd name="T105" fmla="*/ 0 h 1816"/>
                  <a:gd name="T106" fmla="*/ 0 w 5907"/>
                  <a:gd name="T107" fmla="*/ 0 h 1816"/>
                  <a:gd name="T108" fmla="*/ 0 w 5907"/>
                  <a:gd name="T109" fmla="*/ 0 h 1816"/>
                  <a:gd name="T110" fmla="*/ 0 w 5907"/>
                  <a:gd name="T111" fmla="*/ 0 h 1816"/>
                  <a:gd name="T112" fmla="*/ 0 w 5907"/>
                  <a:gd name="T113" fmla="*/ 0 h 1816"/>
                  <a:gd name="T114" fmla="*/ 0 w 5907"/>
                  <a:gd name="T115" fmla="*/ 0 h 1816"/>
                  <a:gd name="T116" fmla="*/ 0 w 5907"/>
                  <a:gd name="T117" fmla="*/ 0 h 181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907"/>
                  <a:gd name="T178" fmla="*/ 0 h 1816"/>
                  <a:gd name="T179" fmla="*/ 5907 w 5907"/>
                  <a:gd name="T180" fmla="*/ 1816 h 181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907" h="1816">
                    <a:moveTo>
                      <a:pt x="95" y="1262"/>
                    </a:moveTo>
                    <a:lnTo>
                      <a:pt x="77" y="1289"/>
                    </a:lnTo>
                    <a:lnTo>
                      <a:pt x="59" y="1311"/>
                    </a:lnTo>
                    <a:lnTo>
                      <a:pt x="44" y="1329"/>
                    </a:lnTo>
                    <a:lnTo>
                      <a:pt x="30" y="1343"/>
                    </a:lnTo>
                    <a:lnTo>
                      <a:pt x="18" y="1354"/>
                    </a:lnTo>
                    <a:lnTo>
                      <a:pt x="8" y="1363"/>
                    </a:lnTo>
                    <a:lnTo>
                      <a:pt x="3" y="1370"/>
                    </a:lnTo>
                    <a:lnTo>
                      <a:pt x="0" y="1376"/>
                    </a:lnTo>
                    <a:lnTo>
                      <a:pt x="1" y="1383"/>
                    </a:lnTo>
                    <a:lnTo>
                      <a:pt x="8" y="1389"/>
                    </a:lnTo>
                    <a:lnTo>
                      <a:pt x="18" y="1397"/>
                    </a:lnTo>
                    <a:lnTo>
                      <a:pt x="35" y="1407"/>
                    </a:lnTo>
                    <a:lnTo>
                      <a:pt x="58" y="1420"/>
                    </a:lnTo>
                    <a:lnTo>
                      <a:pt x="86" y="1436"/>
                    </a:lnTo>
                    <a:lnTo>
                      <a:pt x="122" y="1457"/>
                    </a:lnTo>
                    <a:lnTo>
                      <a:pt x="164" y="1483"/>
                    </a:lnTo>
                    <a:lnTo>
                      <a:pt x="209" y="1512"/>
                    </a:lnTo>
                    <a:lnTo>
                      <a:pt x="249" y="1542"/>
                    </a:lnTo>
                    <a:lnTo>
                      <a:pt x="287" y="1572"/>
                    </a:lnTo>
                    <a:lnTo>
                      <a:pt x="322" y="1603"/>
                    </a:lnTo>
                    <a:lnTo>
                      <a:pt x="357" y="1634"/>
                    </a:lnTo>
                    <a:lnTo>
                      <a:pt x="391" y="1665"/>
                    </a:lnTo>
                    <a:lnTo>
                      <a:pt x="425" y="1693"/>
                    </a:lnTo>
                    <a:lnTo>
                      <a:pt x="460" y="1720"/>
                    </a:lnTo>
                    <a:lnTo>
                      <a:pt x="498" y="1745"/>
                    </a:lnTo>
                    <a:lnTo>
                      <a:pt x="539" y="1767"/>
                    </a:lnTo>
                    <a:lnTo>
                      <a:pt x="582" y="1785"/>
                    </a:lnTo>
                    <a:lnTo>
                      <a:pt x="631" y="1801"/>
                    </a:lnTo>
                    <a:lnTo>
                      <a:pt x="685" y="1811"/>
                    </a:lnTo>
                    <a:lnTo>
                      <a:pt x="744" y="1816"/>
                    </a:lnTo>
                    <a:lnTo>
                      <a:pt x="810" y="1816"/>
                    </a:lnTo>
                    <a:lnTo>
                      <a:pt x="885" y="1811"/>
                    </a:lnTo>
                    <a:lnTo>
                      <a:pt x="926" y="1806"/>
                    </a:lnTo>
                    <a:lnTo>
                      <a:pt x="972" y="1797"/>
                    </a:lnTo>
                    <a:lnTo>
                      <a:pt x="1023" y="1787"/>
                    </a:lnTo>
                    <a:lnTo>
                      <a:pt x="1077" y="1774"/>
                    </a:lnTo>
                    <a:lnTo>
                      <a:pt x="1135" y="1758"/>
                    </a:lnTo>
                    <a:lnTo>
                      <a:pt x="1198" y="1742"/>
                    </a:lnTo>
                    <a:lnTo>
                      <a:pt x="1262" y="1724"/>
                    </a:lnTo>
                    <a:lnTo>
                      <a:pt x="1330" y="1703"/>
                    </a:lnTo>
                    <a:lnTo>
                      <a:pt x="1400" y="1680"/>
                    </a:lnTo>
                    <a:lnTo>
                      <a:pt x="1473" y="1657"/>
                    </a:lnTo>
                    <a:lnTo>
                      <a:pt x="1548" y="1633"/>
                    </a:lnTo>
                    <a:lnTo>
                      <a:pt x="1625" y="1607"/>
                    </a:lnTo>
                    <a:lnTo>
                      <a:pt x="1703" y="1580"/>
                    </a:lnTo>
                    <a:lnTo>
                      <a:pt x="1784" y="1553"/>
                    </a:lnTo>
                    <a:lnTo>
                      <a:pt x="1864" y="1525"/>
                    </a:lnTo>
                    <a:lnTo>
                      <a:pt x="1946" y="1495"/>
                    </a:lnTo>
                    <a:lnTo>
                      <a:pt x="2028" y="1467"/>
                    </a:lnTo>
                    <a:lnTo>
                      <a:pt x="2110" y="1438"/>
                    </a:lnTo>
                    <a:lnTo>
                      <a:pt x="2193" y="1408"/>
                    </a:lnTo>
                    <a:lnTo>
                      <a:pt x="2275" y="1379"/>
                    </a:lnTo>
                    <a:lnTo>
                      <a:pt x="2357" y="1349"/>
                    </a:lnTo>
                    <a:lnTo>
                      <a:pt x="2437" y="1320"/>
                    </a:lnTo>
                    <a:lnTo>
                      <a:pt x="2517" y="1291"/>
                    </a:lnTo>
                    <a:lnTo>
                      <a:pt x="2595" y="1263"/>
                    </a:lnTo>
                    <a:lnTo>
                      <a:pt x="2672" y="1236"/>
                    </a:lnTo>
                    <a:lnTo>
                      <a:pt x="2746" y="1211"/>
                    </a:lnTo>
                    <a:lnTo>
                      <a:pt x="2819" y="1185"/>
                    </a:lnTo>
                    <a:lnTo>
                      <a:pt x="2890" y="1161"/>
                    </a:lnTo>
                    <a:lnTo>
                      <a:pt x="2958" y="1139"/>
                    </a:lnTo>
                    <a:lnTo>
                      <a:pt x="3022" y="1117"/>
                    </a:lnTo>
                    <a:lnTo>
                      <a:pt x="3084" y="1098"/>
                    </a:lnTo>
                    <a:lnTo>
                      <a:pt x="3141" y="1080"/>
                    </a:lnTo>
                    <a:lnTo>
                      <a:pt x="3198" y="1063"/>
                    </a:lnTo>
                    <a:lnTo>
                      <a:pt x="3254" y="1045"/>
                    </a:lnTo>
                    <a:lnTo>
                      <a:pt x="3310" y="1027"/>
                    </a:lnTo>
                    <a:lnTo>
                      <a:pt x="3368" y="1008"/>
                    </a:lnTo>
                    <a:lnTo>
                      <a:pt x="3426" y="989"/>
                    </a:lnTo>
                    <a:lnTo>
                      <a:pt x="3484" y="970"/>
                    </a:lnTo>
                    <a:lnTo>
                      <a:pt x="3541" y="950"/>
                    </a:lnTo>
                    <a:lnTo>
                      <a:pt x="3599" y="930"/>
                    </a:lnTo>
                    <a:lnTo>
                      <a:pt x="3658" y="909"/>
                    </a:lnTo>
                    <a:lnTo>
                      <a:pt x="3717" y="888"/>
                    </a:lnTo>
                    <a:lnTo>
                      <a:pt x="3776" y="867"/>
                    </a:lnTo>
                    <a:lnTo>
                      <a:pt x="3835" y="845"/>
                    </a:lnTo>
                    <a:lnTo>
                      <a:pt x="3894" y="823"/>
                    </a:lnTo>
                    <a:lnTo>
                      <a:pt x="3954" y="802"/>
                    </a:lnTo>
                    <a:lnTo>
                      <a:pt x="4014" y="779"/>
                    </a:lnTo>
                    <a:lnTo>
                      <a:pt x="4075" y="757"/>
                    </a:lnTo>
                    <a:lnTo>
                      <a:pt x="4135" y="734"/>
                    </a:lnTo>
                    <a:lnTo>
                      <a:pt x="4195" y="711"/>
                    </a:lnTo>
                    <a:lnTo>
                      <a:pt x="4255" y="687"/>
                    </a:lnTo>
                    <a:lnTo>
                      <a:pt x="4316" y="664"/>
                    </a:lnTo>
                    <a:lnTo>
                      <a:pt x="4377" y="640"/>
                    </a:lnTo>
                    <a:lnTo>
                      <a:pt x="4439" y="617"/>
                    </a:lnTo>
                    <a:lnTo>
                      <a:pt x="4499" y="594"/>
                    </a:lnTo>
                    <a:lnTo>
                      <a:pt x="4560" y="569"/>
                    </a:lnTo>
                    <a:lnTo>
                      <a:pt x="4622" y="546"/>
                    </a:lnTo>
                    <a:lnTo>
                      <a:pt x="4684" y="522"/>
                    </a:lnTo>
                    <a:lnTo>
                      <a:pt x="4745" y="499"/>
                    </a:lnTo>
                    <a:lnTo>
                      <a:pt x="4807" y="475"/>
                    </a:lnTo>
                    <a:lnTo>
                      <a:pt x="4868" y="450"/>
                    </a:lnTo>
                    <a:lnTo>
                      <a:pt x="4930" y="427"/>
                    </a:lnTo>
                    <a:lnTo>
                      <a:pt x="4993" y="403"/>
                    </a:lnTo>
                    <a:lnTo>
                      <a:pt x="5054" y="380"/>
                    </a:lnTo>
                    <a:lnTo>
                      <a:pt x="5114" y="357"/>
                    </a:lnTo>
                    <a:lnTo>
                      <a:pt x="5173" y="335"/>
                    </a:lnTo>
                    <a:lnTo>
                      <a:pt x="5231" y="314"/>
                    </a:lnTo>
                    <a:lnTo>
                      <a:pt x="5285" y="294"/>
                    </a:lnTo>
                    <a:lnTo>
                      <a:pt x="5337" y="275"/>
                    </a:lnTo>
                    <a:lnTo>
                      <a:pt x="5389" y="257"/>
                    </a:lnTo>
                    <a:lnTo>
                      <a:pt x="5437" y="240"/>
                    </a:lnTo>
                    <a:lnTo>
                      <a:pt x="5484" y="223"/>
                    </a:lnTo>
                    <a:lnTo>
                      <a:pt x="5527" y="208"/>
                    </a:lnTo>
                    <a:lnTo>
                      <a:pt x="5568" y="194"/>
                    </a:lnTo>
                    <a:lnTo>
                      <a:pt x="5608" y="181"/>
                    </a:lnTo>
                    <a:lnTo>
                      <a:pt x="5645" y="168"/>
                    </a:lnTo>
                    <a:lnTo>
                      <a:pt x="5680" y="155"/>
                    </a:lnTo>
                    <a:lnTo>
                      <a:pt x="5712" y="145"/>
                    </a:lnTo>
                    <a:lnTo>
                      <a:pt x="5743" y="135"/>
                    </a:lnTo>
                    <a:lnTo>
                      <a:pt x="5769" y="124"/>
                    </a:lnTo>
                    <a:lnTo>
                      <a:pt x="5795" y="115"/>
                    </a:lnTo>
                    <a:lnTo>
                      <a:pt x="5817" y="108"/>
                    </a:lnTo>
                    <a:lnTo>
                      <a:pt x="5837" y="100"/>
                    </a:lnTo>
                    <a:lnTo>
                      <a:pt x="5855" y="94"/>
                    </a:lnTo>
                    <a:lnTo>
                      <a:pt x="5871" y="87"/>
                    </a:lnTo>
                    <a:lnTo>
                      <a:pt x="5882" y="81"/>
                    </a:lnTo>
                    <a:lnTo>
                      <a:pt x="5893" y="76"/>
                    </a:lnTo>
                    <a:lnTo>
                      <a:pt x="5900" y="72"/>
                    </a:lnTo>
                    <a:lnTo>
                      <a:pt x="5904" y="68"/>
                    </a:lnTo>
                    <a:lnTo>
                      <a:pt x="5907" y="64"/>
                    </a:lnTo>
                    <a:lnTo>
                      <a:pt x="5905" y="62"/>
                    </a:lnTo>
                    <a:lnTo>
                      <a:pt x="5901" y="59"/>
                    </a:lnTo>
                    <a:lnTo>
                      <a:pt x="5895" y="56"/>
                    </a:lnTo>
                    <a:lnTo>
                      <a:pt x="5886" y="55"/>
                    </a:lnTo>
                    <a:lnTo>
                      <a:pt x="5875" y="54"/>
                    </a:lnTo>
                    <a:lnTo>
                      <a:pt x="5859" y="53"/>
                    </a:lnTo>
                    <a:lnTo>
                      <a:pt x="5830" y="50"/>
                    </a:lnTo>
                    <a:lnTo>
                      <a:pt x="5804" y="46"/>
                    </a:lnTo>
                    <a:lnTo>
                      <a:pt x="5782" y="41"/>
                    </a:lnTo>
                    <a:lnTo>
                      <a:pt x="5764" y="36"/>
                    </a:lnTo>
                    <a:lnTo>
                      <a:pt x="5749" y="30"/>
                    </a:lnTo>
                    <a:lnTo>
                      <a:pt x="5736" y="23"/>
                    </a:lnTo>
                    <a:lnTo>
                      <a:pt x="5723" y="17"/>
                    </a:lnTo>
                    <a:lnTo>
                      <a:pt x="5712" y="12"/>
                    </a:lnTo>
                    <a:lnTo>
                      <a:pt x="5700" y="6"/>
                    </a:lnTo>
                    <a:lnTo>
                      <a:pt x="5687" y="3"/>
                    </a:lnTo>
                    <a:lnTo>
                      <a:pt x="5672" y="0"/>
                    </a:lnTo>
                    <a:lnTo>
                      <a:pt x="5655" y="0"/>
                    </a:lnTo>
                    <a:lnTo>
                      <a:pt x="5635" y="1"/>
                    </a:lnTo>
                    <a:lnTo>
                      <a:pt x="5610" y="5"/>
                    </a:lnTo>
                    <a:lnTo>
                      <a:pt x="5582" y="12"/>
                    </a:lnTo>
                    <a:lnTo>
                      <a:pt x="5548" y="22"/>
                    </a:lnTo>
                    <a:lnTo>
                      <a:pt x="5514" y="31"/>
                    </a:lnTo>
                    <a:lnTo>
                      <a:pt x="5454" y="46"/>
                    </a:lnTo>
                    <a:lnTo>
                      <a:pt x="5367" y="67"/>
                    </a:lnTo>
                    <a:lnTo>
                      <a:pt x="5257" y="92"/>
                    </a:lnTo>
                    <a:lnTo>
                      <a:pt x="5125" y="123"/>
                    </a:lnTo>
                    <a:lnTo>
                      <a:pt x="4971" y="159"/>
                    </a:lnTo>
                    <a:lnTo>
                      <a:pt x="4800" y="199"/>
                    </a:lnTo>
                    <a:lnTo>
                      <a:pt x="4613" y="241"/>
                    </a:lnTo>
                    <a:lnTo>
                      <a:pt x="4410" y="287"/>
                    </a:lnTo>
                    <a:lnTo>
                      <a:pt x="4195" y="337"/>
                    </a:lnTo>
                    <a:lnTo>
                      <a:pt x="3969" y="389"/>
                    </a:lnTo>
                    <a:lnTo>
                      <a:pt x="3736" y="441"/>
                    </a:lnTo>
                    <a:lnTo>
                      <a:pt x="3494" y="496"/>
                    </a:lnTo>
                    <a:lnTo>
                      <a:pt x="3248" y="552"/>
                    </a:lnTo>
                    <a:lnTo>
                      <a:pt x="2998" y="608"/>
                    </a:lnTo>
                    <a:lnTo>
                      <a:pt x="2748" y="664"/>
                    </a:lnTo>
                    <a:lnTo>
                      <a:pt x="2496" y="722"/>
                    </a:lnTo>
                    <a:lnTo>
                      <a:pt x="2249" y="777"/>
                    </a:lnTo>
                    <a:lnTo>
                      <a:pt x="2005" y="832"/>
                    </a:lnTo>
                    <a:lnTo>
                      <a:pt x="1768" y="886"/>
                    </a:lnTo>
                    <a:lnTo>
                      <a:pt x="1539" y="938"/>
                    </a:lnTo>
                    <a:lnTo>
                      <a:pt x="1319" y="986"/>
                    </a:lnTo>
                    <a:lnTo>
                      <a:pt x="1113" y="1034"/>
                    </a:lnTo>
                    <a:lnTo>
                      <a:pt x="919" y="1077"/>
                    </a:lnTo>
                    <a:lnTo>
                      <a:pt x="741" y="1117"/>
                    </a:lnTo>
                    <a:lnTo>
                      <a:pt x="581" y="1153"/>
                    </a:lnTo>
                    <a:lnTo>
                      <a:pt x="441" y="1185"/>
                    </a:lnTo>
                    <a:lnTo>
                      <a:pt x="321" y="1211"/>
                    </a:lnTo>
                    <a:lnTo>
                      <a:pt x="225" y="1232"/>
                    </a:lnTo>
                    <a:lnTo>
                      <a:pt x="154" y="1249"/>
                    </a:lnTo>
                    <a:lnTo>
                      <a:pt x="110" y="1258"/>
                    </a:lnTo>
                    <a:lnTo>
                      <a:pt x="95" y="1262"/>
                    </a:lnTo>
                    <a:close/>
                  </a:path>
                </a:pathLst>
              </a:custGeom>
              <a:solidFill>
                <a:sysClr val="windowText" lastClr="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46" name="Freeform 175">
                <a:extLst>
                  <a:ext uri="{FF2B5EF4-FFF2-40B4-BE49-F238E27FC236}">
                    <a16:creationId xmlns:a16="http://schemas.microsoft.com/office/drawing/2014/main" id="{73D57484-33B9-45C1-8495-29BBD5D8A506}"/>
                  </a:ext>
                </a:extLst>
              </p:cNvPr>
              <p:cNvSpPr>
                <a:spLocks noChangeAspect="1"/>
              </p:cNvSpPr>
              <p:nvPr/>
            </p:nvSpPr>
            <p:spPr bwMode="auto">
              <a:xfrm>
                <a:off x="4050" y="1331"/>
                <a:ext cx="1509" cy="814"/>
              </a:xfrm>
              <a:custGeom>
                <a:avLst/>
                <a:gdLst>
                  <a:gd name="T0" fmla="*/ 0 w 6037"/>
                  <a:gd name="T1" fmla="*/ 0 h 3259"/>
                  <a:gd name="T2" fmla="*/ 0 w 6037"/>
                  <a:gd name="T3" fmla="*/ 0 h 3259"/>
                  <a:gd name="T4" fmla="*/ 0 w 6037"/>
                  <a:gd name="T5" fmla="*/ 0 h 3259"/>
                  <a:gd name="T6" fmla="*/ 0 w 6037"/>
                  <a:gd name="T7" fmla="*/ 0 h 3259"/>
                  <a:gd name="T8" fmla="*/ 0 w 6037"/>
                  <a:gd name="T9" fmla="*/ 0 h 3259"/>
                  <a:gd name="T10" fmla="*/ 0 w 6037"/>
                  <a:gd name="T11" fmla="*/ 0 h 3259"/>
                  <a:gd name="T12" fmla="*/ 0 w 6037"/>
                  <a:gd name="T13" fmla="*/ 0 h 3259"/>
                  <a:gd name="T14" fmla="*/ 0 w 6037"/>
                  <a:gd name="T15" fmla="*/ 0 h 3259"/>
                  <a:gd name="T16" fmla="*/ 0 w 6037"/>
                  <a:gd name="T17" fmla="*/ 0 h 3259"/>
                  <a:gd name="T18" fmla="*/ 0 w 6037"/>
                  <a:gd name="T19" fmla="*/ 0 h 3259"/>
                  <a:gd name="T20" fmla="*/ 0 w 6037"/>
                  <a:gd name="T21" fmla="*/ 0 h 3259"/>
                  <a:gd name="T22" fmla="*/ 0 w 6037"/>
                  <a:gd name="T23" fmla="*/ 0 h 3259"/>
                  <a:gd name="T24" fmla="*/ 0 w 6037"/>
                  <a:gd name="T25" fmla="*/ 0 h 3259"/>
                  <a:gd name="T26" fmla="*/ 0 w 6037"/>
                  <a:gd name="T27" fmla="*/ 0 h 3259"/>
                  <a:gd name="T28" fmla="*/ 0 w 6037"/>
                  <a:gd name="T29" fmla="*/ 0 h 3259"/>
                  <a:gd name="T30" fmla="*/ 0 w 6037"/>
                  <a:gd name="T31" fmla="*/ 0 h 3259"/>
                  <a:gd name="T32" fmla="*/ 0 w 6037"/>
                  <a:gd name="T33" fmla="*/ 0 h 3259"/>
                  <a:gd name="T34" fmla="*/ 0 w 6037"/>
                  <a:gd name="T35" fmla="*/ 0 h 3259"/>
                  <a:gd name="T36" fmla="*/ 0 w 6037"/>
                  <a:gd name="T37" fmla="*/ 0 h 3259"/>
                  <a:gd name="T38" fmla="*/ 0 w 6037"/>
                  <a:gd name="T39" fmla="*/ 0 h 3259"/>
                  <a:gd name="T40" fmla="*/ 0 w 6037"/>
                  <a:gd name="T41" fmla="*/ 0 h 3259"/>
                  <a:gd name="T42" fmla="*/ 0 w 6037"/>
                  <a:gd name="T43" fmla="*/ 0 h 3259"/>
                  <a:gd name="T44" fmla="*/ 0 w 6037"/>
                  <a:gd name="T45" fmla="*/ 0 h 3259"/>
                  <a:gd name="T46" fmla="*/ 0 w 6037"/>
                  <a:gd name="T47" fmla="*/ 0 h 3259"/>
                  <a:gd name="T48" fmla="*/ 0 w 6037"/>
                  <a:gd name="T49" fmla="*/ 0 h 3259"/>
                  <a:gd name="T50" fmla="*/ 0 w 6037"/>
                  <a:gd name="T51" fmla="*/ 0 h 3259"/>
                  <a:gd name="T52" fmla="*/ 0 w 6037"/>
                  <a:gd name="T53" fmla="*/ 0 h 3259"/>
                  <a:gd name="T54" fmla="*/ 0 w 6037"/>
                  <a:gd name="T55" fmla="*/ 0 h 3259"/>
                  <a:gd name="T56" fmla="*/ 0 w 6037"/>
                  <a:gd name="T57" fmla="*/ 0 h 3259"/>
                  <a:gd name="T58" fmla="*/ 0 w 6037"/>
                  <a:gd name="T59" fmla="*/ 0 h 3259"/>
                  <a:gd name="T60" fmla="*/ 0 w 6037"/>
                  <a:gd name="T61" fmla="*/ 0 h 3259"/>
                  <a:gd name="T62" fmla="*/ 0 w 6037"/>
                  <a:gd name="T63" fmla="*/ 0 h 3259"/>
                  <a:gd name="T64" fmla="*/ 0 w 6037"/>
                  <a:gd name="T65" fmla="*/ 0 h 3259"/>
                  <a:gd name="T66" fmla="*/ 0 w 6037"/>
                  <a:gd name="T67" fmla="*/ 0 h 3259"/>
                  <a:gd name="T68" fmla="*/ 0 w 6037"/>
                  <a:gd name="T69" fmla="*/ 0 h 3259"/>
                  <a:gd name="T70" fmla="*/ 0 w 6037"/>
                  <a:gd name="T71" fmla="*/ 0 h 3259"/>
                  <a:gd name="T72" fmla="*/ 0 w 6037"/>
                  <a:gd name="T73" fmla="*/ 0 h 3259"/>
                  <a:gd name="T74" fmla="*/ 0 w 6037"/>
                  <a:gd name="T75" fmla="*/ 0 h 3259"/>
                  <a:gd name="T76" fmla="*/ 0 w 6037"/>
                  <a:gd name="T77" fmla="*/ 0 h 3259"/>
                  <a:gd name="T78" fmla="*/ 0 w 6037"/>
                  <a:gd name="T79" fmla="*/ 0 h 3259"/>
                  <a:gd name="T80" fmla="*/ 0 w 6037"/>
                  <a:gd name="T81" fmla="*/ 0 h 3259"/>
                  <a:gd name="T82" fmla="*/ 0 w 6037"/>
                  <a:gd name="T83" fmla="*/ 0 h 3259"/>
                  <a:gd name="T84" fmla="*/ 0 w 6037"/>
                  <a:gd name="T85" fmla="*/ 0 h 3259"/>
                  <a:gd name="T86" fmla="*/ 0 w 6037"/>
                  <a:gd name="T87" fmla="*/ 0 h 3259"/>
                  <a:gd name="T88" fmla="*/ 0 w 6037"/>
                  <a:gd name="T89" fmla="*/ 0 h 3259"/>
                  <a:gd name="T90" fmla="*/ 0 w 6037"/>
                  <a:gd name="T91" fmla="*/ 0 h 3259"/>
                  <a:gd name="T92" fmla="*/ 0 w 6037"/>
                  <a:gd name="T93" fmla="*/ 0 h 3259"/>
                  <a:gd name="T94" fmla="*/ 0 w 6037"/>
                  <a:gd name="T95" fmla="*/ 0 h 3259"/>
                  <a:gd name="T96" fmla="*/ 0 w 6037"/>
                  <a:gd name="T97" fmla="*/ 0 h 3259"/>
                  <a:gd name="T98" fmla="*/ 0 w 6037"/>
                  <a:gd name="T99" fmla="*/ 0 h 3259"/>
                  <a:gd name="T100" fmla="*/ 0 w 6037"/>
                  <a:gd name="T101" fmla="*/ 0 h 3259"/>
                  <a:gd name="T102" fmla="*/ 0 w 6037"/>
                  <a:gd name="T103" fmla="*/ 0 h 3259"/>
                  <a:gd name="T104" fmla="*/ 0 w 6037"/>
                  <a:gd name="T105" fmla="*/ 0 h 3259"/>
                  <a:gd name="T106" fmla="*/ 0 w 6037"/>
                  <a:gd name="T107" fmla="*/ 0 h 3259"/>
                  <a:gd name="T108" fmla="*/ 0 w 6037"/>
                  <a:gd name="T109" fmla="*/ 0 h 3259"/>
                  <a:gd name="T110" fmla="*/ 0 w 6037"/>
                  <a:gd name="T111" fmla="*/ 0 h 3259"/>
                  <a:gd name="T112" fmla="*/ 0 w 6037"/>
                  <a:gd name="T113" fmla="*/ 0 h 3259"/>
                  <a:gd name="T114" fmla="*/ 0 w 6037"/>
                  <a:gd name="T115" fmla="*/ 0 h 3259"/>
                  <a:gd name="T116" fmla="*/ 0 w 6037"/>
                  <a:gd name="T117" fmla="*/ 0 h 325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037"/>
                  <a:gd name="T178" fmla="*/ 0 h 3259"/>
                  <a:gd name="T179" fmla="*/ 6037 w 6037"/>
                  <a:gd name="T180" fmla="*/ 3259 h 325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037" h="3259">
                    <a:moveTo>
                      <a:pt x="4844" y="70"/>
                    </a:moveTo>
                    <a:lnTo>
                      <a:pt x="4795" y="80"/>
                    </a:lnTo>
                    <a:lnTo>
                      <a:pt x="4740" y="93"/>
                    </a:lnTo>
                    <a:lnTo>
                      <a:pt x="4678" y="106"/>
                    </a:lnTo>
                    <a:lnTo>
                      <a:pt x="4610" y="120"/>
                    </a:lnTo>
                    <a:lnTo>
                      <a:pt x="4537" y="135"/>
                    </a:lnTo>
                    <a:lnTo>
                      <a:pt x="4459" y="150"/>
                    </a:lnTo>
                    <a:lnTo>
                      <a:pt x="4376" y="167"/>
                    </a:lnTo>
                    <a:lnTo>
                      <a:pt x="4290" y="185"/>
                    </a:lnTo>
                    <a:lnTo>
                      <a:pt x="4199" y="203"/>
                    </a:lnTo>
                    <a:lnTo>
                      <a:pt x="4107" y="222"/>
                    </a:lnTo>
                    <a:lnTo>
                      <a:pt x="4012" y="240"/>
                    </a:lnTo>
                    <a:lnTo>
                      <a:pt x="3914" y="261"/>
                    </a:lnTo>
                    <a:lnTo>
                      <a:pt x="3816" y="280"/>
                    </a:lnTo>
                    <a:lnTo>
                      <a:pt x="3717" y="301"/>
                    </a:lnTo>
                    <a:lnTo>
                      <a:pt x="3617" y="320"/>
                    </a:lnTo>
                    <a:lnTo>
                      <a:pt x="3517" y="340"/>
                    </a:lnTo>
                    <a:lnTo>
                      <a:pt x="3418" y="359"/>
                    </a:lnTo>
                    <a:lnTo>
                      <a:pt x="3321" y="380"/>
                    </a:lnTo>
                    <a:lnTo>
                      <a:pt x="3225" y="399"/>
                    </a:lnTo>
                    <a:lnTo>
                      <a:pt x="3131" y="418"/>
                    </a:lnTo>
                    <a:lnTo>
                      <a:pt x="3040" y="436"/>
                    </a:lnTo>
                    <a:lnTo>
                      <a:pt x="2952" y="456"/>
                    </a:lnTo>
                    <a:lnTo>
                      <a:pt x="2868" y="472"/>
                    </a:lnTo>
                    <a:lnTo>
                      <a:pt x="2787" y="489"/>
                    </a:lnTo>
                    <a:lnTo>
                      <a:pt x="2713" y="506"/>
                    </a:lnTo>
                    <a:lnTo>
                      <a:pt x="2643" y="520"/>
                    </a:lnTo>
                    <a:lnTo>
                      <a:pt x="2578" y="534"/>
                    </a:lnTo>
                    <a:lnTo>
                      <a:pt x="2521" y="547"/>
                    </a:lnTo>
                    <a:lnTo>
                      <a:pt x="2469" y="560"/>
                    </a:lnTo>
                    <a:lnTo>
                      <a:pt x="2426" y="570"/>
                    </a:lnTo>
                    <a:lnTo>
                      <a:pt x="2390" y="579"/>
                    </a:lnTo>
                    <a:lnTo>
                      <a:pt x="2362" y="586"/>
                    </a:lnTo>
                    <a:lnTo>
                      <a:pt x="2337" y="593"/>
                    </a:lnTo>
                    <a:lnTo>
                      <a:pt x="2312" y="601"/>
                    </a:lnTo>
                    <a:lnTo>
                      <a:pt x="2285" y="608"/>
                    </a:lnTo>
                    <a:lnTo>
                      <a:pt x="2257" y="616"/>
                    </a:lnTo>
                    <a:lnTo>
                      <a:pt x="2226" y="624"/>
                    </a:lnTo>
                    <a:lnTo>
                      <a:pt x="2195" y="631"/>
                    </a:lnTo>
                    <a:lnTo>
                      <a:pt x="2163" y="640"/>
                    </a:lnTo>
                    <a:lnTo>
                      <a:pt x="2130" y="649"/>
                    </a:lnTo>
                    <a:lnTo>
                      <a:pt x="2095" y="658"/>
                    </a:lnTo>
                    <a:lnTo>
                      <a:pt x="2059" y="669"/>
                    </a:lnTo>
                    <a:lnTo>
                      <a:pt x="2023" y="679"/>
                    </a:lnTo>
                    <a:lnTo>
                      <a:pt x="1986" y="690"/>
                    </a:lnTo>
                    <a:lnTo>
                      <a:pt x="1948" y="703"/>
                    </a:lnTo>
                    <a:lnTo>
                      <a:pt x="1908" y="715"/>
                    </a:lnTo>
                    <a:lnTo>
                      <a:pt x="1868" y="729"/>
                    </a:lnTo>
                    <a:lnTo>
                      <a:pt x="1828" y="743"/>
                    </a:lnTo>
                    <a:lnTo>
                      <a:pt x="1787" y="758"/>
                    </a:lnTo>
                    <a:lnTo>
                      <a:pt x="1745" y="775"/>
                    </a:lnTo>
                    <a:lnTo>
                      <a:pt x="1703" y="792"/>
                    </a:lnTo>
                    <a:lnTo>
                      <a:pt x="1660" y="810"/>
                    </a:lnTo>
                    <a:lnTo>
                      <a:pt x="1617" y="829"/>
                    </a:lnTo>
                    <a:lnTo>
                      <a:pt x="1573" y="849"/>
                    </a:lnTo>
                    <a:lnTo>
                      <a:pt x="1530" y="871"/>
                    </a:lnTo>
                    <a:lnTo>
                      <a:pt x="1486" y="894"/>
                    </a:lnTo>
                    <a:lnTo>
                      <a:pt x="1441" y="919"/>
                    </a:lnTo>
                    <a:lnTo>
                      <a:pt x="1396" y="943"/>
                    </a:lnTo>
                    <a:lnTo>
                      <a:pt x="1353" y="970"/>
                    </a:lnTo>
                    <a:lnTo>
                      <a:pt x="1308" y="999"/>
                    </a:lnTo>
                    <a:lnTo>
                      <a:pt x="1263" y="1029"/>
                    </a:lnTo>
                    <a:lnTo>
                      <a:pt x="1219" y="1060"/>
                    </a:lnTo>
                    <a:lnTo>
                      <a:pt x="1175" y="1093"/>
                    </a:lnTo>
                    <a:lnTo>
                      <a:pt x="1131" y="1128"/>
                    </a:lnTo>
                    <a:lnTo>
                      <a:pt x="1087" y="1164"/>
                    </a:lnTo>
                    <a:lnTo>
                      <a:pt x="1043" y="1201"/>
                    </a:lnTo>
                    <a:lnTo>
                      <a:pt x="998" y="1238"/>
                    </a:lnTo>
                    <a:lnTo>
                      <a:pt x="953" y="1276"/>
                    </a:lnTo>
                    <a:lnTo>
                      <a:pt x="908" y="1315"/>
                    </a:lnTo>
                    <a:lnTo>
                      <a:pt x="863" y="1353"/>
                    </a:lnTo>
                    <a:lnTo>
                      <a:pt x="818" y="1393"/>
                    </a:lnTo>
                    <a:lnTo>
                      <a:pt x="775" y="1434"/>
                    </a:lnTo>
                    <a:lnTo>
                      <a:pt x="731" y="1474"/>
                    </a:lnTo>
                    <a:lnTo>
                      <a:pt x="687" y="1515"/>
                    </a:lnTo>
                    <a:lnTo>
                      <a:pt x="644" y="1556"/>
                    </a:lnTo>
                    <a:lnTo>
                      <a:pt x="602" y="1597"/>
                    </a:lnTo>
                    <a:lnTo>
                      <a:pt x="560" y="1638"/>
                    </a:lnTo>
                    <a:lnTo>
                      <a:pt x="521" y="1678"/>
                    </a:lnTo>
                    <a:lnTo>
                      <a:pt x="481" y="1719"/>
                    </a:lnTo>
                    <a:lnTo>
                      <a:pt x="443" y="1760"/>
                    </a:lnTo>
                    <a:lnTo>
                      <a:pt x="405" y="1800"/>
                    </a:lnTo>
                    <a:lnTo>
                      <a:pt x="369" y="1839"/>
                    </a:lnTo>
                    <a:lnTo>
                      <a:pt x="335" y="1879"/>
                    </a:lnTo>
                    <a:lnTo>
                      <a:pt x="303" y="1919"/>
                    </a:lnTo>
                    <a:lnTo>
                      <a:pt x="271" y="1957"/>
                    </a:lnTo>
                    <a:lnTo>
                      <a:pt x="243" y="1995"/>
                    </a:lnTo>
                    <a:lnTo>
                      <a:pt x="214" y="2032"/>
                    </a:lnTo>
                    <a:lnTo>
                      <a:pt x="189" y="2068"/>
                    </a:lnTo>
                    <a:lnTo>
                      <a:pt x="166" y="2104"/>
                    </a:lnTo>
                    <a:lnTo>
                      <a:pt x="144" y="2138"/>
                    </a:lnTo>
                    <a:lnTo>
                      <a:pt x="126" y="2172"/>
                    </a:lnTo>
                    <a:lnTo>
                      <a:pt x="109" y="2204"/>
                    </a:lnTo>
                    <a:lnTo>
                      <a:pt x="95" y="2236"/>
                    </a:lnTo>
                    <a:lnTo>
                      <a:pt x="84" y="2265"/>
                    </a:lnTo>
                    <a:lnTo>
                      <a:pt x="75" y="2295"/>
                    </a:lnTo>
                    <a:lnTo>
                      <a:pt x="68" y="2322"/>
                    </a:lnTo>
                    <a:lnTo>
                      <a:pt x="59" y="2372"/>
                    </a:lnTo>
                    <a:lnTo>
                      <a:pt x="49" y="2417"/>
                    </a:lnTo>
                    <a:lnTo>
                      <a:pt x="39" y="2455"/>
                    </a:lnTo>
                    <a:lnTo>
                      <a:pt x="30" y="2490"/>
                    </a:lnTo>
                    <a:lnTo>
                      <a:pt x="21" y="2520"/>
                    </a:lnTo>
                    <a:lnTo>
                      <a:pt x="13" y="2547"/>
                    </a:lnTo>
                    <a:lnTo>
                      <a:pt x="7" y="2570"/>
                    </a:lnTo>
                    <a:lnTo>
                      <a:pt x="3" y="2592"/>
                    </a:lnTo>
                    <a:lnTo>
                      <a:pt x="0" y="2611"/>
                    </a:lnTo>
                    <a:lnTo>
                      <a:pt x="2" y="2629"/>
                    </a:lnTo>
                    <a:lnTo>
                      <a:pt x="4" y="2646"/>
                    </a:lnTo>
                    <a:lnTo>
                      <a:pt x="10" y="2663"/>
                    </a:lnTo>
                    <a:lnTo>
                      <a:pt x="21" y="2681"/>
                    </a:lnTo>
                    <a:lnTo>
                      <a:pt x="35" y="2699"/>
                    </a:lnTo>
                    <a:lnTo>
                      <a:pt x="53" y="2718"/>
                    </a:lnTo>
                    <a:lnTo>
                      <a:pt x="76" y="2740"/>
                    </a:lnTo>
                    <a:lnTo>
                      <a:pt x="105" y="2765"/>
                    </a:lnTo>
                    <a:lnTo>
                      <a:pt x="140" y="2795"/>
                    </a:lnTo>
                    <a:lnTo>
                      <a:pt x="181" y="2828"/>
                    </a:lnTo>
                    <a:lnTo>
                      <a:pt x="226" y="2865"/>
                    </a:lnTo>
                    <a:lnTo>
                      <a:pt x="276" y="2904"/>
                    </a:lnTo>
                    <a:lnTo>
                      <a:pt x="327" y="2944"/>
                    </a:lnTo>
                    <a:lnTo>
                      <a:pt x="381" y="2983"/>
                    </a:lnTo>
                    <a:lnTo>
                      <a:pt x="435" y="3022"/>
                    </a:lnTo>
                    <a:lnTo>
                      <a:pt x="489" y="3060"/>
                    </a:lnTo>
                    <a:lnTo>
                      <a:pt x="543" y="3096"/>
                    </a:lnTo>
                    <a:lnTo>
                      <a:pt x="594" y="3130"/>
                    </a:lnTo>
                    <a:lnTo>
                      <a:pt x="641" y="3158"/>
                    </a:lnTo>
                    <a:lnTo>
                      <a:pt x="686" y="3182"/>
                    </a:lnTo>
                    <a:lnTo>
                      <a:pt x="726" y="3201"/>
                    </a:lnTo>
                    <a:lnTo>
                      <a:pt x="760" y="3214"/>
                    </a:lnTo>
                    <a:lnTo>
                      <a:pt x="789" y="3219"/>
                    </a:lnTo>
                    <a:lnTo>
                      <a:pt x="812" y="3221"/>
                    </a:lnTo>
                    <a:lnTo>
                      <a:pt x="834" y="3223"/>
                    </a:lnTo>
                    <a:lnTo>
                      <a:pt x="854" y="3227"/>
                    </a:lnTo>
                    <a:lnTo>
                      <a:pt x="872" y="3230"/>
                    </a:lnTo>
                    <a:lnTo>
                      <a:pt x="890" y="3233"/>
                    </a:lnTo>
                    <a:lnTo>
                      <a:pt x="908" y="3237"/>
                    </a:lnTo>
                    <a:lnTo>
                      <a:pt x="925" y="3241"/>
                    </a:lnTo>
                    <a:lnTo>
                      <a:pt x="941" y="3244"/>
                    </a:lnTo>
                    <a:lnTo>
                      <a:pt x="957" y="3248"/>
                    </a:lnTo>
                    <a:lnTo>
                      <a:pt x="973" y="3251"/>
                    </a:lnTo>
                    <a:lnTo>
                      <a:pt x="991" y="3254"/>
                    </a:lnTo>
                    <a:lnTo>
                      <a:pt x="1009" y="3257"/>
                    </a:lnTo>
                    <a:lnTo>
                      <a:pt x="1027" y="3258"/>
                    </a:lnTo>
                    <a:lnTo>
                      <a:pt x="1048" y="3259"/>
                    </a:lnTo>
                    <a:lnTo>
                      <a:pt x="1069" y="3259"/>
                    </a:lnTo>
                    <a:lnTo>
                      <a:pt x="1093" y="3258"/>
                    </a:lnTo>
                    <a:lnTo>
                      <a:pt x="1121" y="3255"/>
                    </a:lnTo>
                    <a:lnTo>
                      <a:pt x="1155" y="3251"/>
                    </a:lnTo>
                    <a:lnTo>
                      <a:pt x="1198" y="3245"/>
                    </a:lnTo>
                    <a:lnTo>
                      <a:pt x="1244" y="3239"/>
                    </a:lnTo>
                    <a:lnTo>
                      <a:pt x="1296" y="3230"/>
                    </a:lnTo>
                    <a:lnTo>
                      <a:pt x="1352" y="3219"/>
                    </a:lnTo>
                    <a:lnTo>
                      <a:pt x="1409" y="3209"/>
                    </a:lnTo>
                    <a:lnTo>
                      <a:pt x="1468" y="3198"/>
                    </a:lnTo>
                    <a:lnTo>
                      <a:pt x="1530" y="3185"/>
                    </a:lnTo>
                    <a:lnTo>
                      <a:pt x="1591" y="3173"/>
                    </a:lnTo>
                    <a:lnTo>
                      <a:pt x="1652" y="3160"/>
                    </a:lnTo>
                    <a:lnTo>
                      <a:pt x="1710" y="3148"/>
                    </a:lnTo>
                    <a:lnTo>
                      <a:pt x="1767" y="3133"/>
                    </a:lnTo>
                    <a:lnTo>
                      <a:pt x="1819" y="3122"/>
                    </a:lnTo>
                    <a:lnTo>
                      <a:pt x="1869" y="3109"/>
                    </a:lnTo>
                    <a:lnTo>
                      <a:pt x="1913" y="3098"/>
                    </a:lnTo>
                    <a:lnTo>
                      <a:pt x="1943" y="3089"/>
                    </a:lnTo>
                    <a:lnTo>
                      <a:pt x="1989" y="3073"/>
                    </a:lnTo>
                    <a:lnTo>
                      <a:pt x="2052" y="3053"/>
                    </a:lnTo>
                    <a:lnTo>
                      <a:pt x="2128" y="3026"/>
                    </a:lnTo>
                    <a:lnTo>
                      <a:pt x="2219" y="2995"/>
                    </a:lnTo>
                    <a:lnTo>
                      <a:pt x="2323" y="2959"/>
                    </a:lnTo>
                    <a:lnTo>
                      <a:pt x="2437" y="2919"/>
                    </a:lnTo>
                    <a:lnTo>
                      <a:pt x="2562" y="2876"/>
                    </a:lnTo>
                    <a:lnTo>
                      <a:pt x="2695" y="2828"/>
                    </a:lnTo>
                    <a:lnTo>
                      <a:pt x="2837" y="2778"/>
                    </a:lnTo>
                    <a:lnTo>
                      <a:pt x="2986" y="2726"/>
                    </a:lnTo>
                    <a:lnTo>
                      <a:pt x="3140" y="2672"/>
                    </a:lnTo>
                    <a:lnTo>
                      <a:pt x="3298" y="2615"/>
                    </a:lnTo>
                    <a:lnTo>
                      <a:pt x="3459" y="2559"/>
                    </a:lnTo>
                    <a:lnTo>
                      <a:pt x="3623" y="2500"/>
                    </a:lnTo>
                    <a:lnTo>
                      <a:pt x="3789" y="2442"/>
                    </a:lnTo>
                    <a:lnTo>
                      <a:pt x="3953" y="2383"/>
                    </a:lnTo>
                    <a:lnTo>
                      <a:pt x="4117" y="2325"/>
                    </a:lnTo>
                    <a:lnTo>
                      <a:pt x="4278" y="2269"/>
                    </a:lnTo>
                    <a:lnTo>
                      <a:pt x="4435" y="2213"/>
                    </a:lnTo>
                    <a:lnTo>
                      <a:pt x="4589" y="2159"/>
                    </a:lnTo>
                    <a:lnTo>
                      <a:pt x="4735" y="2107"/>
                    </a:lnTo>
                    <a:lnTo>
                      <a:pt x="4876" y="2057"/>
                    </a:lnTo>
                    <a:lnTo>
                      <a:pt x="5008" y="2011"/>
                    </a:lnTo>
                    <a:lnTo>
                      <a:pt x="5130" y="1968"/>
                    </a:lnTo>
                    <a:lnTo>
                      <a:pt x="5243" y="1929"/>
                    </a:lnTo>
                    <a:lnTo>
                      <a:pt x="5344" y="1895"/>
                    </a:lnTo>
                    <a:lnTo>
                      <a:pt x="5432" y="1864"/>
                    </a:lnTo>
                    <a:lnTo>
                      <a:pt x="5507" y="1838"/>
                    </a:lnTo>
                    <a:lnTo>
                      <a:pt x="5566" y="1819"/>
                    </a:lnTo>
                    <a:lnTo>
                      <a:pt x="5609" y="1805"/>
                    </a:lnTo>
                    <a:lnTo>
                      <a:pt x="5635" y="1797"/>
                    </a:lnTo>
                    <a:lnTo>
                      <a:pt x="5668" y="1788"/>
                    </a:lnTo>
                    <a:lnTo>
                      <a:pt x="5700" y="1778"/>
                    </a:lnTo>
                    <a:lnTo>
                      <a:pt x="5731" y="1766"/>
                    </a:lnTo>
                    <a:lnTo>
                      <a:pt x="5759" y="1755"/>
                    </a:lnTo>
                    <a:lnTo>
                      <a:pt x="5785" y="1742"/>
                    </a:lnTo>
                    <a:lnTo>
                      <a:pt x="5808" y="1728"/>
                    </a:lnTo>
                    <a:lnTo>
                      <a:pt x="5828" y="1712"/>
                    </a:lnTo>
                    <a:lnTo>
                      <a:pt x="5846" y="1697"/>
                    </a:lnTo>
                    <a:lnTo>
                      <a:pt x="5862" y="1680"/>
                    </a:lnTo>
                    <a:lnTo>
                      <a:pt x="5873" y="1664"/>
                    </a:lnTo>
                    <a:lnTo>
                      <a:pt x="5880" y="1646"/>
                    </a:lnTo>
                    <a:lnTo>
                      <a:pt x="5884" y="1627"/>
                    </a:lnTo>
                    <a:lnTo>
                      <a:pt x="5884" y="1607"/>
                    </a:lnTo>
                    <a:lnTo>
                      <a:pt x="5878" y="1587"/>
                    </a:lnTo>
                    <a:lnTo>
                      <a:pt x="5868" y="1566"/>
                    </a:lnTo>
                    <a:lnTo>
                      <a:pt x="5854" y="1546"/>
                    </a:lnTo>
                    <a:lnTo>
                      <a:pt x="5836" y="1523"/>
                    </a:lnTo>
                    <a:lnTo>
                      <a:pt x="5816" y="1498"/>
                    </a:lnTo>
                    <a:lnTo>
                      <a:pt x="5795" y="1471"/>
                    </a:lnTo>
                    <a:lnTo>
                      <a:pt x="5773" y="1443"/>
                    </a:lnTo>
                    <a:lnTo>
                      <a:pt x="5750" y="1412"/>
                    </a:lnTo>
                    <a:lnTo>
                      <a:pt x="5728" y="1379"/>
                    </a:lnTo>
                    <a:lnTo>
                      <a:pt x="5708" y="1344"/>
                    </a:lnTo>
                    <a:lnTo>
                      <a:pt x="5689" y="1309"/>
                    </a:lnTo>
                    <a:lnTo>
                      <a:pt x="5671" y="1271"/>
                    </a:lnTo>
                    <a:lnTo>
                      <a:pt x="5657" y="1233"/>
                    </a:lnTo>
                    <a:lnTo>
                      <a:pt x="5644" y="1192"/>
                    </a:lnTo>
                    <a:lnTo>
                      <a:pt x="5636" y="1151"/>
                    </a:lnTo>
                    <a:lnTo>
                      <a:pt x="5631" y="1108"/>
                    </a:lnTo>
                    <a:lnTo>
                      <a:pt x="5632" y="1065"/>
                    </a:lnTo>
                    <a:lnTo>
                      <a:pt x="5637" y="1020"/>
                    </a:lnTo>
                    <a:lnTo>
                      <a:pt x="5649" y="975"/>
                    </a:lnTo>
                    <a:lnTo>
                      <a:pt x="5663" y="933"/>
                    </a:lnTo>
                    <a:lnTo>
                      <a:pt x="5678" y="898"/>
                    </a:lnTo>
                    <a:lnTo>
                      <a:pt x="5693" y="869"/>
                    </a:lnTo>
                    <a:lnTo>
                      <a:pt x="5708" y="843"/>
                    </a:lnTo>
                    <a:lnTo>
                      <a:pt x="5723" y="822"/>
                    </a:lnTo>
                    <a:lnTo>
                      <a:pt x="5739" y="806"/>
                    </a:lnTo>
                    <a:lnTo>
                      <a:pt x="5754" y="790"/>
                    </a:lnTo>
                    <a:lnTo>
                      <a:pt x="5769" y="778"/>
                    </a:lnTo>
                    <a:lnTo>
                      <a:pt x="5785" y="765"/>
                    </a:lnTo>
                    <a:lnTo>
                      <a:pt x="5802" y="752"/>
                    </a:lnTo>
                    <a:lnTo>
                      <a:pt x="5817" y="738"/>
                    </a:lnTo>
                    <a:lnTo>
                      <a:pt x="5834" y="722"/>
                    </a:lnTo>
                    <a:lnTo>
                      <a:pt x="5850" y="704"/>
                    </a:lnTo>
                    <a:lnTo>
                      <a:pt x="5867" y="683"/>
                    </a:lnTo>
                    <a:lnTo>
                      <a:pt x="5884" y="657"/>
                    </a:lnTo>
                    <a:lnTo>
                      <a:pt x="5900" y="625"/>
                    </a:lnTo>
                    <a:lnTo>
                      <a:pt x="5918" y="592"/>
                    </a:lnTo>
                    <a:lnTo>
                      <a:pt x="5935" y="560"/>
                    </a:lnTo>
                    <a:lnTo>
                      <a:pt x="5953" y="530"/>
                    </a:lnTo>
                    <a:lnTo>
                      <a:pt x="5969" y="502"/>
                    </a:lnTo>
                    <a:lnTo>
                      <a:pt x="5986" y="476"/>
                    </a:lnTo>
                    <a:lnTo>
                      <a:pt x="6000" y="452"/>
                    </a:lnTo>
                    <a:lnTo>
                      <a:pt x="6013" y="429"/>
                    </a:lnTo>
                    <a:lnTo>
                      <a:pt x="6023" y="408"/>
                    </a:lnTo>
                    <a:lnTo>
                      <a:pt x="6031" y="389"/>
                    </a:lnTo>
                    <a:lnTo>
                      <a:pt x="6036" y="372"/>
                    </a:lnTo>
                    <a:lnTo>
                      <a:pt x="6037" y="357"/>
                    </a:lnTo>
                    <a:lnTo>
                      <a:pt x="6035" y="343"/>
                    </a:lnTo>
                    <a:lnTo>
                      <a:pt x="6027" y="331"/>
                    </a:lnTo>
                    <a:lnTo>
                      <a:pt x="6016" y="321"/>
                    </a:lnTo>
                    <a:lnTo>
                      <a:pt x="5999" y="312"/>
                    </a:lnTo>
                    <a:lnTo>
                      <a:pt x="5976" y="306"/>
                    </a:lnTo>
                    <a:lnTo>
                      <a:pt x="5949" y="299"/>
                    </a:lnTo>
                    <a:lnTo>
                      <a:pt x="5918" y="294"/>
                    </a:lnTo>
                    <a:lnTo>
                      <a:pt x="5886" y="288"/>
                    </a:lnTo>
                    <a:lnTo>
                      <a:pt x="5852" y="281"/>
                    </a:lnTo>
                    <a:lnTo>
                      <a:pt x="5817" y="275"/>
                    </a:lnTo>
                    <a:lnTo>
                      <a:pt x="5781" y="267"/>
                    </a:lnTo>
                    <a:lnTo>
                      <a:pt x="5746" y="259"/>
                    </a:lnTo>
                    <a:lnTo>
                      <a:pt x="5712" y="252"/>
                    </a:lnTo>
                    <a:lnTo>
                      <a:pt x="5678" y="244"/>
                    </a:lnTo>
                    <a:lnTo>
                      <a:pt x="5649" y="236"/>
                    </a:lnTo>
                    <a:lnTo>
                      <a:pt x="5621" y="227"/>
                    </a:lnTo>
                    <a:lnTo>
                      <a:pt x="5598" y="218"/>
                    </a:lnTo>
                    <a:lnTo>
                      <a:pt x="5577" y="208"/>
                    </a:lnTo>
                    <a:lnTo>
                      <a:pt x="5563" y="198"/>
                    </a:lnTo>
                    <a:lnTo>
                      <a:pt x="5554" y="188"/>
                    </a:lnTo>
                    <a:lnTo>
                      <a:pt x="5550" y="176"/>
                    </a:lnTo>
                    <a:lnTo>
                      <a:pt x="5546" y="150"/>
                    </a:lnTo>
                    <a:lnTo>
                      <a:pt x="5536" y="122"/>
                    </a:lnTo>
                    <a:lnTo>
                      <a:pt x="5519" y="94"/>
                    </a:lnTo>
                    <a:lnTo>
                      <a:pt x="5496" y="65"/>
                    </a:lnTo>
                    <a:lnTo>
                      <a:pt x="5468" y="40"/>
                    </a:lnTo>
                    <a:lnTo>
                      <a:pt x="5435" y="20"/>
                    </a:lnTo>
                    <a:lnTo>
                      <a:pt x="5396" y="6"/>
                    </a:lnTo>
                    <a:lnTo>
                      <a:pt x="5353" y="0"/>
                    </a:lnTo>
                    <a:lnTo>
                      <a:pt x="5327" y="2"/>
                    </a:lnTo>
                    <a:lnTo>
                      <a:pt x="5296" y="3"/>
                    </a:lnTo>
                    <a:lnTo>
                      <a:pt x="5260" y="7"/>
                    </a:lnTo>
                    <a:lnTo>
                      <a:pt x="5222" y="11"/>
                    </a:lnTo>
                    <a:lnTo>
                      <a:pt x="5181" y="17"/>
                    </a:lnTo>
                    <a:lnTo>
                      <a:pt x="5139" y="22"/>
                    </a:lnTo>
                    <a:lnTo>
                      <a:pt x="5095" y="29"/>
                    </a:lnTo>
                    <a:lnTo>
                      <a:pt x="5053" y="35"/>
                    </a:lnTo>
                    <a:lnTo>
                      <a:pt x="5012" y="41"/>
                    </a:lnTo>
                    <a:lnTo>
                      <a:pt x="4973" y="48"/>
                    </a:lnTo>
                    <a:lnTo>
                      <a:pt x="4937" y="53"/>
                    </a:lnTo>
                    <a:lnTo>
                      <a:pt x="4907" y="59"/>
                    </a:lnTo>
                    <a:lnTo>
                      <a:pt x="4881" y="63"/>
                    </a:lnTo>
                    <a:lnTo>
                      <a:pt x="4860" y="67"/>
                    </a:lnTo>
                    <a:lnTo>
                      <a:pt x="4848" y="68"/>
                    </a:lnTo>
                    <a:lnTo>
                      <a:pt x="4844" y="70"/>
                    </a:lnTo>
                    <a:close/>
                  </a:path>
                </a:pathLst>
              </a:custGeom>
              <a:solidFill>
                <a:srgbClr val="009CA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47" name="Freeform 176">
                <a:extLst>
                  <a:ext uri="{FF2B5EF4-FFF2-40B4-BE49-F238E27FC236}">
                    <a16:creationId xmlns:a16="http://schemas.microsoft.com/office/drawing/2014/main" id="{80D6DCA3-3D41-4D0B-BD26-DC06C0C17AC5}"/>
                  </a:ext>
                </a:extLst>
              </p:cNvPr>
              <p:cNvSpPr>
                <a:spLocks noChangeAspect="1"/>
              </p:cNvSpPr>
              <p:nvPr/>
            </p:nvSpPr>
            <p:spPr bwMode="auto">
              <a:xfrm>
                <a:off x="4251" y="1464"/>
                <a:ext cx="1343" cy="667"/>
              </a:xfrm>
              <a:custGeom>
                <a:avLst/>
                <a:gdLst>
                  <a:gd name="T0" fmla="*/ 0 w 5372"/>
                  <a:gd name="T1" fmla="*/ 0 h 2666"/>
                  <a:gd name="T2" fmla="*/ 0 w 5372"/>
                  <a:gd name="T3" fmla="*/ 0 h 2666"/>
                  <a:gd name="T4" fmla="*/ 0 w 5372"/>
                  <a:gd name="T5" fmla="*/ 0 h 2666"/>
                  <a:gd name="T6" fmla="*/ 0 w 5372"/>
                  <a:gd name="T7" fmla="*/ 0 h 2666"/>
                  <a:gd name="T8" fmla="*/ 0 w 5372"/>
                  <a:gd name="T9" fmla="*/ 0 h 2666"/>
                  <a:gd name="T10" fmla="*/ 0 w 5372"/>
                  <a:gd name="T11" fmla="*/ 0 h 2666"/>
                  <a:gd name="T12" fmla="*/ 0 w 5372"/>
                  <a:gd name="T13" fmla="*/ 0 h 2666"/>
                  <a:gd name="T14" fmla="*/ 0 w 5372"/>
                  <a:gd name="T15" fmla="*/ 0 h 2666"/>
                  <a:gd name="T16" fmla="*/ 0 w 5372"/>
                  <a:gd name="T17" fmla="*/ 0 h 2666"/>
                  <a:gd name="T18" fmla="*/ 0 w 5372"/>
                  <a:gd name="T19" fmla="*/ 0 h 2666"/>
                  <a:gd name="T20" fmla="*/ 0 w 5372"/>
                  <a:gd name="T21" fmla="*/ 0 h 2666"/>
                  <a:gd name="T22" fmla="*/ 0 w 5372"/>
                  <a:gd name="T23" fmla="*/ 0 h 2666"/>
                  <a:gd name="T24" fmla="*/ 0 w 5372"/>
                  <a:gd name="T25" fmla="*/ 0 h 2666"/>
                  <a:gd name="T26" fmla="*/ 0 w 5372"/>
                  <a:gd name="T27" fmla="*/ 0 h 2666"/>
                  <a:gd name="T28" fmla="*/ 0 w 5372"/>
                  <a:gd name="T29" fmla="*/ 0 h 2666"/>
                  <a:gd name="T30" fmla="*/ 0 w 5372"/>
                  <a:gd name="T31" fmla="*/ 0 h 2666"/>
                  <a:gd name="T32" fmla="*/ 0 w 5372"/>
                  <a:gd name="T33" fmla="*/ 0 h 2666"/>
                  <a:gd name="T34" fmla="*/ 0 w 5372"/>
                  <a:gd name="T35" fmla="*/ 0 h 2666"/>
                  <a:gd name="T36" fmla="*/ 0 w 5372"/>
                  <a:gd name="T37" fmla="*/ 0 h 2666"/>
                  <a:gd name="T38" fmla="*/ 0 w 5372"/>
                  <a:gd name="T39" fmla="*/ 0 h 2666"/>
                  <a:gd name="T40" fmla="*/ 0 w 5372"/>
                  <a:gd name="T41" fmla="*/ 0 h 2666"/>
                  <a:gd name="T42" fmla="*/ 0 w 5372"/>
                  <a:gd name="T43" fmla="*/ 0 h 2666"/>
                  <a:gd name="T44" fmla="*/ 0 w 5372"/>
                  <a:gd name="T45" fmla="*/ 0 h 2666"/>
                  <a:gd name="T46" fmla="*/ 0 w 5372"/>
                  <a:gd name="T47" fmla="*/ 0 h 2666"/>
                  <a:gd name="T48" fmla="*/ 0 w 5372"/>
                  <a:gd name="T49" fmla="*/ 0 h 2666"/>
                  <a:gd name="T50" fmla="*/ 0 w 5372"/>
                  <a:gd name="T51" fmla="*/ 0 h 2666"/>
                  <a:gd name="T52" fmla="*/ 0 w 5372"/>
                  <a:gd name="T53" fmla="*/ 0 h 2666"/>
                  <a:gd name="T54" fmla="*/ 0 w 5372"/>
                  <a:gd name="T55" fmla="*/ 0 h 2666"/>
                  <a:gd name="T56" fmla="*/ 0 w 5372"/>
                  <a:gd name="T57" fmla="*/ 0 h 2666"/>
                  <a:gd name="T58" fmla="*/ 0 w 5372"/>
                  <a:gd name="T59" fmla="*/ 0 h 2666"/>
                  <a:gd name="T60" fmla="*/ 0 w 5372"/>
                  <a:gd name="T61" fmla="*/ 0 h 2666"/>
                  <a:gd name="T62" fmla="*/ 0 w 5372"/>
                  <a:gd name="T63" fmla="*/ 0 h 2666"/>
                  <a:gd name="T64" fmla="*/ 0 w 5372"/>
                  <a:gd name="T65" fmla="*/ 0 h 2666"/>
                  <a:gd name="T66" fmla="*/ 0 w 5372"/>
                  <a:gd name="T67" fmla="*/ 0 h 2666"/>
                  <a:gd name="T68" fmla="*/ 0 w 5372"/>
                  <a:gd name="T69" fmla="*/ 0 h 2666"/>
                  <a:gd name="T70" fmla="*/ 0 w 5372"/>
                  <a:gd name="T71" fmla="*/ 0 h 2666"/>
                  <a:gd name="T72" fmla="*/ 0 w 5372"/>
                  <a:gd name="T73" fmla="*/ 0 h 2666"/>
                  <a:gd name="T74" fmla="*/ 0 w 5372"/>
                  <a:gd name="T75" fmla="*/ 0 h 2666"/>
                  <a:gd name="T76" fmla="*/ 0 w 5372"/>
                  <a:gd name="T77" fmla="*/ 0 h 2666"/>
                  <a:gd name="T78" fmla="*/ 0 w 5372"/>
                  <a:gd name="T79" fmla="*/ 0 h 2666"/>
                  <a:gd name="T80" fmla="*/ 0 w 5372"/>
                  <a:gd name="T81" fmla="*/ 0 h 2666"/>
                  <a:gd name="T82" fmla="*/ 0 w 5372"/>
                  <a:gd name="T83" fmla="*/ 0 h 2666"/>
                  <a:gd name="T84" fmla="*/ 0 w 5372"/>
                  <a:gd name="T85" fmla="*/ 0 h 2666"/>
                  <a:gd name="T86" fmla="*/ 0 w 5372"/>
                  <a:gd name="T87" fmla="*/ 0 h 2666"/>
                  <a:gd name="T88" fmla="*/ 0 w 5372"/>
                  <a:gd name="T89" fmla="*/ 0 h 2666"/>
                  <a:gd name="T90" fmla="*/ 0 w 5372"/>
                  <a:gd name="T91" fmla="*/ 0 h 2666"/>
                  <a:gd name="T92" fmla="*/ 0 w 5372"/>
                  <a:gd name="T93" fmla="*/ 0 h 2666"/>
                  <a:gd name="T94" fmla="*/ 0 w 5372"/>
                  <a:gd name="T95" fmla="*/ 0 h 2666"/>
                  <a:gd name="T96" fmla="*/ 0 w 5372"/>
                  <a:gd name="T97" fmla="*/ 0 h 2666"/>
                  <a:gd name="T98" fmla="*/ 0 w 5372"/>
                  <a:gd name="T99" fmla="*/ 0 h 2666"/>
                  <a:gd name="T100" fmla="*/ 0 w 5372"/>
                  <a:gd name="T101" fmla="*/ 0 h 2666"/>
                  <a:gd name="T102" fmla="*/ 0 w 5372"/>
                  <a:gd name="T103" fmla="*/ 0 h 2666"/>
                  <a:gd name="T104" fmla="*/ 0 w 5372"/>
                  <a:gd name="T105" fmla="*/ 0 h 2666"/>
                  <a:gd name="T106" fmla="*/ 0 w 5372"/>
                  <a:gd name="T107" fmla="*/ 0 h 2666"/>
                  <a:gd name="T108" fmla="*/ 0 w 5372"/>
                  <a:gd name="T109" fmla="*/ 0 h 2666"/>
                  <a:gd name="T110" fmla="*/ 0 w 5372"/>
                  <a:gd name="T111" fmla="*/ 0 h 266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372"/>
                  <a:gd name="T169" fmla="*/ 0 h 2666"/>
                  <a:gd name="T170" fmla="*/ 5372 w 5372"/>
                  <a:gd name="T171" fmla="*/ 2666 h 266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372" h="2666">
                    <a:moveTo>
                      <a:pt x="2687" y="600"/>
                    </a:moveTo>
                    <a:lnTo>
                      <a:pt x="2630" y="615"/>
                    </a:lnTo>
                    <a:lnTo>
                      <a:pt x="2576" y="630"/>
                    </a:lnTo>
                    <a:lnTo>
                      <a:pt x="2527" y="644"/>
                    </a:lnTo>
                    <a:lnTo>
                      <a:pt x="2481" y="655"/>
                    </a:lnTo>
                    <a:lnTo>
                      <a:pt x="2439" y="667"/>
                    </a:lnTo>
                    <a:lnTo>
                      <a:pt x="2400" y="678"/>
                    </a:lnTo>
                    <a:lnTo>
                      <a:pt x="2364" y="687"/>
                    </a:lnTo>
                    <a:lnTo>
                      <a:pt x="2332" y="698"/>
                    </a:lnTo>
                    <a:lnTo>
                      <a:pt x="2301" y="707"/>
                    </a:lnTo>
                    <a:lnTo>
                      <a:pt x="2274" y="714"/>
                    </a:lnTo>
                    <a:lnTo>
                      <a:pt x="2249" y="722"/>
                    </a:lnTo>
                    <a:lnTo>
                      <a:pt x="2224" y="730"/>
                    </a:lnTo>
                    <a:lnTo>
                      <a:pt x="2203" y="737"/>
                    </a:lnTo>
                    <a:lnTo>
                      <a:pt x="2182" y="745"/>
                    </a:lnTo>
                    <a:lnTo>
                      <a:pt x="2163" y="751"/>
                    </a:lnTo>
                    <a:lnTo>
                      <a:pt x="2145" y="758"/>
                    </a:lnTo>
                    <a:lnTo>
                      <a:pt x="2127" y="766"/>
                    </a:lnTo>
                    <a:lnTo>
                      <a:pt x="2110" y="772"/>
                    </a:lnTo>
                    <a:lnTo>
                      <a:pt x="2094" y="780"/>
                    </a:lnTo>
                    <a:lnTo>
                      <a:pt x="2077" y="787"/>
                    </a:lnTo>
                    <a:lnTo>
                      <a:pt x="2060" y="795"/>
                    </a:lnTo>
                    <a:lnTo>
                      <a:pt x="2044" y="803"/>
                    </a:lnTo>
                    <a:lnTo>
                      <a:pt x="2026" y="812"/>
                    </a:lnTo>
                    <a:lnTo>
                      <a:pt x="2006" y="821"/>
                    </a:lnTo>
                    <a:lnTo>
                      <a:pt x="1987" y="831"/>
                    </a:lnTo>
                    <a:lnTo>
                      <a:pt x="1965" y="841"/>
                    </a:lnTo>
                    <a:lnTo>
                      <a:pt x="1942" y="853"/>
                    </a:lnTo>
                    <a:lnTo>
                      <a:pt x="1918" y="864"/>
                    </a:lnTo>
                    <a:lnTo>
                      <a:pt x="1892" y="878"/>
                    </a:lnTo>
                    <a:lnTo>
                      <a:pt x="1863" y="892"/>
                    </a:lnTo>
                    <a:lnTo>
                      <a:pt x="1832" y="907"/>
                    </a:lnTo>
                    <a:lnTo>
                      <a:pt x="1798" y="923"/>
                    </a:lnTo>
                    <a:lnTo>
                      <a:pt x="1742" y="949"/>
                    </a:lnTo>
                    <a:lnTo>
                      <a:pt x="1689" y="976"/>
                    </a:lnTo>
                    <a:lnTo>
                      <a:pt x="1636" y="1004"/>
                    </a:lnTo>
                    <a:lnTo>
                      <a:pt x="1583" y="1032"/>
                    </a:lnTo>
                    <a:lnTo>
                      <a:pt x="1531" y="1062"/>
                    </a:lnTo>
                    <a:lnTo>
                      <a:pt x="1480" y="1093"/>
                    </a:lnTo>
                    <a:lnTo>
                      <a:pt x="1428" y="1123"/>
                    </a:lnTo>
                    <a:lnTo>
                      <a:pt x="1378" y="1154"/>
                    </a:lnTo>
                    <a:lnTo>
                      <a:pt x="1328" y="1186"/>
                    </a:lnTo>
                    <a:lnTo>
                      <a:pt x="1280" y="1220"/>
                    </a:lnTo>
                    <a:lnTo>
                      <a:pt x="1231" y="1254"/>
                    </a:lnTo>
                    <a:lnTo>
                      <a:pt x="1183" y="1289"/>
                    </a:lnTo>
                    <a:lnTo>
                      <a:pt x="1136" y="1325"/>
                    </a:lnTo>
                    <a:lnTo>
                      <a:pt x="1089" y="1361"/>
                    </a:lnTo>
                    <a:lnTo>
                      <a:pt x="1042" y="1398"/>
                    </a:lnTo>
                    <a:lnTo>
                      <a:pt x="996" y="1436"/>
                    </a:lnTo>
                    <a:lnTo>
                      <a:pt x="951" y="1475"/>
                    </a:lnTo>
                    <a:lnTo>
                      <a:pt x="905" y="1514"/>
                    </a:lnTo>
                    <a:lnTo>
                      <a:pt x="862" y="1554"/>
                    </a:lnTo>
                    <a:lnTo>
                      <a:pt x="817" y="1597"/>
                    </a:lnTo>
                    <a:lnTo>
                      <a:pt x="773" y="1639"/>
                    </a:lnTo>
                    <a:lnTo>
                      <a:pt x="730" y="1681"/>
                    </a:lnTo>
                    <a:lnTo>
                      <a:pt x="686" y="1726"/>
                    </a:lnTo>
                    <a:lnTo>
                      <a:pt x="644" y="1771"/>
                    </a:lnTo>
                    <a:lnTo>
                      <a:pt x="601" y="1816"/>
                    </a:lnTo>
                    <a:lnTo>
                      <a:pt x="559" y="1862"/>
                    </a:lnTo>
                    <a:lnTo>
                      <a:pt x="517" y="1909"/>
                    </a:lnTo>
                    <a:lnTo>
                      <a:pt x="476" y="1958"/>
                    </a:lnTo>
                    <a:lnTo>
                      <a:pt x="435" y="2008"/>
                    </a:lnTo>
                    <a:lnTo>
                      <a:pt x="394" y="2058"/>
                    </a:lnTo>
                    <a:lnTo>
                      <a:pt x="353" y="2108"/>
                    </a:lnTo>
                    <a:lnTo>
                      <a:pt x="312" y="2161"/>
                    </a:lnTo>
                    <a:lnTo>
                      <a:pt x="271" y="2210"/>
                    </a:lnTo>
                    <a:lnTo>
                      <a:pt x="231" y="2253"/>
                    </a:lnTo>
                    <a:lnTo>
                      <a:pt x="192" y="2290"/>
                    </a:lnTo>
                    <a:lnTo>
                      <a:pt x="155" y="2322"/>
                    </a:lnTo>
                    <a:lnTo>
                      <a:pt x="121" y="2351"/>
                    </a:lnTo>
                    <a:lnTo>
                      <a:pt x="89" y="2376"/>
                    </a:lnTo>
                    <a:lnTo>
                      <a:pt x="60" y="2398"/>
                    </a:lnTo>
                    <a:lnTo>
                      <a:pt x="37" y="2419"/>
                    </a:lnTo>
                    <a:lnTo>
                      <a:pt x="19" y="2437"/>
                    </a:lnTo>
                    <a:lnTo>
                      <a:pt x="6" y="2455"/>
                    </a:lnTo>
                    <a:lnTo>
                      <a:pt x="0" y="2471"/>
                    </a:lnTo>
                    <a:lnTo>
                      <a:pt x="3" y="2489"/>
                    </a:lnTo>
                    <a:lnTo>
                      <a:pt x="12" y="2508"/>
                    </a:lnTo>
                    <a:lnTo>
                      <a:pt x="30" y="2530"/>
                    </a:lnTo>
                    <a:lnTo>
                      <a:pt x="58" y="2553"/>
                    </a:lnTo>
                    <a:lnTo>
                      <a:pt x="95" y="2580"/>
                    </a:lnTo>
                    <a:lnTo>
                      <a:pt x="136" y="2606"/>
                    </a:lnTo>
                    <a:lnTo>
                      <a:pt x="172" y="2626"/>
                    </a:lnTo>
                    <a:lnTo>
                      <a:pt x="205" y="2643"/>
                    </a:lnTo>
                    <a:lnTo>
                      <a:pt x="236" y="2655"/>
                    </a:lnTo>
                    <a:lnTo>
                      <a:pt x="265" y="2661"/>
                    </a:lnTo>
                    <a:lnTo>
                      <a:pt x="295" y="2665"/>
                    </a:lnTo>
                    <a:lnTo>
                      <a:pt x="324" y="2666"/>
                    </a:lnTo>
                    <a:lnTo>
                      <a:pt x="356" y="2665"/>
                    </a:lnTo>
                    <a:lnTo>
                      <a:pt x="389" y="2661"/>
                    </a:lnTo>
                    <a:lnTo>
                      <a:pt x="424" y="2655"/>
                    </a:lnTo>
                    <a:lnTo>
                      <a:pt x="465" y="2647"/>
                    </a:lnTo>
                    <a:lnTo>
                      <a:pt x="510" y="2639"/>
                    </a:lnTo>
                    <a:lnTo>
                      <a:pt x="560" y="2630"/>
                    </a:lnTo>
                    <a:lnTo>
                      <a:pt x="618" y="2621"/>
                    </a:lnTo>
                    <a:lnTo>
                      <a:pt x="682" y="2612"/>
                    </a:lnTo>
                    <a:lnTo>
                      <a:pt x="755" y="2605"/>
                    </a:lnTo>
                    <a:lnTo>
                      <a:pt x="795" y="2599"/>
                    </a:lnTo>
                    <a:lnTo>
                      <a:pt x="837" y="2594"/>
                    </a:lnTo>
                    <a:lnTo>
                      <a:pt x="882" y="2585"/>
                    </a:lnTo>
                    <a:lnTo>
                      <a:pt x="930" y="2576"/>
                    </a:lnTo>
                    <a:lnTo>
                      <a:pt x="978" y="2566"/>
                    </a:lnTo>
                    <a:lnTo>
                      <a:pt x="1030" y="2553"/>
                    </a:lnTo>
                    <a:lnTo>
                      <a:pt x="1083" y="2539"/>
                    </a:lnTo>
                    <a:lnTo>
                      <a:pt x="1140" y="2524"/>
                    </a:lnTo>
                    <a:lnTo>
                      <a:pt x="1196" y="2508"/>
                    </a:lnTo>
                    <a:lnTo>
                      <a:pt x="1256" y="2490"/>
                    </a:lnTo>
                    <a:lnTo>
                      <a:pt x="1317" y="2472"/>
                    </a:lnTo>
                    <a:lnTo>
                      <a:pt x="1380" y="2452"/>
                    </a:lnTo>
                    <a:lnTo>
                      <a:pt x="1444" y="2431"/>
                    </a:lnTo>
                    <a:lnTo>
                      <a:pt x="1509" y="2410"/>
                    </a:lnTo>
                    <a:lnTo>
                      <a:pt x="1577" y="2388"/>
                    </a:lnTo>
                    <a:lnTo>
                      <a:pt x="1645" y="2365"/>
                    </a:lnTo>
                    <a:lnTo>
                      <a:pt x="1715" y="2340"/>
                    </a:lnTo>
                    <a:lnTo>
                      <a:pt x="1786" y="2316"/>
                    </a:lnTo>
                    <a:lnTo>
                      <a:pt x="1859" y="2290"/>
                    </a:lnTo>
                    <a:lnTo>
                      <a:pt x="1932" y="2265"/>
                    </a:lnTo>
                    <a:lnTo>
                      <a:pt x="2006" y="2238"/>
                    </a:lnTo>
                    <a:lnTo>
                      <a:pt x="2081" y="2211"/>
                    </a:lnTo>
                    <a:lnTo>
                      <a:pt x="2158" y="2184"/>
                    </a:lnTo>
                    <a:lnTo>
                      <a:pt x="2235" y="2156"/>
                    </a:lnTo>
                    <a:lnTo>
                      <a:pt x="2312" y="2127"/>
                    </a:lnTo>
                    <a:lnTo>
                      <a:pt x="2390" y="2099"/>
                    </a:lnTo>
                    <a:lnTo>
                      <a:pt x="2468" y="2071"/>
                    </a:lnTo>
                    <a:lnTo>
                      <a:pt x="2548" y="2043"/>
                    </a:lnTo>
                    <a:lnTo>
                      <a:pt x="2626" y="2015"/>
                    </a:lnTo>
                    <a:lnTo>
                      <a:pt x="2705" y="1986"/>
                    </a:lnTo>
                    <a:lnTo>
                      <a:pt x="2786" y="1958"/>
                    </a:lnTo>
                    <a:lnTo>
                      <a:pt x="2865" y="1930"/>
                    </a:lnTo>
                    <a:lnTo>
                      <a:pt x="2945" y="1902"/>
                    </a:lnTo>
                    <a:lnTo>
                      <a:pt x="3026" y="1874"/>
                    </a:lnTo>
                    <a:lnTo>
                      <a:pt x="3105" y="1847"/>
                    </a:lnTo>
                    <a:lnTo>
                      <a:pt x="3185" y="1818"/>
                    </a:lnTo>
                    <a:lnTo>
                      <a:pt x="3263" y="1790"/>
                    </a:lnTo>
                    <a:lnTo>
                      <a:pt x="3342" y="1763"/>
                    </a:lnTo>
                    <a:lnTo>
                      <a:pt x="3421" y="1736"/>
                    </a:lnTo>
                    <a:lnTo>
                      <a:pt x="3498" y="1708"/>
                    </a:lnTo>
                    <a:lnTo>
                      <a:pt x="3574" y="1681"/>
                    </a:lnTo>
                    <a:lnTo>
                      <a:pt x="3650" y="1656"/>
                    </a:lnTo>
                    <a:lnTo>
                      <a:pt x="3726" y="1629"/>
                    </a:lnTo>
                    <a:lnTo>
                      <a:pt x="3799" y="1603"/>
                    </a:lnTo>
                    <a:lnTo>
                      <a:pt x="3872" y="1577"/>
                    </a:lnTo>
                    <a:lnTo>
                      <a:pt x="3945" y="1552"/>
                    </a:lnTo>
                    <a:lnTo>
                      <a:pt x="4015" y="1527"/>
                    </a:lnTo>
                    <a:lnTo>
                      <a:pt x="4085" y="1503"/>
                    </a:lnTo>
                    <a:lnTo>
                      <a:pt x="4153" y="1479"/>
                    </a:lnTo>
                    <a:lnTo>
                      <a:pt x="4219" y="1455"/>
                    </a:lnTo>
                    <a:lnTo>
                      <a:pt x="4283" y="1432"/>
                    </a:lnTo>
                    <a:lnTo>
                      <a:pt x="4348" y="1411"/>
                    </a:lnTo>
                    <a:lnTo>
                      <a:pt x="4409" y="1389"/>
                    </a:lnTo>
                    <a:lnTo>
                      <a:pt x="4468" y="1367"/>
                    </a:lnTo>
                    <a:lnTo>
                      <a:pt x="4526" y="1348"/>
                    </a:lnTo>
                    <a:lnTo>
                      <a:pt x="4582" y="1327"/>
                    </a:lnTo>
                    <a:lnTo>
                      <a:pt x="4636" y="1308"/>
                    </a:lnTo>
                    <a:lnTo>
                      <a:pt x="4687" y="1290"/>
                    </a:lnTo>
                    <a:lnTo>
                      <a:pt x="4736" y="1272"/>
                    </a:lnTo>
                    <a:lnTo>
                      <a:pt x="4783" y="1255"/>
                    </a:lnTo>
                    <a:lnTo>
                      <a:pt x="4827" y="1240"/>
                    </a:lnTo>
                    <a:lnTo>
                      <a:pt x="4869" y="1225"/>
                    </a:lnTo>
                    <a:lnTo>
                      <a:pt x="4909" y="1211"/>
                    </a:lnTo>
                    <a:lnTo>
                      <a:pt x="4945" y="1198"/>
                    </a:lnTo>
                    <a:lnTo>
                      <a:pt x="5013" y="1173"/>
                    </a:lnTo>
                    <a:lnTo>
                      <a:pt x="5074" y="1150"/>
                    </a:lnTo>
                    <a:lnTo>
                      <a:pt x="5132" y="1128"/>
                    </a:lnTo>
                    <a:lnTo>
                      <a:pt x="5183" y="1108"/>
                    </a:lnTo>
                    <a:lnTo>
                      <a:pt x="5228" y="1087"/>
                    </a:lnTo>
                    <a:lnTo>
                      <a:pt x="5268" y="1068"/>
                    </a:lnTo>
                    <a:lnTo>
                      <a:pt x="5303" y="1048"/>
                    </a:lnTo>
                    <a:lnTo>
                      <a:pt x="5330" y="1028"/>
                    </a:lnTo>
                    <a:lnTo>
                      <a:pt x="5350" y="1008"/>
                    </a:lnTo>
                    <a:lnTo>
                      <a:pt x="5364" y="987"/>
                    </a:lnTo>
                    <a:lnTo>
                      <a:pt x="5372" y="966"/>
                    </a:lnTo>
                    <a:lnTo>
                      <a:pt x="5372" y="943"/>
                    </a:lnTo>
                    <a:lnTo>
                      <a:pt x="5365" y="917"/>
                    </a:lnTo>
                    <a:lnTo>
                      <a:pt x="5351" y="890"/>
                    </a:lnTo>
                    <a:lnTo>
                      <a:pt x="5331" y="862"/>
                    </a:lnTo>
                    <a:lnTo>
                      <a:pt x="5301" y="830"/>
                    </a:lnTo>
                    <a:lnTo>
                      <a:pt x="5269" y="798"/>
                    </a:lnTo>
                    <a:lnTo>
                      <a:pt x="5239" y="768"/>
                    </a:lnTo>
                    <a:lnTo>
                      <a:pt x="5210" y="741"/>
                    </a:lnTo>
                    <a:lnTo>
                      <a:pt x="5183" y="714"/>
                    </a:lnTo>
                    <a:lnTo>
                      <a:pt x="5159" y="690"/>
                    </a:lnTo>
                    <a:lnTo>
                      <a:pt x="5136" y="665"/>
                    </a:lnTo>
                    <a:lnTo>
                      <a:pt x="5117" y="642"/>
                    </a:lnTo>
                    <a:lnTo>
                      <a:pt x="5100" y="619"/>
                    </a:lnTo>
                    <a:lnTo>
                      <a:pt x="5087" y="596"/>
                    </a:lnTo>
                    <a:lnTo>
                      <a:pt x="5077" y="573"/>
                    </a:lnTo>
                    <a:lnTo>
                      <a:pt x="5071" y="549"/>
                    </a:lnTo>
                    <a:lnTo>
                      <a:pt x="5067" y="523"/>
                    </a:lnTo>
                    <a:lnTo>
                      <a:pt x="5068" y="497"/>
                    </a:lnTo>
                    <a:lnTo>
                      <a:pt x="5073" y="469"/>
                    </a:lnTo>
                    <a:lnTo>
                      <a:pt x="5083" y="440"/>
                    </a:lnTo>
                    <a:lnTo>
                      <a:pt x="5098" y="408"/>
                    </a:lnTo>
                    <a:lnTo>
                      <a:pt x="5117" y="376"/>
                    </a:lnTo>
                    <a:lnTo>
                      <a:pt x="5139" y="346"/>
                    </a:lnTo>
                    <a:lnTo>
                      <a:pt x="5164" y="319"/>
                    </a:lnTo>
                    <a:lnTo>
                      <a:pt x="5191" y="294"/>
                    </a:lnTo>
                    <a:lnTo>
                      <a:pt x="5219" y="271"/>
                    </a:lnTo>
                    <a:lnTo>
                      <a:pt x="5246" y="249"/>
                    </a:lnTo>
                    <a:lnTo>
                      <a:pt x="5273" y="228"/>
                    </a:lnTo>
                    <a:lnTo>
                      <a:pt x="5296" y="208"/>
                    </a:lnTo>
                    <a:lnTo>
                      <a:pt x="5317" y="190"/>
                    </a:lnTo>
                    <a:lnTo>
                      <a:pt x="5332" y="172"/>
                    </a:lnTo>
                    <a:lnTo>
                      <a:pt x="5342" y="154"/>
                    </a:lnTo>
                    <a:lnTo>
                      <a:pt x="5346" y="136"/>
                    </a:lnTo>
                    <a:lnTo>
                      <a:pt x="5342" y="119"/>
                    </a:lnTo>
                    <a:lnTo>
                      <a:pt x="5331" y="101"/>
                    </a:lnTo>
                    <a:lnTo>
                      <a:pt x="5308" y="83"/>
                    </a:lnTo>
                    <a:lnTo>
                      <a:pt x="5276" y="64"/>
                    </a:lnTo>
                    <a:lnTo>
                      <a:pt x="5237" y="46"/>
                    </a:lnTo>
                    <a:lnTo>
                      <a:pt x="5200" y="32"/>
                    </a:lnTo>
                    <a:lnTo>
                      <a:pt x="5164" y="22"/>
                    </a:lnTo>
                    <a:lnTo>
                      <a:pt x="5128" y="13"/>
                    </a:lnTo>
                    <a:lnTo>
                      <a:pt x="5094" y="6"/>
                    </a:lnTo>
                    <a:lnTo>
                      <a:pt x="5062" y="2"/>
                    </a:lnTo>
                    <a:lnTo>
                      <a:pt x="5031" y="1"/>
                    </a:lnTo>
                    <a:lnTo>
                      <a:pt x="5001" y="0"/>
                    </a:lnTo>
                    <a:lnTo>
                      <a:pt x="4976" y="0"/>
                    </a:lnTo>
                    <a:lnTo>
                      <a:pt x="4953" y="2"/>
                    </a:lnTo>
                    <a:lnTo>
                      <a:pt x="4931" y="4"/>
                    </a:lnTo>
                    <a:lnTo>
                      <a:pt x="4914" y="6"/>
                    </a:lnTo>
                    <a:lnTo>
                      <a:pt x="4900" y="9"/>
                    </a:lnTo>
                    <a:lnTo>
                      <a:pt x="4890" y="10"/>
                    </a:lnTo>
                    <a:lnTo>
                      <a:pt x="4883" y="13"/>
                    </a:lnTo>
                    <a:lnTo>
                      <a:pt x="4881" y="13"/>
                    </a:lnTo>
                    <a:lnTo>
                      <a:pt x="2687" y="600"/>
                    </a:lnTo>
                    <a:close/>
                  </a:path>
                </a:pathLst>
              </a:custGeom>
              <a:solidFill>
                <a:srgbClr val="007377"/>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48" name="Freeform 177">
                <a:extLst>
                  <a:ext uri="{FF2B5EF4-FFF2-40B4-BE49-F238E27FC236}">
                    <a16:creationId xmlns:a16="http://schemas.microsoft.com/office/drawing/2014/main" id="{FB00610F-1A33-4389-B8D3-07E99013FFF0}"/>
                  </a:ext>
                </a:extLst>
              </p:cNvPr>
              <p:cNvSpPr>
                <a:spLocks noChangeAspect="1"/>
              </p:cNvSpPr>
              <p:nvPr/>
            </p:nvSpPr>
            <p:spPr bwMode="auto">
              <a:xfrm>
                <a:off x="4614" y="1353"/>
                <a:ext cx="922" cy="244"/>
              </a:xfrm>
              <a:custGeom>
                <a:avLst/>
                <a:gdLst>
                  <a:gd name="T0" fmla="*/ 0 w 3686"/>
                  <a:gd name="T1" fmla="*/ 0 h 974"/>
                  <a:gd name="T2" fmla="*/ 0 w 3686"/>
                  <a:gd name="T3" fmla="*/ 0 h 974"/>
                  <a:gd name="T4" fmla="*/ 0 w 3686"/>
                  <a:gd name="T5" fmla="*/ 0 h 974"/>
                  <a:gd name="T6" fmla="*/ 0 w 3686"/>
                  <a:gd name="T7" fmla="*/ 0 h 974"/>
                  <a:gd name="T8" fmla="*/ 0 w 3686"/>
                  <a:gd name="T9" fmla="*/ 0 h 974"/>
                  <a:gd name="T10" fmla="*/ 0 w 3686"/>
                  <a:gd name="T11" fmla="*/ 0 h 974"/>
                  <a:gd name="T12" fmla="*/ 0 w 3686"/>
                  <a:gd name="T13" fmla="*/ 0 h 974"/>
                  <a:gd name="T14" fmla="*/ 0 w 3686"/>
                  <a:gd name="T15" fmla="*/ 0 h 974"/>
                  <a:gd name="T16" fmla="*/ 0 w 3686"/>
                  <a:gd name="T17" fmla="*/ 0 h 974"/>
                  <a:gd name="T18" fmla="*/ 0 w 3686"/>
                  <a:gd name="T19" fmla="*/ 0 h 974"/>
                  <a:gd name="T20" fmla="*/ 0 w 3686"/>
                  <a:gd name="T21" fmla="*/ 0 h 974"/>
                  <a:gd name="T22" fmla="*/ 0 w 3686"/>
                  <a:gd name="T23" fmla="*/ 0 h 974"/>
                  <a:gd name="T24" fmla="*/ 0 w 3686"/>
                  <a:gd name="T25" fmla="*/ 0 h 974"/>
                  <a:gd name="T26" fmla="*/ 0 w 3686"/>
                  <a:gd name="T27" fmla="*/ 0 h 974"/>
                  <a:gd name="T28" fmla="*/ 0 w 3686"/>
                  <a:gd name="T29" fmla="*/ 0 h 974"/>
                  <a:gd name="T30" fmla="*/ 0 w 3686"/>
                  <a:gd name="T31" fmla="*/ 0 h 974"/>
                  <a:gd name="T32" fmla="*/ 0 w 3686"/>
                  <a:gd name="T33" fmla="*/ 0 h 974"/>
                  <a:gd name="T34" fmla="*/ 0 w 3686"/>
                  <a:gd name="T35" fmla="*/ 0 h 974"/>
                  <a:gd name="T36" fmla="*/ 0 w 3686"/>
                  <a:gd name="T37" fmla="*/ 0 h 974"/>
                  <a:gd name="T38" fmla="*/ 0 w 3686"/>
                  <a:gd name="T39" fmla="*/ 0 h 974"/>
                  <a:gd name="T40" fmla="*/ 0 w 3686"/>
                  <a:gd name="T41" fmla="*/ 0 h 974"/>
                  <a:gd name="T42" fmla="*/ 0 w 3686"/>
                  <a:gd name="T43" fmla="*/ 0 h 974"/>
                  <a:gd name="T44" fmla="*/ 0 w 3686"/>
                  <a:gd name="T45" fmla="*/ 0 h 974"/>
                  <a:gd name="T46" fmla="*/ 0 w 3686"/>
                  <a:gd name="T47" fmla="*/ 0 h 974"/>
                  <a:gd name="T48" fmla="*/ 0 w 3686"/>
                  <a:gd name="T49" fmla="*/ 0 h 974"/>
                  <a:gd name="T50" fmla="*/ 0 w 3686"/>
                  <a:gd name="T51" fmla="*/ 0 h 974"/>
                  <a:gd name="T52" fmla="*/ 0 w 3686"/>
                  <a:gd name="T53" fmla="*/ 0 h 974"/>
                  <a:gd name="T54" fmla="*/ 0 w 3686"/>
                  <a:gd name="T55" fmla="*/ 0 h 974"/>
                  <a:gd name="T56" fmla="*/ 0 w 3686"/>
                  <a:gd name="T57" fmla="*/ 0 h 974"/>
                  <a:gd name="T58" fmla="*/ 0 w 3686"/>
                  <a:gd name="T59" fmla="*/ 0 h 974"/>
                  <a:gd name="T60" fmla="*/ 0 w 3686"/>
                  <a:gd name="T61" fmla="*/ 0 h 974"/>
                  <a:gd name="T62" fmla="*/ 0 w 3686"/>
                  <a:gd name="T63" fmla="*/ 0 h 974"/>
                  <a:gd name="T64" fmla="*/ 0 w 3686"/>
                  <a:gd name="T65" fmla="*/ 0 h 974"/>
                  <a:gd name="T66" fmla="*/ 0 w 3686"/>
                  <a:gd name="T67" fmla="*/ 0 h 974"/>
                  <a:gd name="T68" fmla="*/ 0 w 3686"/>
                  <a:gd name="T69" fmla="*/ 0 h 974"/>
                  <a:gd name="T70" fmla="*/ 0 w 3686"/>
                  <a:gd name="T71" fmla="*/ 0 h 974"/>
                  <a:gd name="T72" fmla="*/ 0 w 3686"/>
                  <a:gd name="T73" fmla="*/ 0 h 974"/>
                  <a:gd name="T74" fmla="*/ 0 w 3686"/>
                  <a:gd name="T75" fmla="*/ 0 h 974"/>
                  <a:gd name="T76" fmla="*/ 0 w 3686"/>
                  <a:gd name="T77" fmla="*/ 0 h 974"/>
                  <a:gd name="T78" fmla="*/ 0 w 3686"/>
                  <a:gd name="T79" fmla="*/ 0 h 974"/>
                  <a:gd name="T80" fmla="*/ 0 w 3686"/>
                  <a:gd name="T81" fmla="*/ 0 h 974"/>
                  <a:gd name="T82" fmla="*/ 0 w 3686"/>
                  <a:gd name="T83" fmla="*/ 0 h 974"/>
                  <a:gd name="T84" fmla="*/ 0 w 3686"/>
                  <a:gd name="T85" fmla="*/ 0 h 974"/>
                  <a:gd name="T86" fmla="*/ 0 w 3686"/>
                  <a:gd name="T87" fmla="*/ 0 h 974"/>
                  <a:gd name="T88" fmla="*/ 0 w 3686"/>
                  <a:gd name="T89" fmla="*/ 0 h 974"/>
                  <a:gd name="T90" fmla="*/ 0 w 3686"/>
                  <a:gd name="T91" fmla="*/ 0 h 974"/>
                  <a:gd name="T92" fmla="*/ 0 w 3686"/>
                  <a:gd name="T93" fmla="*/ 0 h 974"/>
                  <a:gd name="T94" fmla="*/ 0 w 3686"/>
                  <a:gd name="T95" fmla="*/ 0 h 974"/>
                  <a:gd name="T96" fmla="*/ 0 w 3686"/>
                  <a:gd name="T97" fmla="*/ 0 h 974"/>
                  <a:gd name="T98" fmla="*/ 0 w 3686"/>
                  <a:gd name="T99" fmla="*/ 0 h 974"/>
                  <a:gd name="T100" fmla="*/ 0 w 3686"/>
                  <a:gd name="T101" fmla="*/ 0 h 974"/>
                  <a:gd name="T102" fmla="*/ 0 w 3686"/>
                  <a:gd name="T103" fmla="*/ 0 h 974"/>
                  <a:gd name="T104" fmla="*/ 0 w 3686"/>
                  <a:gd name="T105" fmla="*/ 0 h 974"/>
                  <a:gd name="T106" fmla="*/ 0 w 3686"/>
                  <a:gd name="T107" fmla="*/ 0 h 974"/>
                  <a:gd name="T108" fmla="*/ 0 w 3686"/>
                  <a:gd name="T109" fmla="*/ 0 h 974"/>
                  <a:gd name="T110" fmla="*/ 0 w 3686"/>
                  <a:gd name="T111" fmla="*/ 0 h 97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686"/>
                  <a:gd name="T169" fmla="*/ 0 h 974"/>
                  <a:gd name="T170" fmla="*/ 3686 w 3686"/>
                  <a:gd name="T171" fmla="*/ 974 h 97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686" h="974">
                    <a:moveTo>
                      <a:pt x="2890" y="0"/>
                    </a:moveTo>
                    <a:lnTo>
                      <a:pt x="2859" y="6"/>
                    </a:lnTo>
                    <a:lnTo>
                      <a:pt x="2817" y="12"/>
                    </a:lnTo>
                    <a:lnTo>
                      <a:pt x="2763" y="22"/>
                    </a:lnTo>
                    <a:lnTo>
                      <a:pt x="2700" y="34"/>
                    </a:lnTo>
                    <a:lnTo>
                      <a:pt x="2628" y="47"/>
                    </a:lnTo>
                    <a:lnTo>
                      <a:pt x="2547" y="62"/>
                    </a:lnTo>
                    <a:lnTo>
                      <a:pt x="2460" y="80"/>
                    </a:lnTo>
                    <a:lnTo>
                      <a:pt x="2365" y="98"/>
                    </a:lnTo>
                    <a:lnTo>
                      <a:pt x="2264" y="118"/>
                    </a:lnTo>
                    <a:lnTo>
                      <a:pt x="2159" y="139"/>
                    </a:lnTo>
                    <a:lnTo>
                      <a:pt x="2049" y="162"/>
                    </a:lnTo>
                    <a:lnTo>
                      <a:pt x="1935" y="185"/>
                    </a:lnTo>
                    <a:lnTo>
                      <a:pt x="1818" y="208"/>
                    </a:lnTo>
                    <a:lnTo>
                      <a:pt x="1700" y="233"/>
                    </a:lnTo>
                    <a:lnTo>
                      <a:pt x="1579" y="257"/>
                    </a:lnTo>
                    <a:lnTo>
                      <a:pt x="1460" y="283"/>
                    </a:lnTo>
                    <a:lnTo>
                      <a:pt x="1340" y="307"/>
                    </a:lnTo>
                    <a:lnTo>
                      <a:pt x="1222" y="333"/>
                    </a:lnTo>
                    <a:lnTo>
                      <a:pt x="1105" y="357"/>
                    </a:lnTo>
                    <a:lnTo>
                      <a:pt x="991" y="381"/>
                    </a:lnTo>
                    <a:lnTo>
                      <a:pt x="881" y="406"/>
                    </a:lnTo>
                    <a:lnTo>
                      <a:pt x="776" y="429"/>
                    </a:lnTo>
                    <a:lnTo>
                      <a:pt x="674" y="451"/>
                    </a:lnTo>
                    <a:lnTo>
                      <a:pt x="581" y="472"/>
                    </a:lnTo>
                    <a:lnTo>
                      <a:pt x="492" y="492"/>
                    </a:lnTo>
                    <a:lnTo>
                      <a:pt x="411" y="511"/>
                    </a:lnTo>
                    <a:lnTo>
                      <a:pt x="340" y="528"/>
                    </a:lnTo>
                    <a:lnTo>
                      <a:pt x="277" y="544"/>
                    </a:lnTo>
                    <a:lnTo>
                      <a:pt x="224" y="557"/>
                    </a:lnTo>
                    <a:lnTo>
                      <a:pt x="182" y="570"/>
                    </a:lnTo>
                    <a:lnTo>
                      <a:pt x="151" y="579"/>
                    </a:lnTo>
                    <a:lnTo>
                      <a:pt x="133" y="587"/>
                    </a:lnTo>
                    <a:lnTo>
                      <a:pt x="110" y="598"/>
                    </a:lnTo>
                    <a:lnTo>
                      <a:pt x="88" y="608"/>
                    </a:lnTo>
                    <a:lnTo>
                      <a:pt x="68" y="616"/>
                    </a:lnTo>
                    <a:lnTo>
                      <a:pt x="49" y="624"/>
                    </a:lnTo>
                    <a:lnTo>
                      <a:pt x="33" y="629"/>
                    </a:lnTo>
                    <a:lnTo>
                      <a:pt x="19" y="634"/>
                    </a:lnTo>
                    <a:lnTo>
                      <a:pt x="9" y="639"/>
                    </a:lnTo>
                    <a:lnTo>
                      <a:pt x="2" y="643"/>
                    </a:lnTo>
                    <a:lnTo>
                      <a:pt x="0" y="648"/>
                    </a:lnTo>
                    <a:lnTo>
                      <a:pt x="1" y="653"/>
                    </a:lnTo>
                    <a:lnTo>
                      <a:pt x="8" y="658"/>
                    </a:lnTo>
                    <a:lnTo>
                      <a:pt x="19" y="663"/>
                    </a:lnTo>
                    <a:lnTo>
                      <a:pt x="37" y="671"/>
                    </a:lnTo>
                    <a:lnTo>
                      <a:pt x="60" y="679"/>
                    </a:lnTo>
                    <a:lnTo>
                      <a:pt x="90" y="689"/>
                    </a:lnTo>
                    <a:lnTo>
                      <a:pt x="126" y="701"/>
                    </a:lnTo>
                    <a:lnTo>
                      <a:pt x="163" y="712"/>
                    </a:lnTo>
                    <a:lnTo>
                      <a:pt x="195" y="722"/>
                    </a:lnTo>
                    <a:lnTo>
                      <a:pt x="223" y="731"/>
                    </a:lnTo>
                    <a:lnTo>
                      <a:pt x="247" y="739"/>
                    </a:lnTo>
                    <a:lnTo>
                      <a:pt x="269" y="746"/>
                    </a:lnTo>
                    <a:lnTo>
                      <a:pt x="288" y="752"/>
                    </a:lnTo>
                    <a:lnTo>
                      <a:pt x="306" y="757"/>
                    </a:lnTo>
                    <a:lnTo>
                      <a:pt x="323" y="762"/>
                    </a:lnTo>
                    <a:lnTo>
                      <a:pt x="338" y="769"/>
                    </a:lnTo>
                    <a:lnTo>
                      <a:pt x="355" y="774"/>
                    </a:lnTo>
                    <a:lnTo>
                      <a:pt x="372" y="780"/>
                    </a:lnTo>
                    <a:lnTo>
                      <a:pt x="391" y="788"/>
                    </a:lnTo>
                    <a:lnTo>
                      <a:pt x="411" y="797"/>
                    </a:lnTo>
                    <a:lnTo>
                      <a:pt x="435" y="806"/>
                    </a:lnTo>
                    <a:lnTo>
                      <a:pt x="460" y="817"/>
                    </a:lnTo>
                    <a:lnTo>
                      <a:pt x="491" y="830"/>
                    </a:lnTo>
                    <a:lnTo>
                      <a:pt x="520" y="844"/>
                    </a:lnTo>
                    <a:lnTo>
                      <a:pt x="545" y="858"/>
                    </a:lnTo>
                    <a:lnTo>
                      <a:pt x="565" y="873"/>
                    </a:lnTo>
                    <a:lnTo>
                      <a:pt x="582" y="888"/>
                    </a:lnTo>
                    <a:lnTo>
                      <a:pt x="596" y="901"/>
                    </a:lnTo>
                    <a:lnTo>
                      <a:pt x="609" y="915"/>
                    </a:lnTo>
                    <a:lnTo>
                      <a:pt x="620" y="926"/>
                    </a:lnTo>
                    <a:lnTo>
                      <a:pt x="633" y="938"/>
                    </a:lnTo>
                    <a:lnTo>
                      <a:pt x="646" y="948"/>
                    </a:lnTo>
                    <a:lnTo>
                      <a:pt x="661" y="957"/>
                    </a:lnTo>
                    <a:lnTo>
                      <a:pt x="679" y="964"/>
                    </a:lnTo>
                    <a:lnTo>
                      <a:pt x="700" y="970"/>
                    </a:lnTo>
                    <a:lnTo>
                      <a:pt x="726" y="973"/>
                    </a:lnTo>
                    <a:lnTo>
                      <a:pt x="758" y="974"/>
                    </a:lnTo>
                    <a:lnTo>
                      <a:pt x="795" y="971"/>
                    </a:lnTo>
                    <a:lnTo>
                      <a:pt x="840" y="967"/>
                    </a:lnTo>
                    <a:lnTo>
                      <a:pt x="869" y="964"/>
                    </a:lnTo>
                    <a:lnTo>
                      <a:pt x="908" y="956"/>
                    </a:lnTo>
                    <a:lnTo>
                      <a:pt x="955" y="947"/>
                    </a:lnTo>
                    <a:lnTo>
                      <a:pt x="1011" y="935"/>
                    </a:lnTo>
                    <a:lnTo>
                      <a:pt x="1076" y="921"/>
                    </a:lnTo>
                    <a:lnTo>
                      <a:pt x="1146" y="905"/>
                    </a:lnTo>
                    <a:lnTo>
                      <a:pt x="1223" y="887"/>
                    </a:lnTo>
                    <a:lnTo>
                      <a:pt x="1305" y="867"/>
                    </a:lnTo>
                    <a:lnTo>
                      <a:pt x="1392" y="847"/>
                    </a:lnTo>
                    <a:lnTo>
                      <a:pt x="1485" y="824"/>
                    </a:lnTo>
                    <a:lnTo>
                      <a:pt x="1581" y="801"/>
                    </a:lnTo>
                    <a:lnTo>
                      <a:pt x="1679" y="776"/>
                    </a:lnTo>
                    <a:lnTo>
                      <a:pt x="1781" y="752"/>
                    </a:lnTo>
                    <a:lnTo>
                      <a:pt x="1885" y="726"/>
                    </a:lnTo>
                    <a:lnTo>
                      <a:pt x="1988" y="699"/>
                    </a:lnTo>
                    <a:lnTo>
                      <a:pt x="2094" y="672"/>
                    </a:lnTo>
                    <a:lnTo>
                      <a:pt x="2199" y="647"/>
                    </a:lnTo>
                    <a:lnTo>
                      <a:pt x="2304" y="620"/>
                    </a:lnTo>
                    <a:lnTo>
                      <a:pt x="2406" y="593"/>
                    </a:lnTo>
                    <a:lnTo>
                      <a:pt x="2508" y="567"/>
                    </a:lnTo>
                    <a:lnTo>
                      <a:pt x="2605" y="542"/>
                    </a:lnTo>
                    <a:lnTo>
                      <a:pt x="2701" y="517"/>
                    </a:lnTo>
                    <a:lnTo>
                      <a:pt x="2792" y="494"/>
                    </a:lnTo>
                    <a:lnTo>
                      <a:pt x="2878" y="471"/>
                    </a:lnTo>
                    <a:lnTo>
                      <a:pt x="2960" y="451"/>
                    </a:lnTo>
                    <a:lnTo>
                      <a:pt x="3036" y="430"/>
                    </a:lnTo>
                    <a:lnTo>
                      <a:pt x="3105" y="412"/>
                    </a:lnTo>
                    <a:lnTo>
                      <a:pt x="3167" y="395"/>
                    </a:lnTo>
                    <a:lnTo>
                      <a:pt x="3220" y="381"/>
                    </a:lnTo>
                    <a:lnTo>
                      <a:pt x="3267" y="369"/>
                    </a:lnTo>
                    <a:lnTo>
                      <a:pt x="3304" y="358"/>
                    </a:lnTo>
                    <a:lnTo>
                      <a:pt x="3331" y="351"/>
                    </a:lnTo>
                    <a:lnTo>
                      <a:pt x="3376" y="338"/>
                    </a:lnTo>
                    <a:lnTo>
                      <a:pt x="3419" y="325"/>
                    </a:lnTo>
                    <a:lnTo>
                      <a:pt x="3463" y="313"/>
                    </a:lnTo>
                    <a:lnTo>
                      <a:pt x="3504" y="302"/>
                    </a:lnTo>
                    <a:lnTo>
                      <a:pt x="3542" y="290"/>
                    </a:lnTo>
                    <a:lnTo>
                      <a:pt x="3578" y="279"/>
                    </a:lnTo>
                    <a:lnTo>
                      <a:pt x="3610" y="268"/>
                    </a:lnTo>
                    <a:lnTo>
                      <a:pt x="3637" y="258"/>
                    </a:lnTo>
                    <a:lnTo>
                      <a:pt x="3659" y="248"/>
                    </a:lnTo>
                    <a:lnTo>
                      <a:pt x="3676" y="240"/>
                    </a:lnTo>
                    <a:lnTo>
                      <a:pt x="3685" y="231"/>
                    </a:lnTo>
                    <a:lnTo>
                      <a:pt x="3686" y="225"/>
                    </a:lnTo>
                    <a:lnTo>
                      <a:pt x="3679" y="218"/>
                    </a:lnTo>
                    <a:lnTo>
                      <a:pt x="3664" y="213"/>
                    </a:lnTo>
                    <a:lnTo>
                      <a:pt x="3640" y="208"/>
                    </a:lnTo>
                    <a:lnTo>
                      <a:pt x="3604" y="206"/>
                    </a:lnTo>
                    <a:lnTo>
                      <a:pt x="3564" y="204"/>
                    </a:lnTo>
                    <a:lnTo>
                      <a:pt x="3527" y="206"/>
                    </a:lnTo>
                    <a:lnTo>
                      <a:pt x="3492" y="210"/>
                    </a:lnTo>
                    <a:lnTo>
                      <a:pt x="3460" y="215"/>
                    </a:lnTo>
                    <a:lnTo>
                      <a:pt x="3429" y="221"/>
                    </a:lnTo>
                    <a:lnTo>
                      <a:pt x="3400" y="229"/>
                    </a:lnTo>
                    <a:lnTo>
                      <a:pt x="3372" y="236"/>
                    </a:lnTo>
                    <a:lnTo>
                      <a:pt x="3345" y="244"/>
                    </a:lnTo>
                    <a:lnTo>
                      <a:pt x="3319" y="252"/>
                    </a:lnTo>
                    <a:lnTo>
                      <a:pt x="3294" y="260"/>
                    </a:lnTo>
                    <a:lnTo>
                      <a:pt x="3269" y="265"/>
                    </a:lnTo>
                    <a:lnTo>
                      <a:pt x="3244" y="268"/>
                    </a:lnTo>
                    <a:lnTo>
                      <a:pt x="3219" y="271"/>
                    </a:lnTo>
                    <a:lnTo>
                      <a:pt x="3194" y="270"/>
                    </a:lnTo>
                    <a:lnTo>
                      <a:pt x="3168" y="266"/>
                    </a:lnTo>
                    <a:lnTo>
                      <a:pt x="3141" y="260"/>
                    </a:lnTo>
                    <a:lnTo>
                      <a:pt x="3091" y="244"/>
                    </a:lnTo>
                    <a:lnTo>
                      <a:pt x="3050" y="230"/>
                    </a:lnTo>
                    <a:lnTo>
                      <a:pt x="3018" y="217"/>
                    </a:lnTo>
                    <a:lnTo>
                      <a:pt x="2996" y="206"/>
                    </a:lnTo>
                    <a:lnTo>
                      <a:pt x="2985" y="193"/>
                    </a:lnTo>
                    <a:lnTo>
                      <a:pt x="2983" y="180"/>
                    </a:lnTo>
                    <a:lnTo>
                      <a:pt x="2991" y="163"/>
                    </a:lnTo>
                    <a:lnTo>
                      <a:pt x="3011" y="145"/>
                    </a:lnTo>
                    <a:lnTo>
                      <a:pt x="3033" y="127"/>
                    </a:lnTo>
                    <a:lnTo>
                      <a:pt x="3047" y="112"/>
                    </a:lnTo>
                    <a:lnTo>
                      <a:pt x="3054" y="100"/>
                    </a:lnTo>
                    <a:lnTo>
                      <a:pt x="3052" y="89"/>
                    </a:lnTo>
                    <a:lnTo>
                      <a:pt x="3045" y="79"/>
                    </a:lnTo>
                    <a:lnTo>
                      <a:pt x="3031" y="70"/>
                    </a:lnTo>
                    <a:lnTo>
                      <a:pt x="3009" y="58"/>
                    </a:lnTo>
                    <a:lnTo>
                      <a:pt x="2981" y="45"/>
                    </a:lnTo>
                    <a:lnTo>
                      <a:pt x="2952" y="33"/>
                    </a:lnTo>
                    <a:lnTo>
                      <a:pt x="2931" y="22"/>
                    </a:lnTo>
                    <a:lnTo>
                      <a:pt x="2915" y="15"/>
                    </a:lnTo>
                    <a:lnTo>
                      <a:pt x="2904" y="9"/>
                    </a:lnTo>
                    <a:lnTo>
                      <a:pt x="2896" y="4"/>
                    </a:lnTo>
                    <a:lnTo>
                      <a:pt x="2892" y="2"/>
                    </a:lnTo>
                    <a:lnTo>
                      <a:pt x="2890" y="0"/>
                    </a:lnTo>
                    <a:close/>
                  </a:path>
                </a:pathLst>
              </a:custGeom>
              <a:solidFill>
                <a:srgbClr val="7F7F7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49" name="Freeform 178">
                <a:extLst>
                  <a:ext uri="{FF2B5EF4-FFF2-40B4-BE49-F238E27FC236}">
                    <a16:creationId xmlns:a16="http://schemas.microsoft.com/office/drawing/2014/main" id="{4B5261B5-CB73-4675-BF17-C6862E13896F}"/>
                  </a:ext>
                </a:extLst>
              </p:cNvPr>
              <p:cNvSpPr>
                <a:spLocks noChangeAspect="1"/>
              </p:cNvSpPr>
              <p:nvPr/>
            </p:nvSpPr>
            <p:spPr bwMode="auto">
              <a:xfrm>
                <a:off x="4762" y="1666"/>
                <a:ext cx="153" cy="91"/>
              </a:xfrm>
              <a:custGeom>
                <a:avLst/>
                <a:gdLst>
                  <a:gd name="T0" fmla="*/ 0 w 614"/>
                  <a:gd name="T1" fmla="*/ 0 h 364"/>
                  <a:gd name="T2" fmla="*/ 0 w 614"/>
                  <a:gd name="T3" fmla="*/ 0 h 364"/>
                  <a:gd name="T4" fmla="*/ 0 w 614"/>
                  <a:gd name="T5" fmla="*/ 0 h 364"/>
                  <a:gd name="T6" fmla="*/ 0 w 614"/>
                  <a:gd name="T7" fmla="*/ 0 h 364"/>
                  <a:gd name="T8" fmla="*/ 0 w 614"/>
                  <a:gd name="T9" fmla="*/ 0 h 364"/>
                  <a:gd name="T10" fmla="*/ 0 w 614"/>
                  <a:gd name="T11" fmla="*/ 0 h 364"/>
                  <a:gd name="T12" fmla="*/ 0 w 614"/>
                  <a:gd name="T13" fmla="*/ 0 h 364"/>
                  <a:gd name="T14" fmla="*/ 0 60000 65536"/>
                  <a:gd name="T15" fmla="*/ 0 60000 65536"/>
                  <a:gd name="T16" fmla="*/ 0 60000 65536"/>
                  <a:gd name="T17" fmla="*/ 0 60000 65536"/>
                  <a:gd name="T18" fmla="*/ 0 60000 65536"/>
                  <a:gd name="T19" fmla="*/ 0 60000 65536"/>
                  <a:gd name="T20" fmla="*/ 0 60000 65536"/>
                  <a:gd name="T21" fmla="*/ 0 w 614"/>
                  <a:gd name="T22" fmla="*/ 0 h 364"/>
                  <a:gd name="T23" fmla="*/ 614 w 614"/>
                  <a:gd name="T24" fmla="*/ 364 h 3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364">
                    <a:moveTo>
                      <a:pt x="60" y="166"/>
                    </a:moveTo>
                    <a:lnTo>
                      <a:pt x="0" y="364"/>
                    </a:lnTo>
                    <a:lnTo>
                      <a:pt x="182" y="342"/>
                    </a:lnTo>
                    <a:lnTo>
                      <a:pt x="577" y="242"/>
                    </a:lnTo>
                    <a:lnTo>
                      <a:pt x="614" y="0"/>
                    </a:lnTo>
                    <a:lnTo>
                      <a:pt x="424" y="0"/>
                    </a:lnTo>
                    <a:lnTo>
                      <a:pt x="60" y="166"/>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50" name="Freeform 179">
                <a:extLst>
                  <a:ext uri="{FF2B5EF4-FFF2-40B4-BE49-F238E27FC236}">
                    <a16:creationId xmlns:a16="http://schemas.microsoft.com/office/drawing/2014/main" id="{BA2CA519-5FC9-4D5D-BC91-DB3EFCA2011E}"/>
                  </a:ext>
                </a:extLst>
              </p:cNvPr>
              <p:cNvSpPr>
                <a:spLocks noChangeAspect="1"/>
              </p:cNvSpPr>
              <p:nvPr/>
            </p:nvSpPr>
            <p:spPr bwMode="auto">
              <a:xfrm>
                <a:off x="4762" y="1666"/>
                <a:ext cx="153" cy="91"/>
              </a:xfrm>
              <a:custGeom>
                <a:avLst/>
                <a:gdLst>
                  <a:gd name="T0" fmla="*/ 0 w 614"/>
                  <a:gd name="T1" fmla="*/ 0 h 364"/>
                  <a:gd name="T2" fmla="*/ 0 w 614"/>
                  <a:gd name="T3" fmla="*/ 0 h 364"/>
                  <a:gd name="T4" fmla="*/ 0 w 614"/>
                  <a:gd name="T5" fmla="*/ 0 h 364"/>
                  <a:gd name="T6" fmla="*/ 0 w 614"/>
                  <a:gd name="T7" fmla="*/ 0 h 364"/>
                  <a:gd name="T8" fmla="*/ 0 w 614"/>
                  <a:gd name="T9" fmla="*/ 0 h 364"/>
                  <a:gd name="T10" fmla="*/ 0 w 614"/>
                  <a:gd name="T11" fmla="*/ 0 h 364"/>
                  <a:gd name="T12" fmla="*/ 0 w 614"/>
                  <a:gd name="T13" fmla="*/ 0 h 364"/>
                  <a:gd name="T14" fmla="*/ 0 60000 65536"/>
                  <a:gd name="T15" fmla="*/ 0 60000 65536"/>
                  <a:gd name="T16" fmla="*/ 0 60000 65536"/>
                  <a:gd name="T17" fmla="*/ 0 60000 65536"/>
                  <a:gd name="T18" fmla="*/ 0 60000 65536"/>
                  <a:gd name="T19" fmla="*/ 0 60000 65536"/>
                  <a:gd name="T20" fmla="*/ 0 60000 65536"/>
                  <a:gd name="T21" fmla="*/ 0 w 614"/>
                  <a:gd name="T22" fmla="*/ 0 h 364"/>
                  <a:gd name="T23" fmla="*/ 614 w 614"/>
                  <a:gd name="T24" fmla="*/ 364 h 3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364">
                    <a:moveTo>
                      <a:pt x="60" y="166"/>
                    </a:moveTo>
                    <a:lnTo>
                      <a:pt x="0" y="364"/>
                    </a:lnTo>
                    <a:lnTo>
                      <a:pt x="182" y="342"/>
                    </a:lnTo>
                    <a:lnTo>
                      <a:pt x="577" y="242"/>
                    </a:lnTo>
                    <a:lnTo>
                      <a:pt x="614" y="0"/>
                    </a:lnTo>
                    <a:lnTo>
                      <a:pt x="424" y="0"/>
                    </a:lnTo>
                    <a:lnTo>
                      <a:pt x="60" y="166"/>
                    </a:lnTo>
                  </a:path>
                </a:pathLst>
              </a:custGeom>
              <a:noFill/>
              <a:ln w="0" cap="sq">
                <a:solidFill>
                  <a:srgbClr val="000000"/>
                </a:solidFill>
                <a:prstDash val="solid"/>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51" name="Freeform 180">
                <a:extLst>
                  <a:ext uri="{FF2B5EF4-FFF2-40B4-BE49-F238E27FC236}">
                    <a16:creationId xmlns:a16="http://schemas.microsoft.com/office/drawing/2014/main" id="{D1ED1437-1D4B-4C72-A0FA-343C9F344D72}"/>
                  </a:ext>
                </a:extLst>
              </p:cNvPr>
              <p:cNvSpPr>
                <a:spLocks noChangeAspect="1"/>
              </p:cNvSpPr>
              <p:nvPr/>
            </p:nvSpPr>
            <p:spPr bwMode="auto">
              <a:xfrm>
                <a:off x="4534" y="1747"/>
                <a:ext cx="119" cy="88"/>
              </a:xfrm>
              <a:custGeom>
                <a:avLst/>
                <a:gdLst>
                  <a:gd name="T0" fmla="*/ 0 w 478"/>
                  <a:gd name="T1" fmla="*/ 0 h 350"/>
                  <a:gd name="T2" fmla="*/ 0 w 478"/>
                  <a:gd name="T3" fmla="*/ 0 h 350"/>
                  <a:gd name="T4" fmla="*/ 0 w 478"/>
                  <a:gd name="T5" fmla="*/ 0 h 350"/>
                  <a:gd name="T6" fmla="*/ 0 w 478"/>
                  <a:gd name="T7" fmla="*/ 0 h 350"/>
                  <a:gd name="T8" fmla="*/ 0 60000 65536"/>
                  <a:gd name="T9" fmla="*/ 0 60000 65536"/>
                  <a:gd name="T10" fmla="*/ 0 60000 65536"/>
                  <a:gd name="T11" fmla="*/ 0 60000 65536"/>
                  <a:gd name="T12" fmla="*/ 0 w 478"/>
                  <a:gd name="T13" fmla="*/ 0 h 350"/>
                  <a:gd name="T14" fmla="*/ 478 w 478"/>
                  <a:gd name="T15" fmla="*/ 350 h 350"/>
                </a:gdLst>
                <a:ahLst/>
                <a:cxnLst>
                  <a:cxn ang="T8">
                    <a:pos x="T0" y="T1"/>
                  </a:cxn>
                  <a:cxn ang="T9">
                    <a:pos x="T2" y="T3"/>
                  </a:cxn>
                  <a:cxn ang="T10">
                    <a:pos x="T4" y="T5"/>
                  </a:cxn>
                  <a:cxn ang="T11">
                    <a:pos x="T6" y="T7"/>
                  </a:cxn>
                </a:cxnLst>
                <a:rect l="T12" t="T13" r="T14" b="T15"/>
                <a:pathLst>
                  <a:path w="478" h="350">
                    <a:moveTo>
                      <a:pt x="478" y="0"/>
                    </a:moveTo>
                    <a:lnTo>
                      <a:pt x="432" y="236"/>
                    </a:lnTo>
                    <a:lnTo>
                      <a:pt x="0" y="350"/>
                    </a:lnTo>
                    <a:lnTo>
                      <a:pt x="478" y="0"/>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52" name="Freeform 181">
                <a:extLst>
                  <a:ext uri="{FF2B5EF4-FFF2-40B4-BE49-F238E27FC236}">
                    <a16:creationId xmlns:a16="http://schemas.microsoft.com/office/drawing/2014/main" id="{14B36360-E3CF-4F52-B1BB-90047C96A49D}"/>
                  </a:ext>
                </a:extLst>
              </p:cNvPr>
              <p:cNvSpPr>
                <a:spLocks noChangeAspect="1"/>
              </p:cNvSpPr>
              <p:nvPr/>
            </p:nvSpPr>
            <p:spPr bwMode="auto">
              <a:xfrm>
                <a:off x="4249" y="1602"/>
                <a:ext cx="402" cy="192"/>
              </a:xfrm>
              <a:custGeom>
                <a:avLst/>
                <a:gdLst>
                  <a:gd name="T0" fmla="*/ 0 w 1611"/>
                  <a:gd name="T1" fmla="*/ 0 h 768"/>
                  <a:gd name="T2" fmla="*/ 0 w 1611"/>
                  <a:gd name="T3" fmla="*/ 0 h 768"/>
                  <a:gd name="T4" fmla="*/ 0 w 1611"/>
                  <a:gd name="T5" fmla="*/ 0 h 768"/>
                  <a:gd name="T6" fmla="*/ 0 w 1611"/>
                  <a:gd name="T7" fmla="*/ 0 h 768"/>
                  <a:gd name="T8" fmla="*/ 0 w 1611"/>
                  <a:gd name="T9" fmla="*/ 0 h 768"/>
                  <a:gd name="T10" fmla="*/ 0 w 1611"/>
                  <a:gd name="T11" fmla="*/ 0 h 768"/>
                  <a:gd name="T12" fmla="*/ 0 w 1611"/>
                  <a:gd name="T13" fmla="*/ 0 h 768"/>
                  <a:gd name="T14" fmla="*/ 0 w 1611"/>
                  <a:gd name="T15" fmla="*/ 0 h 768"/>
                  <a:gd name="T16" fmla="*/ 0 w 1611"/>
                  <a:gd name="T17" fmla="*/ 0 h 768"/>
                  <a:gd name="T18" fmla="*/ 0 w 1611"/>
                  <a:gd name="T19" fmla="*/ 0 h 768"/>
                  <a:gd name="T20" fmla="*/ 0 w 1611"/>
                  <a:gd name="T21" fmla="*/ 0 h 768"/>
                  <a:gd name="T22" fmla="*/ 0 w 1611"/>
                  <a:gd name="T23" fmla="*/ 0 h 768"/>
                  <a:gd name="T24" fmla="*/ 0 w 1611"/>
                  <a:gd name="T25" fmla="*/ 0 h 768"/>
                  <a:gd name="T26" fmla="*/ 0 w 1611"/>
                  <a:gd name="T27" fmla="*/ 0 h 768"/>
                  <a:gd name="T28" fmla="*/ 0 w 1611"/>
                  <a:gd name="T29" fmla="*/ 0 h 768"/>
                  <a:gd name="T30" fmla="*/ 0 w 1611"/>
                  <a:gd name="T31" fmla="*/ 0 h 768"/>
                  <a:gd name="T32" fmla="*/ 0 w 1611"/>
                  <a:gd name="T33" fmla="*/ 0 h 768"/>
                  <a:gd name="T34" fmla="*/ 0 w 1611"/>
                  <a:gd name="T35" fmla="*/ 0 h 768"/>
                  <a:gd name="T36" fmla="*/ 0 w 1611"/>
                  <a:gd name="T37" fmla="*/ 0 h 768"/>
                  <a:gd name="T38" fmla="*/ 0 w 1611"/>
                  <a:gd name="T39" fmla="*/ 0 h 768"/>
                  <a:gd name="T40" fmla="*/ 0 w 1611"/>
                  <a:gd name="T41" fmla="*/ 0 h 768"/>
                  <a:gd name="T42" fmla="*/ 0 w 1611"/>
                  <a:gd name="T43" fmla="*/ 0 h 768"/>
                  <a:gd name="T44" fmla="*/ 0 w 1611"/>
                  <a:gd name="T45" fmla="*/ 0 h 768"/>
                  <a:gd name="T46" fmla="*/ 0 w 1611"/>
                  <a:gd name="T47" fmla="*/ 0 h 768"/>
                  <a:gd name="T48" fmla="*/ 0 w 1611"/>
                  <a:gd name="T49" fmla="*/ 0 h 768"/>
                  <a:gd name="T50" fmla="*/ 0 w 1611"/>
                  <a:gd name="T51" fmla="*/ 0 h 768"/>
                  <a:gd name="T52" fmla="*/ 0 w 1611"/>
                  <a:gd name="T53" fmla="*/ 0 h 768"/>
                  <a:gd name="T54" fmla="*/ 0 w 1611"/>
                  <a:gd name="T55" fmla="*/ 0 h 768"/>
                  <a:gd name="T56" fmla="*/ 0 w 1611"/>
                  <a:gd name="T57" fmla="*/ 0 h 768"/>
                  <a:gd name="T58" fmla="*/ 0 w 1611"/>
                  <a:gd name="T59" fmla="*/ 0 h 768"/>
                  <a:gd name="T60" fmla="*/ 0 w 1611"/>
                  <a:gd name="T61" fmla="*/ 0 h 768"/>
                  <a:gd name="T62" fmla="*/ 0 w 1611"/>
                  <a:gd name="T63" fmla="*/ 0 h 768"/>
                  <a:gd name="T64" fmla="*/ 0 w 1611"/>
                  <a:gd name="T65" fmla="*/ 0 h 768"/>
                  <a:gd name="T66" fmla="*/ 0 w 1611"/>
                  <a:gd name="T67" fmla="*/ 0 h 768"/>
                  <a:gd name="T68" fmla="*/ 0 w 1611"/>
                  <a:gd name="T69" fmla="*/ 0 h 768"/>
                  <a:gd name="T70" fmla="*/ 0 w 1611"/>
                  <a:gd name="T71" fmla="*/ 0 h 768"/>
                  <a:gd name="T72" fmla="*/ 0 w 1611"/>
                  <a:gd name="T73" fmla="*/ 0 h 768"/>
                  <a:gd name="T74" fmla="*/ 0 w 1611"/>
                  <a:gd name="T75" fmla="*/ 0 h 768"/>
                  <a:gd name="T76" fmla="*/ 0 w 1611"/>
                  <a:gd name="T77" fmla="*/ 0 h 768"/>
                  <a:gd name="T78" fmla="*/ 0 w 1611"/>
                  <a:gd name="T79" fmla="*/ 0 h 768"/>
                  <a:gd name="T80" fmla="*/ 0 w 1611"/>
                  <a:gd name="T81" fmla="*/ 0 h 768"/>
                  <a:gd name="T82" fmla="*/ 0 w 1611"/>
                  <a:gd name="T83" fmla="*/ 0 h 768"/>
                  <a:gd name="T84" fmla="*/ 0 w 1611"/>
                  <a:gd name="T85" fmla="*/ 0 h 768"/>
                  <a:gd name="T86" fmla="*/ 0 w 1611"/>
                  <a:gd name="T87" fmla="*/ 0 h 768"/>
                  <a:gd name="T88" fmla="*/ 0 w 1611"/>
                  <a:gd name="T89" fmla="*/ 0 h 768"/>
                  <a:gd name="T90" fmla="*/ 0 w 1611"/>
                  <a:gd name="T91" fmla="*/ 0 h 768"/>
                  <a:gd name="T92" fmla="*/ 0 w 1611"/>
                  <a:gd name="T93" fmla="*/ 0 h 768"/>
                  <a:gd name="T94" fmla="*/ 0 w 1611"/>
                  <a:gd name="T95" fmla="*/ 0 h 768"/>
                  <a:gd name="T96" fmla="*/ 0 w 1611"/>
                  <a:gd name="T97" fmla="*/ 0 h 768"/>
                  <a:gd name="T98" fmla="*/ 0 w 1611"/>
                  <a:gd name="T99" fmla="*/ 0 h 768"/>
                  <a:gd name="T100" fmla="*/ 0 w 1611"/>
                  <a:gd name="T101" fmla="*/ 0 h 768"/>
                  <a:gd name="T102" fmla="*/ 0 w 1611"/>
                  <a:gd name="T103" fmla="*/ 0 h 768"/>
                  <a:gd name="T104" fmla="*/ 0 w 1611"/>
                  <a:gd name="T105" fmla="*/ 0 h 768"/>
                  <a:gd name="T106" fmla="*/ 0 w 1611"/>
                  <a:gd name="T107" fmla="*/ 0 h 768"/>
                  <a:gd name="T108" fmla="*/ 0 w 1611"/>
                  <a:gd name="T109" fmla="*/ 0 h 768"/>
                  <a:gd name="T110" fmla="*/ 0 w 1611"/>
                  <a:gd name="T111" fmla="*/ 0 h 768"/>
                  <a:gd name="T112" fmla="*/ 0 w 1611"/>
                  <a:gd name="T113" fmla="*/ 0 h 768"/>
                  <a:gd name="T114" fmla="*/ 0 w 1611"/>
                  <a:gd name="T115" fmla="*/ 0 h 768"/>
                  <a:gd name="T116" fmla="*/ 0 w 1611"/>
                  <a:gd name="T117" fmla="*/ 0 h 768"/>
                  <a:gd name="T118" fmla="*/ 0 w 1611"/>
                  <a:gd name="T119" fmla="*/ 0 h 768"/>
                  <a:gd name="T120" fmla="*/ 0 w 1611"/>
                  <a:gd name="T121" fmla="*/ 0 h 76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11"/>
                  <a:gd name="T184" fmla="*/ 0 h 768"/>
                  <a:gd name="T185" fmla="*/ 1611 w 1611"/>
                  <a:gd name="T186" fmla="*/ 768 h 76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11" h="768">
                    <a:moveTo>
                      <a:pt x="1611" y="352"/>
                    </a:moveTo>
                    <a:lnTo>
                      <a:pt x="1567" y="357"/>
                    </a:lnTo>
                    <a:lnTo>
                      <a:pt x="1520" y="370"/>
                    </a:lnTo>
                    <a:lnTo>
                      <a:pt x="1467" y="391"/>
                    </a:lnTo>
                    <a:lnTo>
                      <a:pt x="1413" y="416"/>
                    </a:lnTo>
                    <a:lnTo>
                      <a:pt x="1357" y="447"/>
                    </a:lnTo>
                    <a:lnTo>
                      <a:pt x="1302" y="482"/>
                    </a:lnTo>
                    <a:lnTo>
                      <a:pt x="1245" y="519"/>
                    </a:lnTo>
                    <a:lnTo>
                      <a:pt x="1191" y="558"/>
                    </a:lnTo>
                    <a:lnTo>
                      <a:pt x="1139" y="596"/>
                    </a:lnTo>
                    <a:lnTo>
                      <a:pt x="1091" y="633"/>
                    </a:lnTo>
                    <a:lnTo>
                      <a:pt x="1048" y="668"/>
                    </a:lnTo>
                    <a:lnTo>
                      <a:pt x="1009" y="699"/>
                    </a:lnTo>
                    <a:lnTo>
                      <a:pt x="979" y="724"/>
                    </a:lnTo>
                    <a:lnTo>
                      <a:pt x="956" y="745"/>
                    </a:lnTo>
                    <a:lnTo>
                      <a:pt x="940" y="758"/>
                    </a:lnTo>
                    <a:lnTo>
                      <a:pt x="935" y="763"/>
                    </a:lnTo>
                    <a:lnTo>
                      <a:pt x="932" y="763"/>
                    </a:lnTo>
                    <a:lnTo>
                      <a:pt x="925" y="764"/>
                    </a:lnTo>
                    <a:lnTo>
                      <a:pt x="912" y="765"/>
                    </a:lnTo>
                    <a:lnTo>
                      <a:pt x="895" y="765"/>
                    </a:lnTo>
                    <a:lnTo>
                      <a:pt x="873" y="767"/>
                    </a:lnTo>
                    <a:lnTo>
                      <a:pt x="849" y="768"/>
                    </a:lnTo>
                    <a:lnTo>
                      <a:pt x="821" y="767"/>
                    </a:lnTo>
                    <a:lnTo>
                      <a:pt x="789" y="767"/>
                    </a:lnTo>
                    <a:lnTo>
                      <a:pt x="756" y="764"/>
                    </a:lnTo>
                    <a:lnTo>
                      <a:pt x="718" y="760"/>
                    </a:lnTo>
                    <a:lnTo>
                      <a:pt x="681" y="756"/>
                    </a:lnTo>
                    <a:lnTo>
                      <a:pt x="641" y="749"/>
                    </a:lnTo>
                    <a:lnTo>
                      <a:pt x="599" y="741"/>
                    </a:lnTo>
                    <a:lnTo>
                      <a:pt x="558" y="729"/>
                    </a:lnTo>
                    <a:lnTo>
                      <a:pt x="514" y="717"/>
                    </a:lnTo>
                    <a:lnTo>
                      <a:pt x="472" y="701"/>
                    </a:lnTo>
                    <a:lnTo>
                      <a:pt x="430" y="684"/>
                    </a:lnTo>
                    <a:lnTo>
                      <a:pt x="389" y="667"/>
                    </a:lnTo>
                    <a:lnTo>
                      <a:pt x="350" y="649"/>
                    </a:lnTo>
                    <a:lnTo>
                      <a:pt x="313" y="632"/>
                    </a:lnTo>
                    <a:lnTo>
                      <a:pt x="277" y="615"/>
                    </a:lnTo>
                    <a:lnTo>
                      <a:pt x="244" y="599"/>
                    </a:lnTo>
                    <a:lnTo>
                      <a:pt x="213" y="583"/>
                    </a:lnTo>
                    <a:lnTo>
                      <a:pt x="185" y="568"/>
                    </a:lnTo>
                    <a:lnTo>
                      <a:pt x="159" y="555"/>
                    </a:lnTo>
                    <a:lnTo>
                      <a:pt x="136" y="542"/>
                    </a:lnTo>
                    <a:lnTo>
                      <a:pt x="116" y="531"/>
                    </a:lnTo>
                    <a:lnTo>
                      <a:pt x="99" y="522"/>
                    </a:lnTo>
                    <a:lnTo>
                      <a:pt x="86" y="514"/>
                    </a:lnTo>
                    <a:lnTo>
                      <a:pt x="76" y="509"/>
                    </a:lnTo>
                    <a:lnTo>
                      <a:pt x="71" y="505"/>
                    </a:lnTo>
                    <a:lnTo>
                      <a:pt x="68" y="504"/>
                    </a:lnTo>
                    <a:lnTo>
                      <a:pt x="0" y="442"/>
                    </a:lnTo>
                    <a:lnTo>
                      <a:pt x="2" y="440"/>
                    </a:lnTo>
                    <a:lnTo>
                      <a:pt x="4" y="432"/>
                    </a:lnTo>
                    <a:lnTo>
                      <a:pt x="11" y="419"/>
                    </a:lnTo>
                    <a:lnTo>
                      <a:pt x="21" y="402"/>
                    </a:lnTo>
                    <a:lnTo>
                      <a:pt x="36" y="383"/>
                    </a:lnTo>
                    <a:lnTo>
                      <a:pt x="58" y="361"/>
                    </a:lnTo>
                    <a:lnTo>
                      <a:pt x="86" y="338"/>
                    </a:lnTo>
                    <a:lnTo>
                      <a:pt x="122" y="313"/>
                    </a:lnTo>
                    <a:lnTo>
                      <a:pt x="144" y="298"/>
                    </a:lnTo>
                    <a:lnTo>
                      <a:pt x="170" y="279"/>
                    </a:lnTo>
                    <a:lnTo>
                      <a:pt x="197" y="259"/>
                    </a:lnTo>
                    <a:lnTo>
                      <a:pt x="226" y="236"/>
                    </a:lnTo>
                    <a:lnTo>
                      <a:pt x="257" y="210"/>
                    </a:lnTo>
                    <a:lnTo>
                      <a:pt x="289" y="184"/>
                    </a:lnTo>
                    <a:lnTo>
                      <a:pt x="321" y="157"/>
                    </a:lnTo>
                    <a:lnTo>
                      <a:pt x="352" y="132"/>
                    </a:lnTo>
                    <a:lnTo>
                      <a:pt x="381" y="106"/>
                    </a:lnTo>
                    <a:lnTo>
                      <a:pt x="409" y="82"/>
                    </a:lnTo>
                    <a:lnTo>
                      <a:pt x="435" y="60"/>
                    </a:lnTo>
                    <a:lnTo>
                      <a:pt x="457" y="41"/>
                    </a:lnTo>
                    <a:lnTo>
                      <a:pt x="476" y="24"/>
                    </a:lnTo>
                    <a:lnTo>
                      <a:pt x="490" y="11"/>
                    </a:lnTo>
                    <a:lnTo>
                      <a:pt x="499" y="3"/>
                    </a:lnTo>
                    <a:lnTo>
                      <a:pt x="502" y="1"/>
                    </a:lnTo>
                    <a:lnTo>
                      <a:pt x="500" y="1"/>
                    </a:lnTo>
                    <a:lnTo>
                      <a:pt x="499" y="0"/>
                    </a:lnTo>
                    <a:lnTo>
                      <a:pt x="497" y="0"/>
                    </a:lnTo>
                    <a:lnTo>
                      <a:pt x="494" y="0"/>
                    </a:lnTo>
                    <a:lnTo>
                      <a:pt x="493" y="0"/>
                    </a:lnTo>
                    <a:lnTo>
                      <a:pt x="493" y="1"/>
                    </a:lnTo>
                    <a:lnTo>
                      <a:pt x="494" y="3"/>
                    </a:lnTo>
                    <a:lnTo>
                      <a:pt x="499" y="7"/>
                    </a:lnTo>
                    <a:lnTo>
                      <a:pt x="506" y="14"/>
                    </a:lnTo>
                    <a:lnTo>
                      <a:pt x="517" y="21"/>
                    </a:lnTo>
                    <a:lnTo>
                      <a:pt x="532" y="33"/>
                    </a:lnTo>
                    <a:lnTo>
                      <a:pt x="554" y="47"/>
                    </a:lnTo>
                    <a:lnTo>
                      <a:pt x="580" y="64"/>
                    </a:lnTo>
                    <a:lnTo>
                      <a:pt x="613" y="84"/>
                    </a:lnTo>
                    <a:lnTo>
                      <a:pt x="652" y="110"/>
                    </a:lnTo>
                    <a:lnTo>
                      <a:pt x="699" y="138"/>
                    </a:lnTo>
                    <a:lnTo>
                      <a:pt x="752" y="166"/>
                    </a:lnTo>
                    <a:lnTo>
                      <a:pt x="804" y="192"/>
                    </a:lnTo>
                    <a:lnTo>
                      <a:pt x="859" y="213"/>
                    </a:lnTo>
                    <a:lnTo>
                      <a:pt x="913" y="229"/>
                    </a:lnTo>
                    <a:lnTo>
                      <a:pt x="967" y="243"/>
                    </a:lnTo>
                    <a:lnTo>
                      <a:pt x="1021" y="255"/>
                    </a:lnTo>
                    <a:lnTo>
                      <a:pt x="1072" y="263"/>
                    </a:lnTo>
                    <a:lnTo>
                      <a:pt x="1121" y="269"/>
                    </a:lnTo>
                    <a:lnTo>
                      <a:pt x="1166" y="273"/>
                    </a:lnTo>
                    <a:lnTo>
                      <a:pt x="1207" y="275"/>
                    </a:lnTo>
                    <a:lnTo>
                      <a:pt x="1244" y="277"/>
                    </a:lnTo>
                    <a:lnTo>
                      <a:pt x="1276" y="277"/>
                    </a:lnTo>
                    <a:lnTo>
                      <a:pt x="1302" y="277"/>
                    </a:lnTo>
                    <a:lnTo>
                      <a:pt x="1321" y="277"/>
                    </a:lnTo>
                    <a:lnTo>
                      <a:pt x="1334" y="275"/>
                    </a:lnTo>
                    <a:lnTo>
                      <a:pt x="1338" y="275"/>
                    </a:lnTo>
                    <a:lnTo>
                      <a:pt x="1340" y="277"/>
                    </a:lnTo>
                    <a:lnTo>
                      <a:pt x="1349" y="279"/>
                    </a:lnTo>
                    <a:lnTo>
                      <a:pt x="1363" y="283"/>
                    </a:lnTo>
                    <a:lnTo>
                      <a:pt x="1381" y="287"/>
                    </a:lnTo>
                    <a:lnTo>
                      <a:pt x="1402" y="293"/>
                    </a:lnTo>
                    <a:lnTo>
                      <a:pt x="1426" y="300"/>
                    </a:lnTo>
                    <a:lnTo>
                      <a:pt x="1450" y="306"/>
                    </a:lnTo>
                    <a:lnTo>
                      <a:pt x="1476" y="314"/>
                    </a:lnTo>
                    <a:lnTo>
                      <a:pt x="1502" y="322"/>
                    </a:lnTo>
                    <a:lnTo>
                      <a:pt x="1527" y="328"/>
                    </a:lnTo>
                    <a:lnTo>
                      <a:pt x="1550" y="334"/>
                    </a:lnTo>
                    <a:lnTo>
                      <a:pt x="1571" y="341"/>
                    </a:lnTo>
                    <a:lnTo>
                      <a:pt x="1588" y="345"/>
                    </a:lnTo>
                    <a:lnTo>
                      <a:pt x="1600" y="348"/>
                    </a:lnTo>
                    <a:lnTo>
                      <a:pt x="1608" y="351"/>
                    </a:lnTo>
                    <a:lnTo>
                      <a:pt x="1611" y="352"/>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53" name="Freeform 182">
                <a:extLst>
                  <a:ext uri="{FF2B5EF4-FFF2-40B4-BE49-F238E27FC236}">
                    <a16:creationId xmlns:a16="http://schemas.microsoft.com/office/drawing/2014/main" id="{E936142D-44F3-4481-89AA-A590253D44EE}"/>
                  </a:ext>
                </a:extLst>
              </p:cNvPr>
              <p:cNvSpPr>
                <a:spLocks noChangeAspect="1"/>
              </p:cNvSpPr>
              <p:nvPr/>
            </p:nvSpPr>
            <p:spPr bwMode="auto">
              <a:xfrm>
                <a:off x="4065" y="1899"/>
                <a:ext cx="62" cy="72"/>
              </a:xfrm>
              <a:custGeom>
                <a:avLst/>
                <a:gdLst>
                  <a:gd name="T0" fmla="*/ 0 w 249"/>
                  <a:gd name="T1" fmla="*/ 0 h 285"/>
                  <a:gd name="T2" fmla="*/ 0 w 249"/>
                  <a:gd name="T3" fmla="*/ 0 h 285"/>
                  <a:gd name="T4" fmla="*/ 0 w 249"/>
                  <a:gd name="T5" fmla="*/ 0 h 285"/>
                  <a:gd name="T6" fmla="*/ 0 w 249"/>
                  <a:gd name="T7" fmla="*/ 0 h 285"/>
                  <a:gd name="T8" fmla="*/ 0 w 249"/>
                  <a:gd name="T9" fmla="*/ 0 h 285"/>
                  <a:gd name="T10" fmla="*/ 0 w 249"/>
                  <a:gd name="T11" fmla="*/ 0 h 285"/>
                  <a:gd name="T12" fmla="*/ 0 w 249"/>
                  <a:gd name="T13" fmla="*/ 0 h 285"/>
                  <a:gd name="T14" fmla="*/ 0 w 249"/>
                  <a:gd name="T15" fmla="*/ 0 h 285"/>
                  <a:gd name="T16" fmla="*/ 0 w 249"/>
                  <a:gd name="T17" fmla="*/ 0 h 285"/>
                  <a:gd name="T18" fmla="*/ 0 w 249"/>
                  <a:gd name="T19" fmla="*/ 0 h 285"/>
                  <a:gd name="T20" fmla="*/ 0 w 249"/>
                  <a:gd name="T21" fmla="*/ 0 h 285"/>
                  <a:gd name="T22" fmla="*/ 0 w 249"/>
                  <a:gd name="T23" fmla="*/ 0 h 285"/>
                  <a:gd name="T24" fmla="*/ 0 w 249"/>
                  <a:gd name="T25" fmla="*/ 0 h 285"/>
                  <a:gd name="T26" fmla="*/ 0 w 249"/>
                  <a:gd name="T27" fmla="*/ 0 h 285"/>
                  <a:gd name="T28" fmla="*/ 0 w 249"/>
                  <a:gd name="T29" fmla="*/ 0 h 285"/>
                  <a:gd name="T30" fmla="*/ 0 w 249"/>
                  <a:gd name="T31" fmla="*/ 0 h 285"/>
                  <a:gd name="T32" fmla="*/ 0 w 249"/>
                  <a:gd name="T33" fmla="*/ 0 h 285"/>
                  <a:gd name="T34" fmla="*/ 0 w 249"/>
                  <a:gd name="T35" fmla="*/ 0 h 285"/>
                  <a:gd name="T36" fmla="*/ 0 w 249"/>
                  <a:gd name="T37" fmla="*/ 0 h 285"/>
                  <a:gd name="T38" fmla="*/ 0 w 249"/>
                  <a:gd name="T39" fmla="*/ 0 h 285"/>
                  <a:gd name="T40" fmla="*/ 0 w 249"/>
                  <a:gd name="T41" fmla="*/ 0 h 285"/>
                  <a:gd name="T42" fmla="*/ 0 w 249"/>
                  <a:gd name="T43" fmla="*/ 0 h 285"/>
                  <a:gd name="T44" fmla="*/ 0 w 249"/>
                  <a:gd name="T45" fmla="*/ 0 h 285"/>
                  <a:gd name="T46" fmla="*/ 0 w 249"/>
                  <a:gd name="T47" fmla="*/ 0 h 285"/>
                  <a:gd name="T48" fmla="*/ 0 w 249"/>
                  <a:gd name="T49" fmla="*/ 0 h 285"/>
                  <a:gd name="T50" fmla="*/ 0 w 249"/>
                  <a:gd name="T51" fmla="*/ 0 h 285"/>
                  <a:gd name="T52" fmla="*/ 0 w 249"/>
                  <a:gd name="T53" fmla="*/ 0 h 285"/>
                  <a:gd name="T54" fmla="*/ 0 w 249"/>
                  <a:gd name="T55" fmla="*/ 0 h 285"/>
                  <a:gd name="T56" fmla="*/ 0 w 249"/>
                  <a:gd name="T57" fmla="*/ 0 h 285"/>
                  <a:gd name="T58" fmla="*/ 0 w 249"/>
                  <a:gd name="T59" fmla="*/ 0 h 285"/>
                  <a:gd name="T60" fmla="*/ 0 w 249"/>
                  <a:gd name="T61" fmla="*/ 0 h 285"/>
                  <a:gd name="T62" fmla="*/ 0 w 249"/>
                  <a:gd name="T63" fmla="*/ 0 h 285"/>
                  <a:gd name="T64" fmla="*/ 0 w 249"/>
                  <a:gd name="T65" fmla="*/ 0 h 285"/>
                  <a:gd name="T66" fmla="*/ 0 w 249"/>
                  <a:gd name="T67" fmla="*/ 0 h 285"/>
                  <a:gd name="T68" fmla="*/ 0 w 249"/>
                  <a:gd name="T69" fmla="*/ 0 h 285"/>
                  <a:gd name="T70" fmla="*/ 0 w 249"/>
                  <a:gd name="T71" fmla="*/ 0 h 285"/>
                  <a:gd name="T72" fmla="*/ 0 w 249"/>
                  <a:gd name="T73" fmla="*/ 0 h 285"/>
                  <a:gd name="T74" fmla="*/ 0 w 249"/>
                  <a:gd name="T75" fmla="*/ 0 h 285"/>
                  <a:gd name="T76" fmla="*/ 0 w 249"/>
                  <a:gd name="T77" fmla="*/ 0 h 285"/>
                  <a:gd name="T78" fmla="*/ 0 w 249"/>
                  <a:gd name="T79" fmla="*/ 0 h 285"/>
                  <a:gd name="T80" fmla="*/ 0 w 249"/>
                  <a:gd name="T81" fmla="*/ 0 h 285"/>
                  <a:gd name="T82" fmla="*/ 0 w 249"/>
                  <a:gd name="T83" fmla="*/ 0 h 2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49"/>
                  <a:gd name="T127" fmla="*/ 0 h 285"/>
                  <a:gd name="T128" fmla="*/ 249 w 249"/>
                  <a:gd name="T129" fmla="*/ 285 h 28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49" h="285">
                    <a:moveTo>
                      <a:pt x="92" y="0"/>
                    </a:moveTo>
                    <a:lnTo>
                      <a:pt x="118" y="25"/>
                    </a:lnTo>
                    <a:lnTo>
                      <a:pt x="144" y="48"/>
                    </a:lnTo>
                    <a:lnTo>
                      <a:pt x="167" y="67"/>
                    </a:lnTo>
                    <a:lnTo>
                      <a:pt x="188" y="84"/>
                    </a:lnTo>
                    <a:lnTo>
                      <a:pt x="204" y="97"/>
                    </a:lnTo>
                    <a:lnTo>
                      <a:pt x="217" y="107"/>
                    </a:lnTo>
                    <a:lnTo>
                      <a:pt x="225" y="112"/>
                    </a:lnTo>
                    <a:lnTo>
                      <a:pt x="227" y="115"/>
                    </a:lnTo>
                    <a:lnTo>
                      <a:pt x="229" y="117"/>
                    </a:lnTo>
                    <a:lnTo>
                      <a:pt x="230" y="124"/>
                    </a:lnTo>
                    <a:lnTo>
                      <a:pt x="233" y="135"/>
                    </a:lnTo>
                    <a:lnTo>
                      <a:pt x="235" y="148"/>
                    </a:lnTo>
                    <a:lnTo>
                      <a:pt x="239" y="163"/>
                    </a:lnTo>
                    <a:lnTo>
                      <a:pt x="243" y="181"/>
                    </a:lnTo>
                    <a:lnTo>
                      <a:pt x="245" y="199"/>
                    </a:lnTo>
                    <a:lnTo>
                      <a:pt x="248" y="217"/>
                    </a:lnTo>
                    <a:lnTo>
                      <a:pt x="249" y="235"/>
                    </a:lnTo>
                    <a:lnTo>
                      <a:pt x="249" y="251"/>
                    </a:lnTo>
                    <a:lnTo>
                      <a:pt x="248" y="265"/>
                    </a:lnTo>
                    <a:lnTo>
                      <a:pt x="244" y="275"/>
                    </a:lnTo>
                    <a:lnTo>
                      <a:pt x="239" y="283"/>
                    </a:lnTo>
                    <a:lnTo>
                      <a:pt x="230" y="285"/>
                    </a:lnTo>
                    <a:lnTo>
                      <a:pt x="220" y="283"/>
                    </a:lnTo>
                    <a:lnTo>
                      <a:pt x="206" y="275"/>
                    </a:lnTo>
                    <a:lnTo>
                      <a:pt x="189" y="263"/>
                    </a:lnTo>
                    <a:lnTo>
                      <a:pt x="172" y="251"/>
                    </a:lnTo>
                    <a:lnTo>
                      <a:pt x="156" y="236"/>
                    </a:lnTo>
                    <a:lnTo>
                      <a:pt x="139" y="224"/>
                    </a:lnTo>
                    <a:lnTo>
                      <a:pt x="121" y="210"/>
                    </a:lnTo>
                    <a:lnTo>
                      <a:pt x="104" y="195"/>
                    </a:lnTo>
                    <a:lnTo>
                      <a:pt x="88" y="181"/>
                    </a:lnTo>
                    <a:lnTo>
                      <a:pt x="72" y="168"/>
                    </a:lnTo>
                    <a:lnTo>
                      <a:pt x="57" y="156"/>
                    </a:lnTo>
                    <a:lnTo>
                      <a:pt x="43" y="144"/>
                    </a:lnTo>
                    <a:lnTo>
                      <a:pt x="31" y="134"/>
                    </a:lnTo>
                    <a:lnTo>
                      <a:pt x="21" y="125"/>
                    </a:lnTo>
                    <a:lnTo>
                      <a:pt x="12" y="117"/>
                    </a:lnTo>
                    <a:lnTo>
                      <a:pt x="6" y="112"/>
                    </a:lnTo>
                    <a:lnTo>
                      <a:pt x="2" y="108"/>
                    </a:lnTo>
                    <a:lnTo>
                      <a:pt x="0" y="107"/>
                    </a:lnTo>
                    <a:lnTo>
                      <a:pt x="92" y="0"/>
                    </a:lnTo>
                    <a:close/>
                  </a:path>
                </a:pathLst>
              </a:custGeom>
              <a:solidFill>
                <a:srgbClr val="FFFFCC"/>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54" name="Freeform 183">
                <a:extLst>
                  <a:ext uri="{FF2B5EF4-FFF2-40B4-BE49-F238E27FC236}">
                    <a16:creationId xmlns:a16="http://schemas.microsoft.com/office/drawing/2014/main" id="{62A77693-0F77-4EC1-8747-48737C7DEC05}"/>
                  </a:ext>
                </a:extLst>
              </p:cNvPr>
              <p:cNvSpPr>
                <a:spLocks noChangeAspect="1"/>
              </p:cNvSpPr>
              <p:nvPr/>
            </p:nvSpPr>
            <p:spPr bwMode="auto">
              <a:xfrm>
                <a:off x="4200" y="1996"/>
                <a:ext cx="78" cy="53"/>
              </a:xfrm>
              <a:custGeom>
                <a:avLst/>
                <a:gdLst>
                  <a:gd name="T0" fmla="*/ 0 w 312"/>
                  <a:gd name="T1" fmla="*/ 0 h 214"/>
                  <a:gd name="T2" fmla="*/ 0 w 312"/>
                  <a:gd name="T3" fmla="*/ 0 h 214"/>
                  <a:gd name="T4" fmla="*/ 0 w 312"/>
                  <a:gd name="T5" fmla="*/ 0 h 214"/>
                  <a:gd name="T6" fmla="*/ 0 w 312"/>
                  <a:gd name="T7" fmla="*/ 0 h 214"/>
                  <a:gd name="T8" fmla="*/ 0 w 312"/>
                  <a:gd name="T9" fmla="*/ 0 h 214"/>
                  <a:gd name="T10" fmla="*/ 0 w 312"/>
                  <a:gd name="T11" fmla="*/ 0 h 214"/>
                  <a:gd name="T12" fmla="*/ 0 w 312"/>
                  <a:gd name="T13" fmla="*/ 0 h 214"/>
                  <a:gd name="T14" fmla="*/ 0 w 312"/>
                  <a:gd name="T15" fmla="*/ 0 h 214"/>
                  <a:gd name="T16" fmla="*/ 0 w 312"/>
                  <a:gd name="T17" fmla="*/ 0 h 214"/>
                  <a:gd name="T18" fmla="*/ 0 w 312"/>
                  <a:gd name="T19" fmla="*/ 0 h 214"/>
                  <a:gd name="T20" fmla="*/ 0 w 312"/>
                  <a:gd name="T21" fmla="*/ 0 h 214"/>
                  <a:gd name="T22" fmla="*/ 0 w 312"/>
                  <a:gd name="T23" fmla="*/ 0 h 214"/>
                  <a:gd name="T24" fmla="*/ 0 w 312"/>
                  <a:gd name="T25" fmla="*/ 0 h 214"/>
                  <a:gd name="T26" fmla="*/ 0 w 312"/>
                  <a:gd name="T27" fmla="*/ 0 h 214"/>
                  <a:gd name="T28" fmla="*/ 0 w 312"/>
                  <a:gd name="T29" fmla="*/ 0 h 214"/>
                  <a:gd name="T30" fmla="*/ 0 w 312"/>
                  <a:gd name="T31" fmla="*/ 0 h 214"/>
                  <a:gd name="T32" fmla="*/ 0 w 312"/>
                  <a:gd name="T33" fmla="*/ 0 h 214"/>
                  <a:gd name="T34" fmla="*/ 0 w 312"/>
                  <a:gd name="T35" fmla="*/ 0 h 214"/>
                  <a:gd name="T36" fmla="*/ 0 w 312"/>
                  <a:gd name="T37" fmla="*/ 0 h 214"/>
                  <a:gd name="T38" fmla="*/ 0 w 312"/>
                  <a:gd name="T39" fmla="*/ 0 h 214"/>
                  <a:gd name="T40" fmla="*/ 0 w 312"/>
                  <a:gd name="T41" fmla="*/ 0 h 214"/>
                  <a:gd name="T42" fmla="*/ 0 w 312"/>
                  <a:gd name="T43" fmla="*/ 0 h 214"/>
                  <a:gd name="T44" fmla="*/ 0 w 312"/>
                  <a:gd name="T45" fmla="*/ 0 h 214"/>
                  <a:gd name="T46" fmla="*/ 0 w 312"/>
                  <a:gd name="T47" fmla="*/ 0 h 214"/>
                  <a:gd name="T48" fmla="*/ 0 w 312"/>
                  <a:gd name="T49" fmla="*/ 0 h 214"/>
                  <a:gd name="T50" fmla="*/ 0 w 312"/>
                  <a:gd name="T51" fmla="*/ 0 h 214"/>
                  <a:gd name="T52" fmla="*/ 0 w 312"/>
                  <a:gd name="T53" fmla="*/ 0 h 214"/>
                  <a:gd name="T54" fmla="*/ 0 w 312"/>
                  <a:gd name="T55" fmla="*/ 0 h 214"/>
                  <a:gd name="T56" fmla="*/ 0 w 312"/>
                  <a:gd name="T57" fmla="*/ 0 h 214"/>
                  <a:gd name="T58" fmla="*/ 0 w 312"/>
                  <a:gd name="T59" fmla="*/ 0 h 214"/>
                  <a:gd name="T60" fmla="*/ 0 w 312"/>
                  <a:gd name="T61" fmla="*/ 0 h 214"/>
                  <a:gd name="T62" fmla="*/ 0 w 312"/>
                  <a:gd name="T63" fmla="*/ 0 h 214"/>
                  <a:gd name="T64" fmla="*/ 0 w 312"/>
                  <a:gd name="T65" fmla="*/ 0 h 214"/>
                  <a:gd name="T66" fmla="*/ 0 w 312"/>
                  <a:gd name="T67" fmla="*/ 0 h 214"/>
                  <a:gd name="T68" fmla="*/ 0 w 312"/>
                  <a:gd name="T69" fmla="*/ 0 h 214"/>
                  <a:gd name="T70" fmla="*/ 0 w 312"/>
                  <a:gd name="T71" fmla="*/ 0 h 214"/>
                  <a:gd name="T72" fmla="*/ 0 w 312"/>
                  <a:gd name="T73" fmla="*/ 0 h 214"/>
                  <a:gd name="T74" fmla="*/ 0 w 312"/>
                  <a:gd name="T75" fmla="*/ 0 h 214"/>
                  <a:gd name="T76" fmla="*/ 0 w 312"/>
                  <a:gd name="T77" fmla="*/ 0 h 214"/>
                  <a:gd name="T78" fmla="*/ 0 w 312"/>
                  <a:gd name="T79" fmla="*/ 0 h 214"/>
                  <a:gd name="T80" fmla="*/ 0 w 312"/>
                  <a:gd name="T81" fmla="*/ 0 h 214"/>
                  <a:gd name="T82" fmla="*/ 0 w 312"/>
                  <a:gd name="T83" fmla="*/ 0 h 2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12"/>
                  <a:gd name="T127" fmla="*/ 0 h 214"/>
                  <a:gd name="T128" fmla="*/ 312 w 312"/>
                  <a:gd name="T129" fmla="*/ 214 h 2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12" h="214">
                    <a:moveTo>
                      <a:pt x="312" y="96"/>
                    </a:moveTo>
                    <a:lnTo>
                      <a:pt x="280" y="77"/>
                    </a:lnTo>
                    <a:lnTo>
                      <a:pt x="252" y="59"/>
                    </a:lnTo>
                    <a:lnTo>
                      <a:pt x="226" y="44"/>
                    </a:lnTo>
                    <a:lnTo>
                      <a:pt x="204" y="28"/>
                    </a:lnTo>
                    <a:lnTo>
                      <a:pt x="187" y="17"/>
                    </a:lnTo>
                    <a:lnTo>
                      <a:pt x="173" y="8"/>
                    </a:lnTo>
                    <a:lnTo>
                      <a:pt x="166" y="3"/>
                    </a:lnTo>
                    <a:lnTo>
                      <a:pt x="163" y="0"/>
                    </a:lnTo>
                    <a:lnTo>
                      <a:pt x="160" y="0"/>
                    </a:lnTo>
                    <a:lnTo>
                      <a:pt x="153" y="0"/>
                    </a:lnTo>
                    <a:lnTo>
                      <a:pt x="143" y="1"/>
                    </a:lnTo>
                    <a:lnTo>
                      <a:pt x="128" y="1"/>
                    </a:lnTo>
                    <a:lnTo>
                      <a:pt x="113" y="3"/>
                    </a:lnTo>
                    <a:lnTo>
                      <a:pt x="95" y="5"/>
                    </a:lnTo>
                    <a:lnTo>
                      <a:pt x="77" y="8"/>
                    </a:lnTo>
                    <a:lnTo>
                      <a:pt x="59" y="10"/>
                    </a:lnTo>
                    <a:lnTo>
                      <a:pt x="43" y="14"/>
                    </a:lnTo>
                    <a:lnTo>
                      <a:pt x="27" y="19"/>
                    </a:lnTo>
                    <a:lnTo>
                      <a:pt x="14" y="25"/>
                    </a:lnTo>
                    <a:lnTo>
                      <a:pt x="5" y="31"/>
                    </a:lnTo>
                    <a:lnTo>
                      <a:pt x="0" y="39"/>
                    </a:lnTo>
                    <a:lnTo>
                      <a:pt x="0" y="48"/>
                    </a:lnTo>
                    <a:lnTo>
                      <a:pt x="5" y="57"/>
                    </a:lnTo>
                    <a:lnTo>
                      <a:pt x="17" y="68"/>
                    </a:lnTo>
                    <a:lnTo>
                      <a:pt x="32" y="80"/>
                    </a:lnTo>
                    <a:lnTo>
                      <a:pt x="50" y="93"/>
                    </a:lnTo>
                    <a:lnTo>
                      <a:pt x="68" y="104"/>
                    </a:lnTo>
                    <a:lnTo>
                      <a:pt x="86" y="117"/>
                    </a:lnTo>
                    <a:lnTo>
                      <a:pt x="104" y="130"/>
                    </a:lnTo>
                    <a:lnTo>
                      <a:pt x="123" y="141"/>
                    </a:lnTo>
                    <a:lnTo>
                      <a:pt x="141" y="153"/>
                    </a:lnTo>
                    <a:lnTo>
                      <a:pt x="158" y="164"/>
                    </a:lnTo>
                    <a:lnTo>
                      <a:pt x="175" y="175"/>
                    </a:lnTo>
                    <a:lnTo>
                      <a:pt x="189" y="185"/>
                    </a:lnTo>
                    <a:lnTo>
                      <a:pt x="203" y="193"/>
                    </a:lnTo>
                    <a:lnTo>
                      <a:pt x="214" y="200"/>
                    </a:lnTo>
                    <a:lnTo>
                      <a:pt x="225" y="207"/>
                    </a:lnTo>
                    <a:lnTo>
                      <a:pt x="231" y="211"/>
                    </a:lnTo>
                    <a:lnTo>
                      <a:pt x="236" y="213"/>
                    </a:lnTo>
                    <a:lnTo>
                      <a:pt x="237" y="214"/>
                    </a:lnTo>
                    <a:lnTo>
                      <a:pt x="312" y="96"/>
                    </a:lnTo>
                    <a:close/>
                  </a:path>
                </a:pathLst>
              </a:custGeom>
              <a:solidFill>
                <a:srgbClr val="FFFFCC"/>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55" name="Freeform 184">
                <a:extLst>
                  <a:ext uri="{FF2B5EF4-FFF2-40B4-BE49-F238E27FC236}">
                    <a16:creationId xmlns:a16="http://schemas.microsoft.com/office/drawing/2014/main" id="{120FC24C-066F-47AA-A83F-4A42CD92F844}"/>
                  </a:ext>
                </a:extLst>
              </p:cNvPr>
              <p:cNvSpPr>
                <a:spLocks noChangeAspect="1" noEditPoints="1"/>
              </p:cNvSpPr>
              <p:nvPr/>
            </p:nvSpPr>
            <p:spPr bwMode="auto">
              <a:xfrm>
                <a:off x="4507" y="1642"/>
                <a:ext cx="419" cy="216"/>
              </a:xfrm>
              <a:custGeom>
                <a:avLst/>
                <a:gdLst>
                  <a:gd name="T0" fmla="*/ 0 w 1675"/>
                  <a:gd name="T1" fmla="*/ 0 h 865"/>
                  <a:gd name="T2" fmla="*/ 0 w 1675"/>
                  <a:gd name="T3" fmla="*/ 0 h 865"/>
                  <a:gd name="T4" fmla="*/ 0 w 1675"/>
                  <a:gd name="T5" fmla="*/ 0 h 865"/>
                  <a:gd name="T6" fmla="*/ 0 w 1675"/>
                  <a:gd name="T7" fmla="*/ 0 h 865"/>
                  <a:gd name="T8" fmla="*/ 0 w 1675"/>
                  <a:gd name="T9" fmla="*/ 0 h 865"/>
                  <a:gd name="T10" fmla="*/ 0 w 1675"/>
                  <a:gd name="T11" fmla="*/ 0 h 865"/>
                  <a:gd name="T12" fmla="*/ 0 w 1675"/>
                  <a:gd name="T13" fmla="*/ 0 h 865"/>
                  <a:gd name="T14" fmla="*/ 0 w 1675"/>
                  <a:gd name="T15" fmla="*/ 0 h 865"/>
                  <a:gd name="T16" fmla="*/ 0 w 1675"/>
                  <a:gd name="T17" fmla="*/ 0 h 865"/>
                  <a:gd name="T18" fmla="*/ 0 w 1675"/>
                  <a:gd name="T19" fmla="*/ 0 h 865"/>
                  <a:gd name="T20" fmla="*/ 0 w 1675"/>
                  <a:gd name="T21" fmla="*/ 0 h 865"/>
                  <a:gd name="T22" fmla="*/ 0 w 1675"/>
                  <a:gd name="T23" fmla="*/ 0 h 865"/>
                  <a:gd name="T24" fmla="*/ 0 w 1675"/>
                  <a:gd name="T25" fmla="*/ 0 h 865"/>
                  <a:gd name="T26" fmla="*/ 0 w 1675"/>
                  <a:gd name="T27" fmla="*/ 0 h 865"/>
                  <a:gd name="T28" fmla="*/ 0 w 1675"/>
                  <a:gd name="T29" fmla="*/ 0 h 865"/>
                  <a:gd name="T30" fmla="*/ 0 w 1675"/>
                  <a:gd name="T31" fmla="*/ 0 h 865"/>
                  <a:gd name="T32" fmla="*/ 0 w 1675"/>
                  <a:gd name="T33" fmla="*/ 0 h 865"/>
                  <a:gd name="T34" fmla="*/ 0 w 1675"/>
                  <a:gd name="T35" fmla="*/ 0 h 865"/>
                  <a:gd name="T36" fmla="*/ 0 w 1675"/>
                  <a:gd name="T37" fmla="*/ 0 h 865"/>
                  <a:gd name="T38" fmla="*/ 0 w 1675"/>
                  <a:gd name="T39" fmla="*/ 0 h 865"/>
                  <a:gd name="T40" fmla="*/ 0 w 1675"/>
                  <a:gd name="T41" fmla="*/ 0 h 865"/>
                  <a:gd name="T42" fmla="*/ 0 w 1675"/>
                  <a:gd name="T43" fmla="*/ 0 h 865"/>
                  <a:gd name="T44" fmla="*/ 0 w 1675"/>
                  <a:gd name="T45" fmla="*/ 0 h 865"/>
                  <a:gd name="T46" fmla="*/ 0 w 1675"/>
                  <a:gd name="T47" fmla="*/ 0 h 865"/>
                  <a:gd name="T48" fmla="*/ 0 w 1675"/>
                  <a:gd name="T49" fmla="*/ 0 h 865"/>
                  <a:gd name="T50" fmla="*/ 0 w 1675"/>
                  <a:gd name="T51" fmla="*/ 0 h 865"/>
                  <a:gd name="T52" fmla="*/ 0 w 1675"/>
                  <a:gd name="T53" fmla="*/ 0 h 865"/>
                  <a:gd name="T54" fmla="*/ 0 w 1675"/>
                  <a:gd name="T55" fmla="*/ 0 h 865"/>
                  <a:gd name="T56" fmla="*/ 0 w 1675"/>
                  <a:gd name="T57" fmla="*/ 0 h 865"/>
                  <a:gd name="T58" fmla="*/ 0 w 1675"/>
                  <a:gd name="T59" fmla="*/ 0 h 865"/>
                  <a:gd name="T60" fmla="*/ 0 w 1675"/>
                  <a:gd name="T61" fmla="*/ 0 h 865"/>
                  <a:gd name="T62" fmla="*/ 0 w 1675"/>
                  <a:gd name="T63" fmla="*/ 0 h 865"/>
                  <a:gd name="T64" fmla="*/ 0 w 1675"/>
                  <a:gd name="T65" fmla="*/ 0 h 865"/>
                  <a:gd name="T66" fmla="*/ 0 w 1675"/>
                  <a:gd name="T67" fmla="*/ 0 h 865"/>
                  <a:gd name="T68" fmla="*/ 0 w 1675"/>
                  <a:gd name="T69" fmla="*/ 0 h 865"/>
                  <a:gd name="T70" fmla="*/ 0 w 1675"/>
                  <a:gd name="T71" fmla="*/ 0 h 865"/>
                  <a:gd name="T72" fmla="*/ 0 w 1675"/>
                  <a:gd name="T73" fmla="*/ 0 h 865"/>
                  <a:gd name="T74" fmla="*/ 0 w 1675"/>
                  <a:gd name="T75" fmla="*/ 0 h 865"/>
                  <a:gd name="T76" fmla="*/ 0 w 1675"/>
                  <a:gd name="T77" fmla="*/ 0 h 865"/>
                  <a:gd name="T78" fmla="*/ 0 w 1675"/>
                  <a:gd name="T79" fmla="*/ 0 h 865"/>
                  <a:gd name="T80" fmla="*/ 0 w 1675"/>
                  <a:gd name="T81" fmla="*/ 0 h 865"/>
                  <a:gd name="T82" fmla="*/ 0 w 1675"/>
                  <a:gd name="T83" fmla="*/ 0 h 865"/>
                  <a:gd name="T84" fmla="*/ 0 w 1675"/>
                  <a:gd name="T85" fmla="*/ 0 h 865"/>
                  <a:gd name="T86" fmla="*/ 0 w 1675"/>
                  <a:gd name="T87" fmla="*/ 0 h 865"/>
                  <a:gd name="T88" fmla="*/ 0 w 1675"/>
                  <a:gd name="T89" fmla="*/ 0 h 865"/>
                  <a:gd name="T90" fmla="*/ 0 w 1675"/>
                  <a:gd name="T91" fmla="*/ 0 h 865"/>
                  <a:gd name="T92" fmla="*/ 0 w 1675"/>
                  <a:gd name="T93" fmla="*/ 0 h 865"/>
                  <a:gd name="T94" fmla="*/ 0 w 1675"/>
                  <a:gd name="T95" fmla="*/ 0 h 865"/>
                  <a:gd name="T96" fmla="*/ 0 w 1675"/>
                  <a:gd name="T97" fmla="*/ 0 h 865"/>
                  <a:gd name="T98" fmla="*/ 0 w 1675"/>
                  <a:gd name="T99" fmla="*/ 0 h 865"/>
                  <a:gd name="T100" fmla="*/ 0 w 1675"/>
                  <a:gd name="T101" fmla="*/ 0 h 865"/>
                  <a:gd name="T102" fmla="*/ 0 w 1675"/>
                  <a:gd name="T103" fmla="*/ 0 h 865"/>
                  <a:gd name="T104" fmla="*/ 0 w 1675"/>
                  <a:gd name="T105" fmla="*/ 0 h 865"/>
                  <a:gd name="T106" fmla="*/ 0 w 1675"/>
                  <a:gd name="T107" fmla="*/ 0 h 865"/>
                  <a:gd name="T108" fmla="*/ 0 w 1675"/>
                  <a:gd name="T109" fmla="*/ 0 h 865"/>
                  <a:gd name="T110" fmla="*/ 0 w 1675"/>
                  <a:gd name="T111" fmla="*/ 0 h 865"/>
                  <a:gd name="T112" fmla="*/ 0 w 1675"/>
                  <a:gd name="T113" fmla="*/ 0 h 86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675"/>
                  <a:gd name="T172" fmla="*/ 0 h 865"/>
                  <a:gd name="T173" fmla="*/ 1675 w 1675"/>
                  <a:gd name="T174" fmla="*/ 865 h 86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675" h="865">
                    <a:moveTo>
                      <a:pt x="1028" y="354"/>
                    </a:moveTo>
                    <a:lnTo>
                      <a:pt x="1027" y="361"/>
                    </a:lnTo>
                    <a:lnTo>
                      <a:pt x="1025" y="371"/>
                    </a:lnTo>
                    <a:lnTo>
                      <a:pt x="1022" y="384"/>
                    </a:lnTo>
                    <a:lnTo>
                      <a:pt x="1018" y="398"/>
                    </a:lnTo>
                    <a:lnTo>
                      <a:pt x="1014" y="413"/>
                    </a:lnTo>
                    <a:lnTo>
                      <a:pt x="1009" y="430"/>
                    </a:lnTo>
                    <a:lnTo>
                      <a:pt x="1005" y="447"/>
                    </a:lnTo>
                    <a:lnTo>
                      <a:pt x="1001" y="462"/>
                    </a:lnTo>
                    <a:lnTo>
                      <a:pt x="996" y="470"/>
                    </a:lnTo>
                    <a:lnTo>
                      <a:pt x="988" y="471"/>
                    </a:lnTo>
                    <a:lnTo>
                      <a:pt x="982" y="474"/>
                    </a:lnTo>
                    <a:lnTo>
                      <a:pt x="978" y="481"/>
                    </a:lnTo>
                    <a:lnTo>
                      <a:pt x="978" y="486"/>
                    </a:lnTo>
                    <a:lnTo>
                      <a:pt x="978" y="493"/>
                    </a:lnTo>
                    <a:lnTo>
                      <a:pt x="979" y="501"/>
                    </a:lnTo>
                    <a:lnTo>
                      <a:pt x="979" y="508"/>
                    </a:lnTo>
                    <a:lnTo>
                      <a:pt x="980" y="517"/>
                    </a:lnTo>
                    <a:lnTo>
                      <a:pt x="982" y="525"/>
                    </a:lnTo>
                    <a:lnTo>
                      <a:pt x="983" y="533"/>
                    </a:lnTo>
                    <a:lnTo>
                      <a:pt x="986" y="540"/>
                    </a:lnTo>
                    <a:lnTo>
                      <a:pt x="991" y="549"/>
                    </a:lnTo>
                    <a:lnTo>
                      <a:pt x="997" y="557"/>
                    </a:lnTo>
                    <a:lnTo>
                      <a:pt x="1005" y="562"/>
                    </a:lnTo>
                    <a:lnTo>
                      <a:pt x="1011" y="566"/>
                    </a:lnTo>
                    <a:lnTo>
                      <a:pt x="1046" y="535"/>
                    </a:lnTo>
                    <a:lnTo>
                      <a:pt x="1052" y="531"/>
                    </a:lnTo>
                    <a:lnTo>
                      <a:pt x="1057" y="529"/>
                    </a:lnTo>
                    <a:lnTo>
                      <a:pt x="1063" y="526"/>
                    </a:lnTo>
                    <a:lnTo>
                      <a:pt x="1066" y="524"/>
                    </a:lnTo>
                    <a:lnTo>
                      <a:pt x="1072" y="522"/>
                    </a:lnTo>
                    <a:lnTo>
                      <a:pt x="1077" y="520"/>
                    </a:lnTo>
                    <a:lnTo>
                      <a:pt x="1083" y="517"/>
                    </a:lnTo>
                    <a:lnTo>
                      <a:pt x="1092" y="513"/>
                    </a:lnTo>
                    <a:lnTo>
                      <a:pt x="1125" y="502"/>
                    </a:lnTo>
                    <a:lnTo>
                      <a:pt x="1159" y="490"/>
                    </a:lnTo>
                    <a:lnTo>
                      <a:pt x="1192" y="479"/>
                    </a:lnTo>
                    <a:lnTo>
                      <a:pt x="1225" y="468"/>
                    </a:lnTo>
                    <a:lnTo>
                      <a:pt x="1259" y="458"/>
                    </a:lnTo>
                    <a:lnTo>
                      <a:pt x="1292" y="449"/>
                    </a:lnTo>
                    <a:lnTo>
                      <a:pt x="1325" y="439"/>
                    </a:lnTo>
                    <a:lnTo>
                      <a:pt x="1357" y="430"/>
                    </a:lnTo>
                    <a:lnTo>
                      <a:pt x="1388" y="422"/>
                    </a:lnTo>
                    <a:lnTo>
                      <a:pt x="1418" y="413"/>
                    </a:lnTo>
                    <a:lnTo>
                      <a:pt x="1447" y="406"/>
                    </a:lnTo>
                    <a:lnTo>
                      <a:pt x="1474" y="397"/>
                    </a:lnTo>
                    <a:lnTo>
                      <a:pt x="1500" y="389"/>
                    </a:lnTo>
                    <a:lnTo>
                      <a:pt x="1524" y="381"/>
                    </a:lnTo>
                    <a:lnTo>
                      <a:pt x="1546" y="374"/>
                    </a:lnTo>
                    <a:lnTo>
                      <a:pt x="1565" y="366"/>
                    </a:lnTo>
                    <a:lnTo>
                      <a:pt x="1568" y="362"/>
                    </a:lnTo>
                    <a:lnTo>
                      <a:pt x="1572" y="354"/>
                    </a:lnTo>
                    <a:lnTo>
                      <a:pt x="1577" y="347"/>
                    </a:lnTo>
                    <a:lnTo>
                      <a:pt x="1579" y="343"/>
                    </a:lnTo>
                    <a:lnTo>
                      <a:pt x="1606" y="359"/>
                    </a:lnTo>
                    <a:lnTo>
                      <a:pt x="1615" y="359"/>
                    </a:lnTo>
                    <a:lnTo>
                      <a:pt x="1624" y="354"/>
                    </a:lnTo>
                    <a:lnTo>
                      <a:pt x="1633" y="345"/>
                    </a:lnTo>
                    <a:lnTo>
                      <a:pt x="1641" y="331"/>
                    </a:lnTo>
                    <a:lnTo>
                      <a:pt x="1647" y="313"/>
                    </a:lnTo>
                    <a:lnTo>
                      <a:pt x="1654" y="291"/>
                    </a:lnTo>
                    <a:lnTo>
                      <a:pt x="1659" y="267"/>
                    </a:lnTo>
                    <a:lnTo>
                      <a:pt x="1664" y="241"/>
                    </a:lnTo>
                    <a:lnTo>
                      <a:pt x="1668" y="215"/>
                    </a:lnTo>
                    <a:lnTo>
                      <a:pt x="1670" y="186"/>
                    </a:lnTo>
                    <a:lnTo>
                      <a:pt x="1673" y="158"/>
                    </a:lnTo>
                    <a:lnTo>
                      <a:pt x="1674" y="130"/>
                    </a:lnTo>
                    <a:lnTo>
                      <a:pt x="1675" y="103"/>
                    </a:lnTo>
                    <a:lnTo>
                      <a:pt x="1674" y="76"/>
                    </a:lnTo>
                    <a:lnTo>
                      <a:pt x="1674" y="53"/>
                    </a:lnTo>
                    <a:lnTo>
                      <a:pt x="1672" y="31"/>
                    </a:lnTo>
                    <a:lnTo>
                      <a:pt x="1669" y="23"/>
                    </a:lnTo>
                    <a:lnTo>
                      <a:pt x="1665" y="16"/>
                    </a:lnTo>
                    <a:lnTo>
                      <a:pt x="1659" y="8"/>
                    </a:lnTo>
                    <a:lnTo>
                      <a:pt x="1652" y="3"/>
                    </a:lnTo>
                    <a:lnTo>
                      <a:pt x="1646" y="0"/>
                    </a:lnTo>
                    <a:lnTo>
                      <a:pt x="1639" y="2"/>
                    </a:lnTo>
                    <a:lnTo>
                      <a:pt x="1636" y="7"/>
                    </a:lnTo>
                    <a:lnTo>
                      <a:pt x="1634" y="18"/>
                    </a:lnTo>
                    <a:lnTo>
                      <a:pt x="1634" y="23"/>
                    </a:lnTo>
                    <a:lnTo>
                      <a:pt x="1634" y="30"/>
                    </a:lnTo>
                    <a:lnTo>
                      <a:pt x="1633" y="39"/>
                    </a:lnTo>
                    <a:lnTo>
                      <a:pt x="1630" y="45"/>
                    </a:lnTo>
                    <a:lnTo>
                      <a:pt x="1627" y="50"/>
                    </a:lnTo>
                    <a:lnTo>
                      <a:pt x="1622" y="50"/>
                    </a:lnTo>
                    <a:lnTo>
                      <a:pt x="1614" y="44"/>
                    </a:lnTo>
                    <a:lnTo>
                      <a:pt x="1605" y="31"/>
                    </a:lnTo>
                    <a:lnTo>
                      <a:pt x="1580" y="38"/>
                    </a:lnTo>
                    <a:lnTo>
                      <a:pt x="1554" y="47"/>
                    </a:lnTo>
                    <a:lnTo>
                      <a:pt x="1525" y="56"/>
                    </a:lnTo>
                    <a:lnTo>
                      <a:pt x="1496" y="65"/>
                    </a:lnTo>
                    <a:lnTo>
                      <a:pt x="1466" y="75"/>
                    </a:lnTo>
                    <a:lnTo>
                      <a:pt x="1436" y="86"/>
                    </a:lnTo>
                    <a:lnTo>
                      <a:pt x="1404" y="98"/>
                    </a:lnTo>
                    <a:lnTo>
                      <a:pt x="1373" y="109"/>
                    </a:lnTo>
                    <a:lnTo>
                      <a:pt x="1341" y="121"/>
                    </a:lnTo>
                    <a:lnTo>
                      <a:pt x="1309" y="132"/>
                    </a:lnTo>
                    <a:lnTo>
                      <a:pt x="1278" y="144"/>
                    </a:lnTo>
                    <a:lnTo>
                      <a:pt x="1247" y="156"/>
                    </a:lnTo>
                    <a:lnTo>
                      <a:pt x="1218" y="167"/>
                    </a:lnTo>
                    <a:lnTo>
                      <a:pt x="1189" y="177"/>
                    </a:lnTo>
                    <a:lnTo>
                      <a:pt x="1163" y="188"/>
                    </a:lnTo>
                    <a:lnTo>
                      <a:pt x="1137" y="197"/>
                    </a:lnTo>
                    <a:lnTo>
                      <a:pt x="1128" y="200"/>
                    </a:lnTo>
                    <a:lnTo>
                      <a:pt x="1120" y="203"/>
                    </a:lnTo>
                    <a:lnTo>
                      <a:pt x="1115" y="207"/>
                    </a:lnTo>
                    <a:lnTo>
                      <a:pt x="1111" y="208"/>
                    </a:lnTo>
                    <a:lnTo>
                      <a:pt x="1107" y="211"/>
                    </a:lnTo>
                    <a:lnTo>
                      <a:pt x="1104" y="213"/>
                    </a:lnTo>
                    <a:lnTo>
                      <a:pt x="1101" y="215"/>
                    </a:lnTo>
                    <a:lnTo>
                      <a:pt x="1097" y="217"/>
                    </a:lnTo>
                    <a:lnTo>
                      <a:pt x="1088" y="211"/>
                    </a:lnTo>
                    <a:lnTo>
                      <a:pt x="1082" y="207"/>
                    </a:lnTo>
                    <a:lnTo>
                      <a:pt x="1075" y="204"/>
                    </a:lnTo>
                    <a:lnTo>
                      <a:pt x="1066" y="203"/>
                    </a:lnTo>
                    <a:lnTo>
                      <a:pt x="1059" y="207"/>
                    </a:lnTo>
                    <a:lnTo>
                      <a:pt x="1051" y="209"/>
                    </a:lnTo>
                    <a:lnTo>
                      <a:pt x="1042" y="215"/>
                    </a:lnTo>
                    <a:lnTo>
                      <a:pt x="1032" y="220"/>
                    </a:lnTo>
                    <a:lnTo>
                      <a:pt x="1032" y="233"/>
                    </a:lnTo>
                    <a:lnTo>
                      <a:pt x="1032" y="249"/>
                    </a:lnTo>
                    <a:lnTo>
                      <a:pt x="1032" y="268"/>
                    </a:lnTo>
                    <a:lnTo>
                      <a:pt x="1030" y="288"/>
                    </a:lnTo>
                    <a:lnTo>
                      <a:pt x="1029" y="307"/>
                    </a:lnTo>
                    <a:lnTo>
                      <a:pt x="1029" y="325"/>
                    </a:lnTo>
                    <a:lnTo>
                      <a:pt x="1028" y="342"/>
                    </a:lnTo>
                    <a:lnTo>
                      <a:pt x="1028" y="354"/>
                    </a:lnTo>
                    <a:close/>
                    <a:moveTo>
                      <a:pt x="1354" y="363"/>
                    </a:moveTo>
                    <a:lnTo>
                      <a:pt x="1339" y="367"/>
                    </a:lnTo>
                    <a:lnTo>
                      <a:pt x="1324" y="371"/>
                    </a:lnTo>
                    <a:lnTo>
                      <a:pt x="1307" y="375"/>
                    </a:lnTo>
                    <a:lnTo>
                      <a:pt x="1291" y="380"/>
                    </a:lnTo>
                    <a:lnTo>
                      <a:pt x="1274" y="384"/>
                    </a:lnTo>
                    <a:lnTo>
                      <a:pt x="1256" y="389"/>
                    </a:lnTo>
                    <a:lnTo>
                      <a:pt x="1238" y="394"/>
                    </a:lnTo>
                    <a:lnTo>
                      <a:pt x="1220" y="399"/>
                    </a:lnTo>
                    <a:lnTo>
                      <a:pt x="1201" y="404"/>
                    </a:lnTo>
                    <a:lnTo>
                      <a:pt x="1182" y="409"/>
                    </a:lnTo>
                    <a:lnTo>
                      <a:pt x="1163" y="416"/>
                    </a:lnTo>
                    <a:lnTo>
                      <a:pt x="1143" y="421"/>
                    </a:lnTo>
                    <a:lnTo>
                      <a:pt x="1124" y="427"/>
                    </a:lnTo>
                    <a:lnTo>
                      <a:pt x="1105" y="433"/>
                    </a:lnTo>
                    <a:lnTo>
                      <a:pt x="1086" y="439"/>
                    </a:lnTo>
                    <a:lnTo>
                      <a:pt x="1066" y="444"/>
                    </a:lnTo>
                    <a:lnTo>
                      <a:pt x="1068" y="436"/>
                    </a:lnTo>
                    <a:lnTo>
                      <a:pt x="1070" y="418"/>
                    </a:lnTo>
                    <a:lnTo>
                      <a:pt x="1075" y="393"/>
                    </a:lnTo>
                    <a:lnTo>
                      <a:pt x="1082" y="363"/>
                    </a:lnTo>
                    <a:lnTo>
                      <a:pt x="1088" y="334"/>
                    </a:lnTo>
                    <a:lnTo>
                      <a:pt x="1093" y="307"/>
                    </a:lnTo>
                    <a:lnTo>
                      <a:pt x="1097" y="286"/>
                    </a:lnTo>
                    <a:lnTo>
                      <a:pt x="1100" y="277"/>
                    </a:lnTo>
                    <a:lnTo>
                      <a:pt x="1118" y="275"/>
                    </a:lnTo>
                    <a:lnTo>
                      <a:pt x="1141" y="268"/>
                    </a:lnTo>
                    <a:lnTo>
                      <a:pt x="1168" y="261"/>
                    </a:lnTo>
                    <a:lnTo>
                      <a:pt x="1198" y="250"/>
                    </a:lnTo>
                    <a:lnTo>
                      <a:pt x="1233" y="239"/>
                    </a:lnTo>
                    <a:lnTo>
                      <a:pt x="1269" y="225"/>
                    </a:lnTo>
                    <a:lnTo>
                      <a:pt x="1307" y="211"/>
                    </a:lnTo>
                    <a:lnTo>
                      <a:pt x="1347" y="197"/>
                    </a:lnTo>
                    <a:lnTo>
                      <a:pt x="1386" y="181"/>
                    </a:lnTo>
                    <a:lnTo>
                      <a:pt x="1425" y="166"/>
                    </a:lnTo>
                    <a:lnTo>
                      <a:pt x="1463" y="152"/>
                    </a:lnTo>
                    <a:lnTo>
                      <a:pt x="1498" y="138"/>
                    </a:lnTo>
                    <a:lnTo>
                      <a:pt x="1533" y="126"/>
                    </a:lnTo>
                    <a:lnTo>
                      <a:pt x="1564" y="115"/>
                    </a:lnTo>
                    <a:lnTo>
                      <a:pt x="1591" y="107"/>
                    </a:lnTo>
                    <a:lnTo>
                      <a:pt x="1613" y="100"/>
                    </a:lnTo>
                    <a:lnTo>
                      <a:pt x="1618" y="112"/>
                    </a:lnTo>
                    <a:lnTo>
                      <a:pt x="1618" y="131"/>
                    </a:lnTo>
                    <a:lnTo>
                      <a:pt x="1615" y="157"/>
                    </a:lnTo>
                    <a:lnTo>
                      <a:pt x="1610" y="185"/>
                    </a:lnTo>
                    <a:lnTo>
                      <a:pt x="1602" y="215"/>
                    </a:lnTo>
                    <a:lnTo>
                      <a:pt x="1593" y="244"/>
                    </a:lnTo>
                    <a:lnTo>
                      <a:pt x="1584" y="271"/>
                    </a:lnTo>
                    <a:lnTo>
                      <a:pt x="1574" y="294"/>
                    </a:lnTo>
                    <a:lnTo>
                      <a:pt x="1570" y="303"/>
                    </a:lnTo>
                    <a:lnTo>
                      <a:pt x="1566" y="309"/>
                    </a:lnTo>
                    <a:lnTo>
                      <a:pt x="1565" y="315"/>
                    </a:lnTo>
                    <a:lnTo>
                      <a:pt x="1565" y="318"/>
                    </a:lnTo>
                    <a:lnTo>
                      <a:pt x="1565" y="321"/>
                    </a:lnTo>
                    <a:lnTo>
                      <a:pt x="1566" y="324"/>
                    </a:lnTo>
                    <a:lnTo>
                      <a:pt x="1568" y="327"/>
                    </a:lnTo>
                    <a:lnTo>
                      <a:pt x="1570" y="333"/>
                    </a:lnTo>
                    <a:lnTo>
                      <a:pt x="1543" y="307"/>
                    </a:lnTo>
                    <a:lnTo>
                      <a:pt x="1519" y="313"/>
                    </a:lnTo>
                    <a:lnTo>
                      <a:pt x="1496" y="321"/>
                    </a:lnTo>
                    <a:lnTo>
                      <a:pt x="1473" y="327"/>
                    </a:lnTo>
                    <a:lnTo>
                      <a:pt x="1448" y="335"/>
                    </a:lnTo>
                    <a:lnTo>
                      <a:pt x="1425" y="343"/>
                    </a:lnTo>
                    <a:lnTo>
                      <a:pt x="1402" y="349"/>
                    </a:lnTo>
                    <a:lnTo>
                      <a:pt x="1378" y="357"/>
                    </a:lnTo>
                    <a:lnTo>
                      <a:pt x="1354" y="363"/>
                    </a:lnTo>
                    <a:close/>
                    <a:moveTo>
                      <a:pt x="509" y="604"/>
                    </a:moveTo>
                    <a:lnTo>
                      <a:pt x="495" y="608"/>
                    </a:lnTo>
                    <a:lnTo>
                      <a:pt x="478" y="612"/>
                    </a:lnTo>
                    <a:lnTo>
                      <a:pt x="460" y="619"/>
                    </a:lnTo>
                    <a:lnTo>
                      <a:pt x="442" y="625"/>
                    </a:lnTo>
                    <a:lnTo>
                      <a:pt x="423" y="631"/>
                    </a:lnTo>
                    <a:lnTo>
                      <a:pt x="404" y="638"/>
                    </a:lnTo>
                    <a:lnTo>
                      <a:pt x="383" y="645"/>
                    </a:lnTo>
                    <a:lnTo>
                      <a:pt x="364" y="652"/>
                    </a:lnTo>
                    <a:lnTo>
                      <a:pt x="343" y="660"/>
                    </a:lnTo>
                    <a:lnTo>
                      <a:pt x="325" y="666"/>
                    </a:lnTo>
                    <a:lnTo>
                      <a:pt x="307" y="672"/>
                    </a:lnTo>
                    <a:lnTo>
                      <a:pt x="291" y="679"/>
                    </a:lnTo>
                    <a:lnTo>
                      <a:pt x="275" y="684"/>
                    </a:lnTo>
                    <a:lnTo>
                      <a:pt x="263" y="688"/>
                    </a:lnTo>
                    <a:lnTo>
                      <a:pt x="251" y="692"/>
                    </a:lnTo>
                    <a:lnTo>
                      <a:pt x="242" y="693"/>
                    </a:lnTo>
                    <a:lnTo>
                      <a:pt x="257" y="678"/>
                    </a:lnTo>
                    <a:lnTo>
                      <a:pt x="275" y="661"/>
                    </a:lnTo>
                    <a:lnTo>
                      <a:pt x="295" y="644"/>
                    </a:lnTo>
                    <a:lnTo>
                      <a:pt x="315" y="629"/>
                    </a:lnTo>
                    <a:lnTo>
                      <a:pt x="336" y="612"/>
                    </a:lnTo>
                    <a:lnTo>
                      <a:pt x="357" y="595"/>
                    </a:lnTo>
                    <a:lnTo>
                      <a:pt x="378" y="580"/>
                    </a:lnTo>
                    <a:lnTo>
                      <a:pt x="398" y="565"/>
                    </a:lnTo>
                    <a:lnTo>
                      <a:pt x="414" y="554"/>
                    </a:lnTo>
                    <a:lnTo>
                      <a:pt x="430" y="542"/>
                    </a:lnTo>
                    <a:lnTo>
                      <a:pt x="451" y="527"/>
                    </a:lnTo>
                    <a:lnTo>
                      <a:pt x="473" y="512"/>
                    </a:lnTo>
                    <a:lnTo>
                      <a:pt x="496" y="497"/>
                    </a:lnTo>
                    <a:lnTo>
                      <a:pt x="520" y="483"/>
                    </a:lnTo>
                    <a:lnTo>
                      <a:pt x="545" y="467"/>
                    </a:lnTo>
                    <a:lnTo>
                      <a:pt x="570" y="454"/>
                    </a:lnTo>
                    <a:lnTo>
                      <a:pt x="564" y="472"/>
                    </a:lnTo>
                    <a:lnTo>
                      <a:pt x="559" y="492"/>
                    </a:lnTo>
                    <a:lnTo>
                      <a:pt x="552" y="513"/>
                    </a:lnTo>
                    <a:lnTo>
                      <a:pt x="547" y="535"/>
                    </a:lnTo>
                    <a:lnTo>
                      <a:pt x="539" y="556"/>
                    </a:lnTo>
                    <a:lnTo>
                      <a:pt x="530" y="575"/>
                    </a:lnTo>
                    <a:lnTo>
                      <a:pt x="522" y="592"/>
                    </a:lnTo>
                    <a:lnTo>
                      <a:pt x="509" y="604"/>
                    </a:lnTo>
                    <a:close/>
                    <a:moveTo>
                      <a:pt x="139" y="701"/>
                    </a:moveTo>
                    <a:lnTo>
                      <a:pt x="125" y="712"/>
                    </a:lnTo>
                    <a:lnTo>
                      <a:pt x="110" y="724"/>
                    </a:lnTo>
                    <a:lnTo>
                      <a:pt x="95" y="735"/>
                    </a:lnTo>
                    <a:lnTo>
                      <a:pt x="78" y="748"/>
                    </a:lnTo>
                    <a:lnTo>
                      <a:pt x="61" y="761"/>
                    </a:lnTo>
                    <a:lnTo>
                      <a:pt x="46" y="772"/>
                    </a:lnTo>
                    <a:lnTo>
                      <a:pt x="30" y="785"/>
                    </a:lnTo>
                    <a:lnTo>
                      <a:pt x="16" y="798"/>
                    </a:lnTo>
                    <a:lnTo>
                      <a:pt x="10" y="806"/>
                    </a:lnTo>
                    <a:lnTo>
                      <a:pt x="5" y="813"/>
                    </a:lnTo>
                    <a:lnTo>
                      <a:pt x="1" y="822"/>
                    </a:lnTo>
                    <a:lnTo>
                      <a:pt x="0" y="833"/>
                    </a:lnTo>
                    <a:lnTo>
                      <a:pt x="0" y="842"/>
                    </a:lnTo>
                    <a:lnTo>
                      <a:pt x="1" y="849"/>
                    </a:lnTo>
                    <a:lnTo>
                      <a:pt x="5" y="857"/>
                    </a:lnTo>
                    <a:lnTo>
                      <a:pt x="11" y="863"/>
                    </a:lnTo>
                    <a:lnTo>
                      <a:pt x="16" y="863"/>
                    </a:lnTo>
                    <a:lnTo>
                      <a:pt x="22" y="865"/>
                    </a:lnTo>
                    <a:lnTo>
                      <a:pt x="28" y="865"/>
                    </a:lnTo>
                    <a:lnTo>
                      <a:pt x="34" y="865"/>
                    </a:lnTo>
                    <a:lnTo>
                      <a:pt x="39" y="863"/>
                    </a:lnTo>
                    <a:lnTo>
                      <a:pt x="45" y="862"/>
                    </a:lnTo>
                    <a:lnTo>
                      <a:pt x="48" y="858"/>
                    </a:lnTo>
                    <a:lnTo>
                      <a:pt x="51" y="853"/>
                    </a:lnTo>
                    <a:lnTo>
                      <a:pt x="57" y="840"/>
                    </a:lnTo>
                    <a:lnTo>
                      <a:pt x="66" y="831"/>
                    </a:lnTo>
                    <a:lnTo>
                      <a:pt x="78" y="826"/>
                    </a:lnTo>
                    <a:lnTo>
                      <a:pt x="87" y="824"/>
                    </a:lnTo>
                    <a:lnTo>
                      <a:pt x="113" y="816"/>
                    </a:lnTo>
                    <a:lnTo>
                      <a:pt x="139" y="807"/>
                    </a:lnTo>
                    <a:lnTo>
                      <a:pt x="168" y="797"/>
                    </a:lnTo>
                    <a:lnTo>
                      <a:pt x="196" y="787"/>
                    </a:lnTo>
                    <a:lnTo>
                      <a:pt x="227" y="776"/>
                    </a:lnTo>
                    <a:lnTo>
                      <a:pt x="256" y="765"/>
                    </a:lnTo>
                    <a:lnTo>
                      <a:pt x="287" y="753"/>
                    </a:lnTo>
                    <a:lnTo>
                      <a:pt x="316" y="742"/>
                    </a:lnTo>
                    <a:lnTo>
                      <a:pt x="346" y="730"/>
                    </a:lnTo>
                    <a:lnTo>
                      <a:pt x="374" y="720"/>
                    </a:lnTo>
                    <a:lnTo>
                      <a:pt x="401" y="710"/>
                    </a:lnTo>
                    <a:lnTo>
                      <a:pt x="427" y="699"/>
                    </a:lnTo>
                    <a:lnTo>
                      <a:pt x="451" y="692"/>
                    </a:lnTo>
                    <a:lnTo>
                      <a:pt x="473" y="684"/>
                    </a:lnTo>
                    <a:lnTo>
                      <a:pt x="493" y="678"/>
                    </a:lnTo>
                    <a:lnTo>
                      <a:pt x="510" y="674"/>
                    </a:lnTo>
                    <a:lnTo>
                      <a:pt x="514" y="676"/>
                    </a:lnTo>
                    <a:lnTo>
                      <a:pt x="519" y="679"/>
                    </a:lnTo>
                    <a:lnTo>
                      <a:pt x="524" y="681"/>
                    </a:lnTo>
                    <a:lnTo>
                      <a:pt x="529" y="684"/>
                    </a:lnTo>
                    <a:lnTo>
                      <a:pt x="534" y="686"/>
                    </a:lnTo>
                    <a:lnTo>
                      <a:pt x="539" y="690"/>
                    </a:lnTo>
                    <a:lnTo>
                      <a:pt x="543" y="692"/>
                    </a:lnTo>
                    <a:lnTo>
                      <a:pt x="548" y="694"/>
                    </a:lnTo>
                    <a:lnTo>
                      <a:pt x="554" y="690"/>
                    </a:lnTo>
                    <a:lnTo>
                      <a:pt x="561" y="685"/>
                    </a:lnTo>
                    <a:lnTo>
                      <a:pt x="568" y="680"/>
                    </a:lnTo>
                    <a:lnTo>
                      <a:pt x="570" y="679"/>
                    </a:lnTo>
                    <a:lnTo>
                      <a:pt x="573" y="667"/>
                    </a:lnTo>
                    <a:lnTo>
                      <a:pt x="577" y="653"/>
                    </a:lnTo>
                    <a:lnTo>
                      <a:pt x="580" y="639"/>
                    </a:lnTo>
                    <a:lnTo>
                      <a:pt x="584" y="624"/>
                    </a:lnTo>
                    <a:lnTo>
                      <a:pt x="588" y="608"/>
                    </a:lnTo>
                    <a:lnTo>
                      <a:pt x="593" y="592"/>
                    </a:lnTo>
                    <a:lnTo>
                      <a:pt x="597" y="574"/>
                    </a:lnTo>
                    <a:lnTo>
                      <a:pt x="602" y="557"/>
                    </a:lnTo>
                    <a:lnTo>
                      <a:pt x="606" y="539"/>
                    </a:lnTo>
                    <a:lnTo>
                      <a:pt x="611" y="522"/>
                    </a:lnTo>
                    <a:lnTo>
                      <a:pt x="615" y="506"/>
                    </a:lnTo>
                    <a:lnTo>
                      <a:pt x="619" y="489"/>
                    </a:lnTo>
                    <a:lnTo>
                      <a:pt x="623" y="474"/>
                    </a:lnTo>
                    <a:lnTo>
                      <a:pt x="625" y="459"/>
                    </a:lnTo>
                    <a:lnTo>
                      <a:pt x="628" y="447"/>
                    </a:lnTo>
                    <a:lnTo>
                      <a:pt x="629" y="434"/>
                    </a:lnTo>
                    <a:lnTo>
                      <a:pt x="629" y="424"/>
                    </a:lnTo>
                    <a:lnTo>
                      <a:pt x="628" y="412"/>
                    </a:lnTo>
                    <a:lnTo>
                      <a:pt x="625" y="403"/>
                    </a:lnTo>
                    <a:lnTo>
                      <a:pt x="622" y="394"/>
                    </a:lnTo>
                    <a:lnTo>
                      <a:pt x="616" y="386"/>
                    </a:lnTo>
                    <a:lnTo>
                      <a:pt x="611" y="381"/>
                    </a:lnTo>
                    <a:lnTo>
                      <a:pt x="606" y="377"/>
                    </a:lnTo>
                    <a:lnTo>
                      <a:pt x="600" y="375"/>
                    </a:lnTo>
                    <a:lnTo>
                      <a:pt x="597" y="375"/>
                    </a:lnTo>
                    <a:lnTo>
                      <a:pt x="593" y="374"/>
                    </a:lnTo>
                    <a:lnTo>
                      <a:pt x="588" y="374"/>
                    </a:lnTo>
                    <a:lnTo>
                      <a:pt x="584" y="374"/>
                    </a:lnTo>
                    <a:lnTo>
                      <a:pt x="570" y="376"/>
                    </a:lnTo>
                    <a:lnTo>
                      <a:pt x="551" y="384"/>
                    </a:lnTo>
                    <a:lnTo>
                      <a:pt x="529" y="395"/>
                    </a:lnTo>
                    <a:lnTo>
                      <a:pt x="506" y="409"/>
                    </a:lnTo>
                    <a:lnTo>
                      <a:pt x="480" y="426"/>
                    </a:lnTo>
                    <a:lnTo>
                      <a:pt x="455" y="445"/>
                    </a:lnTo>
                    <a:lnTo>
                      <a:pt x="429" y="465"/>
                    </a:lnTo>
                    <a:lnTo>
                      <a:pt x="405" y="485"/>
                    </a:lnTo>
                    <a:lnTo>
                      <a:pt x="391" y="497"/>
                    </a:lnTo>
                    <a:lnTo>
                      <a:pt x="375" y="510"/>
                    </a:lnTo>
                    <a:lnTo>
                      <a:pt x="360" y="524"/>
                    </a:lnTo>
                    <a:lnTo>
                      <a:pt x="343" y="536"/>
                    </a:lnTo>
                    <a:lnTo>
                      <a:pt x="327" y="551"/>
                    </a:lnTo>
                    <a:lnTo>
                      <a:pt x="310" y="565"/>
                    </a:lnTo>
                    <a:lnTo>
                      <a:pt x="292" y="579"/>
                    </a:lnTo>
                    <a:lnTo>
                      <a:pt x="274" y="593"/>
                    </a:lnTo>
                    <a:lnTo>
                      <a:pt x="257" y="607"/>
                    </a:lnTo>
                    <a:lnTo>
                      <a:pt x="239" y="621"/>
                    </a:lnTo>
                    <a:lnTo>
                      <a:pt x="222" y="635"/>
                    </a:lnTo>
                    <a:lnTo>
                      <a:pt x="204" y="649"/>
                    </a:lnTo>
                    <a:lnTo>
                      <a:pt x="187" y="662"/>
                    </a:lnTo>
                    <a:lnTo>
                      <a:pt x="170" y="676"/>
                    </a:lnTo>
                    <a:lnTo>
                      <a:pt x="155" y="689"/>
                    </a:lnTo>
                    <a:lnTo>
                      <a:pt x="139" y="701"/>
                    </a:lnTo>
                    <a:close/>
                  </a:path>
                </a:pathLst>
              </a:custGeom>
              <a:solidFill>
                <a:srgbClr val="5F5F5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56" name="Freeform 185">
                <a:extLst>
                  <a:ext uri="{FF2B5EF4-FFF2-40B4-BE49-F238E27FC236}">
                    <a16:creationId xmlns:a16="http://schemas.microsoft.com/office/drawing/2014/main" id="{3FBF4C99-DD75-4170-A440-C62D0C1A84B0}"/>
                  </a:ext>
                </a:extLst>
              </p:cNvPr>
              <p:cNvSpPr>
                <a:spLocks noChangeAspect="1"/>
              </p:cNvSpPr>
              <p:nvPr/>
            </p:nvSpPr>
            <p:spPr bwMode="auto">
              <a:xfrm>
                <a:off x="4520" y="1720"/>
                <a:ext cx="1098" cy="385"/>
              </a:xfrm>
              <a:custGeom>
                <a:avLst/>
                <a:gdLst>
                  <a:gd name="T0" fmla="*/ 0 w 4393"/>
                  <a:gd name="T1" fmla="*/ 0 h 1541"/>
                  <a:gd name="T2" fmla="*/ 0 w 4393"/>
                  <a:gd name="T3" fmla="*/ 0 h 1541"/>
                  <a:gd name="T4" fmla="*/ 0 w 4393"/>
                  <a:gd name="T5" fmla="*/ 0 h 1541"/>
                  <a:gd name="T6" fmla="*/ 0 w 4393"/>
                  <a:gd name="T7" fmla="*/ 0 h 1541"/>
                  <a:gd name="T8" fmla="*/ 0 w 4393"/>
                  <a:gd name="T9" fmla="*/ 0 h 1541"/>
                  <a:gd name="T10" fmla="*/ 0 w 4393"/>
                  <a:gd name="T11" fmla="*/ 0 h 1541"/>
                  <a:gd name="T12" fmla="*/ 0 w 4393"/>
                  <a:gd name="T13" fmla="*/ 0 h 1541"/>
                  <a:gd name="T14" fmla="*/ 0 w 4393"/>
                  <a:gd name="T15" fmla="*/ 0 h 1541"/>
                  <a:gd name="T16" fmla="*/ 0 w 4393"/>
                  <a:gd name="T17" fmla="*/ 0 h 1541"/>
                  <a:gd name="T18" fmla="*/ 0 w 4393"/>
                  <a:gd name="T19" fmla="*/ 0 h 1541"/>
                  <a:gd name="T20" fmla="*/ 0 w 4393"/>
                  <a:gd name="T21" fmla="*/ 0 h 1541"/>
                  <a:gd name="T22" fmla="*/ 0 w 4393"/>
                  <a:gd name="T23" fmla="*/ 0 h 1541"/>
                  <a:gd name="T24" fmla="*/ 0 w 4393"/>
                  <a:gd name="T25" fmla="*/ 0 h 1541"/>
                  <a:gd name="T26" fmla="*/ 0 w 4393"/>
                  <a:gd name="T27" fmla="*/ 0 h 1541"/>
                  <a:gd name="T28" fmla="*/ 0 w 4393"/>
                  <a:gd name="T29" fmla="*/ 0 h 1541"/>
                  <a:gd name="T30" fmla="*/ 0 w 4393"/>
                  <a:gd name="T31" fmla="*/ 0 h 1541"/>
                  <a:gd name="T32" fmla="*/ 0 w 4393"/>
                  <a:gd name="T33" fmla="*/ 0 h 1541"/>
                  <a:gd name="T34" fmla="*/ 0 w 4393"/>
                  <a:gd name="T35" fmla="*/ 0 h 1541"/>
                  <a:gd name="T36" fmla="*/ 0 w 4393"/>
                  <a:gd name="T37" fmla="*/ 0 h 1541"/>
                  <a:gd name="T38" fmla="*/ 0 w 4393"/>
                  <a:gd name="T39" fmla="*/ 0 h 1541"/>
                  <a:gd name="T40" fmla="*/ 0 w 4393"/>
                  <a:gd name="T41" fmla="*/ 0 h 1541"/>
                  <a:gd name="T42" fmla="*/ 0 w 4393"/>
                  <a:gd name="T43" fmla="*/ 0 h 1541"/>
                  <a:gd name="T44" fmla="*/ 0 w 4393"/>
                  <a:gd name="T45" fmla="*/ 0 h 1541"/>
                  <a:gd name="T46" fmla="*/ 0 w 4393"/>
                  <a:gd name="T47" fmla="*/ 0 h 1541"/>
                  <a:gd name="T48" fmla="*/ 0 w 4393"/>
                  <a:gd name="T49" fmla="*/ 0 h 1541"/>
                  <a:gd name="T50" fmla="*/ 0 w 4393"/>
                  <a:gd name="T51" fmla="*/ 0 h 1541"/>
                  <a:gd name="T52" fmla="*/ 0 w 4393"/>
                  <a:gd name="T53" fmla="*/ 0 h 1541"/>
                  <a:gd name="T54" fmla="*/ 0 w 4393"/>
                  <a:gd name="T55" fmla="*/ 0 h 1541"/>
                  <a:gd name="T56" fmla="*/ 0 w 4393"/>
                  <a:gd name="T57" fmla="*/ 0 h 1541"/>
                  <a:gd name="T58" fmla="*/ 0 w 4393"/>
                  <a:gd name="T59" fmla="*/ 0 h 1541"/>
                  <a:gd name="T60" fmla="*/ 0 w 4393"/>
                  <a:gd name="T61" fmla="*/ 0 h 1541"/>
                  <a:gd name="T62" fmla="*/ 0 w 4393"/>
                  <a:gd name="T63" fmla="*/ 0 h 1541"/>
                  <a:gd name="T64" fmla="*/ 0 w 4393"/>
                  <a:gd name="T65" fmla="*/ 0 h 1541"/>
                  <a:gd name="T66" fmla="*/ 0 w 4393"/>
                  <a:gd name="T67" fmla="*/ 0 h 1541"/>
                  <a:gd name="T68" fmla="*/ 0 w 4393"/>
                  <a:gd name="T69" fmla="*/ 0 h 1541"/>
                  <a:gd name="T70" fmla="*/ 0 w 4393"/>
                  <a:gd name="T71" fmla="*/ 0 h 1541"/>
                  <a:gd name="T72" fmla="*/ 0 w 4393"/>
                  <a:gd name="T73" fmla="*/ 0 h 1541"/>
                  <a:gd name="T74" fmla="*/ 0 w 4393"/>
                  <a:gd name="T75" fmla="*/ 0 h 1541"/>
                  <a:gd name="T76" fmla="*/ 0 w 4393"/>
                  <a:gd name="T77" fmla="*/ 0 h 1541"/>
                  <a:gd name="T78" fmla="*/ 0 w 4393"/>
                  <a:gd name="T79" fmla="*/ 0 h 1541"/>
                  <a:gd name="T80" fmla="*/ 0 w 4393"/>
                  <a:gd name="T81" fmla="*/ 0 h 1541"/>
                  <a:gd name="T82" fmla="*/ 0 w 4393"/>
                  <a:gd name="T83" fmla="*/ 0 h 1541"/>
                  <a:gd name="T84" fmla="*/ 0 w 4393"/>
                  <a:gd name="T85" fmla="*/ 0 h 1541"/>
                  <a:gd name="T86" fmla="*/ 0 w 4393"/>
                  <a:gd name="T87" fmla="*/ 0 h 1541"/>
                  <a:gd name="T88" fmla="*/ 0 w 4393"/>
                  <a:gd name="T89" fmla="*/ 0 h 1541"/>
                  <a:gd name="T90" fmla="*/ 0 w 4393"/>
                  <a:gd name="T91" fmla="*/ 0 h 1541"/>
                  <a:gd name="T92" fmla="*/ 0 w 4393"/>
                  <a:gd name="T93" fmla="*/ 0 h 154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393"/>
                  <a:gd name="T142" fmla="*/ 0 h 1541"/>
                  <a:gd name="T143" fmla="*/ 4393 w 4393"/>
                  <a:gd name="T144" fmla="*/ 1541 h 154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393" h="1541">
                    <a:moveTo>
                      <a:pt x="0" y="1515"/>
                    </a:moveTo>
                    <a:lnTo>
                      <a:pt x="2" y="1533"/>
                    </a:lnTo>
                    <a:lnTo>
                      <a:pt x="18" y="1541"/>
                    </a:lnTo>
                    <a:lnTo>
                      <a:pt x="46" y="1539"/>
                    </a:lnTo>
                    <a:lnTo>
                      <a:pt x="81" y="1532"/>
                    </a:lnTo>
                    <a:lnTo>
                      <a:pt x="116" y="1521"/>
                    </a:lnTo>
                    <a:lnTo>
                      <a:pt x="148" y="1511"/>
                    </a:lnTo>
                    <a:lnTo>
                      <a:pt x="170" y="1503"/>
                    </a:lnTo>
                    <a:lnTo>
                      <a:pt x="178" y="1499"/>
                    </a:lnTo>
                    <a:lnTo>
                      <a:pt x="225" y="1492"/>
                    </a:lnTo>
                    <a:lnTo>
                      <a:pt x="272" y="1480"/>
                    </a:lnTo>
                    <a:lnTo>
                      <a:pt x="321" y="1467"/>
                    </a:lnTo>
                    <a:lnTo>
                      <a:pt x="371" y="1452"/>
                    </a:lnTo>
                    <a:lnTo>
                      <a:pt x="422" y="1434"/>
                    </a:lnTo>
                    <a:lnTo>
                      <a:pt x="475" y="1415"/>
                    </a:lnTo>
                    <a:lnTo>
                      <a:pt x="526" y="1396"/>
                    </a:lnTo>
                    <a:lnTo>
                      <a:pt x="578" y="1374"/>
                    </a:lnTo>
                    <a:lnTo>
                      <a:pt x="628" y="1353"/>
                    </a:lnTo>
                    <a:lnTo>
                      <a:pt x="678" y="1333"/>
                    </a:lnTo>
                    <a:lnTo>
                      <a:pt x="727" y="1311"/>
                    </a:lnTo>
                    <a:lnTo>
                      <a:pt x="775" y="1292"/>
                    </a:lnTo>
                    <a:lnTo>
                      <a:pt x="820" y="1272"/>
                    </a:lnTo>
                    <a:lnTo>
                      <a:pt x="862" y="1255"/>
                    </a:lnTo>
                    <a:lnTo>
                      <a:pt x="902" y="1239"/>
                    </a:lnTo>
                    <a:lnTo>
                      <a:pt x="939" y="1226"/>
                    </a:lnTo>
                    <a:lnTo>
                      <a:pt x="3611" y="297"/>
                    </a:lnTo>
                    <a:lnTo>
                      <a:pt x="3628" y="290"/>
                    </a:lnTo>
                    <a:lnTo>
                      <a:pt x="3658" y="280"/>
                    </a:lnTo>
                    <a:lnTo>
                      <a:pt x="3698" y="266"/>
                    </a:lnTo>
                    <a:lnTo>
                      <a:pt x="3744" y="249"/>
                    </a:lnTo>
                    <a:lnTo>
                      <a:pt x="3798" y="230"/>
                    </a:lnTo>
                    <a:lnTo>
                      <a:pt x="3855" y="209"/>
                    </a:lnTo>
                    <a:lnTo>
                      <a:pt x="3917" y="186"/>
                    </a:lnTo>
                    <a:lnTo>
                      <a:pt x="3981" y="163"/>
                    </a:lnTo>
                    <a:lnTo>
                      <a:pt x="4045" y="140"/>
                    </a:lnTo>
                    <a:lnTo>
                      <a:pt x="4109" y="117"/>
                    </a:lnTo>
                    <a:lnTo>
                      <a:pt x="4170" y="95"/>
                    </a:lnTo>
                    <a:lnTo>
                      <a:pt x="4227" y="75"/>
                    </a:lnTo>
                    <a:lnTo>
                      <a:pt x="4278" y="55"/>
                    </a:lnTo>
                    <a:lnTo>
                      <a:pt x="4322" y="39"/>
                    </a:lnTo>
                    <a:lnTo>
                      <a:pt x="4359" y="25"/>
                    </a:lnTo>
                    <a:lnTo>
                      <a:pt x="4385" y="14"/>
                    </a:lnTo>
                    <a:lnTo>
                      <a:pt x="4390" y="11"/>
                    </a:lnTo>
                    <a:lnTo>
                      <a:pt x="4393" y="7"/>
                    </a:lnTo>
                    <a:lnTo>
                      <a:pt x="4393" y="3"/>
                    </a:lnTo>
                    <a:lnTo>
                      <a:pt x="4393" y="0"/>
                    </a:lnTo>
                    <a:lnTo>
                      <a:pt x="4373" y="3"/>
                    </a:lnTo>
                    <a:lnTo>
                      <a:pt x="4349" y="8"/>
                    </a:lnTo>
                    <a:lnTo>
                      <a:pt x="4320" y="16"/>
                    </a:lnTo>
                    <a:lnTo>
                      <a:pt x="4286" y="25"/>
                    </a:lnTo>
                    <a:lnTo>
                      <a:pt x="4250" y="36"/>
                    </a:lnTo>
                    <a:lnTo>
                      <a:pt x="4211" y="48"/>
                    </a:lnTo>
                    <a:lnTo>
                      <a:pt x="4171" y="62"/>
                    </a:lnTo>
                    <a:lnTo>
                      <a:pt x="4128" y="75"/>
                    </a:lnTo>
                    <a:lnTo>
                      <a:pt x="4086" y="90"/>
                    </a:lnTo>
                    <a:lnTo>
                      <a:pt x="4044" y="104"/>
                    </a:lnTo>
                    <a:lnTo>
                      <a:pt x="4004" y="118"/>
                    </a:lnTo>
                    <a:lnTo>
                      <a:pt x="3964" y="131"/>
                    </a:lnTo>
                    <a:lnTo>
                      <a:pt x="3928" y="144"/>
                    </a:lnTo>
                    <a:lnTo>
                      <a:pt x="3895" y="155"/>
                    </a:lnTo>
                    <a:lnTo>
                      <a:pt x="3866" y="166"/>
                    </a:lnTo>
                    <a:lnTo>
                      <a:pt x="3841" y="173"/>
                    </a:lnTo>
                    <a:lnTo>
                      <a:pt x="3816" y="182"/>
                    </a:lnTo>
                    <a:lnTo>
                      <a:pt x="3785" y="193"/>
                    </a:lnTo>
                    <a:lnTo>
                      <a:pt x="3749" y="205"/>
                    </a:lnTo>
                    <a:lnTo>
                      <a:pt x="3709" y="218"/>
                    </a:lnTo>
                    <a:lnTo>
                      <a:pt x="3666" y="234"/>
                    </a:lnTo>
                    <a:lnTo>
                      <a:pt x="3620" y="250"/>
                    </a:lnTo>
                    <a:lnTo>
                      <a:pt x="3572" y="267"/>
                    </a:lnTo>
                    <a:lnTo>
                      <a:pt x="3523" y="284"/>
                    </a:lnTo>
                    <a:lnTo>
                      <a:pt x="3476" y="300"/>
                    </a:lnTo>
                    <a:lnTo>
                      <a:pt x="3428" y="317"/>
                    </a:lnTo>
                    <a:lnTo>
                      <a:pt x="3384" y="334"/>
                    </a:lnTo>
                    <a:lnTo>
                      <a:pt x="3341" y="348"/>
                    </a:lnTo>
                    <a:lnTo>
                      <a:pt x="3303" y="362"/>
                    </a:lnTo>
                    <a:lnTo>
                      <a:pt x="3268" y="373"/>
                    </a:lnTo>
                    <a:lnTo>
                      <a:pt x="3240" y="384"/>
                    </a:lnTo>
                    <a:lnTo>
                      <a:pt x="3217" y="391"/>
                    </a:lnTo>
                    <a:lnTo>
                      <a:pt x="573" y="1303"/>
                    </a:lnTo>
                    <a:lnTo>
                      <a:pt x="562" y="1307"/>
                    </a:lnTo>
                    <a:lnTo>
                      <a:pt x="540" y="1314"/>
                    </a:lnTo>
                    <a:lnTo>
                      <a:pt x="511" y="1321"/>
                    </a:lnTo>
                    <a:lnTo>
                      <a:pt x="473" y="1333"/>
                    </a:lnTo>
                    <a:lnTo>
                      <a:pt x="430" y="1346"/>
                    </a:lnTo>
                    <a:lnTo>
                      <a:pt x="384" y="1360"/>
                    </a:lnTo>
                    <a:lnTo>
                      <a:pt x="334" y="1375"/>
                    </a:lnTo>
                    <a:lnTo>
                      <a:pt x="282" y="1392"/>
                    </a:lnTo>
                    <a:lnTo>
                      <a:pt x="231" y="1408"/>
                    </a:lnTo>
                    <a:lnTo>
                      <a:pt x="182" y="1425"/>
                    </a:lnTo>
                    <a:lnTo>
                      <a:pt x="136" y="1442"/>
                    </a:lnTo>
                    <a:lnTo>
                      <a:pt x="94" y="1458"/>
                    </a:lnTo>
                    <a:lnTo>
                      <a:pt x="58" y="1475"/>
                    </a:lnTo>
                    <a:lnTo>
                      <a:pt x="30" y="1489"/>
                    </a:lnTo>
                    <a:lnTo>
                      <a:pt x="9" y="1503"/>
                    </a:lnTo>
                    <a:lnTo>
                      <a:pt x="0" y="1515"/>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57" name="Freeform 186">
                <a:extLst>
                  <a:ext uri="{FF2B5EF4-FFF2-40B4-BE49-F238E27FC236}">
                    <a16:creationId xmlns:a16="http://schemas.microsoft.com/office/drawing/2014/main" id="{8B16188B-6552-4437-944F-EBFF0F2AC41A}"/>
                  </a:ext>
                </a:extLst>
              </p:cNvPr>
              <p:cNvSpPr>
                <a:spLocks noChangeAspect="1"/>
              </p:cNvSpPr>
              <p:nvPr/>
            </p:nvSpPr>
            <p:spPr bwMode="auto">
              <a:xfrm>
                <a:off x="4820" y="1388"/>
                <a:ext cx="825" cy="216"/>
              </a:xfrm>
              <a:custGeom>
                <a:avLst/>
                <a:gdLst>
                  <a:gd name="T0" fmla="*/ 0 w 3300"/>
                  <a:gd name="T1" fmla="*/ 0 h 863"/>
                  <a:gd name="T2" fmla="*/ 0 w 3300"/>
                  <a:gd name="T3" fmla="*/ 0 h 863"/>
                  <a:gd name="T4" fmla="*/ 0 w 3300"/>
                  <a:gd name="T5" fmla="*/ 0 h 863"/>
                  <a:gd name="T6" fmla="*/ 0 w 3300"/>
                  <a:gd name="T7" fmla="*/ 0 h 863"/>
                  <a:gd name="T8" fmla="*/ 0 w 3300"/>
                  <a:gd name="T9" fmla="*/ 0 h 863"/>
                  <a:gd name="T10" fmla="*/ 0 w 3300"/>
                  <a:gd name="T11" fmla="*/ 0 h 863"/>
                  <a:gd name="T12" fmla="*/ 0 w 3300"/>
                  <a:gd name="T13" fmla="*/ 0 h 863"/>
                  <a:gd name="T14" fmla="*/ 0 w 3300"/>
                  <a:gd name="T15" fmla="*/ 0 h 863"/>
                  <a:gd name="T16" fmla="*/ 0 w 3300"/>
                  <a:gd name="T17" fmla="*/ 0 h 863"/>
                  <a:gd name="T18" fmla="*/ 0 w 3300"/>
                  <a:gd name="T19" fmla="*/ 0 h 863"/>
                  <a:gd name="T20" fmla="*/ 0 w 3300"/>
                  <a:gd name="T21" fmla="*/ 0 h 863"/>
                  <a:gd name="T22" fmla="*/ 0 w 3300"/>
                  <a:gd name="T23" fmla="*/ 0 h 863"/>
                  <a:gd name="T24" fmla="*/ 0 w 3300"/>
                  <a:gd name="T25" fmla="*/ 0 h 863"/>
                  <a:gd name="T26" fmla="*/ 0 w 3300"/>
                  <a:gd name="T27" fmla="*/ 0 h 863"/>
                  <a:gd name="T28" fmla="*/ 0 w 3300"/>
                  <a:gd name="T29" fmla="*/ 0 h 863"/>
                  <a:gd name="T30" fmla="*/ 0 w 3300"/>
                  <a:gd name="T31" fmla="*/ 0 h 863"/>
                  <a:gd name="T32" fmla="*/ 0 w 3300"/>
                  <a:gd name="T33" fmla="*/ 0 h 863"/>
                  <a:gd name="T34" fmla="*/ 0 w 3300"/>
                  <a:gd name="T35" fmla="*/ 0 h 863"/>
                  <a:gd name="T36" fmla="*/ 0 w 3300"/>
                  <a:gd name="T37" fmla="*/ 0 h 863"/>
                  <a:gd name="T38" fmla="*/ 0 w 3300"/>
                  <a:gd name="T39" fmla="*/ 0 h 863"/>
                  <a:gd name="T40" fmla="*/ 0 w 3300"/>
                  <a:gd name="T41" fmla="*/ 0 h 863"/>
                  <a:gd name="T42" fmla="*/ 0 w 3300"/>
                  <a:gd name="T43" fmla="*/ 0 h 863"/>
                  <a:gd name="T44" fmla="*/ 0 w 3300"/>
                  <a:gd name="T45" fmla="*/ 0 h 863"/>
                  <a:gd name="T46" fmla="*/ 0 w 3300"/>
                  <a:gd name="T47" fmla="*/ 0 h 863"/>
                  <a:gd name="T48" fmla="*/ 0 w 3300"/>
                  <a:gd name="T49" fmla="*/ 0 h 863"/>
                  <a:gd name="T50" fmla="*/ 0 w 3300"/>
                  <a:gd name="T51" fmla="*/ 0 h 863"/>
                  <a:gd name="T52" fmla="*/ 0 w 3300"/>
                  <a:gd name="T53" fmla="*/ 0 h 863"/>
                  <a:gd name="T54" fmla="*/ 0 w 3300"/>
                  <a:gd name="T55" fmla="*/ 0 h 863"/>
                  <a:gd name="T56" fmla="*/ 0 w 3300"/>
                  <a:gd name="T57" fmla="*/ 0 h 863"/>
                  <a:gd name="T58" fmla="*/ 0 w 3300"/>
                  <a:gd name="T59" fmla="*/ 0 h 863"/>
                  <a:gd name="T60" fmla="*/ 0 w 3300"/>
                  <a:gd name="T61" fmla="*/ 0 h 863"/>
                  <a:gd name="T62" fmla="*/ 0 w 3300"/>
                  <a:gd name="T63" fmla="*/ 0 h 863"/>
                  <a:gd name="T64" fmla="*/ 0 w 3300"/>
                  <a:gd name="T65" fmla="*/ 0 h 863"/>
                  <a:gd name="T66" fmla="*/ 0 w 3300"/>
                  <a:gd name="T67" fmla="*/ 0 h 863"/>
                  <a:gd name="T68" fmla="*/ 0 w 3300"/>
                  <a:gd name="T69" fmla="*/ 0 h 863"/>
                  <a:gd name="T70" fmla="*/ 0 w 3300"/>
                  <a:gd name="T71" fmla="*/ 0 h 863"/>
                  <a:gd name="T72" fmla="*/ 0 w 3300"/>
                  <a:gd name="T73" fmla="*/ 0 h 863"/>
                  <a:gd name="T74" fmla="*/ 0 w 3300"/>
                  <a:gd name="T75" fmla="*/ 0 h 863"/>
                  <a:gd name="T76" fmla="*/ 0 w 3300"/>
                  <a:gd name="T77" fmla="*/ 0 h 863"/>
                  <a:gd name="T78" fmla="*/ 0 w 3300"/>
                  <a:gd name="T79" fmla="*/ 0 h 863"/>
                  <a:gd name="T80" fmla="*/ 0 w 3300"/>
                  <a:gd name="T81" fmla="*/ 0 h 863"/>
                  <a:gd name="T82" fmla="*/ 0 w 3300"/>
                  <a:gd name="T83" fmla="*/ 0 h 863"/>
                  <a:gd name="T84" fmla="*/ 0 w 3300"/>
                  <a:gd name="T85" fmla="*/ 0 h 863"/>
                  <a:gd name="T86" fmla="*/ 0 w 3300"/>
                  <a:gd name="T87" fmla="*/ 0 h 863"/>
                  <a:gd name="T88" fmla="*/ 0 w 3300"/>
                  <a:gd name="T89" fmla="*/ 0 h 863"/>
                  <a:gd name="T90" fmla="*/ 0 w 3300"/>
                  <a:gd name="T91" fmla="*/ 0 h 863"/>
                  <a:gd name="T92" fmla="*/ 0 w 3300"/>
                  <a:gd name="T93" fmla="*/ 0 h 863"/>
                  <a:gd name="T94" fmla="*/ 0 w 3300"/>
                  <a:gd name="T95" fmla="*/ 0 h 863"/>
                  <a:gd name="T96" fmla="*/ 0 w 3300"/>
                  <a:gd name="T97" fmla="*/ 0 h 86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00"/>
                  <a:gd name="T148" fmla="*/ 0 h 863"/>
                  <a:gd name="T149" fmla="*/ 3300 w 3300"/>
                  <a:gd name="T150" fmla="*/ 863 h 86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00" h="863">
                    <a:moveTo>
                      <a:pt x="0" y="833"/>
                    </a:moveTo>
                    <a:lnTo>
                      <a:pt x="1" y="838"/>
                    </a:lnTo>
                    <a:lnTo>
                      <a:pt x="4" y="844"/>
                    </a:lnTo>
                    <a:lnTo>
                      <a:pt x="9" y="849"/>
                    </a:lnTo>
                    <a:lnTo>
                      <a:pt x="14" y="854"/>
                    </a:lnTo>
                    <a:lnTo>
                      <a:pt x="22" y="859"/>
                    </a:lnTo>
                    <a:lnTo>
                      <a:pt x="29" y="862"/>
                    </a:lnTo>
                    <a:lnTo>
                      <a:pt x="38" y="863"/>
                    </a:lnTo>
                    <a:lnTo>
                      <a:pt x="47" y="862"/>
                    </a:lnTo>
                    <a:lnTo>
                      <a:pt x="51" y="861"/>
                    </a:lnTo>
                    <a:lnTo>
                      <a:pt x="56" y="858"/>
                    </a:lnTo>
                    <a:lnTo>
                      <a:pt x="64" y="856"/>
                    </a:lnTo>
                    <a:lnTo>
                      <a:pt x="72" y="853"/>
                    </a:lnTo>
                    <a:lnTo>
                      <a:pt x="79" y="851"/>
                    </a:lnTo>
                    <a:lnTo>
                      <a:pt x="85" y="849"/>
                    </a:lnTo>
                    <a:lnTo>
                      <a:pt x="90" y="847"/>
                    </a:lnTo>
                    <a:lnTo>
                      <a:pt x="91" y="847"/>
                    </a:lnTo>
                    <a:lnTo>
                      <a:pt x="117" y="840"/>
                    </a:lnTo>
                    <a:lnTo>
                      <a:pt x="145" y="833"/>
                    </a:lnTo>
                    <a:lnTo>
                      <a:pt x="174" y="825"/>
                    </a:lnTo>
                    <a:lnTo>
                      <a:pt x="204" y="817"/>
                    </a:lnTo>
                    <a:lnTo>
                      <a:pt x="236" y="809"/>
                    </a:lnTo>
                    <a:lnTo>
                      <a:pt x="268" y="800"/>
                    </a:lnTo>
                    <a:lnTo>
                      <a:pt x="301" y="792"/>
                    </a:lnTo>
                    <a:lnTo>
                      <a:pt x="335" y="783"/>
                    </a:lnTo>
                    <a:lnTo>
                      <a:pt x="369" y="774"/>
                    </a:lnTo>
                    <a:lnTo>
                      <a:pt x="405" y="763"/>
                    </a:lnTo>
                    <a:lnTo>
                      <a:pt x="441" y="754"/>
                    </a:lnTo>
                    <a:lnTo>
                      <a:pt x="477" y="744"/>
                    </a:lnTo>
                    <a:lnTo>
                      <a:pt x="514" y="734"/>
                    </a:lnTo>
                    <a:lnTo>
                      <a:pt x="550" y="725"/>
                    </a:lnTo>
                    <a:lnTo>
                      <a:pt x="587" y="715"/>
                    </a:lnTo>
                    <a:lnTo>
                      <a:pt x="624" y="704"/>
                    </a:lnTo>
                    <a:lnTo>
                      <a:pt x="662" y="694"/>
                    </a:lnTo>
                    <a:lnTo>
                      <a:pt x="697" y="685"/>
                    </a:lnTo>
                    <a:lnTo>
                      <a:pt x="733" y="675"/>
                    </a:lnTo>
                    <a:lnTo>
                      <a:pt x="769" y="666"/>
                    </a:lnTo>
                    <a:lnTo>
                      <a:pt x="805" y="656"/>
                    </a:lnTo>
                    <a:lnTo>
                      <a:pt x="840" y="647"/>
                    </a:lnTo>
                    <a:lnTo>
                      <a:pt x="874" y="638"/>
                    </a:lnTo>
                    <a:lnTo>
                      <a:pt x="906" y="629"/>
                    </a:lnTo>
                    <a:lnTo>
                      <a:pt x="940" y="621"/>
                    </a:lnTo>
                    <a:lnTo>
                      <a:pt x="971" y="613"/>
                    </a:lnTo>
                    <a:lnTo>
                      <a:pt x="1000" y="606"/>
                    </a:lnTo>
                    <a:lnTo>
                      <a:pt x="1029" y="598"/>
                    </a:lnTo>
                    <a:lnTo>
                      <a:pt x="1058" y="591"/>
                    </a:lnTo>
                    <a:lnTo>
                      <a:pt x="1083" y="585"/>
                    </a:lnTo>
                    <a:lnTo>
                      <a:pt x="1108" y="579"/>
                    </a:lnTo>
                    <a:lnTo>
                      <a:pt x="1131" y="574"/>
                    </a:lnTo>
                    <a:lnTo>
                      <a:pt x="1758" y="429"/>
                    </a:lnTo>
                    <a:lnTo>
                      <a:pt x="2797" y="153"/>
                    </a:lnTo>
                    <a:lnTo>
                      <a:pt x="2804" y="152"/>
                    </a:lnTo>
                    <a:lnTo>
                      <a:pt x="2813" y="149"/>
                    </a:lnTo>
                    <a:lnTo>
                      <a:pt x="2823" y="146"/>
                    </a:lnTo>
                    <a:lnTo>
                      <a:pt x="2835" y="143"/>
                    </a:lnTo>
                    <a:lnTo>
                      <a:pt x="2849" y="139"/>
                    </a:lnTo>
                    <a:lnTo>
                      <a:pt x="2864" y="135"/>
                    </a:lnTo>
                    <a:lnTo>
                      <a:pt x="2879" y="131"/>
                    </a:lnTo>
                    <a:lnTo>
                      <a:pt x="2897" y="126"/>
                    </a:lnTo>
                    <a:lnTo>
                      <a:pt x="2915" y="122"/>
                    </a:lnTo>
                    <a:lnTo>
                      <a:pt x="2933" y="117"/>
                    </a:lnTo>
                    <a:lnTo>
                      <a:pt x="2953" y="112"/>
                    </a:lnTo>
                    <a:lnTo>
                      <a:pt x="2972" y="108"/>
                    </a:lnTo>
                    <a:lnTo>
                      <a:pt x="2991" y="103"/>
                    </a:lnTo>
                    <a:lnTo>
                      <a:pt x="3010" y="98"/>
                    </a:lnTo>
                    <a:lnTo>
                      <a:pt x="3029" y="93"/>
                    </a:lnTo>
                    <a:lnTo>
                      <a:pt x="3047" y="89"/>
                    </a:lnTo>
                    <a:lnTo>
                      <a:pt x="3073" y="82"/>
                    </a:lnTo>
                    <a:lnTo>
                      <a:pt x="3097" y="77"/>
                    </a:lnTo>
                    <a:lnTo>
                      <a:pt x="3122" y="71"/>
                    </a:lnTo>
                    <a:lnTo>
                      <a:pt x="3145" y="64"/>
                    </a:lnTo>
                    <a:lnTo>
                      <a:pt x="3167" y="58"/>
                    </a:lnTo>
                    <a:lnTo>
                      <a:pt x="3187" y="53"/>
                    </a:lnTo>
                    <a:lnTo>
                      <a:pt x="3208" y="46"/>
                    </a:lnTo>
                    <a:lnTo>
                      <a:pt x="3226" y="40"/>
                    </a:lnTo>
                    <a:lnTo>
                      <a:pt x="3242" y="35"/>
                    </a:lnTo>
                    <a:lnTo>
                      <a:pt x="3256" y="30"/>
                    </a:lnTo>
                    <a:lnTo>
                      <a:pt x="3271" y="25"/>
                    </a:lnTo>
                    <a:lnTo>
                      <a:pt x="3281" y="18"/>
                    </a:lnTo>
                    <a:lnTo>
                      <a:pt x="3290" y="14"/>
                    </a:lnTo>
                    <a:lnTo>
                      <a:pt x="3295" y="9"/>
                    </a:lnTo>
                    <a:lnTo>
                      <a:pt x="3299" y="4"/>
                    </a:lnTo>
                    <a:lnTo>
                      <a:pt x="3300" y="0"/>
                    </a:lnTo>
                    <a:lnTo>
                      <a:pt x="3291" y="0"/>
                    </a:lnTo>
                    <a:lnTo>
                      <a:pt x="3282" y="0"/>
                    </a:lnTo>
                    <a:lnTo>
                      <a:pt x="3271" y="2"/>
                    </a:lnTo>
                    <a:lnTo>
                      <a:pt x="3259" y="3"/>
                    </a:lnTo>
                    <a:lnTo>
                      <a:pt x="3246" y="5"/>
                    </a:lnTo>
                    <a:lnTo>
                      <a:pt x="3232" y="8"/>
                    </a:lnTo>
                    <a:lnTo>
                      <a:pt x="3218" y="12"/>
                    </a:lnTo>
                    <a:lnTo>
                      <a:pt x="3204" y="14"/>
                    </a:lnTo>
                    <a:lnTo>
                      <a:pt x="3188" y="18"/>
                    </a:lnTo>
                    <a:lnTo>
                      <a:pt x="3174" y="22"/>
                    </a:lnTo>
                    <a:lnTo>
                      <a:pt x="3159" y="26"/>
                    </a:lnTo>
                    <a:lnTo>
                      <a:pt x="3145" y="30"/>
                    </a:lnTo>
                    <a:lnTo>
                      <a:pt x="3129" y="34"/>
                    </a:lnTo>
                    <a:lnTo>
                      <a:pt x="3115" y="37"/>
                    </a:lnTo>
                    <a:lnTo>
                      <a:pt x="3103" y="41"/>
                    </a:lnTo>
                    <a:lnTo>
                      <a:pt x="3090" y="44"/>
                    </a:lnTo>
                    <a:lnTo>
                      <a:pt x="3063" y="52"/>
                    </a:lnTo>
                    <a:lnTo>
                      <a:pt x="3031" y="61"/>
                    </a:lnTo>
                    <a:lnTo>
                      <a:pt x="2994" y="71"/>
                    </a:lnTo>
                    <a:lnTo>
                      <a:pt x="2954" y="81"/>
                    </a:lnTo>
                    <a:lnTo>
                      <a:pt x="2909" y="93"/>
                    </a:lnTo>
                    <a:lnTo>
                      <a:pt x="2863" y="104"/>
                    </a:lnTo>
                    <a:lnTo>
                      <a:pt x="2814" y="116"/>
                    </a:lnTo>
                    <a:lnTo>
                      <a:pt x="2765" y="128"/>
                    </a:lnTo>
                    <a:lnTo>
                      <a:pt x="2717" y="140"/>
                    </a:lnTo>
                    <a:lnTo>
                      <a:pt x="2669" y="152"/>
                    </a:lnTo>
                    <a:lnTo>
                      <a:pt x="2622" y="163"/>
                    </a:lnTo>
                    <a:lnTo>
                      <a:pt x="2578" y="175"/>
                    </a:lnTo>
                    <a:lnTo>
                      <a:pt x="2537" y="184"/>
                    </a:lnTo>
                    <a:lnTo>
                      <a:pt x="2500" y="194"/>
                    </a:lnTo>
                    <a:lnTo>
                      <a:pt x="2468" y="202"/>
                    </a:lnTo>
                    <a:lnTo>
                      <a:pt x="2441" y="208"/>
                    </a:lnTo>
                    <a:lnTo>
                      <a:pt x="2421" y="213"/>
                    </a:lnTo>
                    <a:lnTo>
                      <a:pt x="2397" y="218"/>
                    </a:lnTo>
                    <a:lnTo>
                      <a:pt x="2372" y="225"/>
                    </a:lnTo>
                    <a:lnTo>
                      <a:pt x="2344" y="232"/>
                    </a:lnTo>
                    <a:lnTo>
                      <a:pt x="2314" y="239"/>
                    </a:lnTo>
                    <a:lnTo>
                      <a:pt x="2283" y="246"/>
                    </a:lnTo>
                    <a:lnTo>
                      <a:pt x="2250" y="255"/>
                    </a:lnTo>
                    <a:lnTo>
                      <a:pt x="2217" y="263"/>
                    </a:lnTo>
                    <a:lnTo>
                      <a:pt x="2182" y="272"/>
                    </a:lnTo>
                    <a:lnTo>
                      <a:pt x="2146" y="281"/>
                    </a:lnTo>
                    <a:lnTo>
                      <a:pt x="2110" y="290"/>
                    </a:lnTo>
                    <a:lnTo>
                      <a:pt x="2074" y="299"/>
                    </a:lnTo>
                    <a:lnTo>
                      <a:pt x="2038" y="308"/>
                    </a:lnTo>
                    <a:lnTo>
                      <a:pt x="2003" y="318"/>
                    </a:lnTo>
                    <a:lnTo>
                      <a:pt x="1968" y="327"/>
                    </a:lnTo>
                    <a:lnTo>
                      <a:pt x="1933" y="336"/>
                    </a:lnTo>
                    <a:lnTo>
                      <a:pt x="1918" y="339"/>
                    </a:lnTo>
                    <a:lnTo>
                      <a:pt x="1897" y="344"/>
                    </a:lnTo>
                    <a:lnTo>
                      <a:pt x="1873" y="350"/>
                    </a:lnTo>
                    <a:lnTo>
                      <a:pt x="1846" y="357"/>
                    </a:lnTo>
                    <a:lnTo>
                      <a:pt x="1815" y="364"/>
                    </a:lnTo>
                    <a:lnTo>
                      <a:pt x="1783" y="372"/>
                    </a:lnTo>
                    <a:lnTo>
                      <a:pt x="1749" y="381"/>
                    </a:lnTo>
                    <a:lnTo>
                      <a:pt x="1714" y="390"/>
                    </a:lnTo>
                    <a:lnTo>
                      <a:pt x="1679" y="398"/>
                    </a:lnTo>
                    <a:lnTo>
                      <a:pt x="1646" y="407"/>
                    </a:lnTo>
                    <a:lnTo>
                      <a:pt x="1613" y="416"/>
                    </a:lnTo>
                    <a:lnTo>
                      <a:pt x="1582" y="423"/>
                    </a:lnTo>
                    <a:lnTo>
                      <a:pt x="1555" y="430"/>
                    </a:lnTo>
                    <a:lnTo>
                      <a:pt x="1529" y="436"/>
                    </a:lnTo>
                    <a:lnTo>
                      <a:pt x="1509" y="440"/>
                    </a:lnTo>
                    <a:lnTo>
                      <a:pt x="1494" y="444"/>
                    </a:lnTo>
                    <a:lnTo>
                      <a:pt x="1112" y="529"/>
                    </a:lnTo>
                    <a:lnTo>
                      <a:pt x="1103" y="531"/>
                    </a:lnTo>
                    <a:lnTo>
                      <a:pt x="1090" y="534"/>
                    </a:lnTo>
                    <a:lnTo>
                      <a:pt x="1073" y="538"/>
                    </a:lnTo>
                    <a:lnTo>
                      <a:pt x="1055" y="543"/>
                    </a:lnTo>
                    <a:lnTo>
                      <a:pt x="1033" y="548"/>
                    </a:lnTo>
                    <a:lnTo>
                      <a:pt x="1009" y="554"/>
                    </a:lnTo>
                    <a:lnTo>
                      <a:pt x="983" y="561"/>
                    </a:lnTo>
                    <a:lnTo>
                      <a:pt x="954" y="568"/>
                    </a:lnTo>
                    <a:lnTo>
                      <a:pt x="924" y="576"/>
                    </a:lnTo>
                    <a:lnTo>
                      <a:pt x="891" y="585"/>
                    </a:lnTo>
                    <a:lnTo>
                      <a:pt x="858" y="594"/>
                    </a:lnTo>
                    <a:lnTo>
                      <a:pt x="822" y="603"/>
                    </a:lnTo>
                    <a:lnTo>
                      <a:pt x="786" y="612"/>
                    </a:lnTo>
                    <a:lnTo>
                      <a:pt x="747" y="622"/>
                    </a:lnTo>
                    <a:lnTo>
                      <a:pt x="709" y="632"/>
                    </a:lnTo>
                    <a:lnTo>
                      <a:pt x="669" y="643"/>
                    </a:lnTo>
                    <a:lnTo>
                      <a:pt x="629" y="653"/>
                    </a:lnTo>
                    <a:lnTo>
                      <a:pt x="588" y="665"/>
                    </a:lnTo>
                    <a:lnTo>
                      <a:pt x="549" y="675"/>
                    </a:lnTo>
                    <a:lnTo>
                      <a:pt x="508" y="685"/>
                    </a:lnTo>
                    <a:lnTo>
                      <a:pt x="468" y="697"/>
                    </a:lnTo>
                    <a:lnTo>
                      <a:pt x="427" y="707"/>
                    </a:lnTo>
                    <a:lnTo>
                      <a:pt x="388" y="717"/>
                    </a:lnTo>
                    <a:lnTo>
                      <a:pt x="349" y="727"/>
                    </a:lnTo>
                    <a:lnTo>
                      <a:pt x="312" y="738"/>
                    </a:lnTo>
                    <a:lnTo>
                      <a:pt x="274" y="747"/>
                    </a:lnTo>
                    <a:lnTo>
                      <a:pt x="238" y="757"/>
                    </a:lnTo>
                    <a:lnTo>
                      <a:pt x="205" y="766"/>
                    </a:lnTo>
                    <a:lnTo>
                      <a:pt x="172" y="774"/>
                    </a:lnTo>
                    <a:lnTo>
                      <a:pt x="141" y="783"/>
                    </a:lnTo>
                    <a:lnTo>
                      <a:pt x="113" y="790"/>
                    </a:lnTo>
                    <a:lnTo>
                      <a:pt x="86" y="797"/>
                    </a:lnTo>
                    <a:lnTo>
                      <a:pt x="83" y="797"/>
                    </a:lnTo>
                    <a:lnTo>
                      <a:pt x="77" y="795"/>
                    </a:lnTo>
                    <a:lnTo>
                      <a:pt x="68" y="795"/>
                    </a:lnTo>
                    <a:lnTo>
                      <a:pt x="58" y="794"/>
                    </a:lnTo>
                    <a:lnTo>
                      <a:pt x="47" y="793"/>
                    </a:lnTo>
                    <a:lnTo>
                      <a:pt x="37" y="793"/>
                    </a:lnTo>
                    <a:lnTo>
                      <a:pt x="29" y="793"/>
                    </a:lnTo>
                    <a:lnTo>
                      <a:pt x="26" y="794"/>
                    </a:lnTo>
                    <a:lnTo>
                      <a:pt x="21" y="798"/>
                    </a:lnTo>
                    <a:lnTo>
                      <a:pt x="15" y="803"/>
                    </a:lnTo>
                    <a:lnTo>
                      <a:pt x="12" y="807"/>
                    </a:lnTo>
                    <a:lnTo>
                      <a:pt x="8" y="811"/>
                    </a:lnTo>
                    <a:lnTo>
                      <a:pt x="4" y="816"/>
                    </a:lnTo>
                    <a:lnTo>
                      <a:pt x="3" y="821"/>
                    </a:lnTo>
                    <a:lnTo>
                      <a:pt x="0" y="826"/>
                    </a:lnTo>
                    <a:lnTo>
                      <a:pt x="0" y="833"/>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58" name="Freeform 187">
                <a:extLst>
                  <a:ext uri="{FF2B5EF4-FFF2-40B4-BE49-F238E27FC236}">
                    <a16:creationId xmlns:a16="http://schemas.microsoft.com/office/drawing/2014/main" id="{8DC9E83D-A966-4BA8-BA42-4C1C34C3DDE9}"/>
                  </a:ext>
                </a:extLst>
              </p:cNvPr>
              <p:cNvSpPr>
                <a:spLocks noChangeAspect="1"/>
              </p:cNvSpPr>
              <p:nvPr/>
            </p:nvSpPr>
            <p:spPr bwMode="auto">
              <a:xfrm>
                <a:off x="4166" y="1669"/>
                <a:ext cx="531" cy="371"/>
              </a:xfrm>
              <a:custGeom>
                <a:avLst/>
                <a:gdLst>
                  <a:gd name="T0" fmla="*/ 0 w 2126"/>
                  <a:gd name="T1" fmla="*/ 0 h 1484"/>
                  <a:gd name="T2" fmla="*/ 0 w 2126"/>
                  <a:gd name="T3" fmla="*/ 0 h 1484"/>
                  <a:gd name="T4" fmla="*/ 0 w 2126"/>
                  <a:gd name="T5" fmla="*/ 0 h 1484"/>
                  <a:gd name="T6" fmla="*/ 0 w 2126"/>
                  <a:gd name="T7" fmla="*/ 0 h 1484"/>
                  <a:gd name="T8" fmla="*/ 0 w 2126"/>
                  <a:gd name="T9" fmla="*/ 0 h 1484"/>
                  <a:gd name="T10" fmla="*/ 0 w 2126"/>
                  <a:gd name="T11" fmla="*/ 0 h 1484"/>
                  <a:gd name="T12" fmla="*/ 0 w 2126"/>
                  <a:gd name="T13" fmla="*/ 0 h 1484"/>
                  <a:gd name="T14" fmla="*/ 0 w 2126"/>
                  <a:gd name="T15" fmla="*/ 0 h 1484"/>
                  <a:gd name="T16" fmla="*/ 0 w 2126"/>
                  <a:gd name="T17" fmla="*/ 0 h 1484"/>
                  <a:gd name="T18" fmla="*/ 0 w 2126"/>
                  <a:gd name="T19" fmla="*/ 0 h 1484"/>
                  <a:gd name="T20" fmla="*/ 0 w 2126"/>
                  <a:gd name="T21" fmla="*/ 0 h 1484"/>
                  <a:gd name="T22" fmla="*/ 0 w 2126"/>
                  <a:gd name="T23" fmla="*/ 0 h 1484"/>
                  <a:gd name="T24" fmla="*/ 0 w 2126"/>
                  <a:gd name="T25" fmla="*/ 0 h 1484"/>
                  <a:gd name="T26" fmla="*/ 0 w 2126"/>
                  <a:gd name="T27" fmla="*/ 0 h 1484"/>
                  <a:gd name="T28" fmla="*/ 0 w 2126"/>
                  <a:gd name="T29" fmla="*/ 0 h 1484"/>
                  <a:gd name="T30" fmla="*/ 0 w 2126"/>
                  <a:gd name="T31" fmla="*/ 0 h 1484"/>
                  <a:gd name="T32" fmla="*/ 0 w 2126"/>
                  <a:gd name="T33" fmla="*/ 0 h 1484"/>
                  <a:gd name="T34" fmla="*/ 0 w 2126"/>
                  <a:gd name="T35" fmla="*/ 0 h 1484"/>
                  <a:gd name="T36" fmla="*/ 0 w 2126"/>
                  <a:gd name="T37" fmla="*/ 0 h 1484"/>
                  <a:gd name="T38" fmla="*/ 0 w 2126"/>
                  <a:gd name="T39" fmla="*/ 0 h 1484"/>
                  <a:gd name="T40" fmla="*/ 0 w 2126"/>
                  <a:gd name="T41" fmla="*/ 0 h 1484"/>
                  <a:gd name="T42" fmla="*/ 0 w 2126"/>
                  <a:gd name="T43" fmla="*/ 0 h 1484"/>
                  <a:gd name="T44" fmla="*/ 0 w 2126"/>
                  <a:gd name="T45" fmla="*/ 0 h 1484"/>
                  <a:gd name="T46" fmla="*/ 0 w 2126"/>
                  <a:gd name="T47" fmla="*/ 0 h 1484"/>
                  <a:gd name="T48" fmla="*/ 0 w 2126"/>
                  <a:gd name="T49" fmla="*/ 0 h 1484"/>
                  <a:gd name="T50" fmla="*/ 0 w 2126"/>
                  <a:gd name="T51" fmla="*/ 0 h 1484"/>
                  <a:gd name="T52" fmla="*/ 0 w 2126"/>
                  <a:gd name="T53" fmla="*/ 0 h 1484"/>
                  <a:gd name="T54" fmla="*/ 0 w 2126"/>
                  <a:gd name="T55" fmla="*/ 0 h 1484"/>
                  <a:gd name="T56" fmla="*/ 0 w 2126"/>
                  <a:gd name="T57" fmla="*/ 0 h 1484"/>
                  <a:gd name="T58" fmla="*/ 0 w 2126"/>
                  <a:gd name="T59" fmla="*/ 0 h 1484"/>
                  <a:gd name="T60" fmla="*/ 0 w 2126"/>
                  <a:gd name="T61" fmla="*/ 0 h 1484"/>
                  <a:gd name="T62" fmla="*/ 0 w 2126"/>
                  <a:gd name="T63" fmla="*/ 0 h 1484"/>
                  <a:gd name="T64" fmla="*/ 0 w 2126"/>
                  <a:gd name="T65" fmla="*/ 0 h 1484"/>
                  <a:gd name="T66" fmla="*/ 0 w 2126"/>
                  <a:gd name="T67" fmla="*/ 0 h 1484"/>
                  <a:gd name="T68" fmla="*/ 0 w 2126"/>
                  <a:gd name="T69" fmla="*/ 0 h 1484"/>
                  <a:gd name="T70" fmla="*/ 0 w 2126"/>
                  <a:gd name="T71" fmla="*/ 0 h 1484"/>
                  <a:gd name="T72" fmla="*/ 0 w 2126"/>
                  <a:gd name="T73" fmla="*/ 0 h 1484"/>
                  <a:gd name="T74" fmla="*/ 0 w 2126"/>
                  <a:gd name="T75" fmla="*/ 0 h 1484"/>
                  <a:gd name="T76" fmla="*/ 0 w 2126"/>
                  <a:gd name="T77" fmla="*/ 0 h 1484"/>
                  <a:gd name="T78" fmla="*/ 0 w 2126"/>
                  <a:gd name="T79" fmla="*/ 0 h 1484"/>
                  <a:gd name="T80" fmla="*/ 0 w 2126"/>
                  <a:gd name="T81" fmla="*/ 0 h 1484"/>
                  <a:gd name="T82" fmla="*/ 0 w 2126"/>
                  <a:gd name="T83" fmla="*/ 0 h 1484"/>
                  <a:gd name="T84" fmla="*/ 0 w 2126"/>
                  <a:gd name="T85" fmla="*/ 0 h 1484"/>
                  <a:gd name="T86" fmla="*/ 0 w 2126"/>
                  <a:gd name="T87" fmla="*/ 0 h 1484"/>
                  <a:gd name="T88" fmla="*/ 0 w 2126"/>
                  <a:gd name="T89" fmla="*/ 0 h 1484"/>
                  <a:gd name="T90" fmla="*/ 0 w 2126"/>
                  <a:gd name="T91" fmla="*/ 0 h 1484"/>
                  <a:gd name="T92" fmla="*/ 0 w 2126"/>
                  <a:gd name="T93" fmla="*/ 0 h 1484"/>
                  <a:gd name="T94" fmla="*/ 0 w 2126"/>
                  <a:gd name="T95" fmla="*/ 0 h 1484"/>
                  <a:gd name="T96" fmla="*/ 0 w 2126"/>
                  <a:gd name="T97" fmla="*/ 0 h 1484"/>
                  <a:gd name="T98" fmla="*/ 0 w 2126"/>
                  <a:gd name="T99" fmla="*/ 0 h 1484"/>
                  <a:gd name="T100" fmla="*/ 0 w 2126"/>
                  <a:gd name="T101" fmla="*/ 0 h 1484"/>
                  <a:gd name="T102" fmla="*/ 0 w 2126"/>
                  <a:gd name="T103" fmla="*/ 0 h 1484"/>
                  <a:gd name="T104" fmla="*/ 0 w 2126"/>
                  <a:gd name="T105" fmla="*/ 0 h 148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126"/>
                  <a:gd name="T160" fmla="*/ 0 h 1484"/>
                  <a:gd name="T161" fmla="*/ 2126 w 2126"/>
                  <a:gd name="T162" fmla="*/ 1484 h 148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126" h="1484">
                    <a:moveTo>
                      <a:pt x="939" y="771"/>
                    </a:moveTo>
                    <a:lnTo>
                      <a:pt x="927" y="784"/>
                    </a:lnTo>
                    <a:lnTo>
                      <a:pt x="913" y="799"/>
                    </a:lnTo>
                    <a:lnTo>
                      <a:pt x="896" y="819"/>
                    </a:lnTo>
                    <a:lnTo>
                      <a:pt x="876" y="839"/>
                    </a:lnTo>
                    <a:lnTo>
                      <a:pt x="854" y="861"/>
                    </a:lnTo>
                    <a:lnTo>
                      <a:pt x="831" y="885"/>
                    </a:lnTo>
                    <a:lnTo>
                      <a:pt x="806" y="911"/>
                    </a:lnTo>
                    <a:lnTo>
                      <a:pt x="781" y="938"/>
                    </a:lnTo>
                    <a:lnTo>
                      <a:pt x="755" y="965"/>
                    </a:lnTo>
                    <a:lnTo>
                      <a:pt x="730" y="993"/>
                    </a:lnTo>
                    <a:lnTo>
                      <a:pt x="704" y="1021"/>
                    </a:lnTo>
                    <a:lnTo>
                      <a:pt x="680" y="1048"/>
                    </a:lnTo>
                    <a:lnTo>
                      <a:pt x="656" y="1075"/>
                    </a:lnTo>
                    <a:lnTo>
                      <a:pt x="635" y="1101"/>
                    </a:lnTo>
                    <a:lnTo>
                      <a:pt x="615" y="1125"/>
                    </a:lnTo>
                    <a:lnTo>
                      <a:pt x="599" y="1148"/>
                    </a:lnTo>
                    <a:lnTo>
                      <a:pt x="591" y="1160"/>
                    </a:lnTo>
                    <a:lnTo>
                      <a:pt x="581" y="1171"/>
                    </a:lnTo>
                    <a:lnTo>
                      <a:pt x="571" y="1184"/>
                    </a:lnTo>
                    <a:lnTo>
                      <a:pt x="559" y="1199"/>
                    </a:lnTo>
                    <a:lnTo>
                      <a:pt x="545" y="1216"/>
                    </a:lnTo>
                    <a:lnTo>
                      <a:pt x="528" y="1237"/>
                    </a:lnTo>
                    <a:lnTo>
                      <a:pt x="510" y="1262"/>
                    </a:lnTo>
                    <a:lnTo>
                      <a:pt x="490" y="1292"/>
                    </a:lnTo>
                    <a:lnTo>
                      <a:pt x="472" y="1291"/>
                    </a:lnTo>
                    <a:lnTo>
                      <a:pt x="454" y="1289"/>
                    </a:lnTo>
                    <a:lnTo>
                      <a:pt x="435" y="1287"/>
                    </a:lnTo>
                    <a:lnTo>
                      <a:pt x="415" y="1284"/>
                    </a:lnTo>
                    <a:lnTo>
                      <a:pt x="395" y="1280"/>
                    </a:lnTo>
                    <a:lnTo>
                      <a:pt x="374" y="1276"/>
                    </a:lnTo>
                    <a:lnTo>
                      <a:pt x="354" y="1273"/>
                    </a:lnTo>
                    <a:lnTo>
                      <a:pt x="332" y="1267"/>
                    </a:lnTo>
                    <a:lnTo>
                      <a:pt x="310" y="1262"/>
                    </a:lnTo>
                    <a:lnTo>
                      <a:pt x="289" y="1258"/>
                    </a:lnTo>
                    <a:lnTo>
                      <a:pt x="267" y="1253"/>
                    </a:lnTo>
                    <a:lnTo>
                      <a:pt x="244" y="1248"/>
                    </a:lnTo>
                    <a:lnTo>
                      <a:pt x="221" y="1244"/>
                    </a:lnTo>
                    <a:lnTo>
                      <a:pt x="197" y="1239"/>
                    </a:lnTo>
                    <a:lnTo>
                      <a:pt x="174" y="1235"/>
                    </a:lnTo>
                    <a:lnTo>
                      <a:pt x="151" y="1233"/>
                    </a:lnTo>
                    <a:lnTo>
                      <a:pt x="142" y="1241"/>
                    </a:lnTo>
                    <a:lnTo>
                      <a:pt x="135" y="1249"/>
                    </a:lnTo>
                    <a:lnTo>
                      <a:pt x="130" y="1258"/>
                    </a:lnTo>
                    <a:lnTo>
                      <a:pt x="127" y="1266"/>
                    </a:lnTo>
                    <a:lnTo>
                      <a:pt x="131" y="1273"/>
                    </a:lnTo>
                    <a:lnTo>
                      <a:pt x="133" y="1278"/>
                    </a:lnTo>
                    <a:lnTo>
                      <a:pt x="137" y="1282"/>
                    </a:lnTo>
                    <a:lnTo>
                      <a:pt x="144" y="1284"/>
                    </a:lnTo>
                    <a:lnTo>
                      <a:pt x="140" y="1288"/>
                    </a:lnTo>
                    <a:lnTo>
                      <a:pt x="132" y="1293"/>
                    </a:lnTo>
                    <a:lnTo>
                      <a:pt x="124" y="1298"/>
                    </a:lnTo>
                    <a:lnTo>
                      <a:pt x="114" y="1302"/>
                    </a:lnTo>
                    <a:lnTo>
                      <a:pt x="104" y="1307"/>
                    </a:lnTo>
                    <a:lnTo>
                      <a:pt x="94" y="1311"/>
                    </a:lnTo>
                    <a:lnTo>
                      <a:pt x="83" y="1315"/>
                    </a:lnTo>
                    <a:lnTo>
                      <a:pt x="74" y="1317"/>
                    </a:lnTo>
                    <a:lnTo>
                      <a:pt x="65" y="1316"/>
                    </a:lnTo>
                    <a:lnTo>
                      <a:pt x="56" y="1315"/>
                    </a:lnTo>
                    <a:lnTo>
                      <a:pt x="49" y="1315"/>
                    </a:lnTo>
                    <a:lnTo>
                      <a:pt x="41" y="1316"/>
                    </a:lnTo>
                    <a:lnTo>
                      <a:pt x="35" y="1317"/>
                    </a:lnTo>
                    <a:lnTo>
                      <a:pt x="28" y="1320"/>
                    </a:lnTo>
                    <a:lnTo>
                      <a:pt x="23" y="1321"/>
                    </a:lnTo>
                    <a:lnTo>
                      <a:pt x="19" y="1324"/>
                    </a:lnTo>
                    <a:lnTo>
                      <a:pt x="10" y="1330"/>
                    </a:lnTo>
                    <a:lnTo>
                      <a:pt x="4" y="1338"/>
                    </a:lnTo>
                    <a:lnTo>
                      <a:pt x="0" y="1348"/>
                    </a:lnTo>
                    <a:lnTo>
                      <a:pt x="0" y="1358"/>
                    </a:lnTo>
                    <a:lnTo>
                      <a:pt x="5" y="1370"/>
                    </a:lnTo>
                    <a:lnTo>
                      <a:pt x="15" y="1382"/>
                    </a:lnTo>
                    <a:lnTo>
                      <a:pt x="31" y="1393"/>
                    </a:lnTo>
                    <a:lnTo>
                      <a:pt x="53" y="1403"/>
                    </a:lnTo>
                    <a:lnTo>
                      <a:pt x="68" y="1410"/>
                    </a:lnTo>
                    <a:lnTo>
                      <a:pt x="90" y="1419"/>
                    </a:lnTo>
                    <a:lnTo>
                      <a:pt x="115" y="1430"/>
                    </a:lnTo>
                    <a:lnTo>
                      <a:pt x="144" y="1443"/>
                    </a:lnTo>
                    <a:lnTo>
                      <a:pt x="172" y="1456"/>
                    </a:lnTo>
                    <a:lnTo>
                      <a:pt x="197" y="1468"/>
                    </a:lnTo>
                    <a:lnTo>
                      <a:pt x="218" y="1478"/>
                    </a:lnTo>
                    <a:lnTo>
                      <a:pt x="231" y="1484"/>
                    </a:lnTo>
                    <a:lnTo>
                      <a:pt x="256" y="1479"/>
                    </a:lnTo>
                    <a:lnTo>
                      <a:pt x="265" y="1468"/>
                    </a:lnTo>
                    <a:lnTo>
                      <a:pt x="262" y="1451"/>
                    </a:lnTo>
                    <a:lnTo>
                      <a:pt x="246" y="1432"/>
                    </a:lnTo>
                    <a:lnTo>
                      <a:pt x="224" y="1412"/>
                    </a:lnTo>
                    <a:lnTo>
                      <a:pt x="197" y="1392"/>
                    </a:lnTo>
                    <a:lnTo>
                      <a:pt x="168" y="1375"/>
                    </a:lnTo>
                    <a:lnTo>
                      <a:pt x="141" y="1364"/>
                    </a:lnTo>
                    <a:lnTo>
                      <a:pt x="153" y="1356"/>
                    </a:lnTo>
                    <a:lnTo>
                      <a:pt x="164" y="1348"/>
                    </a:lnTo>
                    <a:lnTo>
                      <a:pt x="176" y="1342"/>
                    </a:lnTo>
                    <a:lnTo>
                      <a:pt x="185" y="1334"/>
                    </a:lnTo>
                    <a:lnTo>
                      <a:pt x="194" y="1328"/>
                    </a:lnTo>
                    <a:lnTo>
                      <a:pt x="203" y="1321"/>
                    </a:lnTo>
                    <a:lnTo>
                      <a:pt x="209" y="1316"/>
                    </a:lnTo>
                    <a:lnTo>
                      <a:pt x="215" y="1311"/>
                    </a:lnTo>
                    <a:lnTo>
                      <a:pt x="226" y="1312"/>
                    </a:lnTo>
                    <a:lnTo>
                      <a:pt x="237" y="1315"/>
                    </a:lnTo>
                    <a:lnTo>
                      <a:pt x="249" y="1317"/>
                    </a:lnTo>
                    <a:lnTo>
                      <a:pt x="260" y="1320"/>
                    </a:lnTo>
                    <a:lnTo>
                      <a:pt x="273" y="1323"/>
                    </a:lnTo>
                    <a:lnTo>
                      <a:pt x="286" y="1325"/>
                    </a:lnTo>
                    <a:lnTo>
                      <a:pt x="299" y="1328"/>
                    </a:lnTo>
                    <a:lnTo>
                      <a:pt x="313" y="1332"/>
                    </a:lnTo>
                    <a:lnTo>
                      <a:pt x="327" y="1334"/>
                    </a:lnTo>
                    <a:lnTo>
                      <a:pt x="341" y="1337"/>
                    </a:lnTo>
                    <a:lnTo>
                      <a:pt x="356" y="1341"/>
                    </a:lnTo>
                    <a:lnTo>
                      <a:pt x="372" y="1343"/>
                    </a:lnTo>
                    <a:lnTo>
                      <a:pt x="386" y="1347"/>
                    </a:lnTo>
                    <a:lnTo>
                      <a:pt x="401" y="1350"/>
                    </a:lnTo>
                    <a:lnTo>
                      <a:pt x="418" y="1353"/>
                    </a:lnTo>
                    <a:lnTo>
                      <a:pt x="433" y="1356"/>
                    </a:lnTo>
                    <a:lnTo>
                      <a:pt x="421" y="1370"/>
                    </a:lnTo>
                    <a:lnTo>
                      <a:pt x="413" y="1382"/>
                    </a:lnTo>
                    <a:lnTo>
                      <a:pt x="408" y="1393"/>
                    </a:lnTo>
                    <a:lnTo>
                      <a:pt x="406" y="1402"/>
                    </a:lnTo>
                    <a:lnTo>
                      <a:pt x="406" y="1412"/>
                    </a:lnTo>
                    <a:lnTo>
                      <a:pt x="406" y="1423"/>
                    </a:lnTo>
                    <a:lnTo>
                      <a:pt x="409" y="1433"/>
                    </a:lnTo>
                    <a:lnTo>
                      <a:pt x="409" y="1446"/>
                    </a:lnTo>
                    <a:lnTo>
                      <a:pt x="413" y="1448"/>
                    </a:lnTo>
                    <a:lnTo>
                      <a:pt x="418" y="1446"/>
                    </a:lnTo>
                    <a:lnTo>
                      <a:pt x="427" y="1442"/>
                    </a:lnTo>
                    <a:lnTo>
                      <a:pt x="437" y="1433"/>
                    </a:lnTo>
                    <a:lnTo>
                      <a:pt x="449" y="1421"/>
                    </a:lnTo>
                    <a:lnTo>
                      <a:pt x="462" y="1407"/>
                    </a:lnTo>
                    <a:lnTo>
                      <a:pt x="477" y="1392"/>
                    </a:lnTo>
                    <a:lnTo>
                      <a:pt x="494" y="1373"/>
                    </a:lnTo>
                    <a:lnTo>
                      <a:pt x="512" y="1352"/>
                    </a:lnTo>
                    <a:lnTo>
                      <a:pt x="531" y="1329"/>
                    </a:lnTo>
                    <a:lnTo>
                      <a:pt x="551" y="1306"/>
                    </a:lnTo>
                    <a:lnTo>
                      <a:pt x="573" y="1280"/>
                    </a:lnTo>
                    <a:lnTo>
                      <a:pt x="595" y="1255"/>
                    </a:lnTo>
                    <a:lnTo>
                      <a:pt x="617" y="1228"/>
                    </a:lnTo>
                    <a:lnTo>
                      <a:pt x="640" y="1201"/>
                    </a:lnTo>
                    <a:lnTo>
                      <a:pt x="663" y="1173"/>
                    </a:lnTo>
                    <a:lnTo>
                      <a:pt x="680" y="1155"/>
                    </a:lnTo>
                    <a:lnTo>
                      <a:pt x="695" y="1135"/>
                    </a:lnTo>
                    <a:lnTo>
                      <a:pt x="712" y="1116"/>
                    </a:lnTo>
                    <a:lnTo>
                      <a:pt x="728" y="1098"/>
                    </a:lnTo>
                    <a:lnTo>
                      <a:pt x="745" y="1080"/>
                    </a:lnTo>
                    <a:lnTo>
                      <a:pt x="760" y="1062"/>
                    </a:lnTo>
                    <a:lnTo>
                      <a:pt x="777" y="1044"/>
                    </a:lnTo>
                    <a:lnTo>
                      <a:pt x="792" y="1028"/>
                    </a:lnTo>
                    <a:lnTo>
                      <a:pt x="808" y="1011"/>
                    </a:lnTo>
                    <a:lnTo>
                      <a:pt x="823" y="996"/>
                    </a:lnTo>
                    <a:lnTo>
                      <a:pt x="837" y="980"/>
                    </a:lnTo>
                    <a:lnTo>
                      <a:pt x="850" y="966"/>
                    </a:lnTo>
                    <a:lnTo>
                      <a:pt x="863" y="953"/>
                    </a:lnTo>
                    <a:lnTo>
                      <a:pt x="874" y="942"/>
                    </a:lnTo>
                    <a:lnTo>
                      <a:pt x="885" y="930"/>
                    </a:lnTo>
                    <a:lnTo>
                      <a:pt x="894" y="921"/>
                    </a:lnTo>
                    <a:lnTo>
                      <a:pt x="919" y="896"/>
                    </a:lnTo>
                    <a:lnTo>
                      <a:pt x="945" y="870"/>
                    </a:lnTo>
                    <a:lnTo>
                      <a:pt x="971" y="843"/>
                    </a:lnTo>
                    <a:lnTo>
                      <a:pt x="996" y="817"/>
                    </a:lnTo>
                    <a:lnTo>
                      <a:pt x="1023" y="792"/>
                    </a:lnTo>
                    <a:lnTo>
                      <a:pt x="1049" y="766"/>
                    </a:lnTo>
                    <a:lnTo>
                      <a:pt x="1076" y="739"/>
                    </a:lnTo>
                    <a:lnTo>
                      <a:pt x="1101" y="713"/>
                    </a:lnTo>
                    <a:lnTo>
                      <a:pt x="1128" y="688"/>
                    </a:lnTo>
                    <a:lnTo>
                      <a:pt x="1155" y="663"/>
                    </a:lnTo>
                    <a:lnTo>
                      <a:pt x="1182" y="638"/>
                    </a:lnTo>
                    <a:lnTo>
                      <a:pt x="1209" y="613"/>
                    </a:lnTo>
                    <a:lnTo>
                      <a:pt x="1236" y="589"/>
                    </a:lnTo>
                    <a:lnTo>
                      <a:pt x="1263" y="565"/>
                    </a:lnTo>
                    <a:lnTo>
                      <a:pt x="1290" y="540"/>
                    </a:lnTo>
                    <a:lnTo>
                      <a:pt x="1317" y="517"/>
                    </a:lnTo>
                    <a:lnTo>
                      <a:pt x="1339" y="499"/>
                    </a:lnTo>
                    <a:lnTo>
                      <a:pt x="1359" y="481"/>
                    </a:lnTo>
                    <a:lnTo>
                      <a:pt x="1381" y="465"/>
                    </a:lnTo>
                    <a:lnTo>
                      <a:pt x="1400" y="449"/>
                    </a:lnTo>
                    <a:lnTo>
                      <a:pt x="1421" y="435"/>
                    </a:lnTo>
                    <a:lnTo>
                      <a:pt x="1440" y="420"/>
                    </a:lnTo>
                    <a:lnTo>
                      <a:pt x="1459" y="407"/>
                    </a:lnTo>
                    <a:lnTo>
                      <a:pt x="1478" y="393"/>
                    </a:lnTo>
                    <a:lnTo>
                      <a:pt x="1497" y="380"/>
                    </a:lnTo>
                    <a:lnTo>
                      <a:pt x="1515" y="368"/>
                    </a:lnTo>
                    <a:lnTo>
                      <a:pt x="1533" y="356"/>
                    </a:lnTo>
                    <a:lnTo>
                      <a:pt x="1553" y="344"/>
                    </a:lnTo>
                    <a:lnTo>
                      <a:pt x="1571" y="331"/>
                    </a:lnTo>
                    <a:lnTo>
                      <a:pt x="1589" y="320"/>
                    </a:lnTo>
                    <a:lnTo>
                      <a:pt x="1606" y="307"/>
                    </a:lnTo>
                    <a:lnTo>
                      <a:pt x="1624" y="295"/>
                    </a:lnTo>
                    <a:lnTo>
                      <a:pt x="1649" y="280"/>
                    </a:lnTo>
                    <a:lnTo>
                      <a:pt x="1676" y="263"/>
                    </a:lnTo>
                    <a:lnTo>
                      <a:pt x="1706" y="245"/>
                    </a:lnTo>
                    <a:lnTo>
                      <a:pt x="1739" y="227"/>
                    </a:lnTo>
                    <a:lnTo>
                      <a:pt x="1773" y="209"/>
                    </a:lnTo>
                    <a:lnTo>
                      <a:pt x="1808" y="193"/>
                    </a:lnTo>
                    <a:lnTo>
                      <a:pt x="1844" y="175"/>
                    </a:lnTo>
                    <a:lnTo>
                      <a:pt x="1878" y="158"/>
                    </a:lnTo>
                    <a:lnTo>
                      <a:pt x="1912" y="143"/>
                    </a:lnTo>
                    <a:lnTo>
                      <a:pt x="1944" y="129"/>
                    </a:lnTo>
                    <a:lnTo>
                      <a:pt x="1973" y="117"/>
                    </a:lnTo>
                    <a:lnTo>
                      <a:pt x="1999" y="106"/>
                    </a:lnTo>
                    <a:lnTo>
                      <a:pt x="2022" y="98"/>
                    </a:lnTo>
                    <a:lnTo>
                      <a:pt x="2040" y="91"/>
                    </a:lnTo>
                    <a:lnTo>
                      <a:pt x="2053" y="89"/>
                    </a:lnTo>
                    <a:lnTo>
                      <a:pt x="2060" y="89"/>
                    </a:lnTo>
                    <a:lnTo>
                      <a:pt x="2064" y="90"/>
                    </a:lnTo>
                    <a:lnTo>
                      <a:pt x="2068" y="91"/>
                    </a:lnTo>
                    <a:lnTo>
                      <a:pt x="2073" y="93"/>
                    </a:lnTo>
                    <a:lnTo>
                      <a:pt x="2078" y="94"/>
                    </a:lnTo>
                    <a:lnTo>
                      <a:pt x="2083" y="94"/>
                    </a:lnTo>
                    <a:lnTo>
                      <a:pt x="2090" y="93"/>
                    </a:lnTo>
                    <a:lnTo>
                      <a:pt x="2096" y="91"/>
                    </a:lnTo>
                    <a:lnTo>
                      <a:pt x="2103" y="89"/>
                    </a:lnTo>
                    <a:lnTo>
                      <a:pt x="2114" y="81"/>
                    </a:lnTo>
                    <a:lnTo>
                      <a:pt x="2122" y="72"/>
                    </a:lnTo>
                    <a:lnTo>
                      <a:pt x="2126" y="61"/>
                    </a:lnTo>
                    <a:lnTo>
                      <a:pt x="2126" y="49"/>
                    </a:lnTo>
                    <a:lnTo>
                      <a:pt x="2121" y="36"/>
                    </a:lnTo>
                    <a:lnTo>
                      <a:pt x="2112" y="25"/>
                    </a:lnTo>
                    <a:lnTo>
                      <a:pt x="2096" y="12"/>
                    </a:lnTo>
                    <a:lnTo>
                      <a:pt x="2077" y="0"/>
                    </a:lnTo>
                    <a:lnTo>
                      <a:pt x="2063" y="4"/>
                    </a:lnTo>
                    <a:lnTo>
                      <a:pt x="2044" y="11"/>
                    </a:lnTo>
                    <a:lnTo>
                      <a:pt x="2019" y="20"/>
                    </a:lnTo>
                    <a:lnTo>
                      <a:pt x="1992" y="30"/>
                    </a:lnTo>
                    <a:lnTo>
                      <a:pt x="1963" y="43"/>
                    </a:lnTo>
                    <a:lnTo>
                      <a:pt x="1931" y="57"/>
                    </a:lnTo>
                    <a:lnTo>
                      <a:pt x="1897" y="72"/>
                    </a:lnTo>
                    <a:lnTo>
                      <a:pt x="1864" y="88"/>
                    </a:lnTo>
                    <a:lnTo>
                      <a:pt x="1830" y="103"/>
                    </a:lnTo>
                    <a:lnTo>
                      <a:pt x="1795" y="120"/>
                    </a:lnTo>
                    <a:lnTo>
                      <a:pt x="1762" y="135"/>
                    </a:lnTo>
                    <a:lnTo>
                      <a:pt x="1731" y="150"/>
                    </a:lnTo>
                    <a:lnTo>
                      <a:pt x="1703" y="165"/>
                    </a:lnTo>
                    <a:lnTo>
                      <a:pt x="1677" y="177"/>
                    </a:lnTo>
                    <a:lnTo>
                      <a:pt x="1655" y="189"/>
                    </a:lnTo>
                    <a:lnTo>
                      <a:pt x="1639" y="199"/>
                    </a:lnTo>
                    <a:lnTo>
                      <a:pt x="1617" y="211"/>
                    </a:lnTo>
                    <a:lnTo>
                      <a:pt x="1591" y="226"/>
                    </a:lnTo>
                    <a:lnTo>
                      <a:pt x="1560" y="245"/>
                    </a:lnTo>
                    <a:lnTo>
                      <a:pt x="1527" y="267"/>
                    </a:lnTo>
                    <a:lnTo>
                      <a:pt x="1491" y="293"/>
                    </a:lnTo>
                    <a:lnTo>
                      <a:pt x="1454" y="320"/>
                    </a:lnTo>
                    <a:lnTo>
                      <a:pt x="1417" y="348"/>
                    </a:lnTo>
                    <a:lnTo>
                      <a:pt x="1378" y="376"/>
                    </a:lnTo>
                    <a:lnTo>
                      <a:pt x="1340" y="406"/>
                    </a:lnTo>
                    <a:lnTo>
                      <a:pt x="1303" y="435"/>
                    </a:lnTo>
                    <a:lnTo>
                      <a:pt x="1267" y="463"/>
                    </a:lnTo>
                    <a:lnTo>
                      <a:pt x="1235" y="490"/>
                    </a:lnTo>
                    <a:lnTo>
                      <a:pt x="1205" y="516"/>
                    </a:lnTo>
                    <a:lnTo>
                      <a:pt x="1180" y="539"/>
                    </a:lnTo>
                    <a:lnTo>
                      <a:pt x="1159" y="558"/>
                    </a:lnTo>
                    <a:lnTo>
                      <a:pt x="1144" y="575"/>
                    </a:lnTo>
                    <a:lnTo>
                      <a:pt x="1133" y="586"/>
                    </a:lnTo>
                    <a:lnTo>
                      <a:pt x="1122" y="598"/>
                    </a:lnTo>
                    <a:lnTo>
                      <a:pt x="1110" y="610"/>
                    </a:lnTo>
                    <a:lnTo>
                      <a:pt x="1097" y="622"/>
                    </a:lnTo>
                    <a:lnTo>
                      <a:pt x="1083" y="635"/>
                    </a:lnTo>
                    <a:lnTo>
                      <a:pt x="1069" y="647"/>
                    </a:lnTo>
                    <a:lnTo>
                      <a:pt x="1055" y="660"/>
                    </a:lnTo>
                    <a:lnTo>
                      <a:pt x="1041" y="672"/>
                    </a:lnTo>
                    <a:lnTo>
                      <a:pt x="1027" y="686"/>
                    </a:lnTo>
                    <a:lnTo>
                      <a:pt x="1013" y="699"/>
                    </a:lnTo>
                    <a:lnTo>
                      <a:pt x="999" y="711"/>
                    </a:lnTo>
                    <a:lnTo>
                      <a:pt x="985" y="724"/>
                    </a:lnTo>
                    <a:lnTo>
                      <a:pt x="972" y="737"/>
                    </a:lnTo>
                    <a:lnTo>
                      <a:pt x="960" y="748"/>
                    </a:lnTo>
                    <a:lnTo>
                      <a:pt x="949" y="760"/>
                    </a:lnTo>
                    <a:lnTo>
                      <a:pt x="939" y="771"/>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59" name="Freeform 188">
                <a:extLst>
                  <a:ext uri="{FF2B5EF4-FFF2-40B4-BE49-F238E27FC236}">
                    <a16:creationId xmlns:a16="http://schemas.microsoft.com/office/drawing/2014/main" id="{0097A6A3-B945-4287-81F1-0FD859F768B1}"/>
                  </a:ext>
                </a:extLst>
              </p:cNvPr>
              <p:cNvSpPr>
                <a:spLocks noChangeAspect="1"/>
              </p:cNvSpPr>
              <p:nvPr/>
            </p:nvSpPr>
            <p:spPr bwMode="auto">
              <a:xfrm>
                <a:off x="4045" y="1329"/>
                <a:ext cx="1308" cy="828"/>
              </a:xfrm>
              <a:custGeom>
                <a:avLst/>
                <a:gdLst>
                  <a:gd name="T0" fmla="*/ 0 w 5233"/>
                  <a:gd name="T1" fmla="*/ 0 h 3314"/>
                  <a:gd name="T2" fmla="*/ 0 w 5233"/>
                  <a:gd name="T3" fmla="*/ 0 h 3314"/>
                  <a:gd name="T4" fmla="*/ 0 w 5233"/>
                  <a:gd name="T5" fmla="*/ 0 h 3314"/>
                  <a:gd name="T6" fmla="*/ 0 w 5233"/>
                  <a:gd name="T7" fmla="*/ 0 h 3314"/>
                  <a:gd name="T8" fmla="*/ 0 w 5233"/>
                  <a:gd name="T9" fmla="*/ 0 h 3314"/>
                  <a:gd name="T10" fmla="*/ 0 w 5233"/>
                  <a:gd name="T11" fmla="*/ 0 h 3314"/>
                  <a:gd name="T12" fmla="*/ 0 w 5233"/>
                  <a:gd name="T13" fmla="*/ 0 h 3314"/>
                  <a:gd name="T14" fmla="*/ 0 w 5233"/>
                  <a:gd name="T15" fmla="*/ 0 h 3314"/>
                  <a:gd name="T16" fmla="*/ 0 w 5233"/>
                  <a:gd name="T17" fmla="*/ 0 h 3314"/>
                  <a:gd name="T18" fmla="*/ 0 w 5233"/>
                  <a:gd name="T19" fmla="*/ 0 h 3314"/>
                  <a:gd name="T20" fmla="*/ 0 w 5233"/>
                  <a:gd name="T21" fmla="*/ 0 h 3314"/>
                  <a:gd name="T22" fmla="*/ 0 w 5233"/>
                  <a:gd name="T23" fmla="*/ 0 h 3314"/>
                  <a:gd name="T24" fmla="*/ 0 w 5233"/>
                  <a:gd name="T25" fmla="*/ 0 h 3314"/>
                  <a:gd name="T26" fmla="*/ 0 w 5233"/>
                  <a:gd name="T27" fmla="*/ 0 h 3314"/>
                  <a:gd name="T28" fmla="*/ 0 w 5233"/>
                  <a:gd name="T29" fmla="*/ 0 h 3314"/>
                  <a:gd name="T30" fmla="*/ 0 w 5233"/>
                  <a:gd name="T31" fmla="*/ 0 h 3314"/>
                  <a:gd name="T32" fmla="*/ 0 w 5233"/>
                  <a:gd name="T33" fmla="*/ 0 h 3314"/>
                  <a:gd name="T34" fmla="*/ 0 w 5233"/>
                  <a:gd name="T35" fmla="*/ 0 h 3314"/>
                  <a:gd name="T36" fmla="*/ 0 w 5233"/>
                  <a:gd name="T37" fmla="*/ 0 h 3314"/>
                  <a:gd name="T38" fmla="*/ 0 w 5233"/>
                  <a:gd name="T39" fmla="*/ 0 h 3314"/>
                  <a:gd name="T40" fmla="*/ 0 w 5233"/>
                  <a:gd name="T41" fmla="*/ 0 h 3314"/>
                  <a:gd name="T42" fmla="*/ 0 w 5233"/>
                  <a:gd name="T43" fmla="*/ 0 h 3314"/>
                  <a:gd name="T44" fmla="*/ 0 w 5233"/>
                  <a:gd name="T45" fmla="*/ 0 h 3314"/>
                  <a:gd name="T46" fmla="*/ 0 w 5233"/>
                  <a:gd name="T47" fmla="*/ 0 h 3314"/>
                  <a:gd name="T48" fmla="*/ 0 w 5233"/>
                  <a:gd name="T49" fmla="*/ 0 h 3314"/>
                  <a:gd name="T50" fmla="*/ 0 w 5233"/>
                  <a:gd name="T51" fmla="*/ 0 h 3314"/>
                  <a:gd name="T52" fmla="*/ 0 w 5233"/>
                  <a:gd name="T53" fmla="*/ 0 h 3314"/>
                  <a:gd name="T54" fmla="*/ 0 w 5233"/>
                  <a:gd name="T55" fmla="*/ 0 h 3314"/>
                  <a:gd name="T56" fmla="*/ 0 w 5233"/>
                  <a:gd name="T57" fmla="*/ 0 h 3314"/>
                  <a:gd name="T58" fmla="*/ 0 w 5233"/>
                  <a:gd name="T59" fmla="*/ 0 h 3314"/>
                  <a:gd name="T60" fmla="*/ 0 w 5233"/>
                  <a:gd name="T61" fmla="*/ 0 h 3314"/>
                  <a:gd name="T62" fmla="*/ 0 w 5233"/>
                  <a:gd name="T63" fmla="*/ 0 h 3314"/>
                  <a:gd name="T64" fmla="*/ 0 w 5233"/>
                  <a:gd name="T65" fmla="*/ 0 h 3314"/>
                  <a:gd name="T66" fmla="*/ 0 w 5233"/>
                  <a:gd name="T67" fmla="*/ 0 h 3314"/>
                  <a:gd name="T68" fmla="*/ 0 w 5233"/>
                  <a:gd name="T69" fmla="*/ 0 h 3314"/>
                  <a:gd name="T70" fmla="*/ 0 w 5233"/>
                  <a:gd name="T71" fmla="*/ 0 h 3314"/>
                  <a:gd name="T72" fmla="*/ 0 w 5233"/>
                  <a:gd name="T73" fmla="*/ 0 h 3314"/>
                  <a:gd name="T74" fmla="*/ 0 w 5233"/>
                  <a:gd name="T75" fmla="*/ 0 h 3314"/>
                  <a:gd name="T76" fmla="*/ 0 w 5233"/>
                  <a:gd name="T77" fmla="*/ 0 h 3314"/>
                  <a:gd name="T78" fmla="*/ 0 w 5233"/>
                  <a:gd name="T79" fmla="*/ 0 h 3314"/>
                  <a:gd name="T80" fmla="*/ 0 w 5233"/>
                  <a:gd name="T81" fmla="*/ 0 h 3314"/>
                  <a:gd name="T82" fmla="*/ 0 w 5233"/>
                  <a:gd name="T83" fmla="*/ 0 h 3314"/>
                  <a:gd name="T84" fmla="*/ 0 w 5233"/>
                  <a:gd name="T85" fmla="*/ 0 h 3314"/>
                  <a:gd name="T86" fmla="*/ 0 w 5233"/>
                  <a:gd name="T87" fmla="*/ 0 h 3314"/>
                  <a:gd name="T88" fmla="*/ 0 w 5233"/>
                  <a:gd name="T89" fmla="*/ 0 h 3314"/>
                  <a:gd name="T90" fmla="*/ 0 w 5233"/>
                  <a:gd name="T91" fmla="*/ 0 h 3314"/>
                  <a:gd name="T92" fmla="*/ 0 w 5233"/>
                  <a:gd name="T93" fmla="*/ 0 h 3314"/>
                  <a:gd name="T94" fmla="*/ 0 w 5233"/>
                  <a:gd name="T95" fmla="*/ 0 h 3314"/>
                  <a:gd name="T96" fmla="*/ 0 w 5233"/>
                  <a:gd name="T97" fmla="*/ 0 h 3314"/>
                  <a:gd name="T98" fmla="*/ 0 w 5233"/>
                  <a:gd name="T99" fmla="*/ 0 h 3314"/>
                  <a:gd name="T100" fmla="*/ 0 w 5233"/>
                  <a:gd name="T101" fmla="*/ 0 h 3314"/>
                  <a:gd name="T102" fmla="*/ 0 w 5233"/>
                  <a:gd name="T103" fmla="*/ 0 h 3314"/>
                  <a:gd name="T104" fmla="*/ 0 w 5233"/>
                  <a:gd name="T105" fmla="*/ 0 h 3314"/>
                  <a:gd name="T106" fmla="*/ 0 w 5233"/>
                  <a:gd name="T107" fmla="*/ 0 h 3314"/>
                  <a:gd name="T108" fmla="*/ 0 w 5233"/>
                  <a:gd name="T109" fmla="*/ 0 h 3314"/>
                  <a:gd name="T110" fmla="*/ 0 w 5233"/>
                  <a:gd name="T111" fmla="*/ 0 h 3314"/>
                  <a:gd name="T112" fmla="*/ 0 w 5233"/>
                  <a:gd name="T113" fmla="*/ 0 h 3314"/>
                  <a:gd name="T114" fmla="*/ 0 w 5233"/>
                  <a:gd name="T115" fmla="*/ 0 h 331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233"/>
                  <a:gd name="T175" fmla="*/ 0 h 3314"/>
                  <a:gd name="T176" fmla="*/ 5233 w 5233"/>
                  <a:gd name="T177" fmla="*/ 3314 h 331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233" h="3314">
                    <a:moveTo>
                      <a:pt x="1282" y="1088"/>
                    </a:moveTo>
                    <a:lnTo>
                      <a:pt x="1306" y="1112"/>
                    </a:lnTo>
                    <a:lnTo>
                      <a:pt x="1332" y="1135"/>
                    </a:lnTo>
                    <a:lnTo>
                      <a:pt x="1362" y="1159"/>
                    </a:lnTo>
                    <a:lnTo>
                      <a:pt x="1392" y="1182"/>
                    </a:lnTo>
                    <a:lnTo>
                      <a:pt x="1424" y="1205"/>
                    </a:lnTo>
                    <a:lnTo>
                      <a:pt x="1459" y="1227"/>
                    </a:lnTo>
                    <a:lnTo>
                      <a:pt x="1496" y="1248"/>
                    </a:lnTo>
                    <a:lnTo>
                      <a:pt x="1535" y="1268"/>
                    </a:lnTo>
                    <a:lnTo>
                      <a:pt x="1574" y="1288"/>
                    </a:lnTo>
                    <a:lnTo>
                      <a:pt x="1615" y="1307"/>
                    </a:lnTo>
                    <a:lnTo>
                      <a:pt x="1658" y="1323"/>
                    </a:lnTo>
                    <a:lnTo>
                      <a:pt x="1700" y="1339"/>
                    </a:lnTo>
                    <a:lnTo>
                      <a:pt x="1745" y="1353"/>
                    </a:lnTo>
                    <a:lnTo>
                      <a:pt x="1790" y="1366"/>
                    </a:lnTo>
                    <a:lnTo>
                      <a:pt x="1835" y="1377"/>
                    </a:lnTo>
                    <a:lnTo>
                      <a:pt x="1881" y="1386"/>
                    </a:lnTo>
                    <a:lnTo>
                      <a:pt x="1899" y="1390"/>
                    </a:lnTo>
                    <a:lnTo>
                      <a:pt x="1919" y="1393"/>
                    </a:lnTo>
                    <a:lnTo>
                      <a:pt x="1942" y="1398"/>
                    </a:lnTo>
                    <a:lnTo>
                      <a:pt x="1968" y="1402"/>
                    </a:lnTo>
                    <a:lnTo>
                      <a:pt x="1994" y="1406"/>
                    </a:lnTo>
                    <a:lnTo>
                      <a:pt x="2021" y="1409"/>
                    </a:lnTo>
                    <a:lnTo>
                      <a:pt x="2049" y="1412"/>
                    </a:lnTo>
                    <a:lnTo>
                      <a:pt x="2076" y="1415"/>
                    </a:lnTo>
                    <a:lnTo>
                      <a:pt x="2101" y="1416"/>
                    </a:lnTo>
                    <a:lnTo>
                      <a:pt x="2126" y="1416"/>
                    </a:lnTo>
                    <a:lnTo>
                      <a:pt x="2147" y="1415"/>
                    </a:lnTo>
                    <a:lnTo>
                      <a:pt x="2167" y="1411"/>
                    </a:lnTo>
                    <a:lnTo>
                      <a:pt x="2182" y="1407"/>
                    </a:lnTo>
                    <a:lnTo>
                      <a:pt x="2195" y="1399"/>
                    </a:lnTo>
                    <a:lnTo>
                      <a:pt x="2203" y="1390"/>
                    </a:lnTo>
                    <a:lnTo>
                      <a:pt x="2205" y="1379"/>
                    </a:lnTo>
                    <a:lnTo>
                      <a:pt x="2172" y="1375"/>
                    </a:lnTo>
                    <a:lnTo>
                      <a:pt x="2138" y="1368"/>
                    </a:lnTo>
                    <a:lnTo>
                      <a:pt x="2103" y="1362"/>
                    </a:lnTo>
                    <a:lnTo>
                      <a:pt x="2067" y="1356"/>
                    </a:lnTo>
                    <a:lnTo>
                      <a:pt x="2029" y="1347"/>
                    </a:lnTo>
                    <a:lnTo>
                      <a:pt x="1991" y="1338"/>
                    </a:lnTo>
                    <a:lnTo>
                      <a:pt x="1953" y="1329"/>
                    </a:lnTo>
                    <a:lnTo>
                      <a:pt x="1914" y="1318"/>
                    </a:lnTo>
                    <a:lnTo>
                      <a:pt x="1876" y="1307"/>
                    </a:lnTo>
                    <a:lnTo>
                      <a:pt x="1837" y="1295"/>
                    </a:lnTo>
                    <a:lnTo>
                      <a:pt x="1797" y="1284"/>
                    </a:lnTo>
                    <a:lnTo>
                      <a:pt x="1760" y="1271"/>
                    </a:lnTo>
                    <a:lnTo>
                      <a:pt x="1723" y="1258"/>
                    </a:lnTo>
                    <a:lnTo>
                      <a:pt x="1686" y="1245"/>
                    </a:lnTo>
                    <a:lnTo>
                      <a:pt x="1650" y="1231"/>
                    </a:lnTo>
                    <a:lnTo>
                      <a:pt x="1615" y="1218"/>
                    </a:lnTo>
                    <a:lnTo>
                      <a:pt x="1582" y="1204"/>
                    </a:lnTo>
                    <a:lnTo>
                      <a:pt x="1551" y="1190"/>
                    </a:lnTo>
                    <a:lnTo>
                      <a:pt x="1521" y="1177"/>
                    </a:lnTo>
                    <a:lnTo>
                      <a:pt x="1494" y="1163"/>
                    </a:lnTo>
                    <a:lnTo>
                      <a:pt x="1468" y="1149"/>
                    </a:lnTo>
                    <a:lnTo>
                      <a:pt x="1444" y="1136"/>
                    </a:lnTo>
                    <a:lnTo>
                      <a:pt x="1423" y="1123"/>
                    </a:lnTo>
                    <a:lnTo>
                      <a:pt x="1404" y="1109"/>
                    </a:lnTo>
                    <a:lnTo>
                      <a:pt x="1388" y="1098"/>
                    </a:lnTo>
                    <a:lnTo>
                      <a:pt x="1376" y="1085"/>
                    </a:lnTo>
                    <a:lnTo>
                      <a:pt x="1367" y="1073"/>
                    </a:lnTo>
                    <a:lnTo>
                      <a:pt x="1360" y="1062"/>
                    </a:lnTo>
                    <a:lnTo>
                      <a:pt x="1358" y="1052"/>
                    </a:lnTo>
                    <a:lnTo>
                      <a:pt x="1360" y="1043"/>
                    </a:lnTo>
                    <a:lnTo>
                      <a:pt x="1365" y="1034"/>
                    </a:lnTo>
                    <a:lnTo>
                      <a:pt x="1374" y="1025"/>
                    </a:lnTo>
                    <a:lnTo>
                      <a:pt x="1403" y="1005"/>
                    </a:lnTo>
                    <a:lnTo>
                      <a:pt x="1435" y="984"/>
                    </a:lnTo>
                    <a:lnTo>
                      <a:pt x="1469" y="961"/>
                    </a:lnTo>
                    <a:lnTo>
                      <a:pt x="1505" y="936"/>
                    </a:lnTo>
                    <a:lnTo>
                      <a:pt x="1545" y="912"/>
                    </a:lnTo>
                    <a:lnTo>
                      <a:pt x="1586" y="887"/>
                    </a:lnTo>
                    <a:lnTo>
                      <a:pt x="1628" y="862"/>
                    </a:lnTo>
                    <a:lnTo>
                      <a:pt x="1672" y="837"/>
                    </a:lnTo>
                    <a:lnTo>
                      <a:pt x="1717" y="813"/>
                    </a:lnTo>
                    <a:lnTo>
                      <a:pt x="1763" y="790"/>
                    </a:lnTo>
                    <a:lnTo>
                      <a:pt x="1809" y="767"/>
                    </a:lnTo>
                    <a:lnTo>
                      <a:pt x="1855" y="748"/>
                    </a:lnTo>
                    <a:lnTo>
                      <a:pt x="1901" y="728"/>
                    </a:lnTo>
                    <a:lnTo>
                      <a:pt x="1949" y="713"/>
                    </a:lnTo>
                    <a:lnTo>
                      <a:pt x="1994" y="699"/>
                    </a:lnTo>
                    <a:lnTo>
                      <a:pt x="2038" y="689"/>
                    </a:lnTo>
                    <a:lnTo>
                      <a:pt x="2033" y="695"/>
                    </a:lnTo>
                    <a:lnTo>
                      <a:pt x="2031" y="701"/>
                    </a:lnTo>
                    <a:lnTo>
                      <a:pt x="2029" y="709"/>
                    </a:lnTo>
                    <a:lnTo>
                      <a:pt x="2029" y="717"/>
                    </a:lnTo>
                    <a:lnTo>
                      <a:pt x="2033" y="723"/>
                    </a:lnTo>
                    <a:lnTo>
                      <a:pt x="2040" y="730"/>
                    </a:lnTo>
                    <a:lnTo>
                      <a:pt x="2049" y="736"/>
                    </a:lnTo>
                    <a:lnTo>
                      <a:pt x="2062" y="741"/>
                    </a:lnTo>
                    <a:lnTo>
                      <a:pt x="2110" y="749"/>
                    </a:lnTo>
                    <a:lnTo>
                      <a:pt x="2162" y="759"/>
                    </a:lnTo>
                    <a:lnTo>
                      <a:pt x="2213" y="771"/>
                    </a:lnTo>
                    <a:lnTo>
                      <a:pt x="2267" y="785"/>
                    </a:lnTo>
                    <a:lnTo>
                      <a:pt x="2319" y="800"/>
                    </a:lnTo>
                    <a:lnTo>
                      <a:pt x="2372" y="817"/>
                    </a:lnTo>
                    <a:lnTo>
                      <a:pt x="2424" y="835"/>
                    </a:lnTo>
                    <a:lnTo>
                      <a:pt x="2476" y="854"/>
                    </a:lnTo>
                    <a:lnTo>
                      <a:pt x="2526" y="873"/>
                    </a:lnTo>
                    <a:lnTo>
                      <a:pt x="2573" y="895"/>
                    </a:lnTo>
                    <a:lnTo>
                      <a:pt x="2619" y="916"/>
                    </a:lnTo>
                    <a:lnTo>
                      <a:pt x="2662" y="939"/>
                    </a:lnTo>
                    <a:lnTo>
                      <a:pt x="2701" y="961"/>
                    </a:lnTo>
                    <a:lnTo>
                      <a:pt x="2737" y="984"/>
                    </a:lnTo>
                    <a:lnTo>
                      <a:pt x="2768" y="1005"/>
                    </a:lnTo>
                    <a:lnTo>
                      <a:pt x="2795" y="1029"/>
                    </a:lnTo>
                    <a:lnTo>
                      <a:pt x="2796" y="1030"/>
                    </a:lnTo>
                    <a:lnTo>
                      <a:pt x="2799" y="1031"/>
                    </a:lnTo>
                    <a:lnTo>
                      <a:pt x="2803" y="1034"/>
                    </a:lnTo>
                    <a:lnTo>
                      <a:pt x="2809" y="1035"/>
                    </a:lnTo>
                    <a:lnTo>
                      <a:pt x="2815" y="1035"/>
                    </a:lnTo>
                    <a:lnTo>
                      <a:pt x="2823" y="1032"/>
                    </a:lnTo>
                    <a:lnTo>
                      <a:pt x="2829" y="1026"/>
                    </a:lnTo>
                    <a:lnTo>
                      <a:pt x="2837" y="1016"/>
                    </a:lnTo>
                    <a:lnTo>
                      <a:pt x="2835" y="998"/>
                    </a:lnTo>
                    <a:lnTo>
                      <a:pt x="2831" y="982"/>
                    </a:lnTo>
                    <a:lnTo>
                      <a:pt x="2824" y="970"/>
                    </a:lnTo>
                    <a:lnTo>
                      <a:pt x="2817" y="958"/>
                    </a:lnTo>
                    <a:lnTo>
                      <a:pt x="2809" y="948"/>
                    </a:lnTo>
                    <a:lnTo>
                      <a:pt x="2799" y="940"/>
                    </a:lnTo>
                    <a:lnTo>
                      <a:pt x="2790" y="931"/>
                    </a:lnTo>
                    <a:lnTo>
                      <a:pt x="2779" y="925"/>
                    </a:lnTo>
                    <a:lnTo>
                      <a:pt x="2751" y="907"/>
                    </a:lnTo>
                    <a:lnTo>
                      <a:pt x="2718" y="887"/>
                    </a:lnTo>
                    <a:lnTo>
                      <a:pt x="2683" y="868"/>
                    </a:lnTo>
                    <a:lnTo>
                      <a:pt x="2645" y="849"/>
                    </a:lnTo>
                    <a:lnTo>
                      <a:pt x="2605" y="831"/>
                    </a:lnTo>
                    <a:lnTo>
                      <a:pt x="2563" y="812"/>
                    </a:lnTo>
                    <a:lnTo>
                      <a:pt x="2519" y="793"/>
                    </a:lnTo>
                    <a:lnTo>
                      <a:pt x="2474" y="775"/>
                    </a:lnTo>
                    <a:lnTo>
                      <a:pt x="2429" y="757"/>
                    </a:lnTo>
                    <a:lnTo>
                      <a:pt x="2385" y="741"/>
                    </a:lnTo>
                    <a:lnTo>
                      <a:pt x="2338" y="726"/>
                    </a:lnTo>
                    <a:lnTo>
                      <a:pt x="2295" y="710"/>
                    </a:lnTo>
                    <a:lnTo>
                      <a:pt x="2251" y="699"/>
                    </a:lnTo>
                    <a:lnTo>
                      <a:pt x="2209" y="687"/>
                    </a:lnTo>
                    <a:lnTo>
                      <a:pt x="2169" y="678"/>
                    </a:lnTo>
                    <a:lnTo>
                      <a:pt x="2132" y="671"/>
                    </a:lnTo>
                    <a:lnTo>
                      <a:pt x="2377" y="609"/>
                    </a:lnTo>
                    <a:lnTo>
                      <a:pt x="4231" y="233"/>
                    </a:lnTo>
                    <a:lnTo>
                      <a:pt x="5215" y="15"/>
                    </a:lnTo>
                    <a:lnTo>
                      <a:pt x="5226" y="13"/>
                    </a:lnTo>
                    <a:lnTo>
                      <a:pt x="5231" y="10"/>
                    </a:lnTo>
                    <a:lnTo>
                      <a:pt x="5233" y="6"/>
                    </a:lnTo>
                    <a:lnTo>
                      <a:pt x="5231" y="4"/>
                    </a:lnTo>
                    <a:lnTo>
                      <a:pt x="5224" y="1"/>
                    </a:lnTo>
                    <a:lnTo>
                      <a:pt x="5215" y="0"/>
                    </a:lnTo>
                    <a:lnTo>
                      <a:pt x="5201" y="0"/>
                    </a:lnTo>
                    <a:lnTo>
                      <a:pt x="5185" y="1"/>
                    </a:lnTo>
                    <a:lnTo>
                      <a:pt x="4129" y="201"/>
                    </a:lnTo>
                    <a:lnTo>
                      <a:pt x="2327" y="566"/>
                    </a:lnTo>
                    <a:lnTo>
                      <a:pt x="2287" y="573"/>
                    </a:lnTo>
                    <a:lnTo>
                      <a:pt x="2249" y="581"/>
                    </a:lnTo>
                    <a:lnTo>
                      <a:pt x="2210" y="587"/>
                    </a:lnTo>
                    <a:lnTo>
                      <a:pt x="2172" y="595"/>
                    </a:lnTo>
                    <a:lnTo>
                      <a:pt x="2133" y="603"/>
                    </a:lnTo>
                    <a:lnTo>
                      <a:pt x="2096" y="610"/>
                    </a:lnTo>
                    <a:lnTo>
                      <a:pt x="2059" y="618"/>
                    </a:lnTo>
                    <a:lnTo>
                      <a:pt x="2022" y="627"/>
                    </a:lnTo>
                    <a:lnTo>
                      <a:pt x="1985" y="636"/>
                    </a:lnTo>
                    <a:lnTo>
                      <a:pt x="1947" y="646"/>
                    </a:lnTo>
                    <a:lnTo>
                      <a:pt x="1910" y="657"/>
                    </a:lnTo>
                    <a:lnTo>
                      <a:pt x="1873" y="668"/>
                    </a:lnTo>
                    <a:lnTo>
                      <a:pt x="1837" y="682"/>
                    </a:lnTo>
                    <a:lnTo>
                      <a:pt x="1800" y="696"/>
                    </a:lnTo>
                    <a:lnTo>
                      <a:pt x="1764" y="712"/>
                    </a:lnTo>
                    <a:lnTo>
                      <a:pt x="1727" y="728"/>
                    </a:lnTo>
                    <a:lnTo>
                      <a:pt x="1683" y="750"/>
                    </a:lnTo>
                    <a:lnTo>
                      <a:pt x="1641" y="772"/>
                    </a:lnTo>
                    <a:lnTo>
                      <a:pt x="1599" y="794"/>
                    </a:lnTo>
                    <a:lnTo>
                      <a:pt x="1558" y="816"/>
                    </a:lnTo>
                    <a:lnTo>
                      <a:pt x="1518" y="837"/>
                    </a:lnTo>
                    <a:lnTo>
                      <a:pt x="1479" y="859"/>
                    </a:lnTo>
                    <a:lnTo>
                      <a:pt x="1441" y="881"/>
                    </a:lnTo>
                    <a:lnTo>
                      <a:pt x="1404" y="904"/>
                    </a:lnTo>
                    <a:lnTo>
                      <a:pt x="1368" y="926"/>
                    </a:lnTo>
                    <a:lnTo>
                      <a:pt x="1332" y="949"/>
                    </a:lnTo>
                    <a:lnTo>
                      <a:pt x="1296" y="972"/>
                    </a:lnTo>
                    <a:lnTo>
                      <a:pt x="1262" y="995"/>
                    </a:lnTo>
                    <a:lnTo>
                      <a:pt x="1228" y="1018"/>
                    </a:lnTo>
                    <a:lnTo>
                      <a:pt x="1195" y="1043"/>
                    </a:lnTo>
                    <a:lnTo>
                      <a:pt x="1162" y="1066"/>
                    </a:lnTo>
                    <a:lnTo>
                      <a:pt x="1128" y="1090"/>
                    </a:lnTo>
                    <a:lnTo>
                      <a:pt x="1096" y="1116"/>
                    </a:lnTo>
                    <a:lnTo>
                      <a:pt x="1064" y="1141"/>
                    </a:lnTo>
                    <a:lnTo>
                      <a:pt x="1032" y="1167"/>
                    </a:lnTo>
                    <a:lnTo>
                      <a:pt x="1001" y="1194"/>
                    </a:lnTo>
                    <a:lnTo>
                      <a:pt x="969" y="1221"/>
                    </a:lnTo>
                    <a:lnTo>
                      <a:pt x="938" y="1248"/>
                    </a:lnTo>
                    <a:lnTo>
                      <a:pt x="906" y="1276"/>
                    </a:lnTo>
                    <a:lnTo>
                      <a:pt x="876" y="1304"/>
                    </a:lnTo>
                    <a:lnTo>
                      <a:pt x="845" y="1334"/>
                    </a:lnTo>
                    <a:lnTo>
                      <a:pt x="813" y="1365"/>
                    </a:lnTo>
                    <a:lnTo>
                      <a:pt x="782" y="1395"/>
                    </a:lnTo>
                    <a:lnTo>
                      <a:pt x="750" y="1426"/>
                    </a:lnTo>
                    <a:lnTo>
                      <a:pt x="718" y="1459"/>
                    </a:lnTo>
                    <a:lnTo>
                      <a:pt x="686" y="1491"/>
                    </a:lnTo>
                    <a:lnTo>
                      <a:pt x="654" y="1526"/>
                    </a:lnTo>
                    <a:lnTo>
                      <a:pt x="621" y="1561"/>
                    </a:lnTo>
                    <a:lnTo>
                      <a:pt x="604" y="1579"/>
                    </a:lnTo>
                    <a:lnTo>
                      <a:pt x="586" y="1598"/>
                    </a:lnTo>
                    <a:lnTo>
                      <a:pt x="568" y="1617"/>
                    </a:lnTo>
                    <a:lnTo>
                      <a:pt x="549" y="1638"/>
                    </a:lnTo>
                    <a:lnTo>
                      <a:pt x="528" y="1659"/>
                    </a:lnTo>
                    <a:lnTo>
                      <a:pt x="508" y="1683"/>
                    </a:lnTo>
                    <a:lnTo>
                      <a:pt x="486" y="1707"/>
                    </a:lnTo>
                    <a:lnTo>
                      <a:pt x="464" y="1731"/>
                    </a:lnTo>
                    <a:lnTo>
                      <a:pt x="442" y="1756"/>
                    </a:lnTo>
                    <a:lnTo>
                      <a:pt x="419" y="1783"/>
                    </a:lnTo>
                    <a:lnTo>
                      <a:pt x="396" y="1808"/>
                    </a:lnTo>
                    <a:lnTo>
                      <a:pt x="374" y="1836"/>
                    </a:lnTo>
                    <a:lnTo>
                      <a:pt x="351" y="1865"/>
                    </a:lnTo>
                    <a:lnTo>
                      <a:pt x="328" y="1893"/>
                    </a:lnTo>
                    <a:lnTo>
                      <a:pt x="305" y="1922"/>
                    </a:lnTo>
                    <a:lnTo>
                      <a:pt x="282" y="1953"/>
                    </a:lnTo>
                    <a:lnTo>
                      <a:pt x="259" y="1983"/>
                    </a:lnTo>
                    <a:lnTo>
                      <a:pt x="237" y="2015"/>
                    </a:lnTo>
                    <a:lnTo>
                      <a:pt x="215" y="2045"/>
                    </a:lnTo>
                    <a:lnTo>
                      <a:pt x="194" y="2078"/>
                    </a:lnTo>
                    <a:lnTo>
                      <a:pt x="173" y="2110"/>
                    </a:lnTo>
                    <a:lnTo>
                      <a:pt x="154" y="2143"/>
                    </a:lnTo>
                    <a:lnTo>
                      <a:pt x="135" y="2176"/>
                    </a:lnTo>
                    <a:lnTo>
                      <a:pt x="115" y="2210"/>
                    </a:lnTo>
                    <a:lnTo>
                      <a:pt x="97" y="2243"/>
                    </a:lnTo>
                    <a:lnTo>
                      <a:pt x="82" y="2278"/>
                    </a:lnTo>
                    <a:lnTo>
                      <a:pt x="65" y="2311"/>
                    </a:lnTo>
                    <a:lnTo>
                      <a:pt x="51" y="2346"/>
                    </a:lnTo>
                    <a:lnTo>
                      <a:pt x="38" y="2380"/>
                    </a:lnTo>
                    <a:lnTo>
                      <a:pt x="27" y="2415"/>
                    </a:lnTo>
                    <a:lnTo>
                      <a:pt x="17" y="2449"/>
                    </a:lnTo>
                    <a:lnTo>
                      <a:pt x="8" y="2484"/>
                    </a:lnTo>
                    <a:lnTo>
                      <a:pt x="4" y="2505"/>
                    </a:lnTo>
                    <a:lnTo>
                      <a:pt x="3" y="2524"/>
                    </a:lnTo>
                    <a:lnTo>
                      <a:pt x="1" y="2544"/>
                    </a:lnTo>
                    <a:lnTo>
                      <a:pt x="0" y="2564"/>
                    </a:lnTo>
                    <a:lnTo>
                      <a:pt x="1" y="2584"/>
                    </a:lnTo>
                    <a:lnTo>
                      <a:pt x="4" y="2603"/>
                    </a:lnTo>
                    <a:lnTo>
                      <a:pt x="6" y="2623"/>
                    </a:lnTo>
                    <a:lnTo>
                      <a:pt x="10" y="2641"/>
                    </a:lnTo>
                    <a:lnTo>
                      <a:pt x="15" y="2660"/>
                    </a:lnTo>
                    <a:lnTo>
                      <a:pt x="22" y="2676"/>
                    </a:lnTo>
                    <a:lnTo>
                      <a:pt x="29" y="2694"/>
                    </a:lnTo>
                    <a:lnTo>
                      <a:pt x="37" y="2711"/>
                    </a:lnTo>
                    <a:lnTo>
                      <a:pt x="46" y="2728"/>
                    </a:lnTo>
                    <a:lnTo>
                      <a:pt x="58" y="2743"/>
                    </a:lnTo>
                    <a:lnTo>
                      <a:pt x="69" y="2759"/>
                    </a:lnTo>
                    <a:lnTo>
                      <a:pt x="82" y="2773"/>
                    </a:lnTo>
                    <a:lnTo>
                      <a:pt x="101" y="2793"/>
                    </a:lnTo>
                    <a:lnTo>
                      <a:pt x="123" y="2812"/>
                    </a:lnTo>
                    <a:lnTo>
                      <a:pt x="145" y="2832"/>
                    </a:lnTo>
                    <a:lnTo>
                      <a:pt x="167" y="2852"/>
                    </a:lnTo>
                    <a:lnTo>
                      <a:pt x="191" y="2871"/>
                    </a:lnTo>
                    <a:lnTo>
                      <a:pt x="215" y="2891"/>
                    </a:lnTo>
                    <a:lnTo>
                      <a:pt x="240" y="2910"/>
                    </a:lnTo>
                    <a:lnTo>
                      <a:pt x="265" y="2929"/>
                    </a:lnTo>
                    <a:lnTo>
                      <a:pt x="292" y="2948"/>
                    </a:lnTo>
                    <a:lnTo>
                      <a:pt x="318" y="2968"/>
                    </a:lnTo>
                    <a:lnTo>
                      <a:pt x="345" y="2987"/>
                    </a:lnTo>
                    <a:lnTo>
                      <a:pt x="373" y="3007"/>
                    </a:lnTo>
                    <a:lnTo>
                      <a:pt x="400" y="3027"/>
                    </a:lnTo>
                    <a:lnTo>
                      <a:pt x="428" y="3046"/>
                    </a:lnTo>
                    <a:lnTo>
                      <a:pt x="456" y="3065"/>
                    </a:lnTo>
                    <a:lnTo>
                      <a:pt x="485" y="3084"/>
                    </a:lnTo>
                    <a:lnTo>
                      <a:pt x="506" y="3098"/>
                    </a:lnTo>
                    <a:lnTo>
                      <a:pt x="526" y="3112"/>
                    </a:lnTo>
                    <a:lnTo>
                      <a:pt x="545" y="3125"/>
                    </a:lnTo>
                    <a:lnTo>
                      <a:pt x="564" y="3137"/>
                    </a:lnTo>
                    <a:lnTo>
                      <a:pt x="582" y="3148"/>
                    </a:lnTo>
                    <a:lnTo>
                      <a:pt x="599" y="3159"/>
                    </a:lnTo>
                    <a:lnTo>
                      <a:pt x="615" y="3169"/>
                    </a:lnTo>
                    <a:lnTo>
                      <a:pt x="632" y="3178"/>
                    </a:lnTo>
                    <a:lnTo>
                      <a:pt x="647" y="3187"/>
                    </a:lnTo>
                    <a:lnTo>
                      <a:pt x="664" y="3195"/>
                    </a:lnTo>
                    <a:lnTo>
                      <a:pt x="679" y="3202"/>
                    </a:lnTo>
                    <a:lnTo>
                      <a:pt x="695" y="3210"/>
                    </a:lnTo>
                    <a:lnTo>
                      <a:pt x="712" y="3216"/>
                    </a:lnTo>
                    <a:lnTo>
                      <a:pt x="727" y="3223"/>
                    </a:lnTo>
                    <a:lnTo>
                      <a:pt x="745" y="3229"/>
                    </a:lnTo>
                    <a:lnTo>
                      <a:pt x="762" y="3236"/>
                    </a:lnTo>
                    <a:lnTo>
                      <a:pt x="785" y="3243"/>
                    </a:lnTo>
                    <a:lnTo>
                      <a:pt x="809" y="3250"/>
                    </a:lnTo>
                    <a:lnTo>
                      <a:pt x="835" y="3256"/>
                    </a:lnTo>
                    <a:lnTo>
                      <a:pt x="860" y="3263"/>
                    </a:lnTo>
                    <a:lnTo>
                      <a:pt x="888" y="3269"/>
                    </a:lnTo>
                    <a:lnTo>
                      <a:pt x="915" y="3274"/>
                    </a:lnTo>
                    <a:lnTo>
                      <a:pt x="944" y="3279"/>
                    </a:lnTo>
                    <a:lnTo>
                      <a:pt x="972" y="3284"/>
                    </a:lnTo>
                    <a:lnTo>
                      <a:pt x="1001" y="3289"/>
                    </a:lnTo>
                    <a:lnTo>
                      <a:pt x="1028" y="3293"/>
                    </a:lnTo>
                    <a:lnTo>
                      <a:pt x="1056" y="3297"/>
                    </a:lnTo>
                    <a:lnTo>
                      <a:pt x="1083" y="3301"/>
                    </a:lnTo>
                    <a:lnTo>
                      <a:pt x="1110" y="3305"/>
                    </a:lnTo>
                    <a:lnTo>
                      <a:pt x="1136" y="3307"/>
                    </a:lnTo>
                    <a:lnTo>
                      <a:pt x="1159" y="3311"/>
                    </a:lnTo>
                    <a:lnTo>
                      <a:pt x="1182" y="3314"/>
                    </a:lnTo>
                    <a:lnTo>
                      <a:pt x="1185" y="3313"/>
                    </a:lnTo>
                    <a:lnTo>
                      <a:pt x="1190" y="3311"/>
                    </a:lnTo>
                    <a:lnTo>
                      <a:pt x="1196" y="3307"/>
                    </a:lnTo>
                    <a:lnTo>
                      <a:pt x="1200" y="3304"/>
                    </a:lnTo>
                    <a:lnTo>
                      <a:pt x="1203" y="3297"/>
                    </a:lnTo>
                    <a:lnTo>
                      <a:pt x="1204" y="3291"/>
                    </a:lnTo>
                    <a:lnTo>
                      <a:pt x="1204" y="3283"/>
                    </a:lnTo>
                    <a:lnTo>
                      <a:pt x="1204" y="3275"/>
                    </a:lnTo>
                    <a:lnTo>
                      <a:pt x="1203" y="3269"/>
                    </a:lnTo>
                    <a:lnTo>
                      <a:pt x="1199" y="3263"/>
                    </a:lnTo>
                    <a:lnTo>
                      <a:pt x="1195" y="3257"/>
                    </a:lnTo>
                    <a:lnTo>
                      <a:pt x="1190" y="3255"/>
                    </a:lnTo>
                    <a:lnTo>
                      <a:pt x="1172" y="3251"/>
                    </a:lnTo>
                    <a:lnTo>
                      <a:pt x="1154" y="3247"/>
                    </a:lnTo>
                    <a:lnTo>
                      <a:pt x="1136" y="3243"/>
                    </a:lnTo>
                    <a:lnTo>
                      <a:pt x="1117" y="3241"/>
                    </a:lnTo>
                    <a:lnTo>
                      <a:pt x="1097" y="3238"/>
                    </a:lnTo>
                    <a:lnTo>
                      <a:pt x="1077" y="3236"/>
                    </a:lnTo>
                    <a:lnTo>
                      <a:pt x="1056" y="3233"/>
                    </a:lnTo>
                    <a:lnTo>
                      <a:pt x="1036" y="3230"/>
                    </a:lnTo>
                    <a:lnTo>
                      <a:pt x="1014" y="3227"/>
                    </a:lnTo>
                    <a:lnTo>
                      <a:pt x="991" y="3223"/>
                    </a:lnTo>
                    <a:lnTo>
                      <a:pt x="968" y="3219"/>
                    </a:lnTo>
                    <a:lnTo>
                      <a:pt x="944" y="3214"/>
                    </a:lnTo>
                    <a:lnTo>
                      <a:pt x="919" y="3207"/>
                    </a:lnTo>
                    <a:lnTo>
                      <a:pt x="894" y="3201"/>
                    </a:lnTo>
                    <a:lnTo>
                      <a:pt x="867" y="3192"/>
                    </a:lnTo>
                    <a:lnTo>
                      <a:pt x="840" y="3183"/>
                    </a:lnTo>
                    <a:lnTo>
                      <a:pt x="805" y="3169"/>
                    </a:lnTo>
                    <a:lnTo>
                      <a:pt x="771" y="3154"/>
                    </a:lnTo>
                    <a:lnTo>
                      <a:pt x="735" y="3137"/>
                    </a:lnTo>
                    <a:lnTo>
                      <a:pt x="700" y="3119"/>
                    </a:lnTo>
                    <a:lnTo>
                      <a:pt x="664" y="3101"/>
                    </a:lnTo>
                    <a:lnTo>
                      <a:pt x="631" y="3080"/>
                    </a:lnTo>
                    <a:lnTo>
                      <a:pt x="597" y="3061"/>
                    </a:lnTo>
                    <a:lnTo>
                      <a:pt x="565" y="3042"/>
                    </a:lnTo>
                    <a:lnTo>
                      <a:pt x="536" y="3023"/>
                    </a:lnTo>
                    <a:lnTo>
                      <a:pt x="508" y="3005"/>
                    </a:lnTo>
                    <a:lnTo>
                      <a:pt x="483" y="2988"/>
                    </a:lnTo>
                    <a:lnTo>
                      <a:pt x="460" y="2973"/>
                    </a:lnTo>
                    <a:lnTo>
                      <a:pt x="441" y="2959"/>
                    </a:lnTo>
                    <a:lnTo>
                      <a:pt x="426" y="2947"/>
                    </a:lnTo>
                    <a:lnTo>
                      <a:pt x="413" y="2938"/>
                    </a:lnTo>
                    <a:lnTo>
                      <a:pt x="405" y="2932"/>
                    </a:lnTo>
                    <a:lnTo>
                      <a:pt x="392" y="2920"/>
                    </a:lnTo>
                    <a:lnTo>
                      <a:pt x="377" y="2909"/>
                    </a:lnTo>
                    <a:lnTo>
                      <a:pt x="362" y="2896"/>
                    </a:lnTo>
                    <a:lnTo>
                      <a:pt x="345" y="2882"/>
                    </a:lnTo>
                    <a:lnTo>
                      <a:pt x="327" y="2868"/>
                    </a:lnTo>
                    <a:lnTo>
                      <a:pt x="308" y="2853"/>
                    </a:lnTo>
                    <a:lnTo>
                      <a:pt x="288" y="2838"/>
                    </a:lnTo>
                    <a:lnTo>
                      <a:pt x="269" y="2821"/>
                    </a:lnTo>
                    <a:lnTo>
                      <a:pt x="250" y="2806"/>
                    </a:lnTo>
                    <a:lnTo>
                      <a:pt x="231" y="2789"/>
                    </a:lnTo>
                    <a:lnTo>
                      <a:pt x="212" y="2773"/>
                    </a:lnTo>
                    <a:lnTo>
                      <a:pt x="192" y="2756"/>
                    </a:lnTo>
                    <a:lnTo>
                      <a:pt x="174" y="2738"/>
                    </a:lnTo>
                    <a:lnTo>
                      <a:pt x="158" y="2721"/>
                    </a:lnTo>
                    <a:lnTo>
                      <a:pt x="141" y="2705"/>
                    </a:lnTo>
                    <a:lnTo>
                      <a:pt x="126" y="2688"/>
                    </a:lnTo>
                    <a:lnTo>
                      <a:pt x="117" y="2682"/>
                    </a:lnTo>
                    <a:lnTo>
                      <a:pt x="108" y="2680"/>
                    </a:lnTo>
                    <a:lnTo>
                      <a:pt x="100" y="2676"/>
                    </a:lnTo>
                    <a:lnTo>
                      <a:pt x="94" y="2667"/>
                    </a:lnTo>
                    <a:lnTo>
                      <a:pt x="90" y="2643"/>
                    </a:lnTo>
                    <a:lnTo>
                      <a:pt x="87" y="2619"/>
                    </a:lnTo>
                    <a:lnTo>
                      <a:pt x="86" y="2592"/>
                    </a:lnTo>
                    <a:lnTo>
                      <a:pt x="86" y="2566"/>
                    </a:lnTo>
                    <a:lnTo>
                      <a:pt x="87" y="2539"/>
                    </a:lnTo>
                    <a:lnTo>
                      <a:pt x="90" y="2512"/>
                    </a:lnTo>
                    <a:lnTo>
                      <a:pt x="92" y="2485"/>
                    </a:lnTo>
                    <a:lnTo>
                      <a:pt x="97" y="2458"/>
                    </a:lnTo>
                    <a:lnTo>
                      <a:pt x="103" y="2433"/>
                    </a:lnTo>
                    <a:lnTo>
                      <a:pt x="109" y="2407"/>
                    </a:lnTo>
                    <a:lnTo>
                      <a:pt x="117" y="2384"/>
                    </a:lnTo>
                    <a:lnTo>
                      <a:pt x="124" y="2361"/>
                    </a:lnTo>
                    <a:lnTo>
                      <a:pt x="132" y="2340"/>
                    </a:lnTo>
                    <a:lnTo>
                      <a:pt x="141" y="2323"/>
                    </a:lnTo>
                    <a:lnTo>
                      <a:pt x="150" y="2306"/>
                    </a:lnTo>
                    <a:lnTo>
                      <a:pt x="159" y="2292"/>
                    </a:lnTo>
                    <a:lnTo>
                      <a:pt x="172" y="2306"/>
                    </a:lnTo>
                    <a:lnTo>
                      <a:pt x="187" y="2319"/>
                    </a:lnTo>
                    <a:lnTo>
                      <a:pt x="203" y="2330"/>
                    </a:lnTo>
                    <a:lnTo>
                      <a:pt x="218" y="2342"/>
                    </a:lnTo>
                    <a:lnTo>
                      <a:pt x="232" y="2352"/>
                    </a:lnTo>
                    <a:lnTo>
                      <a:pt x="246" y="2362"/>
                    </a:lnTo>
                    <a:lnTo>
                      <a:pt x="258" y="2374"/>
                    </a:lnTo>
                    <a:lnTo>
                      <a:pt x="267" y="2384"/>
                    </a:lnTo>
                    <a:lnTo>
                      <a:pt x="269" y="2397"/>
                    </a:lnTo>
                    <a:lnTo>
                      <a:pt x="273" y="2408"/>
                    </a:lnTo>
                    <a:lnTo>
                      <a:pt x="276" y="2420"/>
                    </a:lnTo>
                    <a:lnTo>
                      <a:pt x="278" y="2432"/>
                    </a:lnTo>
                    <a:lnTo>
                      <a:pt x="279" y="2443"/>
                    </a:lnTo>
                    <a:lnTo>
                      <a:pt x="282" y="2455"/>
                    </a:lnTo>
                    <a:lnTo>
                      <a:pt x="283" y="2466"/>
                    </a:lnTo>
                    <a:lnTo>
                      <a:pt x="285" y="2479"/>
                    </a:lnTo>
                    <a:lnTo>
                      <a:pt x="271" y="2474"/>
                    </a:lnTo>
                    <a:lnTo>
                      <a:pt x="258" y="2465"/>
                    </a:lnTo>
                    <a:lnTo>
                      <a:pt x="246" y="2456"/>
                    </a:lnTo>
                    <a:lnTo>
                      <a:pt x="235" y="2446"/>
                    </a:lnTo>
                    <a:lnTo>
                      <a:pt x="224" y="2434"/>
                    </a:lnTo>
                    <a:lnTo>
                      <a:pt x="215" y="2425"/>
                    </a:lnTo>
                    <a:lnTo>
                      <a:pt x="206" y="2417"/>
                    </a:lnTo>
                    <a:lnTo>
                      <a:pt x="200" y="2412"/>
                    </a:lnTo>
                    <a:lnTo>
                      <a:pt x="174" y="2417"/>
                    </a:lnTo>
                    <a:lnTo>
                      <a:pt x="169" y="2421"/>
                    </a:lnTo>
                    <a:lnTo>
                      <a:pt x="165" y="2425"/>
                    </a:lnTo>
                    <a:lnTo>
                      <a:pt x="163" y="2432"/>
                    </a:lnTo>
                    <a:lnTo>
                      <a:pt x="162" y="2438"/>
                    </a:lnTo>
                    <a:lnTo>
                      <a:pt x="163" y="2446"/>
                    </a:lnTo>
                    <a:lnTo>
                      <a:pt x="164" y="2452"/>
                    </a:lnTo>
                    <a:lnTo>
                      <a:pt x="165" y="2458"/>
                    </a:lnTo>
                    <a:lnTo>
                      <a:pt x="168" y="2464"/>
                    </a:lnTo>
                    <a:lnTo>
                      <a:pt x="179" y="2482"/>
                    </a:lnTo>
                    <a:lnTo>
                      <a:pt x="195" y="2501"/>
                    </a:lnTo>
                    <a:lnTo>
                      <a:pt x="215" y="2519"/>
                    </a:lnTo>
                    <a:lnTo>
                      <a:pt x="237" y="2535"/>
                    </a:lnTo>
                    <a:lnTo>
                      <a:pt x="259" y="2551"/>
                    </a:lnTo>
                    <a:lnTo>
                      <a:pt x="279" y="2562"/>
                    </a:lnTo>
                    <a:lnTo>
                      <a:pt x="296" y="2570"/>
                    </a:lnTo>
                    <a:lnTo>
                      <a:pt x="309" y="2573"/>
                    </a:lnTo>
                    <a:lnTo>
                      <a:pt x="329" y="2569"/>
                    </a:lnTo>
                    <a:lnTo>
                      <a:pt x="341" y="2560"/>
                    </a:lnTo>
                    <a:lnTo>
                      <a:pt x="346" y="2544"/>
                    </a:lnTo>
                    <a:lnTo>
                      <a:pt x="347" y="2526"/>
                    </a:lnTo>
                    <a:lnTo>
                      <a:pt x="345" y="2506"/>
                    </a:lnTo>
                    <a:lnTo>
                      <a:pt x="341" y="2484"/>
                    </a:lnTo>
                    <a:lnTo>
                      <a:pt x="337" y="2462"/>
                    </a:lnTo>
                    <a:lnTo>
                      <a:pt x="336" y="2443"/>
                    </a:lnTo>
                    <a:lnTo>
                      <a:pt x="336" y="2425"/>
                    </a:lnTo>
                    <a:lnTo>
                      <a:pt x="337" y="2407"/>
                    </a:lnTo>
                    <a:lnTo>
                      <a:pt x="338" y="2389"/>
                    </a:lnTo>
                    <a:lnTo>
                      <a:pt x="338" y="2374"/>
                    </a:lnTo>
                    <a:lnTo>
                      <a:pt x="338" y="2360"/>
                    </a:lnTo>
                    <a:lnTo>
                      <a:pt x="337" y="2348"/>
                    </a:lnTo>
                    <a:lnTo>
                      <a:pt x="335" y="2339"/>
                    </a:lnTo>
                    <a:lnTo>
                      <a:pt x="329" y="2335"/>
                    </a:lnTo>
                    <a:lnTo>
                      <a:pt x="323" y="2333"/>
                    </a:lnTo>
                    <a:lnTo>
                      <a:pt x="314" y="2328"/>
                    </a:lnTo>
                    <a:lnTo>
                      <a:pt x="303" y="2320"/>
                    </a:lnTo>
                    <a:lnTo>
                      <a:pt x="287" y="2311"/>
                    </a:lnTo>
                    <a:lnTo>
                      <a:pt x="269" y="2297"/>
                    </a:lnTo>
                    <a:lnTo>
                      <a:pt x="247" y="2279"/>
                    </a:lnTo>
                    <a:lnTo>
                      <a:pt x="223" y="2257"/>
                    </a:lnTo>
                    <a:lnTo>
                      <a:pt x="194" y="2229"/>
                    </a:lnTo>
                    <a:lnTo>
                      <a:pt x="203" y="2213"/>
                    </a:lnTo>
                    <a:lnTo>
                      <a:pt x="213" y="2196"/>
                    </a:lnTo>
                    <a:lnTo>
                      <a:pt x="224" y="2176"/>
                    </a:lnTo>
                    <a:lnTo>
                      <a:pt x="237" y="2155"/>
                    </a:lnTo>
                    <a:lnTo>
                      <a:pt x="250" y="2133"/>
                    </a:lnTo>
                    <a:lnTo>
                      <a:pt x="265" y="2110"/>
                    </a:lnTo>
                    <a:lnTo>
                      <a:pt x="281" y="2085"/>
                    </a:lnTo>
                    <a:lnTo>
                      <a:pt x="299" y="2061"/>
                    </a:lnTo>
                    <a:lnTo>
                      <a:pt x="315" y="2035"/>
                    </a:lnTo>
                    <a:lnTo>
                      <a:pt x="335" y="2010"/>
                    </a:lnTo>
                    <a:lnTo>
                      <a:pt x="353" y="1983"/>
                    </a:lnTo>
                    <a:lnTo>
                      <a:pt x="373" y="1957"/>
                    </a:lnTo>
                    <a:lnTo>
                      <a:pt x="392" y="1931"/>
                    </a:lnTo>
                    <a:lnTo>
                      <a:pt x="413" y="1906"/>
                    </a:lnTo>
                    <a:lnTo>
                      <a:pt x="433" y="1880"/>
                    </a:lnTo>
                    <a:lnTo>
                      <a:pt x="454" y="1856"/>
                    </a:lnTo>
                    <a:lnTo>
                      <a:pt x="496" y="1808"/>
                    </a:lnTo>
                    <a:lnTo>
                      <a:pt x="541" y="1758"/>
                    </a:lnTo>
                    <a:lnTo>
                      <a:pt x="587" y="1707"/>
                    </a:lnTo>
                    <a:lnTo>
                      <a:pt x="636" y="1654"/>
                    </a:lnTo>
                    <a:lnTo>
                      <a:pt x="686" y="1600"/>
                    </a:lnTo>
                    <a:lnTo>
                      <a:pt x="738" y="1547"/>
                    </a:lnTo>
                    <a:lnTo>
                      <a:pt x="791" y="1494"/>
                    </a:lnTo>
                    <a:lnTo>
                      <a:pt x="845" y="1440"/>
                    </a:lnTo>
                    <a:lnTo>
                      <a:pt x="900" y="1389"/>
                    </a:lnTo>
                    <a:lnTo>
                      <a:pt x="954" y="1339"/>
                    </a:lnTo>
                    <a:lnTo>
                      <a:pt x="1010" y="1289"/>
                    </a:lnTo>
                    <a:lnTo>
                      <a:pt x="1065" y="1243"/>
                    </a:lnTo>
                    <a:lnTo>
                      <a:pt x="1121" y="1199"/>
                    </a:lnTo>
                    <a:lnTo>
                      <a:pt x="1174" y="1158"/>
                    </a:lnTo>
                    <a:lnTo>
                      <a:pt x="1229" y="1121"/>
                    </a:lnTo>
                    <a:lnTo>
                      <a:pt x="1282" y="1088"/>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60" name="Freeform 189">
                <a:extLst>
                  <a:ext uri="{FF2B5EF4-FFF2-40B4-BE49-F238E27FC236}">
                    <a16:creationId xmlns:a16="http://schemas.microsoft.com/office/drawing/2014/main" id="{8FC2AD79-67E1-410D-89A3-D68540495BEF}"/>
                  </a:ext>
                </a:extLst>
              </p:cNvPr>
              <p:cNvSpPr>
                <a:spLocks noChangeAspect="1"/>
              </p:cNvSpPr>
              <p:nvPr/>
            </p:nvSpPr>
            <p:spPr bwMode="auto">
              <a:xfrm>
                <a:off x="4242" y="1704"/>
                <a:ext cx="178" cy="91"/>
              </a:xfrm>
              <a:custGeom>
                <a:avLst/>
                <a:gdLst>
                  <a:gd name="T0" fmla="*/ 0 w 714"/>
                  <a:gd name="T1" fmla="*/ 0 h 363"/>
                  <a:gd name="T2" fmla="*/ 0 w 714"/>
                  <a:gd name="T3" fmla="*/ 0 h 363"/>
                  <a:gd name="T4" fmla="*/ 0 w 714"/>
                  <a:gd name="T5" fmla="*/ 0 h 363"/>
                  <a:gd name="T6" fmla="*/ 0 w 714"/>
                  <a:gd name="T7" fmla="*/ 0 h 363"/>
                  <a:gd name="T8" fmla="*/ 0 w 714"/>
                  <a:gd name="T9" fmla="*/ 0 h 363"/>
                  <a:gd name="T10" fmla="*/ 0 w 714"/>
                  <a:gd name="T11" fmla="*/ 0 h 363"/>
                  <a:gd name="T12" fmla="*/ 0 w 714"/>
                  <a:gd name="T13" fmla="*/ 0 h 363"/>
                  <a:gd name="T14" fmla="*/ 0 w 714"/>
                  <a:gd name="T15" fmla="*/ 0 h 363"/>
                  <a:gd name="T16" fmla="*/ 0 w 714"/>
                  <a:gd name="T17" fmla="*/ 0 h 363"/>
                  <a:gd name="T18" fmla="*/ 0 w 714"/>
                  <a:gd name="T19" fmla="*/ 0 h 363"/>
                  <a:gd name="T20" fmla="*/ 0 w 714"/>
                  <a:gd name="T21" fmla="*/ 0 h 363"/>
                  <a:gd name="T22" fmla="*/ 0 w 714"/>
                  <a:gd name="T23" fmla="*/ 0 h 363"/>
                  <a:gd name="T24" fmla="*/ 0 w 714"/>
                  <a:gd name="T25" fmla="*/ 0 h 363"/>
                  <a:gd name="T26" fmla="*/ 0 w 714"/>
                  <a:gd name="T27" fmla="*/ 0 h 363"/>
                  <a:gd name="T28" fmla="*/ 0 w 714"/>
                  <a:gd name="T29" fmla="*/ 0 h 363"/>
                  <a:gd name="T30" fmla="*/ 0 w 714"/>
                  <a:gd name="T31" fmla="*/ 0 h 363"/>
                  <a:gd name="T32" fmla="*/ 0 w 714"/>
                  <a:gd name="T33" fmla="*/ 0 h 363"/>
                  <a:gd name="T34" fmla="*/ 0 w 714"/>
                  <a:gd name="T35" fmla="*/ 0 h 363"/>
                  <a:gd name="T36" fmla="*/ 0 w 714"/>
                  <a:gd name="T37" fmla="*/ 0 h 363"/>
                  <a:gd name="T38" fmla="*/ 0 w 714"/>
                  <a:gd name="T39" fmla="*/ 0 h 363"/>
                  <a:gd name="T40" fmla="*/ 0 w 714"/>
                  <a:gd name="T41" fmla="*/ 0 h 363"/>
                  <a:gd name="T42" fmla="*/ 0 w 714"/>
                  <a:gd name="T43" fmla="*/ 0 h 363"/>
                  <a:gd name="T44" fmla="*/ 0 w 714"/>
                  <a:gd name="T45" fmla="*/ 0 h 363"/>
                  <a:gd name="T46" fmla="*/ 0 w 714"/>
                  <a:gd name="T47" fmla="*/ 0 h 363"/>
                  <a:gd name="T48" fmla="*/ 0 w 714"/>
                  <a:gd name="T49" fmla="*/ 0 h 363"/>
                  <a:gd name="T50" fmla="*/ 0 w 714"/>
                  <a:gd name="T51" fmla="*/ 0 h 363"/>
                  <a:gd name="T52" fmla="*/ 0 w 714"/>
                  <a:gd name="T53" fmla="*/ 0 h 363"/>
                  <a:gd name="T54" fmla="*/ 0 w 714"/>
                  <a:gd name="T55" fmla="*/ 0 h 363"/>
                  <a:gd name="T56" fmla="*/ 0 w 714"/>
                  <a:gd name="T57" fmla="*/ 0 h 363"/>
                  <a:gd name="T58" fmla="*/ 0 w 714"/>
                  <a:gd name="T59" fmla="*/ 0 h 363"/>
                  <a:gd name="T60" fmla="*/ 0 w 714"/>
                  <a:gd name="T61" fmla="*/ 0 h 363"/>
                  <a:gd name="T62" fmla="*/ 0 w 714"/>
                  <a:gd name="T63" fmla="*/ 0 h 363"/>
                  <a:gd name="T64" fmla="*/ 0 w 714"/>
                  <a:gd name="T65" fmla="*/ 0 h 363"/>
                  <a:gd name="T66" fmla="*/ 0 w 714"/>
                  <a:gd name="T67" fmla="*/ 0 h 363"/>
                  <a:gd name="T68" fmla="*/ 0 w 714"/>
                  <a:gd name="T69" fmla="*/ 0 h 363"/>
                  <a:gd name="T70" fmla="*/ 0 w 714"/>
                  <a:gd name="T71" fmla="*/ 0 h 363"/>
                  <a:gd name="T72" fmla="*/ 0 w 714"/>
                  <a:gd name="T73" fmla="*/ 0 h 363"/>
                  <a:gd name="T74" fmla="*/ 0 w 714"/>
                  <a:gd name="T75" fmla="*/ 0 h 363"/>
                  <a:gd name="T76" fmla="*/ 0 w 714"/>
                  <a:gd name="T77" fmla="*/ 0 h 363"/>
                  <a:gd name="T78" fmla="*/ 0 w 714"/>
                  <a:gd name="T79" fmla="*/ 0 h 363"/>
                  <a:gd name="T80" fmla="*/ 0 w 714"/>
                  <a:gd name="T81" fmla="*/ 0 h 363"/>
                  <a:gd name="T82" fmla="*/ 0 w 714"/>
                  <a:gd name="T83" fmla="*/ 0 h 363"/>
                  <a:gd name="T84" fmla="*/ 0 w 714"/>
                  <a:gd name="T85" fmla="*/ 0 h 36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14"/>
                  <a:gd name="T130" fmla="*/ 0 h 363"/>
                  <a:gd name="T131" fmla="*/ 714 w 714"/>
                  <a:gd name="T132" fmla="*/ 363 h 36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14" h="363">
                    <a:moveTo>
                      <a:pt x="53" y="0"/>
                    </a:moveTo>
                    <a:lnTo>
                      <a:pt x="48" y="0"/>
                    </a:lnTo>
                    <a:lnTo>
                      <a:pt x="41" y="0"/>
                    </a:lnTo>
                    <a:lnTo>
                      <a:pt x="36" y="0"/>
                    </a:lnTo>
                    <a:lnTo>
                      <a:pt x="30" y="0"/>
                    </a:lnTo>
                    <a:lnTo>
                      <a:pt x="9" y="22"/>
                    </a:lnTo>
                    <a:lnTo>
                      <a:pt x="7" y="24"/>
                    </a:lnTo>
                    <a:lnTo>
                      <a:pt x="5" y="29"/>
                    </a:lnTo>
                    <a:lnTo>
                      <a:pt x="3" y="35"/>
                    </a:lnTo>
                    <a:lnTo>
                      <a:pt x="1" y="43"/>
                    </a:lnTo>
                    <a:lnTo>
                      <a:pt x="0" y="50"/>
                    </a:lnTo>
                    <a:lnTo>
                      <a:pt x="0" y="59"/>
                    </a:lnTo>
                    <a:lnTo>
                      <a:pt x="1" y="66"/>
                    </a:lnTo>
                    <a:lnTo>
                      <a:pt x="4" y="70"/>
                    </a:lnTo>
                    <a:lnTo>
                      <a:pt x="21" y="81"/>
                    </a:lnTo>
                    <a:lnTo>
                      <a:pt x="40" y="94"/>
                    </a:lnTo>
                    <a:lnTo>
                      <a:pt x="59" y="108"/>
                    </a:lnTo>
                    <a:lnTo>
                      <a:pt x="80" y="122"/>
                    </a:lnTo>
                    <a:lnTo>
                      <a:pt x="100" y="136"/>
                    </a:lnTo>
                    <a:lnTo>
                      <a:pt x="122" y="151"/>
                    </a:lnTo>
                    <a:lnTo>
                      <a:pt x="144" y="166"/>
                    </a:lnTo>
                    <a:lnTo>
                      <a:pt x="166" y="180"/>
                    </a:lnTo>
                    <a:lnTo>
                      <a:pt x="187" y="193"/>
                    </a:lnTo>
                    <a:lnTo>
                      <a:pt x="208" y="207"/>
                    </a:lnTo>
                    <a:lnTo>
                      <a:pt x="227" y="218"/>
                    </a:lnTo>
                    <a:lnTo>
                      <a:pt x="246" y="230"/>
                    </a:lnTo>
                    <a:lnTo>
                      <a:pt x="264" y="240"/>
                    </a:lnTo>
                    <a:lnTo>
                      <a:pt x="281" y="249"/>
                    </a:lnTo>
                    <a:lnTo>
                      <a:pt x="295" y="257"/>
                    </a:lnTo>
                    <a:lnTo>
                      <a:pt x="308" y="263"/>
                    </a:lnTo>
                    <a:lnTo>
                      <a:pt x="326" y="271"/>
                    </a:lnTo>
                    <a:lnTo>
                      <a:pt x="344" y="279"/>
                    </a:lnTo>
                    <a:lnTo>
                      <a:pt x="364" y="286"/>
                    </a:lnTo>
                    <a:lnTo>
                      <a:pt x="385" y="295"/>
                    </a:lnTo>
                    <a:lnTo>
                      <a:pt x="408" y="303"/>
                    </a:lnTo>
                    <a:lnTo>
                      <a:pt x="431" y="311"/>
                    </a:lnTo>
                    <a:lnTo>
                      <a:pt x="455" y="319"/>
                    </a:lnTo>
                    <a:lnTo>
                      <a:pt x="480" y="325"/>
                    </a:lnTo>
                    <a:lnTo>
                      <a:pt x="505" y="333"/>
                    </a:lnTo>
                    <a:lnTo>
                      <a:pt x="531" y="339"/>
                    </a:lnTo>
                    <a:lnTo>
                      <a:pt x="558" y="344"/>
                    </a:lnTo>
                    <a:lnTo>
                      <a:pt x="585" y="349"/>
                    </a:lnTo>
                    <a:lnTo>
                      <a:pt x="613" y="354"/>
                    </a:lnTo>
                    <a:lnTo>
                      <a:pt x="640" y="358"/>
                    </a:lnTo>
                    <a:lnTo>
                      <a:pt x="668" y="361"/>
                    </a:lnTo>
                    <a:lnTo>
                      <a:pt x="696" y="363"/>
                    </a:lnTo>
                    <a:lnTo>
                      <a:pt x="705" y="361"/>
                    </a:lnTo>
                    <a:lnTo>
                      <a:pt x="712" y="356"/>
                    </a:lnTo>
                    <a:lnTo>
                      <a:pt x="714" y="347"/>
                    </a:lnTo>
                    <a:lnTo>
                      <a:pt x="714" y="336"/>
                    </a:lnTo>
                    <a:lnTo>
                      <a:pt x="712" y="326"/>
                    </a:lnTo>
                    <a:lnTo>
                      <a:pt x="707" y="316"/>
                    </a:lnTo>
                    <a:lnTo>
                      <a:pt x="701" y="310"/>
                    </a:lnTo>
                    <a:lnTo>
                      <a:pt x="696" y="307"/>
                    </a:lnTo>
                    <a:lnTo>
                      <a:pt x="682" y="304"/>
                    </a:lnTo>
                    <a:lnTo>
                      <a:pt x="666" y="303"/>
                    </a:lnTo>
                    <a:lnTo>
                      <a:pt x="649" y="299"/>
                    </a:lnTo>
                    <a:lnTo>
                      <a:pt x="630" y="295"/>
                    </a:lnTo>
                    <a:lnTo>
                      <a:pt x="610" y="292"/>
                    </a:lnTo>
                    <a:lnTo>
                      <a:pt x="590" y="288"/>
                    </a:lnTo>
                    <a:lnTo>
                      <a:pt x="568" y="283"/>
                    </a:lnTo>
                    <a:lnTo>
                      <a:pt x="546" y="276"/>
                    </a:lnTo>
                    <a:lnTo>
                      <a:pt x="523" y="270"/>
                    </a:lnTo>
                    <a:lnTo>
                      <a:pt x="500" y="263"/>
                    </a:lnTo>
                    <a:lnTo>
                      <a:pt x="476" y="256"/>
                    </a:lnTo>
                    <a:lnTo>
                      <a:pt x="453" y="248"/>
                    </a:lnTo>
                    <a:lnTo>
                      <a:pt x="430" y="240"/>
                    </a:lnTo>
                    <a:lnTo>
                      <a:pt x="405" y="231"/>
                    </a:lnTo>
                    <a:lnTo>
                      <a:pt x="382" y="222"/>
                    </a:lnTo>
                    <a:lnTo>
                      <a:pt x="360" y="212"/>
                    </a:lnTo>
                    <a:lnTo>
                      <a:pt x="331" y="198"/>
                    </a:lnTo>
                    <a:lnTo>
                      <a:pt x="303" y="184"/>
                    </a:lnTo>
                    <a:lnTo>
                      <a:pt x="275" y="170"/>
                    </a:lnTo>
                    <a:lnTo>
                      <a:pt x="248" y="154"/>
                    </a:lnTo>
                    <a:lnTo>
                      <a:pt x="221" y="140"/>
                    </a:lnTo>
                    <a:lnTo>
                      <a:pt x="195" y="125"/>
                    </a:lnTo>
                    <a:lnTo>
                      <a:pt x="172" y="109"/>
                    </a:lnTo>
                    <a:lnTo>
                      <a:pt x="149" y="95"/>
                    </a:lnTo>
                    <a:lnTo>
                      <a:pt x="128" y="81"/>
                    </a:lnTo>
                    <a:lnTo>
                      <a:pt x="110" y="67"/>
                    </a:lnTo>
                    <a:lnTo>
                      <a:pt x="94" y="54"/>
                    </a:lnTo>
                    <a:lnTo>
                      <a:pt x="80" y="41"/>
                    </a:lnTo>
                    <a:lnTo>
                      <a:pt x="69" y="30"/>
                    </a:lnTo>
                    <a:lnTo>
                      <a:pt x="60" y="18"/>
                    </a:lnTo>
                    <a:lnTo>
                      <a:pt x="55" y="9"/>
                    </a:lnTo>
                    <a:lnTo>
                      <a:pt x="53" y="0"/>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61" name="Freeform 190">
                <a:extLst>
                  <a:ext uri="{FF2B5EF4-FFF2-40B4-BE49-F238E27FC236}">
                    <a16:creationId xmlns:a16="http://schemas.microsoft.com/office/drawing/2014/main" id="{430BA162-B1AB-4E97-9DC7-89A79F0859B5}"/>
                  </a:ext>
                </a:extLst>
              </p:cNvPr>
              <p:cNvSpPr>
                <a:spLocks noChangeAspect="1"/>
              </p:cNvSpPr>
              <p:nvPr/>
            </p:nvSpPr>
            <p:spPr bwMode="auto">
              <a:xfrm>
                <a:off x="4347" y="1610"/>
                <a:ext cx="1291" cy="475"/>
              </a:xfrm>
              <a:custGeom>
                <a:avLst/>
                <a:gdLst>
                  <a:gd name="T0" fmla="*/ 0 w 5164"/>
                  <a:gd name="T1" fmla="*/ 0 h 1902"/>
                  <a:gd name="T2" fmla="*/ 0 w 5164"/>
                  <a:gd name="T3" fmla="*/ 0 h 1902"/>
                  <a:gd name="T4" fmla="*/ 0 w 5164"/>
                  <a:gd name="T5" fmla="*/ 0 h 1902"/>
                  <a:gd name="T6" fmla="*/ 0 w 5164"/>
                  <a:gd name="T7" fmla="*/ 0 h 1902"/>
                  <a:gd name="T8" fmla="*/ 0 w 5164"/>
                  <a:gd name="T9" fmla="*/ 0 h 1902"/>
                  <a:gd name="T10" fmla="*/ 0 w 5164"/>
                  <a:gd name="T11" fmla="*/ 0 h 1902"/>
                  <a:gd name="T12" fmla="*/ 0 w 5164"/>
                  <a:gd name="T13" fmla="*/ 0 h 1902"/>
                  <a:gd name="T14" fmla="*/ 0 w 5164"/>
                  <a:gd name="T15" fmla="*/ 0 h 1902"/>
                  <a:gd name="T16" fmla="*/ 0 w 5164"/>
                  <a:gd name="T17" fmla="*/ 0 h 1902"/>
                  <a:gd name="T18" fmla="*/ 0 w 5164"/>
                  <a:gd name="T19" fmla="*/ 0 h 1902"/>
                  <a:gd name="T20" fmla="*/ 0 w 5164"/>
                  <a:gd name="T21" fmla="*/ 0 h 1902"/>
                  <a:gd name="T22" fmla="*/ 0 w 5164"/>
                  <a:gd name="T23" fmla="*/ 0 h 1902"/>
                  <a:gd name="T24" fmla="*/ 0 w 5164"/>
                  <a:gd name="T25" fmla="*/ 0 h 1902"/>
                  <a:gd name="T26" fmla="*/ 0 w 5164"/>
                  <a:gd name="T27" fmla="*/ 0 h 1902"/>
                  <a:gd name="T28" fmla="*/ 0 w 5164"/>
                  <a:gd name="T29" fmla="*/ 0 h 1902"/>
                  <a:gd name="T30" fmla="*/ 0 w 5164"/>
                  <a:gd name="T31" fmla="*/ 0 h 1902"/>
                  <a:gd name="T32" fmla="*/ 0 w 5164"/>
                  <a:gd name="T33" fmla="*/ 0 h 1902"/>
                  <a:gd name="T34" fmla="*/ 0 w 5164"/>
                  <a:gd name="T35" fmla="*/ 0 h 1902"/>
                  <a:gd name="T36" fmla="*/ 0 w 5164"/>
                  <a:gd name="T37" fmla="*/ 0 h 1902"/>
                  <a:gd name="T38" fmla="*/ 0 w 5164"/>
                  <a:gd name="T39" fmla="*/ 0 h 1902"/>
                  <a:gd name="T40" fmla="*/ 0 w 5164"/>
                  <a:gd name="T41" fmla="*/ 0 h 1902"/>
                  <a:gd name="T42" fmla="*/ 0 w 5164"/>
                  <a:gd name="T43" fmla="*/ 0 h 1902"/>
                  <a:gd name="T44" fmla="*/ 0 w 5164"/>
                  <a:gd name="T45" fmla="*/ 0 h 1902"/>
                  <a:gd name="T46" fmla="*/ 0 w 5164"/>
                  <a:gd name="T47" fmla="*/ 0 h 1902"/>
                  <a:gd name="T48" fmla="*/ 0 w 5164"/>
                  <a:gd name="T49" fmla="*/ 0 h 1902"/>
                  <a:gd name="T50" fmla="*/ 0 w 5164"/>
                  <a:gd name="T51" fmla="*/ 0 h 1902"/>
                  <a:gd name="T52" fmla="*/ 0 w 5164"/>
                  <a:gd name="T53" fmla="*/ 0 h 1902"/>
                  <a:gd name="T54" fmla="*/ 0 w 5164"/>
                  <a:gd name="T55" fmla="*/ 0 h 1902"/>
                  <a:gd name="T56" fmla="*/ 0 w 5164"/>
                  <a:gd name="T57" fmla="*/ 0 h 1902"/>
                  <a:gd name="T58" fmla="*/ 0 w 5164"/>
                  <a:gd name="T59" fmla="*/ 0 h 1902"/>
                  <a:gd name="T60" fmla="*/ 0 w 5164"/>
                  <a:gd name="T61" fmla="*/ 0 h 1902"/>
                  <a:gd name="T62" fmla="*/ 0 w 5164"/>
                  <a:gd name="T63" fmla="*/ 0 h 1902"/>
                  <a:gd name="T64" fmla="*/ 0 w 5164"/>
                  <a:gd name="T65" fmla="*/ 0 h 1902"/>
                  <a:gd name="T66" fmla="*/ 0 w 5164"/>
                  <a:gd name="T67" fmla="*/ 0 h 1902"/>
                  <a:gd name="T68" fmla="*/ 0 w 5164"/>
                  <a:gd name="T69" fmla="*/ 0 h 1902"/>
                  <a:gd name="T70" fmla="*/ 0 w 5164"/>
                  <a:gd name="T71" fmla="*/ 0 h 1902"/>
                  <a:gd name="T72" fmla="*/ 0 w 5164"/>
                  <a:gd name="T73" fmla="*/ 0 h 1902"/>
                  <a:gd name="T74" fmla="*/ 0 w 5164"/>
                  <a:gd name="T75" fmla="*/ 0 h 1902"/>
                  <a:gd name="T76" fmla="*/ 0 w 5164"/>
                  <a:gd name="T77" fmla="*/ 0 h 1902"/>
                  <a:gd name="T78" fmla="*/ 0 w 5164"/>
                  <a:gd name="T79" fmla="*/ 0 h 1902"/>
                  <a:gd name="T80" fmla="*/ 0 w 5164"/>
                  <a:gd name="T81" fmla="*/ 0 h 1902"/>
                  <a:gd name="T82" fmla="*/ 0 w 5164"/>
                  <a:gd name="T83" fmla="*/ 0 h 1902"/>
                  <a:gd name="T84" fmla="*/ 0 w 5164"/>
                  <a:gd name="T85" fmla="*/ 0 h 190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164"/>
                  <a:gd name="T130" fmla="*/ 0 h 1902"/>
                  <a:gd name="T131" fmla="*/ 5164 w 5164"/>
                  <a:gd name="T132" fmla="*/ 1902 h 190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164" h="1902">
                    <a:moveTo>
                      <a:pt x="6" y="1861"/>
                    </a:moveTo>
                    <a:lnTo>
                      <a:pt x="4" y="1865"/>
                    </a:lnTo>
                    <a:lnTo>
                      <a:pt x="3" y="1870"/>
                    </a:lnTo>
                    <a:lnTo>
                      <a:pt x="0" y="1877"/>
                    </a:lnTo>
                    <a:lnTo>
                      <a:pt x="0" y="1883"/>
                    </a:lnTo>
                    <a:lnTo>
                      <a:pt x="0" y="1889"/>
                    </a:lnTo>
                    <a:lnTo>
                      <a:pt x="1" y="1895"/>
                    </a:lnTo>
                    <a:lnTo>
                      <a:pt x="3" y="1900"/>
                    </a:lnTo>
                    <a:lnTo>
                      <a:pt x="6" y="1902"/>
                    </a:lnTo>
                    <a:lnTo>
                      <a:pt x="12" y="1902"/>
                    </a:lnTo>
                    <a:lnTo>
                      <a:pt x="19" y="1901"/>
                    </a:lnTo>
                    <a:lnTo>
                      <a:pt x="28" y="1898"/>
                    </a:lnTo>
                    <a:lnTo>
                      <a:pt x="38" y="1893"/>
                    </a:lnTo>
                    <a:lnTo>
                      <a:pt x="51" y="1888"/>
                    </a:lnTo>
                    <a:lnTo>
                      <a:pt x="65" y="1880"/>
                    </a:lnTo>
                    <a:lnTo>
                      <a:pt x="82" y="1872"/>
                    </a:lnTo>
                    <a:lnTo>
                      <a:pt x="99" y="1861"/>
                    </a:lnTo>
                    <a:lnTo>
                      <a:pt x="117" y="1851"/>
                    </a:lnTo>
                    <a:lnTo>
                      <a:pt x="136" y="1838"/>
                    </a:lnTo>
                    <a:lnTo>
                      <a:pt x="156" y="1825"/>
                    </a:lnTo>
                    <a:lnTo>
                      <a:pt x="178" y="1811"/>
                    </a:lnTo>
                    <a:lnTo>
                      <a:pt x="200" y="1797"/>
                    </a:lnTo>
                    <a:lnTo>
                      <a:pt x="222" y="1782"/>
                    </a:lnTo>
                    <a:lnTo>
                      <a:pt x="245" y="1766"/>
                    </a:lnTo>
                    <a:lnTo>
                      <a:pt x="268" y="1750"/>
                    </a:lnTo>
                    <a:lnTo>
                      <a:pt x="282" y="1739"/>
                    </a:lnTo>
                    <a:lnTo>
                      <a:pt x="299" y="1727"/>
                    </a:lnTo>
                    <a:lnTo>
                      <a:pt x="317" y="1714"/>
                    </a:lnTo>
                    <a:lnTo>
                      <a:pt x="336" y="1698"/>
                    </a:lnTo>
                    <a:lnTo>
                      <a:pt x="358" y="1683"/>
                    </a:lnTo>
                    <a:lnTo>
                      <a:pt x="379" y="1666"/>
                    </a:lnTo>
                    <a:lnTo>
                      <a:pt x="401" y="1648"/>
                    </a:lnTo>
                    <a:lnTo>
                      <a:pt x="424" y="1632"/>
                    </a:lnTo>
                    <a:lnTo>
                      <a:pt x="449" y="1615"/>
                    </a:lnTo>
                    <a:lnTo>
                      <a:pt x="472" y="1598"/>
                    </a:lnTo>
                    <a:lnTo>
                      <a:pt x="495" y="1583"/>
                    </a:lnTo>
                    <a:lnTo>
                      <a:pt x="518" y="1569"/>
                    </a:lnTo>
                    <a:lnTo>
                      <a:pt x="540" y="1555"/>
                    </a:lnTo>
                    <a:lnTo>
                      <a:pt x="562" y="1543"/>
                    </a:lnTo>
                    <a:lnTo>
                      <a:pt x="582" y="1534"/>
                    </a:lnTo>
                    <a:lnTo>
                      <a:pt x="600" y="1527"/>
                    </a:lnTo>
                    <a:lnTo>
                      <a:pt x="631" y="1515"/>
                    </a:lnTo>
                    <a:lnTo>
                      <a:pt x="669" y="1500"/>
                    </a:lnTo>
                    <a:lnTo>
                      <a:pt x="713" y="1482"/>
                    </a:lnTo>
                    <a:lnTo>
                      <a:pt x="762" y="1461"/>
                    </a:lnTo>
                    <a:lnTo>
                      <a:pt x="815" y="1439"/>
                    </a:lnTo>
                    <a:lnTo>
                      <a:pt x="870" y="1415"/>
                    </a:lnTo>
                    <a:lnTo>
                      <a:pt x="929" y="1391"/>
                    </a:lnTo>
                    <a:lnTo>
                      <a:pt x="988" y="1365"/>
                    </a:lnTo>
                    <a:lnTo>
                      <a:pt x="1049" y="1339"/>
                    </a:lnTo>
                    <a:lnTo>
                      <a:pt x="1108" y="1315"/>
                    </a:lnTo>
                    <a:lnTo>
                      <a:pt x="1164" y="1291"/>
                    </a:lnTo>
                    <a:lnTo>
                      <a:pt x="1219" y="1269"/>
                    </a:lnTo>
                    <a:lnTo>
                      <a:pt x="1270" y="1248"/>
                    </a:lnTo>
                    <a:lnTo>
                      <a:pt x="1317" y="1230"/>
                    </a:lnTo>
                    <a:lnTo>
                      <a:pt x="1356" y="1215"/>
                    </a:lnTo>
                    <a:lnTo>
                      <a:pt x="1391" y="1203"/>
                    </a:lnTo>
                    <a:lnTo>
                      <a:pt x="4896" y="108"/>
                    </a:lnTo>
                    <a:lnTo>
                      <a:pt x="4933" y="97"/>
                    </a:lnTo>
                    <a:lnTo>
                      <a:pt x="4964" y="86"/>
                    </a:lnTo>
                    <a:lnTo>
                      <a:pt x="4990" y="79"/>
                    </a:lnTo>
                    <a:lnTo>
                      <a:pt x="5009" y="72"/>
                    </a:lnTo>
                    <a:lnTo>
                      <a:pt x="5023" y="67"/>
                    </a:lnTo>
                    <a:lnTo>
                      <a:pt x="5035" y="63"/>
                    </a:lnTo>
                    <a:lnTo>
                      <a:pt x="5044" y="59"/>
                    </a:lnTo>
                    <a:lnTo>
                      <a:pt x="5050" y="57"/>
                    </a:lnTo>
                    <a:lnTo>
                      <a:pt x="5055" y="54"/>
                    </a:lnTo>
                    <a:lnTo>
                      <a:pt x="5060" y="53"/>
                    </a:lnTo>
                    <a:lnTo>
                      <a:pt x="5067" y="50"/>
                    </a:lnTo>
                    <a:lnTo>
                      <a:pt x="5074" y="47"/>
                    </a:lnTo>
                    <a:lnTo>
                      <a:pt x="5083" y="44"/>
                    </a:lnTo>
                    <a:lnTo>
                      <a:pt x="5096" y="39"/>
                    </a:lnTo>
                    <a:lnTo>
                      <a:pt x="5114" y="34"/>
                    </a:lnTo>
                    <a:lnTo>
                      <a:pt x="5136" y="26"/>
                    </a:lnTo>
                    <a:lnTo>
                      <a:pt x="5159" y="11"/>
                    </a:lnTo>
                    <a:lnTo>
                      <a:pt x="5164" y="3"/>
                    </a:lnTo>
                    <a:lnTo>
                      <a:pt x="5158" y="0"/>
                    </a:lnTo>
                    <a:lnTo>
                      <a:pt x="5140" y="3"/>
                    </a:lnTo>
                    <a:lnTo>
                      <a:pt x="5117" y="8"/>
                    </a:lnTo>
                    <a:lnTo>
                      <a:pt x="5090" y="16"/>
                    </a:lnTo>
                    <a:lnTo>
                      <a:pt x="5063" y="24"/>
                    </a:lnTo>
                    <a:lnTo>
                      <a:pt x="5040" y="30"/>
                    </a:lnTo>
                    <a:lnTo>
                      <a:pt x="5028" y="34"/>
                    </a:lnTo>
                    <a:lnTo>
                      <a:pt x="5017" y="36"/>
                    </a:lnTo>
                    <a:lnTo>
                      <a:pt x="5004" y="40"/>
                    </a:lnTo>
                    <a:lnTo>
                      <a:pt x="4991" y="44"/>
                    </a:lnTo>
                    <a:lnTo>
                      <a:pt x="4978" y="47"/>
                    </a:lnTo>
                    <a:lnTo>
                      <a:pt x="4964" y="50"/>
                    </a:lnTo>
                    <a:lnTo>
                      <a:pt x="4950" y="54"/>
                    </a:lnTo>
                    <a:lnTo>
                      <a:pt x="4935" y="58"/>
                    </a:lnTo>
                    <a:lnTo>
                      <a:pt x="4919" y="62"/>
                    </a:lnTo>
                    <a:lnTo>
                      <a:pt x="4905" y="66"/>
                    </a:lnTo>
                    <a:lnTo>
                      <a:pt x="4890" y="70"/>
                    </a:lnTo>
                    <a:lnTo>
                      <a:pt x="4873" y="75"/>
                    </a:lnTo>
                    <a:lnTo>
                      <a:pt x="4858" y="80"/>
                    </a:lnTo>
                    <a:lnTo>
                      <a:pt x="4842" y="85"/>
                    </a:lnTo>
                    <a:lnTo>
                      <a:pt x="4827" y="90"/>
                    </a:lnTo>
                    <a:lnTo>
                      <a:pt x="4812" y="97"/>
                    </a:lnTo>
                    <a:lnTo>
                      <a:pt x="1151" y="1223"/>
                    </a:lnTo>
                    <a:lnTo>
                      <a:pt x="1127" y="1230"/>
                    </a:lnTo>
                    <a:lnTo>
                      <a:pt x="1099" y="1242"/>
                    </a:lnTo>
                    <a:lnTo>
                      <a:pt x="1064" y="1256"/>
                    </a:lnTo>
                    <a:lnTo>
                      <a:pt x="1027" y="1271"/>
                    </a:lnTo>
                    <a:lnTo>
                      <a:pt x="986" y="1291"/>
                    </a:lnTo>
                    <a:lnTo>
                      <a:pt x="942" y="1310"/>
                    </a:lnTo>
                    <a:lnTo>
                      <a:pt x="896" y="1330"/>
                    </a:lnTo>
                    <a:lnTo>
                      <a:pt x="850" y="1352"/>
                    </a:lnTo>
                    <a:lnTo>
                      <a:pt x="803" y="1374"/>
                    </a:lnTo>
                    <a:lnTo>
                      <a:pt x="756" y="1394"/>
                    </a:lnTo>
                    <a:lnTo>
                      <a:pt x="710" y="1415"/>
                    </a:lnTo>
                    <a:lnTo>
                      <a:pt x="667" y="1435"/>
                    </a:lnTo>
                    <a:lnTo>
                      <a:pt x="624" y="1453"/>
                    </a:lnTo>
                    <a:lnTo>
                      <a:pt x="586" y="1469"/>
                    </a:lnTo>
                    <a:lnTo>
                      <a:pt x="551" y="1483"/>
                    </a:lnTo>
                    <a:lnTo>
                      <a:pt x="520" y="1494"/>
                    </a:lnTo>
                    <a:lnTo>
                      <a:pt x="515" y="1497"/>
                    </a:lnTo>
                    <a:lnTo>
                      <a:pt x="503" y="1505"/>
                    </a:lnTo>
                    <a:lnTo>
                      <a:pt x="483" y="1518"/>
                    </a:lnTo>
                    <a:lnTo>
                      <a:pt x="459" y="1533"/>
                    </a:lnTo>
                    <a:lnTo>
                      <a:pt x="428" y="1552"/>
                    </a:lnTo>
                    <a:lnTo>
                      <a:pt x="394" y="1575"/>
                    </a:lnTo>
                    <a:lnTo>
                      <a:pt x="355" y="1600"/>
                    </a:lnTo>
                    <a:lnTo>
                      <a:pt x="315" y="1627"/>
                    </a:lnTo>
                    <a:lnTo>
                      <a:pt x="273" y="1656"/>
                    </a:lnTo>
                    <a:lnTo>
                      <a:pt x="229" y="1686"/>
                    </a:lnTo>
                    <a:lnTo>
                      <a:pt x="187" y="1715"/>
                    </a:lnTo>
                    <a:lnTo>
                      <a:pt x="146" y="1746"/>
                    </a:lnTo>
                    <a:lnTo>
                      <a:pt x="106" y="1777"/>
                    </a:lnTo>
                    <a:lnTo>
                      <a:pt x="69" y="1806"/>
                    </a:lnTo>
                    <a:lnTo>
                      <a:pt x="36" y="1834"/>
                    </a:lnTo>
                    <a:lnTo>
                      <a:pt x="6" y="1861"/>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grpSp>
        <p:grpSp>
          <p:nvGrpSpPr>
            <p:cNvPr id="18" name="Group 191">
              <a:extLst>
                <a:ext uri="{FF2B5EF4-FFF2-40B4-BE49-F238E27FC236}">
                  <a16:creationId xmlns:a16="http://schemas.microsoft.com/office/drawing/2014/main" id="{E6DC6BC9-1A9F-4989-8597-AB102101140F}"/>
                </a:ext>
              </a:extLst>
            </p:cNvPr>
            <p:cNvGrpSpPr>
              <a:grpSpLocks noChangeAspect="1"/>
            </p:cNvGrpSpPr>
            <p:nvPr/>
          </p:nvGrpSpPr>
          <p:grpSpPr bwMode="auto">
            <a:xfrm>
              <a:off x="2325" y="3102"/>
              <a:ext cx="277" cy="136"/>
              <a:chOff x="4045" y="1329"/>
              <a:chExt cx="1600" cy="882"/>
            </a:xfrm>
          </p:grpSpPr>
          <p:sp>
            <p:nvSpPr>
              <p:cNvPr id="228" name="Freeform 192">
                <a:extLst>
                  <a:ext uri="{FF2B5EF4-FFF2-40B4-BE49-F238E27FC236}">
                    <a16:creationId xmlns:a16="http://schemas.microsoft.com/office/drawing/2014/main" id="{1702A90F-7C84-4ED2-A620-994AA447EDDB}"/>
                  </a:ext>
                </a:extLst>
              </p:cNvPr>
              <p:cNvSpPr>
                <a:spLocks noChangeAspect="1"/>
              </p:cNvSpPr>
              <p:nvPr/>
            </p:nvSpPr>
            <p:spPr bwMode="auto">
              <a:xfrm>
                <a:off x="4077" y="1757"/>
                <a:ext cx="1477" cy="454"/>
              </a:xfrm>
              <a:custGeom>
                <a:avLst/>
                <a:gdLst>
                  <a:gd name="T0" fmla="*/ 0 w 5907"/>
                  <a:gd name="T1" fmla="*/ 0 h 1816"/>
                  <a:gd name="T2" fmla="*/ 0 w 5907"/>
                  <a:gd name="T3" fmla="*/ 0 h 1816"/>
                  <a:gd name="T4" fmla="*/ 0 w 5907"/>
                  <a:gd name="T5" fmla="*/ 0 h 1816"/>
                  <a:gd name="T6" fmla="*/ 0 w 5907"/>
                  <a:gd name="T7" fmla="*/ 0 h 1816"/>
                  <a:gd name="T8" fmla="*/ 0 w 5907"/>
                  <a:gd name="T9" fmla="*/ 0 h 1816"/>
                  <a:gd name="T10" fmla="*/ 0 w 5907"/>
                  <a:gd name="T11" fmla="*/ 0 h 1816"/>
                  <a:gd name="T12" fmla="*/ 0 w 5907"/>
                  <a:gd name="T13" fmla="*/ 0 h 1816"/>
                  <a:gd name="T14" fmla="*/ 0 w 5907"/>
                  <a:gd name="T15" fmla="*/ 0 h 1816"/>
                  <a:gd name="T16" fmla="*/ 0 w 5907"/>
                  <a:gd name="T17" fmla="*/ 0 h 1816"/>
                  <a:gd name="T18" fmla="*/ 0 w 5907"/>
                  <a:gd name="T19" fmla="*/ 0 h 1816"/>
                  <a:gd name="T20" fmla="*/ 0 w 5907"/>
                  <a:gd name="T21" fmla="*/ 0 h 1816"/>
                  <a:gd name="T22" fmla="*/ 0 w 5907"/>
                  <a:gd name="T23" fmla="*/ 0 h 1816"/>
                  <a:gd name="T24" fmla="*/ 0 w 5907"/>
                  <a:gd name="T25" fmla="*/ 0 h 1816"/>
                  <a:gd name="T26" fmla="*/ 0 w 5907"/>
                  <a:gd name="T27" fmla="*/ 0 h 1816"/>
                  <a:gd name="T28" fmla="*/ 0 w 5907"/>
                  <a:gd name="T29" fmla="*/ 0 h 1816"/>
                  <a:gd name="T30" fmla="*/ 0 w 5907"/>
                  <a:gd name="T31" fmla="*/ 0 h 1816"/>
                  <a:gd name="T32" fmla="*/ 0 w 5907"/>
                  <a:gd name="T33" fmla="*/ 0 h 1816"/>
                  <a:gd name="T34" fmla="*/ 0 w 5907"/>
                  <a:gd name="T35" fmla="*/ 0 h 1816"/>
                  <a:gd name="T36" fmla="*/ 0 w 5907"/>
                  <a:gd name="T37" fmla="*/ 0 h 1816"/>
                  <a:gd name="T38" fmla="*/ 0 w 5907"/>
                  <a:gd name="T39" fmla="*/ 0 h 1816"/>
                  <a:gd name="T40" fmla="*/ 0 w 5907"/>
                  <a:gd name="T41" fmla="*/ 0 h 1816"/>
                  <a:gd name="T42" fmla="*/ 0 w 5907"/>
                  <a:gd name="T43" fmla="*/ 0 h 1816"/>
                  <a:gd name="T44" fmla="*/ 0 w 5907"/>
                  <a:gd name="T45" fmla="*/ 0 h 1816"/>
                  <a:gd name="T46" fmla="*/ 0 w 5907"/>
                  <a:gd name="T47" fmla="*/ 0 h 1816"/>
                  <a:gd name="T48" fmla="*/ 0 w 5907"/>
                  <a:gd name="T49" fmla="*/ 0 h 1816"/>
                  <a:gd name="T50" fmla="*/ 0 w 5907"/>
                  <a:gd name="T51" fmla="*/ 0 h 1816"/>
                  <a:gd name="T52" fmla="*/ 0 w 5907"/>
                  <a:gd name="T53" fmla="*/ 0 h 1816"/>
                  <a:gd name="T54" fmla="*/ 0 w 5907"/>
                  <a:gd name="T55" fmla="*/ 0 h 1816"/>
                  <a:gd name="T56" fmla="*/ 0 w 5907"/>
                  <a:gd name="T57" fmla="*/ 0 h 1816"/>
                  <a:gd name="T58" fmla="*/ 0 w 5907"/>
                  <a:gd name="T59" fmla="*/ 0 h 1816"/>
                  <a:gd name="T60" fmla="*/ 0 w 5907"/>
                  <a:gd name="T61" fmla="*/ 0 h 1816"/>
                  <a:gd name="T62" fmla="*/ 0 w 5907"/>
                  <a:gd name="T63" fmla="*/ 0 h 1816"/>
                  <a:gd name="T64" fmla="*/ 0 w 5907"/>
                  <a:gd name="T65" fmla="*/ 0 h 1816"/>
                  <a:gd name="T66" fmla="*/ 0 w 5907"/>
                  <a:gd name="T67" fmla="*/ 0 h 1816"/>
                  <a:gd name="T68" fmla="*/ 0 w 5907"/>
                  <a:gd name="T69" fmla="*/ 0 h 1816"/>
                  <a:gd name="T70" fmla="*/ 0 w 5907"/>
                  <a:gd name="T71" fmla="*/ 0 h 1816"/>
                  <a:gd name="T72" fmla="*/ 0 w 5907"/>
                  <a:gd name="T73" fmla="*/ 0 h 1816"/>
                  <a:gd name="T74" fmla="*/ 0 w 5907"/>
                  <a:gd name="T75" fmla="*/ 0 h 1816"/>
                  <a:gd name="T76" fmla="*/ 0 w 5907"/>
                  <a:gd name="T77" fmla="*/ 0 h 1816"/>
                  <a:gd name="T78" fmla="*/ 0 w 5907"/>
                  <a:gd name="T79" fmla="*/ 0 h 1816"/>
                  <a:gd name="T80" fmla="*/ 0 w 5907"/>
                  <a:gd name="T81" fmla="*/ 0 h 1816"/>
                  <a:gd name="T82" fmla="*/ 0 w 5907"/>
                  <a:gd name="T83" fmla="*/ 0 h 1816"/>
                  <a:gd name="T84" fmla="*/ 0 w 5907"/>
                  <a:gd name="T85" fmla="*/ 0 h 1816"/>
                  <a:gd name="T86" fmla="*/ 0 w 5907"/>
                  <a:gd name="T87" fmla="*/ 0 h 1816"/>
                  <a:gd name="T88" fmla="*/ 0 w 5907"/>
                  <a:gd name="T89" fmla="*/ 0 h 1816"/>
                  <a:gd name="T90" fmla="*/ 0 w 5907"/>
                  <a:gd name="T91" fmla="*/ 0 h 1816"/>
                  <a:gd name="T92" fmla="*/ 0 w 5907"/>
                  <a:gd name="T93" fmla="*/ 0 h 1816"/>
                  <a:gd name="T94" fmla="*/ 0 w 5907"/>
                  <a:gd name="T95" fmla="*/ 0 h 1816"/>
                  <a:gd name="T96" fmla="*/ 0 w 5907"/>
                  <a:gd name="T97" fmla="*/ 0 h 1816"/>
                  <a:gd name="T98" fmla="*/ 0 w 5907"/>
                  <a:gd name="T99" fmla="*/ 0 h 1816"/>
                  <a:gd name="T100" fmla="*/ 0 w 5907"/>
                  <a:gd name="T101" fmla="*/ 0 h 1816"/>
                  <a:gd name="T102" fmla="*/ 0 w 5907"/>
                  <a:gd name="T103" fmla="*/ 0 h 1816"/>
                  <a:gd name="T104" fmla="*/ 0 w 5907"/>
                  <a:gd name="T105" fmla="*/ 0 h 1816"/>
                  <a:gd name="T106" fmla="*/ 0 w 5907"/>
                  <a:gd name="T107" fmla="*/ 0 h 1816"/>
                  <a:gd name="T108" fmla="*/ 0 w 5907"/>
                  <a:gd name="T109" fmla="*/ 0 h 1816"/>
                  <a:gd name="T110" fmla="*/ 0 w 5907"/>
                  <a:gd name="T111" fmla="*/ 0 h 1816"/>
                  <a:gd name="T112" fmla="*/ 0 w 5907"/>
                  <a:gd name="T113" fmla="*/ 0 h 1816"/>
                  <a:gd name="T114" fmla="*/ 0 w 5907"/>
                  <a:gd name="T115" fmla="*/ 0 h 1816"/>
                  <a:gd name="T116" fmla="*/ 0 w 5907"/>
                  <a:gd name="T117" fmla="*/ 0 h 181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907"/>
                  <a:gd name="T178" fmla="*/ 0 h 1816"/>
                  <a:gd name="T179" fmla="*/ 5907 w 5907"/>
                  <a:gd name="T180" fmla="*/ 1816 h 181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907" h="1816">
                    <a:moveTo>
                      <a:pt x="95" y="1262"/>
                    </a:moveTo>
                    <a:lnTo>
                      <a:pt x="77" y="1289"/>
                    </a:lnTo>
                    <a:lnTo>
                      <a:pt x="59" y="1311"/>
                    </a:lnTo>
                    <a:lnTo>
                      <a:pt x="44" y="1329"/>
                    </a:lnTo>
                    <a:lnTo>
                      <a:pt x="30" y="1343"/>
                    </a:lnTo>
                    <a:lnTo>
                      <a:pt x="18" y="1354"/>
                    </a:lnTo>
                    <a:lnTo>
                      <a:pt x="8" y="1363"/>
                    </a:lnTo>
                    <a:lnTo>
                      <a:pt x="3" y="1370"/>
                    </a:lnTo>
                    <a:lnTo>
                      <a:pt x="0" y="1376"/>
                    </a:lnTo>
                    <a:lnTo>
                      <a:pt x="1" y="1383"/>
                    </a:lnTo>
                    <a:lnTo>
                      <a:pt x="8" y="1389"/>
                    </a:lnTo>
                    <a:lnTo>
                      <a:pt x="18" y="1397"/>
                    </a:lnTo>
                    <a:lnTo>
                      <a:pt x="35" y="1407"/>
                    </a:lnTo>
                    <a:lnTo>
                      <a:pt x="58" y="1420"/>
                    </a:lnTo>
                    <a:lnTo>
                      <a:pt x="86" y="1436"/>
                    </a:lnTo>
                    <a:lnTo>
                      <a:pt x="122" y="1457"/>
                    </a:lnTo>
                    <a:lnTo>
                      <a:pt x="164" y="1483"/>
                    </a:lnTo>
                    <a:lnTo>
                      <a:pt x="209" y="1512"/>
                    </a:lnTo>
                    <a:lnTo>
                      <a:pt x="249" y="1542"/>
                    </a:lnTo>
                    <a:lnTo>
                      <a:pt x="287" y="1572"/>
                    </a:lnTo>
                    <a:lnTo>
                      <a:pt x="322" y="1603"/>
                    </a:lnTo>
                    <a:lnTo>
                      <a:pt x="357" y="1634"/>
                    </a:lnTo>
                    <a:lnTo>
                      <a:pt x="391" y="1665"/>
                    </a:lnTo>
                    <a:lnTo>
                      <a:pt x="425" y="1693"/>
                    </a:lnTo>
                    <a:lnTo>
                      <a:pt x="460" y="1720"/>
                    </a:lnTo>
                    <a:lnTo>
                      <a:pt x="498" y="1745"/>
                    </a:lnTo>
                    <a:lnTo>
                      <a:pt x="539" y="1767"/>
                    </a:lnTo>
                    <a:lnTo>
                      <a:pt x="582" y="1785"/>
                    </a:lnTo>
                    <a:lnTo>
                      <a:pt x="631" y="1801"/>
                    </a:lnTo>
                    <a:lnTo>
                      <a:pt x="685" y="1811"/>
                    </a:lnTo>
                    <a:lnTo>
                      <a:pt x="744" y="1816"/>
                    </a:lnTo>
                    <a:lnTo>
                      <a:pt x="810" y="1816"/>
                    </a:lnTo>
                    <a:lnTo>
                      <a:pt x="885" y="1811"/>
                    </a:lnTo>
                    <a:lnTo>
                      <a:pt x="926" y="1806"/>
                    </a:lnTo>
                    <a:lnTo>
                      <a:pt x="972" y="1797"/>
                    </a:lnTo>
                    <a:lnTo>
                      <a:pt x="1023" y="1787"/>
                    </a:lnTo>
                    <a:lnTo>
                      <a:pt x="1077" y="1774"/>
                    </a:lnTo>
                    <a:lnTo>
                      <a:pt x="1135" y="1758"/>
                    </a:lnTo>
                    <a:lnTo>
                      <a:pt x="1198" y="1742"/>
                    </a:lnTo>
                    <a:lnTo>
                      <a:pt x="1262" y="1724"/>
                    </a:lnTo>
                    <a:lnTo>
                      <a:pt x="1330" y="1703"/>
                    </a:lnTo>
                    <a:lnTo>
                      <a:pt x="1400" y="1680"/>
                    </a:lnTo>
                    <a:lnTo>
                      <a:pt x="1473" y="1657"/>
                    </a:lnTo>
                    <a:lnTo>
                      <a:pt x="1548" y="1633"/>
                    </a:lnTo>
                    <a:lnTo>
                      <a:pt x="1625" y="1607"/>
                    </a:lnTo>
                    <a:lnTo>
                      <a:pt x="1703" y="1580"/>
                    </a:lnTo>
                    <a:lnTo>
                      <a:pt x="1784" y="1553"/>
                    </a:lnTo>
                    <a:lnTo>
                      <a:pt x="1864" y="1525"/>
                    </a:lnTo>
                    <a:lnTo>
                      <a:pt x="1946" y="1495"/>
                    </a:lnTo>
                    <a:lnTo>
                      <a:pt x="2028" y="1467"/>
                    </a:lnTo>
                    <a:lnTo>
                      <a:pt x="2110" y="1438"/>
                    </a:lnTo>
                    <a:lnTo>
                      <a:pt x="2193" y="1408"/>
                    </a:lnTo>
                    <a:lnTo>
                      <a:pt x="2275" y="1379"/>
                    </a:lnTo>
                    <a:lnTo>
                      <a:pt x="2357" y="1349"/>
                    </a:lnTo>
                    <a:lnTo>
                      <a:pt x="2437" y="1320"/>
                    </a:lnTo>
                    <a:lnTo>
                      <a:pt x="2517" y="1291"/>
                    </a:lnTo>
                    <a:lnTo>
                      <a:pt x="2595" y="1263"/>
                    </a:lnTo>
                    <a:lnTo>
                      <a:pt x="2672" y="1236"/>
                    </a:lnTo>
                    <a:lnTo>
                      <a:pt x="2746" y="1211"/>
                    </a:lnTo>
                    <a:lnTo>
                      <a:pt x="2819" y="1185"/>
                    </a:lnTo>
                    <a:lnTo>
                      <a:pt x="2890" y="1161"/>
                    </a:lnTo>
                    <a:lnTo>
                      <a:pt x="2958" y="1139"/>
                    </a:lnTo>
                    <a:lnTo>
                      <a:pt x="3022" y="1117"/>
                    </a:lnTo>
                    <a:lnTo>
                      <a:pt x="3084" y="1098"/>
                    </a:lnTo>
                    <a:lnTo>
                      <a:pt x="3141" y="1080"/>
                    </a:lnTo>
                    <a:lnTo>
                      <a:pt x="3198" y="1063"/>
                    </a:lnTo>
                    <a:lnTo>
                      <a:pt x="3254" y="1045"/>
                    </a:lnTo>
                    <a:lnTo>
                      <a:pt x="3310" y="1027"/>
                    </a:lnTo>
                    <a:lnTo>
                      <a:pt x="3368" y="1008"/>
                    </a:lnTo>
                    <a:lnTo>
                      <a:pt x="3426" y="989"/>
                    </a:lnTo>
                    <a:lnTo>
                      <a:pt x="3484" y="970"/>
                    </a:lnTo>
                    <a:lnTo>
                      <a:pt x="3541" y="950"/>
                    </a:lnTo>
                    <a:lnTo>
                      <a:pt x="3599" y="930"/>
                    </a:lnTo>
                    <a:lnTo>
                      <a:pt x="3658" y="909"/>
                    </a:lnTo>
                    <a:lnTo>
                      <a:pt x="3717" y="888"/>
                    </a:lnTo>
                    <a:lnTo>
                      <a:pt x="3776" y="867"/>
                    </a:lnTo>
                    <a:lnTo>
                      <a:pt x="3835" y="845"/>
                    </a:lnTo>
                    <a:lnTo>
                      <a:pt x="3894" y="823"/>
                    </a:lnTo>
                    <a:lnTo>
                      <a:pt x="3954" y="802"/>
                    </a:lnTo>
                    <a:lnTo>
                      <a:pt x="4014" y="779"/>
                    </a:lnTo>
                    <a:lnTo>
                      <a:pt x="4075" y="757"/>
                    </a:lnTo>
                    <a:lnTo>
                      <a:pt x="4135" y="734"/>
                    </a:lnTo>
                    <a:lnTo>
                      <a:pt x="4195" y="711"/>
                    </a:lnTo>
                    <a:lnTo>
                      <a:pt x="4255" y="687"/>
                    </a:lnTo>
                    <a:lnTo>
                      <a:pt x="4316" y="664"/>
                    </a:lnTo>
                    <a:lnTo>
                      <a:pt x="4377" y="640"/>
                    </a:lnTo>
                    <a:lnTo>
                      <a:pt x="4439" y="617"/>
                    </a:lnTo>
                    <a:lnTo>
                      <a:pt x="4499" y="594"/>
                    </a:lnTo>
                    <a:lnTo>
                      <a:pt x="4560" y="569"/>
                    </a:lnTo>
                    <a:lnTo>
                      <a:pt x="4622" y="546"/>
                    </a:lnTo>
                    <a:lnTo>
                      <a:pt x="4684" y="522"/>
                    </a:lnTo>
                    <a:lnTo>
                      <a:pt x="4745" y="499"/>
                    </a:lnTo>
                    <a:lnTo>
                      <a:pt x="4807" y="475"/>
                    </a:lnTo>
                    <a:lnTo>
                      <a:pt x="4868" y="450"/>
                    </a:lnTo>
                    <a:lnTo>
                      <a:pt x="4930" y="427"/>
                    </a:lnTo>
                    <a:lnTo>
                      <a:pt x="4993" y="403"/>
                    </a:lnTo>
                    <a:lnTo>
                      <a:pt x="5054" y="380"/>
                    </a:lnTo>
                    <a:lnTo>
                      <a:pt x="5114" y="357"/>
                    </a:lnTo>
                    <a:lnTo>
                      <a:pt x="5173" y="335"/>
                    </a:lnTo>
                    <a:lnTo>
                      <a:pt x="5231" y="314"/>
                    </a:lnTo>
                    <a:lnTo>
                      <a:pt x="5285" y="294"/>
                    </a:lnTo>
                    <a:lnTo>
                      <a:pt x="5337" y="275"/>
                    </a:lnTo>
                    <a:lnTo>
                      <a:pt x="5389" y="257"/>
                    </a:lnTo>
                    <a:lnTo>
                      <a:pt x="5437" y="240"/>
                    </a:lnTo>
                    <a:lnTo>
                      <a:pt x="5484" y="223"/>
                    </a:lnTo>
                    <a:lnTo>
                      <a:pt x="5527" y="208"/>
                    </a:lnTo>
                    <a:lnTo>
                      <a:pt x="5568" y="194"/>
                    </a:lnTo>
                    <a:lnTo>
                      <a:pt x="5608" y="181"/>
                    </a:lnTo>
                    <a:lnTo>
                      <a:pt x="5645" y="168"/>
                    </a:lnTo>
                    <a:lnTo>
                      <a:pt x="5680" y="155"/>
                    </a:lnTo>
                    <a:lnTo>
                      <a:pt x="5712" y="145"/>
                    </a:lnTo>
                    <a:lnTo>
                      <a:pt x="5743" y="135"/>
                    </a:lnTo>
                    <a:lnTo>
                      <a:pt x="5769" y="124"/>
                    </a:lnTo>
                    <a:lnTo>
                      <a:pt x="5795" y="115"/>
                    </a:lnTo>
                    <a:lnTo>
                      <a:pt x="5817" y="108"/>
                    </a:lnTo>
                    <a:lnTo>
                      <a:pt x="5837" y="100"/>
                    </a:lnTo>
                    <a:lnTo>
                      <a:pt x="5855" y="94"/>
                    </a:lnTo>
                    <a:lnTo>
                      <a:pt x="5871" y="87"/>
                    </a:lnTo>
                    <a:lnTo>
                      <a:pt x="5882" y="81"/>
                    </a:lnTo>
                    <a:lnTo>
                      <a:pt x="5893" y="76"/>
                    </a:lnTo>
                    <a:lnTo>
                      <a:pt x="5900" y="72"/>
                    </a:lnTo>
                    <a:lnTo>
                      <a:pt x="5904" y="68"/>
                    </a:lnTo>
                    <a:lnTo>
                      <a:pt x="5907" y="64"/>
                    </a:lnTo>
                    <a:lnTo>
                      <a:pt x="5905" y="62"/>
                    </a:lnTo>
                    <a:lnTo>
                      <a:pt x="5901" y="59"/>
                    </a:lnTo>
                    <a:lnTo>
                      <a:pt x="5895" y="56"/>
                    </a:lnTo>
                    <a:lnTo>
                      <a:pt x="5886" y="55"/>
                    </a:lnTo>
                    <a:lnTo>
                      <a:pt x="5875" y="54"/>
                    </a:lnTo>
                    <a:lnTo>
                      <a:pt x="5859" y="53"/>
                    </a:lnTo>
                    <a:lnTo>
                      <a:pt x="5830" y="50"/>
                    </a:lnTo>
                    <a:lnTo>
                      <a:pt x="5804" y="46"/>
                    </a:lnTo>
                    <a:lnTo>
                      <a:pt x="5782" y="41"/>
                    </a:lnTo>
                    <a:lnTo>
                      <a:pt x="5764" y="36"/>
                    </a:lnTo>
                    <a:lnTo>
                      <a:pt x="5749" y="30"/>
                    </a:lnTo>
                    <a:lnTo>
                      <a:pt x="5736" y="23"/>
                    </a:lnTo>
                    <a:lnTo>
                      <a:pt x="5723" y="17"/>
                    </a:lnTo>
                    <a:lnTo>
                      <a:pt x="5712" y="12"/>
                    </a:lnTo>
                    <a:lnTo>
                      <a:pt x="5700" y="6"/>
                    </a:lnTo>
                    <a:lnTo>
                      <a:pt x="5687" y="3"/>
                    </a:lnTo>
                    <a:lnTo>
                      <a:pt x="5672" y="0"/>
                    </a:lnTo>
                    <a:lnTo>
                      <a:pt x="5655" y="0"/>
                    </a:lnTo>
                    <a:lnTo>
                      <a:pt x="5635" y="1"/>
                    </a:lnTo>
                    <a:lnTo>
                      <a:pt x="5610" y="5"/>
                    </a:lnTo>
                    <a:lnTo>
                      <a:pt x="5582" y="12"/>
                    </a:lnTo>
                    <a:lnTo>
                      <a:pt x="5548" y="22"/>
                    </a:lnTo>
                    <a:lnTo>
                      <a:pt x="5514" y="31"/>
                    </a:lnTo>
                    <a:lnTo>
                      <a:pt x="5454" y="46"/>
                    </a:lnTo>
                    <a:lnTo>
                      <a:pt x="5367" y="67"/>
                    </a:lnTo>
                    <a:lnTo>
                      <a:pt x="5257" y="92"/>
                    </a:lnTo>
                    <a:lnTo>
                      <a:pt x="5125" y="123"/>
                    </a:lnTo>
                    <a:lnTo>
                      <a:pt x="4971" y="159"/>
                    </a:lnTo>
                    <a:lnTo>
                      <a:pt x="4800" y="199"/>
                    </a:lnTo>
                    <a:lnTo>
                      <a:pt x="4613" y="241"/>
                    </a:lnTo>
                    <a:lnTo>
                      <a:pt x="4410" y="287"/>
                    </a:lnTo>
                    <a:lnTo>
                      <a:pt x="4195" y="337"/>
                    </a:lnTo>
                    <a:lnTo>
                      <a:pt x="3969" y="389"/>
                    </a:lnTo>
                    <a:lnTo>
                      <a:pt x="3736" y="441"/>
                    </a:lnTo>
                    <a:lnTo>
                      <a:pt x="3494" y="496"/>
                    </a:lnTo>
                    <a:lnTo>
                      <a:pt x="3248" y="552"/>
                    </a:lnTo>
                    <a:lnTo>
                      <a:pt x="2998" y="608"/>
                    </a:lnTo>
                    <a:lnTo>
                      <a:pt x="2748" y="664"/>
                    </a:lnTo>
                    <a:lnTo>
                      <a:pt x="2496" y="722"/>
                    </a:lnTo>
                    <a:lnTo>
                      <a:pt x="2249" y="777"/>
                    </a:lnTo>
                    <a:lnTo>
                      <a:pt x="2005" y="832"/>
                    </a:lnTo>
                    <a:lnTo>
                      <a:pt x="1768" y="886"/>
                    </a:lnTo>
                    <a:lnTo>
                      <a:pt x="1539" y="938"/>
                    </a:lnTo>
                    <a:lnTo>
                      <a:pt x="1319" y="986"/>
                    </a:lnTo>
                    <a:lnTo>
                      <a:pt x="1113" y="1034"/>
                    </a:lnTo>
                    <a:lnTo>
                      <a:pt x="919" y="1077"/>
                    </a:lnTo>
                    <a:lnTo>
                      <a:pt x="741" y="1117"/>
                    </a:lnTo>
                    <a:lnTo>
                      <a:pt x="581" y="1153"/>
                    </a:lnTo>
                    <a:lnTo>
                      <a:pt x="441" y="1185"/>
                    </a:lnTo>
                    <a:lnTo>
                      <a:pt x="321" y="1211"/>
                    </a:lnTo>
                    <a:lnTo>
                      <a:pt x="225" y="1232"/>
                    </a:lnTo>
                    <a:lnTo>
                      <a:pt x="154" y="1249"/>
                    </a:lnTo>
                    <a:lnTo>
                      <a:pt x="110" y="1258"/>
                    </a:lnTo>
                    <a:lnTo>
                      <a:pt x="95" y="1262"/>
                    </a:lnTo>
                    <a:close/>
                  </a:path>
                </a:pathLst>
              </a:custGeom>
              <a:solidFill>
                <a:sysClr val="windowText" lastClr="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29" name="Freeform 193">
                <a:extLst>
                  <a:ext uri="{FF2B5EF4-FFF2-40B4-BE49-F238E27FC236}">
                    <a16:creationId xmlns:a16="http://schemas.microsoft.com/office/drawing/2014/main" id="{144487DA-7339-45E5-8836-C28938365B26}"/>
                  </a:ext>
                </a:extLst>
              </p:cNvPr>
              <p:cNvSpPr>
                <a:spLocks noChangeAspect="1"/>
              </p:cNvSpPr>
              <p:nvPr/>
            </p:nvSpPr>
            <p:spPr bwMode="auto">
              <a:xfrm>
                <a:off x="4050" y="1331"/>
                <a:ext cx="1509" cy="814"/>
              </a:xfrm>
              <a:custGeom>
                <a:avLst/>
                <a:gdLst>
                  <a:gd name="T0" fmla="*/ 0 w 6037"/>
                  <a:gd name="T1" fmla="*/ 0 h 3259"/>
                  <a:gd name="T2" fmla="*/ 0 w 6037"/>
                  <a:gd name="T3" fmla="*/ 0 h 3259"/>
                  <a:gd name="T4" fmla="*/ 0 w 6037"/>
                  <a:gd name="T5" fmla="*/ 0 h 3259"/>
                  <a:gd name="T6" fmla="*/ 0 w 6037"/>
                  <a:gd name="T7" fmla="*/ 0 h 3259"/>
                  <a:gd name="T8" fmla="*/ 0 w 6037"/>
                  <a:gd name="T9" fmla="*/ 0 h 3259"/>
                  <a:gd name="T10" fmla="*/ 0 w 6037"/>
                  <a:gd name="T11" fmla="*/ 0 h 3259"/>
                  <a:gd name="T12" fmla="*/ 0 w 6037"/>
                  <a:gd name="T13" fmla="*/ 0 h 3259"/>
                  <a:gd name="T14" fmla="*/ 0 w 6037"/>
                  <a:gd name="T15" fmla="*/ 0 h 3259"/>
                  <a:gd name="T16" fmla="*/ 0 w 6037"/>
                  <a:gd name="T17" fmla="*/ 0 h 3259"/>
                  <a:gd name="T18" fmla="*/ 0 w 6037"/>
                  <a:gd name="T19" fmla="*/ 0 h 3259"/>
                  <a:gd name="T20" fmla="*/ 0 w 6037"/>
                  <a:gd name="T21" fmla="*/ 0 h 3259"/>
                  <a:gd name="T22" fmla="*/ 0 w 6037"/>
                  <a:gd name="T23" fmla="*/ 0 h 3259"/>
                  <a:gd name="T24" fmla="*/ 0 w 6037"/>
                  <a:gd name="T25" fmla="*/ 0 h 3259"/>
                  <a:gd name="T26" fmla="*/ 0 w 6037"/>
                  <a:gd name="T27" fmla="*/ 0 h 3259"/>
                  <a:gd name="T28" fmla="*/ 0 w 6037"/>
                  <a:gd name="T29" fmla="*/ 0 h 3259"/>
                  <a:gd name="T30" fmla="*/ 0 w 6037"/>
                  <a:gd name="T31" fmla="*/ 0 h 3259"/>
                  <a:gd name="T32" fmla="*/ 0 w 6037"/>
                  <a:gd name="T33" fmla="*/ 0 h 3259"/>
                  <a:gd name="T34" fmla="*/ 0 w 6037"/>
                  <a:gd name="T35" fmla="*/ 0 h 3259"/>
                  <a:gd name="T36" fmla="*/ 0 w 6037"/>
                  <a:gd name="T37" fmla="*/ 0 h 3259"/>
                  <a:gd name="T38" fmla="*/ 0 w 6037"/>
                  <a:gd name="T39" fmla="*/ 0 h 3259"/>
                  <a:gd name="T40" fmla="*/ 0 w 6037"/>
                  <a:gd name="T41" fmla="*/ 0 h 3259"/>
                  <a:gd name="T42" fmla="*/ 0 w 6037"/>
                  <a:gd name="T43" fmla="*/ 0 h 3259"/>
                  <a:gd name="T44" fmla="*/ 0 w 6037"/>
                  <a:gd name="T45" fmla="*/ 0 h 3259"/>
                  <a:gd name="T46" fmla="*/ 0 w 6037"/>
                  <a:gd name="T47" fmla="*/ 0 h 3259"/>
                  <a:gd name="T48" fmla="*/ 0 w 6037"/>
                  <a:gd name="T49" fmla="*/ 0 h 3259"/>
                  <a:gd name="T50" fmla="*/ 0 w 6037"/>
                  <a:gd name="T51" fmla="*/ 0 h 3259"/>
                  <a:gd name="T52" fmla="*/ 0 w 6037"/>
                  <a:gd name="T53" fmla="*/ 0 h 3259"/>
                  <a:gd name="T54" fmla="*/ 0 w 6037"/>
                  <a:gd name="T55" fmla="*/ 0 h 3259"/>
                  <a:gd name="T56" fmla="*/ 0 w 6037"/>
                  <a:gd name="T57" fmla="*/ 0 h 3259"/>
                  <a:gd name="T58" fmla="*/ 0 w 6037"/>
                  <a:gd name="T59" fmla="*/ 0 h 3259"/>
                  <a:gd name="T60" fmla="*/ 0 w 6037"/>
                  <a:gd name="T61" fmla="*/ 0 h 3259"/>
                  <a:gd name="T62" fmla="*/ 0 w 6037"/>
                  <a:gd name="T63" fmla="*/ 0 h 3259"/>
                  <a:gd name="T64" fmla="*/ 0 w 6037"/>
                  <a:gd name="T65" fmla="*/ 0 h 3259"/>
                  <a:gd name="T66" fmla="*/ 0 w 6037"/>
                  <a:gd name="T67" fmla="*/ 0 h 3259"/>
                  <a:gd name="T68" fmla="*/ 0 w 6037"/>
                  <a:gd name="T69" fmla="*/ 0 h 3259"/>
                  <a:gd name="T70" fmla="*/ 0 w 6037"/>
                  <a:gd name="T71" fmla="*/ 0 h 3259"/>
                  <a:gd name="T72" fmla="*/ 0 w 6037"/>
                  <a:gd name="T73" fmla="*/ 0 h 3259"/>
                  <a:gd name="T74" fmla="*/ 0 w 6037"/>
                  <a:gd name="T75" fmla="*/ 0 h 3259"/>
                  <a:gd name="T76" fmla="*/ 0 w 6037"/>
                  <a:gd name="T77" fmla="*/ 0 h 3259"/>
                  <a:gd name="T78" fmla="*/ 0 w 6037"/>
                  <a:gd name="T79" fmla="*/ 0 h 3259"/>
                  <a:gd name="T80" fmla="*/ 0 w 6037"/>
                  <a:gd name="T81" fmla="*/ 0 h 3259"/>
                  <a:gd name="T82" fmla="*/ 0 w 6037"/>
                  <a:gd name="T83" fmla="*/ 0 h 3259"/>
                  <a:gd name="T84" fmla="*/ 0 w 6037"/>
                  <a:gd name="T85" fmla="*/ 0 h 3259"/>
                  <a:gd name="T86" fmla="*/ 0 w 6037"/>
                  <a:gd name="T87" fmla="*/ 0 h 3259"/>
                  <a:gd name="T88" fmla="*/ 0 w 6037"/>
                  <a:gd name="T89" fmla="*/ 0 h 3259"/>
                  <a:gd name="T90" fmla="*/ 0 w 6037"/>
                  <a:gd name="T91" fmla="*/ 0 h 3259"/>
                  <a:gd name="T92" fmla="*/ 0 w 6037"/>
                  <a:gd name="T93" fmla="*/ 0 h 3259"/>
                  <a:gd name="T94" fmla="*/ 0 w 6037"/>
                  <a:gd name="T95" fmla="*/ 0 h 3259"/>
                  <a:gd name="T96" fmla="*/ 0 w 6037"/>
                  <a:gd name="T97" fmla="*/ 0 h 3259"/>
                  <a:gd name="T98" fmla="*/ 0 w 6037"/>
                  <a:gd name="T99" fmla="*/ 0 h 3259"/>
                  <a:gd name="T100" fmla="*/ 0 w 6037"/>
                  <a:gd name="T101" fmla="*/ 0 h 3259"/>
                  <a:gd name="T102" fmla="*/ 0 w 6037"/>
                  <a:gd name="T103" fmla="*/ 0 h 3259"/>
                  <a:gd name="T104" fmla="*/ 0 w 6037"/>
                  <a:gd name="T105" fmla="*/ 0 h 3259"/>
                  <a:gd name="T106" fmla="*/ 0 w 6037"/>
                  <a:gd name="T107" fmla="*/ 0 h 3259"/>
                  <a:gd name="T108" fmla="*/ 0 w 6037"/>
                  <a:gd name="T109" fmla="*/ 0 h 3259"/>
                  <a:gd name="T110" fmla="*/ 0 w 6037"/>
                  <a:gd name="T111" fmla="*/ 0 h 3259"/>
                  <a:gd name="T112" fmla="*/ 0 w 6037"/>
                  <a:gd name="T113" fmla="*/ 0 h 3259"/>
                  <a:gd name="T114" fmla="*/ 0 w 6037"/>
                  <a:gd name="T115" fmla="*/ 0 h 3259"/>
                  <a:gd name="T116" fmla="*/ 0 w 6037"/>
                  <a:gd name="T117" fmla="*/ 0 h 325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037"/>
                  <a:gd name="T178" fmla="*/ 0 h 3259"/>
                  <a:gd name="T179" fmla="*/ 6037 w 6037"/>
                  <a:gd name="T180" fmla="*/ 3259 h 325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037" h="3259">
                    <a:moveTo>
                      <a:pt x="4844" y="70"/>
                    </a:moveTo>
                    <a:lnTo>
                      <a:pt x="4795" y="80"/>
                    </a:lnTo>
                    <a:lnTo>
                      <a:pt x="4740" y="93"/>
                    </a:lnTo>
                    <a:lnTo>
                      <a:pt x="4678" y="106"/>
                    </a:lnTo>
                    <a:lnTo>
                      <a:pt x="4610" y="120"/>
                    </a:lnTo>
                    <a:lnTo>
                      <a:pt x="4537" y="135"/>
                    </a:lnTo>
                    <a:lnTo>
                      <a:pt x="4459" y="150"/>
                    </a:lnTo>
                    <a:lnTo>
                      <a:pt x="4376" y="167"/>
                    </a:lnTo>
                    <a:lnTo>
                      <a:pt x="4290" y="185"/>
                    </a:lnTo>
                    <a:lnTo>
                      <a:pt x="4199" y="203"/>
                    </a:lnTo>
                    <a:lnTo>
                      <a:pt x="4107" y="222"/>
                    </a:lnTo>
                    <a:lnTo>
                      <a:pt x="4012" y="240"/>
                    </a:lnTo>
                    <a:lnTo>
                      <a:pt x="3914" y="261"/>
                    </a:lnTo>
                    <a:lnTo>
                      <a:pt x="3816" y="280"/>
                    </a:lnTo>
                    <a:lnTo>
                      <a:pt x="3717" y="301"/>
                    </a:lnTo>
                    <a:lnTo>
                      <a:pt x="3617" y="320"/>
                    </a:lnTo>
                    <a:lnTo>
                      <a:pt x="3517" y="340"/>
                    </a:lnTo>
                    <a:lnTo>
                      <a:pt x="3418" y="359"/>
                    </a:lnTo>
                    <a:lnTo>
                      <a:pt x="3321" y="380"/>
                    </a:lnTo>
                    <a:lnTo>
                      <a:pt x="3225" y="399"/>
                    </a:lnTo>
                    <a:lnTo>
                      <a:pt x="3131" y="418"/>
                    </a:lnTo>
                    <a:lnTo>
                      <a:pt x="3040" y="436"/>
                    </a:lnTo>
                    <a:lnTo>
                      <a:pt x="2952" y="456"/>
                    </a:lnTo>
                    <a:lnTo>
                      <a:pt x="2868" y="472"/>
                    </a:lnTo>
                    <a:lnTo>
                      <a:pt x="2787" y="489"/>
                    </a:lnTo>
                    <a:lnTo>
                      <a:pt x="2713" y="506"/>
                    </a:lnTo>
                    <a:lnTo>
                      <a:pt x="2643" y="520"/>
                    </a:lnTo>
                    <a:lnTo>
                      <a:pt x="2578" y="534"/>
                    </a:lnTo>
                    <a:lnTo>
                      <a:pt x="2521" y="547"/>
                    </a:lnTo>
                    <a:lnTo>
                      <a:pt x="2469" y="560"/>
                    </a:lnTo>
                    <a:lnTo>
                      <a:pt x="2426" y="570"/>
                    </a:lnTo>
                    <a:lnTo>
                      <a:pt x="2390" y="579"/>
                    </a:lnTo>
                    <a:lnTo>
                      <a:pt x="2362" y="586"/>
                    </a:lnTo>
                    <a:lnTo>
                      <a:pt x="2337" y="593"/>
                    </a:lnTo>
                    <a:lnTo>
                      <a:pt x="2312" y="601"/>
                    </a:lnTo>
                    <a:lnTo>
                      <a:pt x="2285" y="608"/>
                    </a:lnTo>
                    <a:lnTo>
                      <a:pt x="2257" y="616"/>
                    </a:lnTo>
                    <a:lnTo>
                      <a:pt x="2226" y="624"/>
                    </a:lnTo>
                    <a:lnTo>
                      <a:pt x="2195" y="631"/>
                    </a:lnTo>
                    <a:lnTo>
                      <a:pt x="2163" y="640"/>
                    </a:lnTo>
                    <a:lnTo>
                      <a:pt x="2130" y="649"/>
                    </a:lnTo>
                    <a:lnTo>
                      <a:pt x="2095" y="658"/>
                    </a:lnTo>
                    <a:lnTo>
                      <a:pt x="2059" y="669"/>
                    </a:lnTo>
                    <a:lnTo>
                      <a:pt x="2023" y="679"/>
                    </a:lnTo>
                    <a:lnTo>
                      <a:pt x="1986" y="690"/>
                    </a:lnTo>
                    <a:lnTo>
                      <a:pt x="1948" y="703"/>
                    </a:lnTo>
                    <a:lnTo>
                      <a:pt x="1908" y="715"/>
                    </a:lnTo>
                    <a:lnTo>
                      <a:pt x="1868" y="729"/>
                    </a:lnTo>
                    <a:lnTo>
                      <a:pt x="1828" y="743"/>
                    </a:lnTo>
                    <a:lnTo>
                      <a:pt x="1787" y="758"/>
                    </a:lnTo>
                    <a:lnTo>
                      <a:pt x="1745" y="775"/>
                    </a:lnTo>
                    <a:lnTo>
                      <a:pt x="1703" y="792"/>
                    </a:lnTo>
                    <a:lnTo>
                      <a:pt x="1660" y="810"/>
                    </a:lnTo>
                    <a:lnTo>
                      <a:pt x="1617" y="829"/>
                    </a:lnTo>
                    <a:lnTo>
                      <a:pt x="1573" y="849"/>
                    </a:lnTo>
                    <a:lnTo>
                      <a:pt x="1530" y="871"/>
                    </a:lnTo>
                    <a:lnTo>
                      <a:pt x="1486" y="894"/>
                    </a:lnTo>
                    <a:lnTo>
                      <a:pt x="1441" y="919"/>
                    </a:lnTo>
                    <a:lnTo>
                      <a:pt x="1396" y="943"/>
                    </a:lnTo>
                    <a:lnTo>
                      <a:pt x="1353" y="970"/>
                    </a:lnTo>
                    <a:lnTo>
                      <a:pt x="1308" y="999"/>
                    </a:lnTo>
                    <a:lnTo>
                      <a:pt x="1263" y="1029"/>
                    </a:lnTo>
                    <a:lnTo>
                      <a:pt x="1219" y="1060"/>
                    </a:lnTo>
                    <a:lnTo>
                      <a:pt x="1175" y="1093"/>
                    </a:lnTo>
                    <a:lnTo>
                      <a:pt x="1131" y="1128"/>
                    </a:lnTo>
                    <a:lnTo>
                      <a:pt x="1087" y="1164"/>
                    </a:lnTo>
                    <a:lnTo>
                      <a:pt x="1043" y="1201"/>
                    </a:lnTo>
                    <a:lnTo>
                      <a:pt x="998" y="1238"/>
                    </a:lnTo>
                    <a:lnTo>
                      <a:pt x="953" y="1276"/>
                    </a:lnTo>
                    <a:lnTo>
                      <a:pt x="908" y="1315"/>
                    </a:lnTo>
                    <a:lnTo>
                      <a:pt x="863" y="1353"/>
                    </a:lnTo>
                    <a:lnTo>
                      <a:pt x="818" y="1393"/>
                    </a:lnTo>
                    <a:lnTo>
                      <a:pt x="775" y="1434"/>
                    </a:lnTo>
                    <a:lnTo>
                      <a:pt x="731" y="1474"/>
                    </a:lnTo>
                    <a:lnTo>
                      <a:pt x="687" y="1515"/>
                    </a:lnTo>
                    <a:lnTo>
                      <a:pt x="644" y="1556"/>
                    </a:lnTo>
                    <a:lnTo>
                      <a:pt x="602" y="1597"/>
                    </a:lnTo>
                    <a:lnTo>
                      <a:pt x="560" y="1638"/>
                    </a:lnTo>
                    <a:lnTo>
                      <a:pt x="521" y="1678"/>
                    </a:lnTo>
                    <a:lnTo>
                      <a:pt x="481" y="1719"/>
                    </a:lnTo>
                    <a:lnTo>
                      <a:pt x="443" y="1760"/>
                    </a:lnTo>
                    <a:lnTo>
                      <a:pt x="405" y="1800"/>
                    </a:lnTo>
                    <a:lnTo>
                      <a:pt x="369" y="1839"/>
                    </a:lnTo>
                    <a:lnTo>
                      <a:pt x="335" y="1879"/>
                    </a:lnTo>
                    <a:lnTo>
                      <a:pt x="303" y="1919"/>
                    </a:lnTo>
                    <a:lnTo>
                      <a:pt x="271" y="1957"/>
                    </a:lnTo>
                    <a:lnTo>
                      <a:pt x="243" y="1995"/>
                    </a:lnTo>
                    <a:lnTo>
                      <a:pt x="214" y="2032"/>
                    </a:lnTo>
                    <a:lnTo>
                      <a:pt x="189" y="2068"/>
                    </a:lnTo>
                    <a:lnTo>
                      <a:pt x="166" y="2104"/>
                    </a:lnTo>
                    <a:lnTo>
                      <a:pt x="144" y="2138"/>
                    </a:lnTo>
                    <a:lnTo>
                      <a:pt x="126" y="2172"/>
                    </a:lnTo>
                    <a:lnTo>
                      <a:pt x="109" y="2204"/>
                    </a:lnTo>
                    <a:lnTo>
                      <a:pt x="95" y="2236"/>
                    </a:lnTo>
                    <a:lnTo>
                      <a:pt x="84" y="2265"/>
                    </a:lnTo>
                    <a:lnTo>
                      <a:pt x="75" y="2295"/>
                    </a:lnTo>
                    <a:lnTo>
                      <a:pt x="68" y="2322"/>
                    </a:lnTo>
                    <a:lnTo>
                      <a:pt x="59" y="2372"/>
                    </a:lnTo>
                    <a:lnTo>
                      <a:pt x="49" y="2417"/>
                    </a:lnTo>
                    <a:lnTo>
                      <a:pt x="39" y="2455"/>
                    </a:lnTo>
                    <a:lnTo>
                      <a:pt x="30" y="2490"/>
                    </a:lnTo>
                    <a:lnTo>
                      <a:pt x="21" y="2520"/>
                    </a:lnTo>
                    <a:lnTo>
                      <a:pt x="13" y="2547"/>
                    </a:lnTo>
                    <a:lnTo>
                      <a:pt x="7" y="2570"/>
                    </a:lnTo>
                    <a:lnTo>
                      <a:pt x="3" y="2592"/>
                    </a:lnTo>
                    <a:lnTo>
                      <a:pt x="0" y="2611"/>
                    </a:lnTo>
                    <a:lnTo>
                      <a:pt x="2" y="2629"/>
                    </a:lnTo>
                    <a:lnTo>
                      <a:pt x="4" y="2646"/>
                    </a:lnTo>
                    <a:lnTo>
                      <a:pt x="10" y="2663"/>
                    </a:lnTo>
                    <a:lnTo>
                      <a:pt x="21" y="2681"/>
                    </a:lnTo>
                    <a:lnTo>
                      <a:pt x="35" y="2699"/>
                    </a:lnTo>
                    <a:lnTo>
                      <a:pt x="53" y="2718"/>
                    </a:lnTo>
                    <a:lnTo>
                      <a:pt x="76" y="2740"/>
                    </a:lnTo>
                    <a:lnTo>
                      <a:pt x="105" y="2765"/>
                    </a:lnTo>
                    <a:lnTo>
                      <a:pt x="140" y="2795"/>
                    </a:lnTo>
                    <a:lnTo>
                      <a:pt x="181" y="2828"/>
                    </a:lnTo>
                    <a:lnTo>
                      <a:pt x="226" y="2865"/>
                    </a:lnTo>
                    <a:lnTo>
                      <a:pt x="276" y="2904"/>
                    </a:lnTo>
                    <a:lnTo>
                      <a:pt x="327" y="2944"/>
                    </a:lnTo>
                    <a:lnTo>
                      <a:pt x="381" y="2983"/>
                    </a:lnTo>
                    <a:lnTo>
                      <a:pt x="435" y="3022"/>
                    </a:lnTo>
                    <a:lnTo>
                      <a:pt x="489" y="3060"/>
                    </a:lnTo>
                    <a:lnTo>
                      <a:pt x="543" y="3096"/>
                    </a:lnTo>
                    <a:lnTo>
                      <a:pt x="594" y="3130"/>
                    </a:lnTo>
                    <a:lnTo>
                      <a:pt x="641" y="3158"/>
                    </a:lnTo>
                    <a:lnTo>
                      <a:pt x="686" y="3182"/>
                    </a:lnTo>
                    <a:lnTo>
                      <a:pt x="726" y="3201"/>
                    </a:lnTo>
                    <a:lnTo>
                      <a:pt x="760" y="3214"/>
                    </a:lnTo>
                    <a:lnTo>
                      <a:pt x="789" y="3219"/>
                    </a:lnTo>
                    <a:lnTo>
                      <a:pt x="812" y="3221"/>
                    </a:lnTo>
                    <a:lnTo>
                      <a:pt x="834" y="3223"/>
                    </a:lnTo>
                    <a:lnTo>
                      <a:pt x="854" y="3227"/>
                    </a:lnTo>
                    <a:lnTo>
                      <a:pt x="872" y="3230"/>
                    </a:lnTo>
                    <a:lnTo>
                      <a:pt x="890" y="3233"/>
                    </a:lnTo>
                    <a:lnTo>
                      <a:pt x="908" y="3237"/>
                    </a:lnTo>
                    <a:lnTo>
                      <a:pt x="925" y="3241"/>
                    </a:lnTo>
                    <a:lnTo>
                      <a:pt x="941" y="3244"/>
                    </a:lnTo>
                    <a:lnTo>
                      <a:pt x="957" y="3248"/>
                    </a:lnTo>
                    <a:lnTo>
                      <a:pt x="973" y="3251"/>
                    </a:lnTo>
                    <a:lnTo>
                      <a:pt x="991" y="3254"/>
                    </a:lnTo>
                    <a:lnTo>
                      <a:pt x="1009" y="3257"/>
                    </a:lnTo>
                    <a:lnTo>
                      <a:pt x="1027" y="3258"/>
                    </a:lnTo>
                    <a:lnTo>
                      <a:pt x="1048" y="3259"/>
                    </a:lnTo>
                    <a:lnTo>
                      <a:pt x="1069" y="3259"/>
                    </a:lnTo>
                    <a:lnTo>
                      <a:pt x="1093" y="3258"/>
                    </a:lnTo>
                    <a:lnTo>
                      <a:pt x="1121" y="3255"/>
                    </a:lnTo>
                    <a:lnTo>
                      <a:pt x="1155" y="3251"/>
                    </a:lnTo>
                    <a:lnTo>
                      <a:pt x="1198" y="3245"/>
                    </a:lnTo>
                    <a:lnTo>
                      <a:pt x="1244" y="3239"/>
                    </a:lnTo>
                    <a:lnTo>
                      <a:pt x="1296" y="3230"/>
                    </a:lnTo>
                    <a:lnTo>
                      <a:pt x="1352" y="3219"/>
                    </a:lnTo>
                    <a:lnTo>
                      <a:pt x="1409" y="3209"/>
                    </a:lnTo>
                    <a:lnTo>
                      <a:pt x="1468" y="3198"/>
                    </a:lnTo>
                    <a:lnTo>
                      <a:pt x="1530" y="3185"/>
                    </a:lnTo>
                    <a:lnTo>
                      <a:pt x="1591" y="3173"/>
                    </a:lnTo>
                    <a:lnTo>
                      <a:pt x="1652" y="3160"/>
                    </a:lnTo>
                    <a:lnTo>
                      <a:pt x="1710" y="3148"/>
                    </a:lnTo>
                    <a:lnTo>
                      <a:pt x="1767" y="3133"/>
                    </a:lnTo>
                    <a:lnTo>
                      <a:pt x="1819" y="3122"/>
                    </a:lnTo>
                    <a:lnTo>
                      <a:pt x="1869" y="3109"/>
                    </a:lnTo>
                    <a:lnTo>
                      <a:pt x="1913" y="3098"/>
                    </a:lnTo>
                    <a:lnTo>
                      <a:pt x="1943" y="3089"/>
                    </a:lnTo>
                    <a:lnTo>
                      <a:pt x="1989" y="3073"/>
                    </a:lnTo>
                    <a:lnTo>
                      <a:pt x="2052" y="3053"/>
                    </a:lnTo>
                    <a:lnTo>
                      <a:pt x="2128" y="3026"/>
                    </a:lnTo>
                    <a:lnTo>
                      <a:pt x="2219" y="2995"/>
                    </a:lnTo>
                    <a:lnTo>
                      <a:pt x="2323" y="2959"/>
                    </a:lnTo>
                    <a:lnTo>
                      <a:pt x="2437" y="2919"/>
                    </a:lnTo>
                    <a:lnTo>
                      <a:pt x="2562" y="2876"/>
                    </a:lnTo>
                    <a:lnTo>
                      <a:pt x="2695" y="2828"/>
                    </a:lnTo>
                    <a:lnTo>
                      <a:pt x="2837" y="2778"/>
                    </a:lnTo>
                    <a:lnTo>
                      <a:pt x="2986" y="2726"/>
                    </a:lnTo>
                    <a:lnTo>
                      <a:pt x="3140" y="2672"/>
                    </a:lnTo>
                    <a:lnTo>
                      <a:pt x="3298" y="2615"/>
                    </a:lnTo>
                    <a:lnTo>
                      <a:pt x="3459" y="2559"/>
                    </a:lnTo>
                    <a:lnTo>
                      <a:pt x="3623" y="2500"/>
                    </a:lnTo>
                    <a:lnTo>
                      <a:pt x="3789" y="2442"/>
                    </a:lnTo>
                    <a:lnTo>
                      <a:pt x="3953" y="2383"/>
                    </a:lnTo>
                    <a:lnTo>
                      <a:pt x="4117" y="2325"/>
                    </a:lnTo>
                    <a:lnTo>
                      <a:pt x="4278" y="2269"/>
                    </a:lnTo>
                    <a:lnTo>
                      <a:pt x="4435" y="2213"/>
                    </a:lnTo>
                    <a:lnTo>
                      <a:pt x="4589" y="2159"/>
                    </a:lnTo>
                    <a:lnTo>
                      <a:pt x="4735" y="2107"/>
                    </a:lnTo>
                    <a:lnTo>
                      <a:pt x="4876" y="2057"/>
                    </a:lnTo>
                    <a:lnTo>
                      <a:pt x="5008" y="2011"/>
                    </a:lnTo>
                    <a:lnTo>
                      <a:pt x="5130" y="1968"/>
                    </a:lnTo>
                    <a:lnTo>
                      <a:pt x="5243" y="1929"/>
                    </a:lnTo>
                    <a:lnTo>
                      <a:pt x="5344" y="1895"/>
                    </a:lnTo>
                    <a:lnTo>
                      <a:pt x="5432" y="1864"/>
                    </a:lnTo>
                    <a:lnTo>
                      <a:pt x="5507" y="1838"/>
                    </a:lnTo>
                    <a:lnTo>
                      <a:pt x="5566" y="1819"/>
                    </a:lnTo>
                    <a:lnTo>
                      <a:pt x="5609" y="1805"/>
                    </a:lnTo>
                    <a:lnTo>
                      <a:pt x="5635" y="1797"/>
                    </a:lnTo>
                    <a:lnTo>
                      <a:pt x="5668" y="1788"/>
                    </a:lnTo>
                    <a:lnTo>
                      <a:pt x="5700" y="1778"/>
                    </a:lnTo>
                    <a:lnTo>
                      <a:pt x="5731" y="1766"/>
                    </a:lnTo>
                    <a:lnTo>
                      <a:pt x="5759" y="1755"/>
                    </a:lnTo>
                    <a:lnTo>
                      <a:pt x="5785" y="1742"/>
                    </a:lnTo>
                    <a:lnTo>
                      <a:pt x="5808" y="1728"/>
                    </a:lnTo>
                    <a:lnTo>
                      <a:pt x="5828" y="1712"/>
                    </a:lnTo>
                    <a:lnTo>
                      <a:pt x="5846" y="1697"/>
                    </a:lnTo>
                    <a:lnTo>
                      <a:pt x="5862" y="1680"/>
                    </a:lnTo>
                    <a:lnTo>
                      <a:pt x="5873" y="1664"/>
                    </a:lnTo>
                    <a:lnTo>
                      <a:pt x="5880" y="1646"/>
                    </a:lnTo>
                    <a:lnTo>
                      <a:pt x="5884" y="1627"/>
                    </a:lnTo>
                    <a:lnTo>
                      <a:pt x="5884" y="1607"/>
                    </a:lnTo>
                    <a:lnTo>
                      <a:pt x="5878" y="1587"/>
                    </a:lnTo>
                    <a:lnTo>
                      <a:pt x="5868" y="1566"/>
                    </a:lnTo>
                    <a:lnTo>
                      <a:pt x="5854" y="1546"/>
                    </a:lnTo>
                    <a:lnTo>
                      <a:pt x="5836" y="1523"/>
                    </a:lnTo>
                    <a:lnTo>
                      <a:pt x="5816" y="1498"/>
                    </a:lnTo>
                    <a:lnTo>
                      <a:pt x="5795" y="1471"/>
                    </a:lnTo>
                    <a:lnTo>
                      <a:pt x="5773" y="1443"/>
                    </a:lnTo>
                    <a:lnTo>
                      <a:pt x="5750" y="1412"/>
                    </a:lnTo>
                    <a:lnTo>
                      <a:pt x="5728" y="1379"/>
                    </a:lnTo>
                    <a:lnTo>
                      <a:pt x="5708" y="1344"/>
                    </a:lnTo>
                    <a:lnTo>
                      <a:pt x="5689" y="1309"/>
                    </a:lnTo>
                    <a:lnTo>
                      <a:pt x="5671" y="1271"/>
                    </a:lnTo>
                    <a:lnTo>
                      <a:pt x="5657" y="1233"/>
                    </a:lnTo>
                    <a:lnTo>
                      <a:pt x="5644" y="1192"/>
                    </a:lnTo>
                    <a:lnTo>
                      <a:pt x="5636" y="1151"/>
                    </a:lnTo>
                    <a:lnTo>
                      <a:pt x="5631" y="1108"/>
                    </a:lnTo>
                    <a:lnTo>
                      <a:pt x="5632" y="1065"/>
                    </a:lnTo>
                    <a:lnTo>
                      <a:pt x="5637" y="1020"/>
                    </a:lnTo>
                    <a:lnTo>
                      <a:pt x="5649" y="975"/>
                    </a:lnTo>
                    <a:lnTo>
                      <a:pt x="5663" y="933"/>
                    </a:lnTo>
                    <a:lnTo>
                      <a:pt x="5678" y="898"/>
                    </a:lnTo>
                    <a:lnTo>
                      <a:pt x="5693" y="869"/>
                    </a:lnTo>
                    <a:lnTo>
                      <a:pt x="5708" y="843"/>
                    </a:lnTo>
                    <a:lnTo>
                      <a:pt x="5723" y="822"/>
                    </a:lnTo>
                    <a:lnTo>
                      <a:pt x="5739" y="806"/>
                    </a:lnTo>
                    <a:lnTo>
                      <a:pt x="5754" y="790"/>
                    </a:lnTo>
                    <a:lnTo>
                      <a:pt x="5769" y="778"/>
                    </a:lnTo>
                    <a:lnTo>
                      <a:pt x="5785" y="765"/>
                    </a:lnTo>
                    <a:lnTo>
                      <a:pt x="5802" y="752"/>
                    </a:lnTo>
                    <a:lnTo>
                      <a:pt x="5817" y="738"/>
                    </a:lnTo>
                    <a:lnTo>
                      <a:pt x="5834" y="722"/>
                    </a:lnTo>
                    <a:lnTo>
                      <a:pt x="5850" y="704"/>
                    </a:lnTo>
                    <a:lnTo>
                      <a:pt x="5867" y="683"/>
                    </a:lnTo>
                    <a:lnTo>
                      <a:pt x="5884" y="657"/>
                    </a:lnTo>
                    <a:lnTo>
                      <a:pt x="5900" y="625"/>
                    </a:lnTo>
                    <a:lnTo>
                      <a:pt x="5918" y="592"/>
                    </a:lnTo>
                    <a:lnTo>
                      <a:pt x="5935" y="560"/>
                    </a:lnTo>
                    <a:lnTo>
                      <a:pt x="5953" y="530"/>
                    </a:lnTo>
                    <a:lnTo>
                      <a:pt x="5969" y="502"/>
                    </a:lnTo>
                    <a:lnTo>
                      <a:pt x="5986" y="476"/>
                    </a:lnTo>
                    <a:lnTo>
                      <a:pt x="6000" y="452"/>
                    </a:lnTo>
                    <a:lnTo>
                      <a:pt x="6013" y="429"/>
                    </a:lnTo>
                    <a:lnTo>
                      <a:pt x="6023" y="408"/>
                    </a:lnTo>
                    <a:lnTo>
                      <a:pt x="6031" y="389"/>
                    </a:lnTo>
                    <a:lnTo>
                      <a:pt x="6036" y="372"/>
                    </a:lnTo>
                    <a:lnTo>
                      <a:pt x="6037" y="357"/>
                    </a:lnTo>
                    <a:lnTo>
                      <a:pt x="6035" y="343"/>
                    </a:lnTo>
                    <a:lnTo>
                      <a:pt x="6027" y="331"/>
                    </a:lnTo>
                    <a:lnTo>
                      <a:pt x="6016" y="321"/>
                    </a:lnTo>
                    <a:lnTo>
                      <a:pt x="5999" y="312"/>
                    </a:lnTo>
                    <a:lnTo>
                      <a:pt x="5976" y="306"/>
                    </a:lnTo>
                    <a:lnTo>
                      <a:pt x="5949" y="299"/>
                    </a:lnTo>
                    <a:lnTo>
                      <a:pt x="5918" y="294"/>
                    </a:lnTo>
                    <a:lnTo>
                      <a:pt x="5886" y="288"/>
                    </a:lnTo>
                    <a:lnTo>
                      <a:pt x="5852" y="281"/>
                    </a:lnTo>
                    <a:lnTo>
                      <a:pt x="5817" y="275"/>
                    </a:lnTo>
                    <a:lnTo>
                      <a:pt x="5781" y="267"/>
                    </a:lnTo>
                    <a:lnTo>
                      <a:pt x="5746" y="259"/>
                    </a:lnTo>
                    <a:lnTo>
                      <a:pt x="5712" y="252"/>
                    </a:lnTo>
                    <a:lnTo>
                      <a:pt x="5678" y="244"/>
                    </a:lnTo>
                    <a:lnTo>
                      <a:pt x="5649" y="236"/>
                    </a:lnTo>
                    <a:lnTo>
                      <a:pt x="5621" y="227"/>
                    </a:lnTo>
                    <a:lnTo>
                      <a:pt x="5598" y="218"/>
                    </a:lnTo>
                    <a:lnTo>
                      <a:pt x="5577" y="208"/>
                    </a:lnTo>
                    <a:lnTo>
                      <a:pt x="5563" y="198"/>
                    </a:lnTo>
                    <a:lnTo>
                      <a:pt x="5554" y="188"/>
                    </a:lnTo>
                    <a:lnTo>
                      <a:pt x="5550" y="176"/>
                    </a:lnTo>
                    <a:lnTo>
                      <a:pt x="5546" y="150"/>
                    </a:lnTo>
                    <a:lnTo>
                      <a:pt x="5536" y="122"/>
                    </a:lnTo>
                    <a:lnTo>
                      <a:pt x="5519" y="94"/>
                    </a:lnTo>
                    <a:lnTo>
                      <a:pt x="5496" y="65"/>
                    </a:lnTo>
                    <a:lnTo>
                      <a:pt x="5468" y="40"/>
                    </a:lnTo>
                    <a:lnTo>
                      <a:pt x="5435" y="20"/>
                    </a:lnTo>
                    <a:lnTo>
                      <a:pt x="5396" y="6"/>
                    </a:lnTo>
                    <a:lnTo>
                      <a:pt x="5353" y="0"/>
                    </a:lnTo>
                    <a:lnTo>
                      <a:pt x="5327" y="2"/>
                    </a:lnTo>
                    <a:lnTo>
                      <a:pt x="5296" y="3"/>
                    </a:lnTo>
                    <a:lnTo>
                      <a:pt x="5260" y="7"/>
                    </a:lnTo>
                    <a:lnTo>
                      <a:pt x="5222" y="11"/>
                    </a:lnTo>
                    <a:lnTo>
                      <a:pt x="5181" y="17"/>
                    </a:lnTo>
                    <a:lnTo>
                      <a:pt x="5139" y="22"/>
                    </a:lnTo>
                    <a:lnTo>
                      <a:pt x="5095" y="29"/>
                    </a:lnTo>
                    <a:lnTo>
                      <a:pt x="5053" y="35"/>
                    </a:lnTo>
                    <a:lnTo>
                      <a:pt x="5012" y="41"/>
                    </a:lnTo>
                    <a:lnTo>
                      <a:pt x="4973" y="48"/>
                    </a:lnTo>
                    <a:lnTo>
                      <a:pt x="4937" y="53"/>
                    </a:lnTo>
                    <a:lnTo>
                      <a:pt x="4907" y="59"/>
                    </a:lnTo>
                    <a:lnTo>
                      <a:pt x="4881" y="63"/>
                    </a:lnTo>
                    <a:lnTo>
                      <a:pt x="4860" y="67"/>
                    </a:lnTo>
                    <a:lnTo>
                      <a:pt x="4848" y="68"/>
                    </a:lnTo>
                    <a:lnTo>
                      <a:pt x="4844" y="70"/>
                    </a:lnTo>
                    <a:close/>
                  </a:path>
                </a:pathLst>
              </a:custGeom>
              <a:solidFill>
                <a:srgbClr val="009CA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30" name="Freeform 194">
                <a:extLst>
                  <a:ext uri="{FF2B5EF4-FFF2-40B4-BE49-F238E27FC236}">
                    <a16:creationId xmlns:a16="http://schemas.microsoft.com/office/drawing/2014/main" id="{389DE1F1-B2EC-497E-9C44-ADE1B1158E26}"/>
                  </a:ext>
                </a:extLst>
              </p:cNvPr>
              <p:cNvSpPr>
                <a:spLocks noChangeAspect="1"/>
              </p:cNvSpPr>
              <p:nvPr/>
            </p:nvSpPr>
            <p:spPr bwMode="auto">
              <a:xfrm>
                <a:off x="4251" y="1464"/>
                <a:ext cx="1343" cy="667"/>
              </a:xfrm>
              <a:custGeom>
                <a:avLst/>
                <a:gdLst>
                  <a:gd name="T0" fmla="*/ 0 w 5372"/>
                  <a:gd name="T1" fmla="*/ 0 h 2666"/>
                  <a:gd name="T2" fmla="*/ 0 w 5372"/>
                  <a:gd name="T3" fmla="*/ 0 h 2666"/>
                  <a:gd name="T4" fmla="*/ 0 w 5372"/>
                  <a:gd name="T5" fmla="*/ 0 h 2666"/>
                  <a:gd name="T6" fmla="*/ 0 w 5372"/>
                  <a:gd name="T7" fmla="*/ 0 h 2666"/>
                  <a:gd name="T8" fmla="*/ 0 w 5372"/>
                  <a:gd name="T9" fmla="*/ 0 h 2666"/>
                  <a:gd name="T10" fmla="*/ 0 w 5372"/>
                  <a:gd name="T11" fmla="*/ 0 h 2666"/>
                  <a:gd name="T12" fmla="*/ 0 w 5372"/>
                  <a:gd name="T13" fmla="*/ 0 h 2666"/>
                  <a:gd name="T14" fmla="*/ 0 w 5372"/>
                  <a:gd name="T15" fmla="*/ 0 h 2666"/>
                  <a:gd name="T16" fmla="*/ 0 w 5372"/>
                  <a:gd name="T17" fmla="*/ 0 h 2666"/>
                  <a:gd name="T18" fmla="*/ 0 w 5372"/>
                  <a:gd name="T19" fmla="*/ 0 h 2666"/>
                  <a:gd name="T20" fmla="*/ 0 w 5372"/>
                  <a:gd name="T21" fmla="*/ 0 h 2666"/>
                  <a:gd name="T22" fmla="*/ 0 w 5372"/>
                  <a:gd name="T23" fmla="*/ 0 h 2666"/>
                  <a:gd name="T24" fmla="*/ 0 w 5372"/>
                  <a:gd name="T25" fmla="*/ 0 h 2666"/>
                  <a:gd name="T26" fmla="*/ 0 w 5372"/>
                  <a:gd name="T27" fmla="*/ 0 h 2666"/>
                  <a:gd name="T28" fmla="*/ 0 w 5372"/>
                  <a:gd name="T29" fmla="*/ 0 h 2666"/>
                  <a:gd name="T30" fmla="*/ 0 w 5372"/>
                  <a:gd name="T31" fmla="*/ 0 h 2666"/>
                  <a:gd name="T32" fmla="*/ 0 w 5372"/>
                  <a:gd name="T33" fmla="*/ 0 h 2666"/>
                  <a:gd name="T34" fmla="*/ 0 w 5372"/>
                  <a:gd name="T35" fmla="*/ 0 h 2666"/>
                  <a:gd name="T36" fmla="*/ 0 w 5372"/>
                  <a:gd name="T37" fmla="*/ 0 h 2666"/>
                  <a:gd name="T38" fmla="*/ 0 w 5372"/>
                  <a:gd name="T39" fmla="*/ 0 h 2666"/>
                  <a:gd name="T40" fmla="*/ 0 w 5372"/>
                  <a:gd name="T41" fmla="*/ 0 h 2666"/>
                  <a:gd name="T42" fmla="*/ 0 w 5372"/>
                  <a:gd name="T43" fmla="*/ 0 h 2666"/>
                  <a:gd name="T44" fmla="*/ 0 w 5372"/>
                  <a:gd name="T45" fmla="*/ 0 h 2666"/>
                  <a:gd name="T46" fmla="*/ 0 w 5372"/>
                  <a:gd name="T47" fmla="*/ 0 h 2666"/>
                  <a:gd name="T48" fmla="*/ 0 w 5372"/>
                  <a:gd name="T49" fmla="*/ 0 h 2666"/>
                  <a:gd name="T50" fmla="*/ 0 w 5372"/>
                  <a:gd name="T51" fmla="*/ 0 h 2666"/>
                  <a:gd name="T52" fmla="*/ 0 w 5372"/>
                  <a:gd name="T53" fmla="*/ 0 h 2666"/>
                  <a:gd name="T54" fmla="*/ 0 w 5372"/>
                  <a:gd name="T55" fmla="*/ 0 h 2666"/>
                  <a:gd name="T56" fmla="*/ 0 w 5372"/>
                  <a:gd name="T57" fmla="*/ 0 h 2666"/>
                  <a:gd name="T58" fmla="*/ 0 w 5372"/>
                  <a:gd name="T59" fmla="*/ 0 h 2666"/>
                  <a:gd name="T60" fmla="*/ 0 w 5372"/>
                  <a:gd name="T61" fmla="*/ 0 h 2666"/>
                  <a:gd name="T62" fmla="*/ 0 w 5372"/>
                  <a:gd name="T63" fmla="*/ 0 h 2666"/>
                  <a:gd name="T64" fmla="*/ 0 w 5372"/>
                  <a:gd name="T65" fmla="*/ 0 h 2666"/>
                  <a:gd name="T66" fmla="*/ 0 w 5372"/>
                  <a:gd name="T67" fmla="*/ 0 h 2666"/>
                  <a:gd name="T68" fmla="*/ 0 w 5372"/>
                  <a:gd name="T69" fmla="*/ 0 h 2666"/>
                  <a:gd name="T70" fmla="*/ 0 w 5372"/>
                  <a:gd name="T71" fmla="*/ 0 h 2666"/>
                  <a:gd name="T72" fmla="*/ 0 w 5372"/>
                  <a:gd name="T73" fmla="*/ 0 h 2666"/>
                  <a:gd name="T74" fmla="*/ 0 w 5372"/>
                  <a:gd name="T75" fmla="*/ 0 h 2666"/>
                  <a:gd name="T76" fmla="*/ 0 w 5372"/>
                  <a:gd name="T77" fmla="*/ 0 h 2666"/>
                  <a:gd name="T78" fmla="*/ 0 w 5372"/>
                  <a:gd name="T79" fmla="*/ 0 h 2666"/>
                  <a:gd name="T80" fmla="*/ 0 w 5372"/>
                  <a:gd name="T81" fmla="*/ 0 h 2666"/>
                  <a:gd name="T82" fmla="*/ 0 w 5372"/>
                  <a:gd name="T83" fmla="*/ 0 h 2666"/>
                  <a:gd name="T84" fmla="*/ 0 w 5372"/>
                  <a:gd name="T85" fmla="*/ 0 h 2666"/>
                  <a:gd name="T86" fmla="*/ 0 w 5372"/>
                  <a:gd name="T87" fmla="*/ 0 h 2666"/>
                  <a:gd name="T88" fmla="*/ 0 w 5372"/>
                  <a:gd name="T89" fmla="*/ 0 h 2666"/>
                  <a:gd name="T90" fmla="*/ 0 w 5372"/>
                  <a:gd name="T91" fmla="*/ 0 h 2666"/>
                  <a:gd name="T92" fmla="*/ 0 w 5372"/>
                  <a:gd name="T93" fmla="*/ 0 h 2666"/>
                  <a:gd name="T94" fmla="*/ 0 w 5372"/>
                  <a:gd name="T95" fmla="*/ 0 h 2666"/>
                  <a:gd name="T96" fmla="*/ 0 w 5372"/>
                  <a:gd name="T97" fmla="*/ 0 h 2666"/>
                  <a:gd name="T98" fmla="*/ 0 w 5372"/>
                  <a:gd name="T99" fmla="*/ 0 h 2666"/>
                  <a:gd name="T100" fmla="*/ 0 w 5372"/>
                  <a:gd name="T101" fmla="*/ 0 h 2666"/>
                  <a:gd name="T102" fmla="*/ 0 w 5372"/>
                  <a:gd name="T103" fmla="*/ 0 h 2666"/>
                  <a:gd name="T104" fmla="*/ 0 w 5372"/>
                  <a:gd name="T105" fmla="*/ 0 h 2666"/>
                  <a:gd name="T106" fmla="*/ 0 w 5372"/>
                  <a:gd name="T107" fmla="*/ 0 h 2666"/>
                  <a:gd name="T108" fmla="*/ 0 w 5372"/>
                  <a:gd name="T109" fmla="*/ 0 h 2666"/>
                  <a:gd name="T110" fmla="*/ 0 w 5372"/>
                  <a:gd name="T111" fmla="*/ 0 h 266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372"/>
                  <a:gd name="T169" fmla="*/ 0 h 2666"/>
                  <a:gd name="T170" fmla="*/ 5372 w 5372"/>
                  <a:gd name="T171" fmla="*/ 2666 h 266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372" h="2666">
                    <a:moveTo>
                      <a:pt x="2687" y="600"/>
                    </a:moveTo>
                    <a:lnTo>
                      <a:pt x="2630" y="615"/>
                    </a:lnTo>
                    <a:lnTo>
                      <a:pt x="2576" y="630"/>
                    </a:lnTo>
                    <a:lnTo>
                      <a:pt x="2527" y="644"/>
                    </a:lnTo>
                    <a:lnTo>
                      <a:pt x="2481" y="655"/>
                    </a:lnTo>
                    <a:lnTo>
                      <a:pt x="2439" y="667"/>
                    </a:lnTo>
                    <a:lnTo>
                      <a:pt x="2400" y="678"/>
                    </a:lnTo>
                    <a:lnTo>
                      <a:pt x="2364" y="687"/>
                    </a:lnTo>
                    <a:lnTo>
                      <a:pt x="2332" y="698"/>
                    </a:lnTo>
                    <a:lnTo>
                      <a:pt x="2301" y="707"/>
                    </a:lnTo>
                    <a:lnTo>
                      <a:pt x="2274" y="714"/>
                    </a:lnTo>
                    <a:lnTo>
                      <a:pt x="2249" y="722"/>
                    </a:lnTo>
                    <a:lnTo>
                      <a:pt x="2224" y="730"/>
                    </a:lnTo>
                    <a:lnTo>
                      <a:pt x="2203" y="737"/>
                    </a:lnTo>
                    <a:lnTo>
                      <a:pt x="2182" y="745"/>
                    </a:lnTo>
                    <a:lnTo>
                      <a:pt x="2163" y="751"/>
                    </a:lnTo>
                    <a:lnTo>
                      <a:pt x="2145" y="758"/>
                    </a:lnTo>
                    <a:lnTo>
                      <a:pt x="2127" y="766"/>
                    </a:lnTo>
                    <a:lnTo>
                      <a:pt x="2110" y="772"/>
                    </a:lnTo>
                    <a:lnTo>
                      <a:pt x="2094" y="780"/>
                    </a:lnTo>
                    <a:lnTo>
                      <a:pt x="2077" y="787"/>
                    </a:lnTo>
                    <a:lnTo>
                      <a:pt x="2060" y="795"/>
                    </a:lnTo>
                    <a:lnTo>
                      <a:pt x="2044" y="803"/>
                    </a:lnTo>
                    <a:lnTo>
                      <a:pt x="2026" y="812"/>
                    </a:lnTo>
                    <a:lnTo>
                      <a:pt x="2006" y="821"/>
                    </a:lnTo>
                    <a:lnTo>
                      <a:pt x="1987" y="831"/>
                    </a:lnTo>
                    <a:lnTo>
                      <a:pt x="1965" y="841"/>
                    </a:lnTo>
                    <a:lnTo>
                      <a:pt x="1942" y="853"/>
                    </a:lnTo>
                    <a:lnTo>
                      <a:pt x="1918" y="864"/>
                    </a:lnTo>
                    <a:lnTo>
                      <a:pt x="1892" y="878"/>
                    </a:lnTo>
                    <a:lnTo>
                      <a:pt x="1863" y="892"/>
                    </a:lnTo>
                    <a:lnTo>
                      <a:pt x="1832" y="907"/>
                    </a:lnTo>
                    <a:lnTo>
                      <a:pt x="1798" y="923"/>
                    </a:lnTo>
                    <a:lnTo>
                      <a:pt x="1742" y="949"/>
                    </a:lnTo>
                    <a:lnTo>
                      <a:pt x="1689" y="976"/>
                    </a:lnTo>
                    <a:lnTo>
                      <a:pt x="1636" y="1004"/>
                    </a:lnTo>
                    <a:lnTo>
                      <a:pt x="1583" y="1032"/>
                    </a:lnTo>
                    <a:lnTo>
                      <a:pt x="1531" y="1062"/>
                    </a:lnTo>
                    <a:lnTo>
                      <a:pt x="1480" y="1093"/>
                    </a:lnTo>
                    <a:lnTo>
                      <a:pt x="1428" y="1123"/>
                    </a:lnTo>
                    <a:lnTo>
                      <a:pt x="1378" y="1154"/>
                    </a:lnTo>
                    <a:lnTo>
                      <a:pt x="1328" y="1186"/>
                    </a:lnTo>
                    <a:lnTo>
                      <a:pt x="1280" y="1220"/>
                    </a:lnTo>
                    <a:lnTo>
                      <a:pt x="1231" y="1254"/>
                    </a:lnTo>
                    <a:lnTo>
                      <a:pt x="1183" y="1289"/>
                    </a:lnTo>
                    <a:lnTo>
                      <a:pt x="1136" y="1325"/>
                    </a:lnTo>
                    <a:lnTo>
                      <a:pt x="1089" y="1361"/>
                    </a:lnTo>
                    <a:lnTo>
                      <a:pt x="1042" y="1398"/>
                    </a:lnTo>
                    <a:lnTo>
                      <a:pt x="996" y="1436"/>
                    </a:lnTo>
                    <a:lnTo>
                      <a:pt x="951" y="1475"/>
                    </a:lnTo>
                    <a:lnTo>
                      <a:pt x="905" y="1514"/>
                    </a:lnTo>
                    <a:lnTo>
                      <a:pt x="862" y="1554"/>
                    </a:lnTo>
                    <a:lnTo>
                      <a:pt x="817" y="1597"/>
                    </a:lnTo>
                    <a:lnTo>
                      <a:pt x="773" y="1639"/>
                    </a:lnTo>
                    <a:lnTo>
                      <a:pt x="730" y="1681"/>
                    </a:lnTo>
                    <a:lnTo>
                      <a:pt x="686" y="1726"/>
                    </a:lnTo>
                    <a:lnTo>
                      <a:pt x="644" y="1771"/>
                    </a:lnTo>
                    <a:lnTo>
                      <a:pt x="601" y="1816"/>
                    </a:lnTo>
                    <a:lnTo>
                      <a:pt x="559" y="1862"/>
                    </a:lnTo>
                    <a:lnTo>
                      <a:pt x="517" y="1909"/>
                    </a:lnTo>
                    <a:lnTo>
                      <a:pt x="476" y="1958"/>
                    </a:lnTo>
                    <a:lnTo>
                      <a:pt x="435" y="2008"/>
                    </a:lnTo>
                    <a:lnTo>
                      <a:pt x="394" y="2058"/>
                    </a:lnTo>
                    <a:lnTo>
                      <a:pt x="353" y="2108"/>
                    </a:lnTo>
                    <a:lnTo>
                      <a:pt x="312" y="2161"/>
                    </a:lnTo>
                    <a:lnTo>
                      <a:pt x="271" y="2210"/>
                    </a:lnTo>
                    <a:lnTo>
                      <a:pt x="231" y="2253"/>
                    </a:lnTo>
                    <a:lnTo>
                      <a:pt x="192" y="2290"/>
                    </a:lnTo>
                    <a:lnTo>
                      <a:pt x="155" y="2322"/>
                    </a:lnTo>
                    <a:lnTo>
                      <a:pt x="121" y="2351"/>
                    </a:lnTo>
                    <a:lnTo>
                      <a:pt x="89" y="2376"/>
                    </a:lnTo>
                    <a:lnTo>
                      <a:pt x="60" y="2398"/>
                    </a:lnTo>
                    <a:lnTo>
                      <a:pt x="37" y="2419"/>
                    </a:lnTo>
                    <a:lnTo>
                      <a:pt x="19" y="2437"/>
                    </a:lnTo>
                    <a:lnTo>
                      <a:pt x="6" y="2455"/>
                    </a:lnTo>
                    <a:lnTo>
                      <a:pt x="0" y="2471"/>
                    </a:lnTo>
                    <a:lnTo>
                      <a:pt x="3" y="2489"/>
                    </a:lnTo>
                    <a:lnTo>
                      <a:pt x="12" y="2508"/>
                    </a:lnTo>
                    <a:lnTo>
                      <a:pt x="30" y="2530"/>
                    </a:lnTo>
                    <a:lnTo>
                      <a:pt x="58" y="2553"/>
                    </a:lnTo>
                    <a:lnTo>
                      <a:pt x="95" y="2580"/>
                    </a:lnTo>
                    <a:lnTo>
                      <a:pt x="136" y="2606"/>
                    </a:lnTo>
                    <a:lnTo>
                      <a:pt x="172" y="2626"/>
                    </a:lnTo>
                    <a:lnTo>
                      <a:pt x="205" y="2643"/>
                    </a:lnTo>
                    <a:lnTo>
                      <a:pt x="236" y="2655"/>
                    </a:lnTo>
                    <a:lnTo>
                      <a:pt x="265" y="2661"/>
                    </a:lnTo>
                    <a:lnTo>
                      <a:pt x="295" y="2665"/>
                    </a:lnTo>
                    <a:lnTo>
                      <a:pt x="324" y="2666"/>
                    </a:lnTo>
                    <a:lnTo>
                      <a:pt x="356" y="2665"/>
                    </a:lnTo>
                    <a:lnTo>
                      <a:pt x="389" y="2661"/>
                    </a:lnTo>
                    <a:lnTo>
                      <a:pt x="424" y="2655"/>
                    </a:lnTo>
                    <a:lnTo>
                      <a:pt x="465" y="2647"/>
                    </a:lnTo>
                    <a:lnTo>
                      <a:pt x="510" y="2639"/>
                    </a:lnTo>
                    <a:lnTo>
                      <a:pt x="560" y="2630"/>
                    </a:lnTo>
                    <a:lnTo>
                      <a:pt x="618" y="2621"/>
                    </a:lnTo>
                    <a:lnTo>
                      <a:pt x="682" y="2612"/>
                    </a:lnTo>
                    <a:lnTo>
                      <a:pt x="755" y="2605"/>
                    </a:lnTo>
                    <a:lnTo>
                      <a:pt x="795" y="2599"/>
                    </a:lnTo>
                    <a:lnTo>
                      <a:pt x="837" y="2594"/>
                    </a:lnTo>
                    <a:lnTo>
                      <a:pt x="882" y="2585"/>
                    </a:lnTo>
                    <a:lnTo>
                      <a:pt x="930" y="2576"/>
                    </a:lnTo>
                    <a:lnTo>
                      <a:pt x="978" y="2566"/>
                    </a:lnTo>
                    <a:lnTo>
                      <a:pt x="1030" y="2553"/>
                    </a:lnTo>
                    <a:lnTo>
                      <a:pt x="1083" y="2539"/>
                    </a:lnTo>
                    <a:lnTo>
                      <a:pt x="1140" y="2524"/>
                    </a:lnTo>
                    <a:lnTo>
                      <a:pt x="1196" y="2508"/>
                    </a:lnTo>
                    <a:lnTo>
                      <a:pt x="1256" y="2490"/>
                    </a:lnTo>
                    <a:lnTo>
                      <a:pt x="1317" y="2472"/>
                    </a:lnTo>
                    <a:lnTo>
                      <a:pt x="1380" y="2452"/>
                    </a:lnTo>
                    <a:lnTo>
                      <a:pt x="1444" y="2431"/>
                    </a:lnTo>
                    <a:lnTo>
                      <a:pt x="1509" y="2410"/>
                    </a:lnTo>
                    <a:lnTo>
                      <a:pt x="1577" y="2388"/>
                    </a:lnTo>
                    <a:lnTo>
                      <a:pt x="1645" y="2365"/>
                    </a:lnTo>
                    <a:lnTo>
                      <a:pt x="1715" y="2340"/>
                    </a:lnTo>
                    <a:lnTo>
                      <a:pt x="1786" y="2316"/>
                    </a:lnTo>
                    <a:lnTo>
                      <a:pt x="1859" y="2290"/>
                    </a:lnTo>
                    <a:lnTo>
                      <a:pt x="1932" y="2265"/>
                    </a:lnTo>
                    <a:lnTo>
                      <a:pt x="2006" y="2238"/>
                    </a:lnTo>
                    <a:lnTo>
                      <a:pt x="2081" y="2211"/>
                    </a:lnTo>
                    <a:lnTo>
                      <a:pt x="2158" y="2184"/>
                    </a:lnTo>
                    <a:lnTo>
                      <a:pt x="2235" y="2156"/>
                    </a:lnTo>
                    <a:lnTo>
                      <a:pt x="2312" y="2127"/>
                    </a:lnTo>
                    <a:lnTo>
                      <a:pt x="2390" y="2099"/>
                    </a:lnTo>
                    <a:lnTo>
                      <a:pt x="2468" y="2071"/>
                    </a:lnTo>
                    <a:lnTo>
                      <a:pt x="2548" y="2043"/>
                    </a:lnTo>
                    <a:lnTo>
                      <a:pt x="2626" y="2015"/>
                    </a:lnTo>
                    <a:lnTo>
                      <a:pt x="2705" y="1986"/>
                    </a:lnTo>
                    <a:lnTo>
                      <a:pt x="2786" y="1958"/>
                    </a:lnTo>
                    <a:lnTo>
                      <a:pt x="2865" y="1930"/>
                    </a:lnTo>
                    <a:lnTo>
                      <a:pt x="2945" y="1902"/>
                    </a:lnTo>
                    <a:lnTo>
                      <a:pt x="3026" y="1874"/>
                    </a:lnTo>
                    <a:lnTo>
                      <a:pt x="3105" y="1847"/>
                    </a:lnTo>
                    <a:lnTo>
                      <a:pt x="3185" y="1818"/>
                    </a:lnTo>
                    <a:lnTo>
                      <a:pt x="3263" y="1790"/>
                    </a:lnTo>
                    <a:lnTo>
                      <a:pt x="3342" y="1763"/>
                    </a:lnTo>
                    <a:lnTo>
                      <a:pt x="3421" y="1736"/>
                    </a:lnTo>
                    <a:lnTo>
                      <a:pt x="3498" y="1708"/>
                    </a:lnTo>
                    <a:lnTo>
                      <a:pt x="3574" y="1681"/>
                    </a:lnTo>
                    <a:lnTo>
                      <a:pt x="3650" y="1656"/>
                    </a:lnTo>
                    <a:lnTo>
                      <a:pt x="3726" y="1629"/>
                    </a:lnTo>
                    <a:lnTo>
                      <a:pt x="3799" y="1603"/>
                    </a:lnTo>
                    <a:lnTo>
                      <a:pt x="3872" y="1577"/>
                    </a:lnTo>
                    <a:lnTo>
                      <a:pt x="3945" y="1552"/>
                    </a:lnTo>
                    <a:lnTo>
                      <a:pt x="4015" y="1527"/>
                    </a:lnTo>
                    <a:lnTo>
                      <a:pt x="4085" y="1503"/>
                    </a:lnTo>
                    <a:lnTo>
                      <a:pt x="4153" y="1479"/>
                    </a:lnTo>
                    <a:lnTo>
                      <a:pt x="4219" y="1455"/>
                    </a:lnTo>
                    <a:lnTo>
                      <a:pt x="4283" y="1432"/>
                    </a:lnTo>
                    <a:lnTo>
                      <a:pt x="4348" y="1411"/>
                    </a:lnTo>
                    <a:lnTo>
                      <a:pt x="4409" y="1389"/>
                    </a:lnTo>
                    <a:lnTo>
                      <a:pt x="4468" y="1367"/>
                    </a:lnTo>
                    <a:lnTo>
                      <a:pt x="4526" y="1348"/>
                    </a:lnTo>
                    <a:lnTo>
                      <a:pt x="4582" y="1327"/>
                    </a:lnTo>
                    <a:lnTo>
                      <a:pt x="4636" y="1308"/>
                    </a:lnTo>
                    <a:lnTo>
                      <a:pt x="4687" y="1290"/>
                    </a:lnTo>
                    <a:lnTo>
                      <a:pt x="4736" y="1272"/>
                    </a:lnTo>
                    <a:lnTo>
                      <a:pt x="4783" y="1255"/>
                    </a:lnTo>
                    <a:lnTo>
                      <a:pt x="4827" y="1240"/>
                    </a:lnTo>
                    <a:lnTo>
                      <a:pt x="4869" y="1225"/>
                    </a:lnTo>
                    <a:lnTo>
                      <a:pt x="4909" y="1211"/>
                    </a:lnTo>
                    <a:lnTo>
                      <a:pt x="4945" y="1198"/>
                    </a:lnTo>
                    <a:lnTo>
                      <a:pt x="5013" y="1173"/>
                    </a:lnTo>
                    <a:lnTo>
                      <a:pt x="5074" y="1150"/>
                    </a:lnTo>
                    <a:lnTo>
                      <a:pt x="5132" y="1128"/>
                    </a:lnTo>
                    <a:lnTo>
                      <a:pt x="5183" y="1108"/>
                    </a:lnTo>
                    <a:lnTo>
                      <a:pt x="5228" y="1087"/>
                    </a:lnTo>
                    <a:lnTo>
                      <a:pt x="5268" y="1068"/>
                    </a:lnTo>
                    <a:lnTo>
                      <a:pt x="5303" y="1048"/>
                    </a:lnTo>
                    <a:lnTo>
                      <a:pt x="5330" y="1028"/>
                    </a:lnTo>
                    <a:lnTo>
                      <a:pt x="5350" y="1008"/>
                    </a:lnTo>
                    <a:lnTo>
                      <a:pt x="5364" y="987"/>
                    </a:lnTo>
                    <a:lnTo>
                      <a:pt x="5372" y="966"/>
                    </a:lnTo>
                    <a:lnTo>
                      <a:pt x="5372" y="943"/>
                    </a:lnTo>
                    <a:lnTo>
                      <a:pt x="5365" y="917"/>
                    </a:lnTo>
                    <a:lnTo>
                      <a:pt x="5351" y="890"/>
                    </a:lnTo>
                    <a:lnTo>
                      <a:pt x="5331" y="862"/>
                    </a:lnTo>
                    <a:lnTo>
                      <a:pt x="5301" y="830"/>
                    </a:lnTo>
                    <a:lnTo>
                      <a:pt x="5269" y="798"/>
                    </a:lnTo>
                    <a:lnTo>
                      <a:pt x="5239" y="768"/>
                    </a:lnTo>
                    <a:lnTo>
                      <a:pt x="5210" y="741"/>
                    </a:lnTo>
                    <a:lnTo>
                      <a:pt x="5183" y="714"/>
                    </a:lnTo>
                    <a:lnTo>
                      <a:pt x="5159" y="690"/>
                    </a:lnTo>
                    <a:lnTo>
                      <a:pt x="5136" y="665"/>
                    </a:lnTo>
                    <a:lnTo>
                      <a:pt x="5117" y="642"/>
                    </a:lnTo>
                    <a:lnTo>
                      <a:pt x="5100" y="619"/>
                    </a:lnTo>
                    <a:lnTo>
                      <a:pt x="5087" y="596"/>
                    </a:lnTo>
                    <a:lnTo>
                      <a:pt x="5077" y="573"/>
                    </a:lnTo>
                    <a:lnTo>
                      <a:pt x="5071" y="549"/>
                    </a:lnTo>
                    <a:lnTo>
                      <a:pt x="5067" y="523"/>
                    </a:lnTo>
                    <a:lnTo>
                      <a:pt x="5068" y="497"/>
                    </a:lnTo>
                    <a:lnTo>
                      <a:pt x="5073" y="469"/>
                    </a:lnTo>
                    <a:lnTo>
                      <a:pt x="5083" y="440"/>
                    </a:lnTo>
                    <a:lnTo>
                      <a:pt x="5098" y="408"/>
                    </a:lnTo>
                    <a:lnTo>
                      <a:pt x="5117" y="376"/>
                    </a:lnTo>
                    <a:lnTo>
                      <a:pt x="5139" y="346"/>
                    </a:lnTo>
                    <a:lnTo>
                      <a:pt x="5164" y="319"/>
                    </a:lnTo>
                    <a:lnTo>
                      <a:pt x="5191" y="294"/>
                    </a:lnTo>
                    <a:lnTo>
                      <a:pt x="5219" y="271"/>
                    </a:lnTo>
                    <a:lnTo>
                      <a:pt x="5246" y="249"/>
                    </a:lnTo>
                    <a:lnTo>
                      <a:pt x="5273" y="228"/>
                    </a:lnTo>
                    <a:lnTo>
                      <a:pt x="5296" y="208"/>
                    </a:lnTo>
                    <a:lnTo>
                      <a:pt x="5317" y="190"/>
                    </a:lnTo>
                    <a:lnTo>
                      <a:pt x="5332" y="172"/>
                    </a:lnTo>
                    <a:lnTo>
                      <a:pt x="5342" y="154"/>
                    </a:lnTo>
                    <a:lnTo>
                      <a:pt x="5346" y="136"/>
                    </a:lnTo>
                    <a:lnTo>
                      <a:pt x="5342" y="119"/>
                    </a:lnTo>
                    <a:lnTo>
                      <a:pt x="5331" y="101"/>
                    </a:lnTo>
                    <a:lnTo>
                      <a:pt x="5308" y="83"/>
                    </a:lnTo>
                    <a:lnTo>
                      <a:pt x="5276" y="64"/>
                    </a:lnTo>
                    <a:lnTo>
                      <a:pt x="5237" y="46"/>
                    </a:lnTo>
                    <a:lnTo>
                      <a:pt x="5200" y="32"/>
                    </a:lnTo>
                    <a:lnTo>
                      <a:pt x="5164" y="22"/>
                    </a:lnTo>
                    <a:lnTo>
                      <a:pt x="5128" y="13"/>
                    </a:lnTo>
                    <a:lnTo>
                      <a:pt x="5094" y="6"/>
                    </a:lnTo>
                    <a:lnTo>
                      <a:pt x="5062" y="2"/>
                    </a:lnTo>
                    <a:lnTo>
                      <a:pt x="5031" y="1"/>
                    </a:lnTo>
                    <a:lnTo>
                      <a:pt x="5001" y="0"/>
                    </a:lnTo>
                    <a:lnTo>
                      <a:pt x="4976" y="0"/>
                    </a:lnTo>
                    <a:lnTo>
                      <a:pt x="4953" y="2"/>
                    </a:lnTo>
                    <a:lnTo>
                      <a:pt x="4931" y="4"/>
                    </a:lnTo>
                    <a:lnTo>
                      <a:pt x="4914" y="6"/>
                    </a:lnTo>
                    <a:lnTo>
                      <a:pt x="4900" y="9"/>
                    </a:lnTo>
                    <a:lnTo>
                      <a:pt x="4890" y="10"/>
                    </a:lnTo>
                    <a:lnTo>
                      <a:pt x="4883" y="13"/>
                    </a:lnTo>
                    <a:lnTo>
                      <a:pt x="4881" y="13"/>
                    </a:lnTo>
                    <a:lnTo>
                      <a:pt x="2687" y="600"/>
                    </a:lnTo>
                    <a:close/>
                  </a:path>
                </a:pathLst>
              </a:custGeom>
              <a:solidFill>
                <a:srgbClr val="007377"/>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31" name="Freeform 195">
                <a:extLst>
                  <a:ext uri="{FF2B5EF4-FFF2-40B4-BE49-F238E27FC236}">
                    <a16:creationId xmlns:a16="http://schemas.microsoft.com/office/drawing/2014/main" id="{B6F3369B-767C-45E0-AA91-26C47AD54FCC}"/>
                  </a:ext>
                </a:extLst>
              </p:cNvPr>
              <p:cNvSpPr>
                <a:spLocks noChangeAspect="1"/>
              </p:cNvSpPr>
              <p:nvPr/>
            </p:nvSpPr>
            <p:spPr bwMode="auto">
              <a:xfrm>
                <a:off x="4614" y="1353"/>
                <a:ext cx="922" cy="244"/>
              </a:xfrm>
              <a:custGeom>
                <a:avLst/>
                <a:gdLst>
                  <a:gd name="T0" fmla="*/ 0 w 3686"/>
                  <a:gd name="T1" fmla="*/ 0 h 974"/>
                  <a:gd name="T2" fmla="*/ 0 w 3686"/>
                  <a:gd name="T3" fmla="*/ 0 h 974"/>
                  <a:gd name="T4" fmla="*/ 0 w 3686"/>
                  <a:gd name="T5" fmla="*/ 0 h 974"/>
                  <a:gd name="T6" fmla="*/ 0 w 3686"/>
                  <a:gd name="T7" fmla="*/ 0 h 974"/>
                  <a:gd name="T8" fmla="*/ 0 w 3686"/>
                  <a:gd name="T9" fmla="*/ 0 h 974"/>
                  <a:gd name="T10" fmla="*/ 0 w 3686"/>
                  <a:gd name="T11" fmla="*/ 0 h 974"/>
                  <a:gd name="T12" fmla="*/ 0 w 3686"/>
                  <a:gd name="T13" fmla="*/ 0 h 974"/>
                  <a:gd name="T14" fmla="*/ 0 w 3686"/>
                  <a:gd name="T15" fmla="*/ 0 h 974"/>
                  <a:gd name="T16" fmla="*/ 0 w 3686"/>
                  <a:gd name="T17" fmla="*/ 0 h 974"/>
                  <a:gd name="T18" fmla="*/ 0 w 3686"/>
                  <a:gd name="T19" fmla="*/ 0 h 974"/>
                  <a:gd name="T20" fmla="*/ 0 w 3686"/>
                  <a:gd name="T21" fmla="*/ 0 h 974"/>
                  <a:gd name="T22" fmla="*/ 0 w 3686"/>
                  <a:gd name="T23" fmla="*/ 0 h 974"/>
                  <a:gd name="T24" fmla="*/ 0 w 3686"/>
                  <a:gd name="T25" fmla="*/ 0 h 974"/>
                  <a:gd name="T26" fmla="*/ 0 w 3686"/>
                  <a:gd name="T27" fmla="*/ 0 h 974"/>
                  <a:gd name="T28" fmla="*/ 0 w 3686"/>
                  <a:gd name="T29" fmla="*/ 0 h 974"/>
                  <a:gd name="T30" fmla="*/ 0 w 3686"/>
                  <a:gd name="T31" fmla="*/ 0 h 974"/>
                  <a:gd name="T32" fmla="*/ 0 w 3686"/>
                  <a:gd name="T33" fmla="*/ 0 h 974"/>
                  <a:gd name="T34" fmla="*/ 0 w 3686"/>
                  <a:gd name="T35" fmla="*/ 0 h 974"/>
                  <a:gd name="T36" fmla="*/ 0 w 3686"/>
                  <a:gd name="T37" fmla="*/ 0 h 974"/>
                  <a:gd name="T38" fmla="*/ 0 w 3686"/>
                  <a:gd name="T39" fmla="*/ 0 h 974"/>
                  <a:gd name="T40" fmla="*/ 0 w 3686"/>
                  <a:gd name="T41" fmla="*/ 0 h 974"/>
                  <a:gd name="T42" fmla="*/ 0 w 3686"/>
                  <a:gd name="T43" fmla="*/ 0 h 974"/>
                  <a:gd name="T44" fmla="*/ 0 w 3686"/>
                  <a:gd name="T45" fmla="*/ 0 h 974"/>
                  <a:gd name="T46" fmla="*/ 0 w 3686"/>
                  <a:gd name="T47" fmla="*/ 0 h 974"/>
                  <a:gd name="T48" fmla="*/ 0 w 3686"/>
                  <a:gd name="T49" fmla="*/ 0 h 974"/>
                  <a:gd name="T50" fmla="*/ 0 w 3686"/>
                  <a:gd name="T51" fmla="*/ 0 h 974"/>
                  <a:gd name="T52" fmla="*/ 0 w 3686"/>
                  <a:gd name="T53" fmla="*/ 0 h 974"/>
                  <a:gd name="T54" fmla="*/ 0 w 3686"/>
                  <a:gd name="T55" fmla="*/ 0 h 974"/>
                  <a:gd name="T56" fmla="*/ 0 w 3686"/>
                  <a:gd name="T57" fmla="*/ 0 h 974"/>
                  <a:gd name="T58" fmla="*/ 0 w 3686"/>
                  <a:gd name="T59" fmla="*/ 0 h 974"/>
                  <a:gd name="T60" fmla="*/ 0 w 3686"/>
                  <a:gd name="T61" fmla="*/ 0 h 974"/>
                  <a:gd name="T62" fmla="*/ 0 w 3686"/>
                  <a:gd name="T63" fmla="*/ 0 h 974"/>
                  <a:gd name="T64" fmla="*/ 0 w 3686"/>
                  <a:gd name="T65" fmla="*/ 0 h 974"/>
                  <a:gd name="T66" fmla="*/ 0 w 3686"/>
                  <a:gd name="T67" fmla="*/ 0 h 974"/>
                  <a:gd name="T68" fmla="*/ 0 w 3686"/>
                  <a:gd name="T69" fmla="*/ 0 h 974"/>
                  <a:gd name="T70" fmla="*/ 0 w 3686"/>
                  <a:gd name="T71" fmla="*/ 0 h 974"/>
                  <a:gd name="T72" fmla="*/ 0 w 3686"/>
                  <a:gd name="T73" fmla="*/ 0 h 974"/>
                  <a:gd name="T74" fmla="*/ 0 w 3686"/>
                  <a:gd name="T75" fmla="*/ 0 h 974"/>
                  <a:gd name="T76" fmla="*/ 0 w 3686"/>
                  <a:gd name="T77" fmla="*/ 0 h 974"/>
                  <a:gd name="T78" fmla="*/ 0 w 3686"/>
                  <a:gd name="T79" fmla="*/ 0 h 974"/>
                  <a:gd name="T80" fmla="*/ 0 w 3686"/>
                  <a:gd name="T81" fmla="*/ 0 h 974"/>
                  <a:gd name="T82" fmla="*/ 0 w 3686"/>
                  <a:gd name="T83" fmla="*/ 0 h 974"/>
                  <a:gd name="T84" fmla="*/ 0 w 3686"/>
                  <a:gd name="T85" fmla="*/ 0 h 974"/>
                  <a:gd name="T86" fmla="*/ 0 w 3686"/>
                  <a:gd name="T87" fmla="*/ 0 h 974"/>
                  <a:gd name="T88" fmla="*/ 0 w 3686"/>
                  <a:gd name="T89" fmla="*/ 0 h 974"/>
                  <a:gd name="T90" fmla="*/ 0 w 3686"/>
                  <a:gd name="T91" fmla="*/ 0 h 974"/>
                  <a:gd name="T92" fmla="*/ 0 w 3686"/>
                  <a:gd name="T93" fmla="*/ 0 h 974"/>
                  <a:gd name="T94" fmla="*/ 0 w 3686"/>
                  <a:gd name="T95" fmla="*/ 0 h 974"/>
                  <a:gd name="T96" fmla="*/ 0 w 3686"/>
                  <a:gd name="T97" fmla="*/ 0 h 974"/>
                  <a:gd name="T98" fmla="*/ 0 w 3686"/>
                  <a:gd name="T99" fmla="*/ 0 h 974"/>
                  <a:gd name="T100" fmla="*/ 0 w 3686"/>
                  <a:gd name="T101" fmla="*/ 0 h 974"/>
                  <a:gd name="T102" fmla="*/ 0 w 3686"/>
                  <a:gd name="T103" fmla="*/ 0 h 974"/>
                  <a:gd name="T104" fmla="*/ 0 w 3686"/>
                  <a:gd name="T105" fmla="*/ 0 h 974"/>
                  <a:gd name="T106" fmla="*/ 0 w 3686"/>
                  <a:gd name="T107" fmla="*/ 0 h 974"/>
                  <a:gd name="T108" fmla="*/ 0 w 3686"/>
                  <a:gd name="T109" fmla="*/ 0 h 974"/>
                  <a:gd name="T110" fmla="*/ 0 w 3686"/>
                  <a:gd name="T111" fmla="*/ 0 h 97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686"/>
                  <a:gd name="T169" fmla="*/ 0 h 974"/>
                  <a:gd name="T170" fmla="*/ 3686 w 3686"/>
                  <a:gd name="T171" fmla="*/ 974 h 97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686" h="974">
                    <a:moveTo>
                      <a:pt x="2890" y="0"/>
                    </a:moveTo>
                    <a:lnTo>
                      <a:pt x="2859" y="6"/>
                    </a:lnTo>
                    <a:lnTo>
                      <a:pt x="2817" y="12"/>
                    </a:lnTo>
                    <a:lnTo>
                      <a:pt x="2763" y="22"/>
                    </a:lnTo>
                    <a:lnTo>
                      <a:pt x="2700" y="34"/>
                    </a:lnTo>
                    <a:lnTo>
                      <a:pt x="2628" y="47"/>
                    </a:lnTo>
                    <a:lnTo>
                      <a:pt x="2547" y="62"/>
                    </a:lnTo>
                    <a:lnTo>
                      <a:pt x="2460" y="80"/>
                    </a:lnTo>
                    <a:lnTo>
                      <a:pt x="2365" y="98"/>
                    </a:lnTo>
                    <a:lnTo>
                      <a:pt x="2264" y="118"/>
                    </a:lnTo>
                    <a:lnTo>
                      <a:pt x="2159" y="139"/>
                    </a:lnTo>
                    <a:lnTo>
                      <a:pt x="2049" y="162"/>
                    </a:lnTo>
                    <a:lnTo>
                      <a:pt x="1935" y="185"/>
                    </a:lnTo>
                    <a:lnTo>
                      <a:pt x="1818" y="208"/>
                    </a:lnTo>
                    <a:lnTo>
                      <a:pt x="1700" y="233"/>
                    </a:lnTo>
                    <a:lnTo>
                      <a:pt x="1579" y="257"/>
                    </a:lnTo>
                    <a:lnTo>
                      <a:pt x="1460" y="283"/>
                    </a:lnTo>
                    <a:lnTo>
                      <a:pt x="1340" y="307"/>
                    </a:lnTo>
                    <a:lnTo>
                      <a:pt x="1222" y="333"/>
                    </a:lnTo>
                    <a:lnTo>
                      <a:pt x="1105" y="357"/>
                    </a:lnTo>
                    <a:lnTo>
                      <a:pt x="991" y="381"/>
                    </a:lnTo>
                    <a:lnTo>
                      <a:pt x="881" y="406"/>
                    </a:lnTo>
                    <a:lnTo>
                      <a:pt x="776" y="429"/>
                    </a:lnTo>
                    <a:lnTo>
                      <a:pt x="674" y="451"/>
                    </a:lnTo>
                    <a:lnTo>
                      <a:pt x="581" y="472"/>
                    </a:lnTo>
                    <a:lnTo>
                      <a:pt x="492" y="492"/>
                    </a:lnTo>
                    <a:lnTo>
                      <a:pt x="411" y="511"/>
                    </a:lnTo>
                    <a:lnTo>
                      <a:pt x="340" y="528"/>
                    </a:lnTo>
                    <a:lnTo>
                      <a:pt x="277" y="544"/>
                    </a:lnTo>
                    <a:lnTo>
                      <a:pt x="224" y="557"/>
                    </a:lnTo>
                    <a:lnTo>
                      <a:pt x="182" y="570"/>
                    </a:lnTo>
                    <a:lnTo>
                      <a:pt x="151" y="579"/>
                    </a:lnTo>
                    <a:lnTo>
                      <a:pt x="133" y="587"/>
                    </a:lnTo>
                    <a:lnTo>
                      <a:pt x="110" y="598"/>
                    </a:lnTo>
                    <a:lnTo>
                      <a:pt x="88" y="608"/>
                    </a:lnTo>
                    <a:lnTo>
                      <a:pt x="68" y="616"/>
                    </a:lnTo>
                    <a:lnTo>
                      <a:pt x="49" y="624"/>
                    </a:lnTo>
                    <a:lnTo>
                      <a:pt x="33" y="629"/>
                    </a:lnTo>
                    <a:lnTo>
                      <a:pt x="19" y="634"/>
                    </a:lnTo>
                    <a:lnTo>
                      <a:pt x="9" y="639"/>
                    </a:lnTo>
                    <a:lnTo>
                      <a:pt x="2" y="643"/>
                    </a:lnTo>
                    <a:lnTo>
                      <a:pt x="0" y="648"/>
                    </a:lnTo>
                    <a:lnTo>
                      <a:pt x="1" y="653"/>
                    </a:lnTo>
                    <a:lnTo>
                      <a:pt x="8" y="658"/>
                    </a:lnTo>
                    <a:lnTo>
                      <a:pt x="19" y="663"/>
                    </a:lnTo>
                    <a:lnTo>
                      <a:pt x="37" y="671"/>
                    </a:lnTo>
                    <a:lnTo>
                      <a:pt x="60" y="679"/>
                    </a:lnTo>
                    <a:lnTo>
                      <a:pt x="90" y="689"/>
                    </a:lnTo>
                    <a:lnTo>
                      <a:pt x="126" y="701"/>
                    </a:lnTo>
                    <a:lnTo>
                      <a:pt x="163" y="712"/>
                    </a:lnTo>
                    <a:lnTo>
                      <a:pt x="195" y="722"/>
                    </a:lnTo>
                    <a:lnTo>
                      <a:pt x="223" y="731"/>
                    </a:lnTo>
                    <a:lnTo>
                      <a:pt x="247" y="739"/>
                    </a:lnTo>
                    <a:lnTo>
                      <a:pt x="269" y="746"/>
                    </a:lnTo>
                    <a:lnTo>
                      <a:pt x="288" y="752"/>
                    </a:lnTo>
                    <a:lnTo>
                      <a:pt x="306" y="757"/>
                    </a:lnTo>
                    <a:lnTo>
                      <a:pt x="323" y="762"/>
                    </a:lnTo>
                    <a:lnTo>
                      <a:pt x="338" y="769"/>
                    </a:lnTo>
                    <a:lnTo>
                      <a:pt x="355" y="774"/>
                    </a:lnTo>
                    <a:lnTo>
                      <a:pt x="372" y="780"/>
                    </a:lnTo>
                    <a:lnTo>
                      <a:pt x="391" y="788"/>
                    </a:lnTo>
                    <a:lnTo>
                      <a:pt x="411" y="797"/>
                    </a:lnTo>
                    <a:lnTo>
                      <a:pt x="435" y="806"/>
                    </a:lnTo>
                    <a:lnTo>
                      <a:pt x="460" y="817"/>
                    </a:lnTo>
                    <a:lnTo>
                      <a:pt x="491" y="830"/>
                    </a:lnTo>
                    <a:lnTo>
                      <a:pt x="520" y="844"/>
                    </a:lnTo>
                    <a:lnTo>
                      <a:pt x="545" y="858"/>
                    </a:lnTo>
                    <a:lnTo>
                      <a:pt x="565" y="873"/>
                    </a:lnTo>
                    <a:lnTo>
                      <a:pt x="582" y="888"/>
                    </a:lnTo>
                    <a:lnTo>
                      <a:pt x="596" y="901"/>
                    </a:lnTo>
                    <a:lnTo>
                      <a:pt x="609" y="915"/>
                    </a:lnTo>
                    <a:lnTo>
                      <a:pt x="620" y="926"/>
                    </a:lnTo>
                    <a:lnTo>
                      <a:pt x="633" y="938"/>
                    </a:lnTo>
                    <a:lnTo>
                      <a:pt x="646" y="948"/>
                    </a:lnTo>
                    <a:lnTo>
                      <a:pt x="661" y="957"/>
                    </a:lnTo>
                    <a:lnTo>
                      <a:pt x="679" y="964"/>
                    </a:lnTo>
                    <a:lnTo>
                      <a:pt x="700" y="970"/>
                    </a:lnTo>
                    <a:lnTo>
                      <a:pt x="726" y="973"/>
                    </a:lnTo>
                    <a:lnTo>
                      <a:pt x="758" y="974"/>
                    </a:lnTo>
                    <a:lnTo>
                      <a:pt x="795" y="971"/>
                    </a:lnTo>
                    <a:lnTo>
                      <a:pt x="840" y="967"/>
                    </a:lnTo>
                    <a:lnTo>
                      <a:pt x="869" y="964"/>
                    </a:lnTo>
                    <a:lnTo>
                      <a:pt x="908" y="956"/>
                    </a:lnTo>
                    <a:lnTo>
                      <a:pt x="955" y="947"/>
                    </a:lnTo>
                    <a:lnTo>
                      <a:pt x="1011" y="935"/>
                    </a:lnTo>
                    <a:lnTo>
                      <a:pt x="1076" y="921"/>
                    </a:lnTo>
                    <a:lnTo>
                      <a:pt x="1146" y="905"/>
                    </a:lnTo>
                    <a:lnTo>
                      <a:pt x="1223" y="887"/>
                    </a:lnTo>
                    <a:lnTo>
                      <a:pt x="1305" y="867"/>
                    </a:lnTo>
                    <a:lnTo>
                      <a:pt x="1392" y="847"/>
                    </a:lnTo>
                    <a:lnTo>
                      <a:pt x="1485" y="824"/>
                    </a:lnTo>
                    <a:lnTo>
                      <a:pt x="1581" y="801"/>
                    </a:lnTo>
                    <a:lnTo>
                      <a:pt x="1679" y="776"/>
                    </a:lnTo>
                    <a:lnTo>
                      <a:pt x="1781" y="752"/>
                    </a:lnTo>
                    <a:lnTo>
                      <a:pt x="1885" y="726"/>
                    </a:lnTo>
                    <a:lnTo>
                      <a:pt x="1988" y="699"/>
                    </a:lnTo>
                    <a:lnTo>
                      <a:pt x="2094" y="672"/>
                    </a:lnTo>
                    <a:lnTo>
                      <a:pt x="2199" y="647"/>
                    </a:lnTo>
                    <a:lnTo>
                      <a:pt x="2304" y="620"/>
                    </a:lnTo>
                    <a:lnTo>
                      <a:pt x="2406" y="593"/>
                    </a:lnTo>
                    <a:lnTo>
                      <a:pt x="2508" y="567"/>
                    </a:lnTo>
                    <a:lnTo>
                      <a:pt x="2605" y="542"/>
                    </a:lnTo>
                    <a:lnTo>
                      <a:pt x="2701" y="517"/>
                    </a:lnTo>
                    <a:lnTo>
                      <a:pt x="2792" y="494"/>
                    </a:lnTo>
                    <a:lnTo>
                      <a:pt x="2878" y="471"/>
                    </a:lnTo>
                    <a:lnTo>
                      <a:pt x="2960" y="451"/>
                    </a:lnTo>
                    <a:lnTo>
                      <a:pt x="3036" y="430"/>
                    </a:lnTo>
                    <a:lnTo>
                      <a:pt x="3105" y="412"/>
                    </a:lnTo>
                    <a:lnTo>
                      <a:pt x="3167" y="395"/>
                    </a:lnTo>
                    <a:lnTo>
                      <a:pt x="3220" y="381"/>
                    </a:lnTo>
                    <a:lnTo>
                      <a:pt x="3267" y="369"/>
                    </a:lnTo>
                    <a:lnTo>
                      <a:pt x="3304" y="358"/>
                    </a:lnTo>
                    <a:lnTo>
                      <a:pt x="3331" y="351"/>
                    </a:lnTo>
                    <a:lnTo>
                      <a:pt x="3376" y="338"/>
                    </a:lnTo>
                    <a:lnTo>
                      <a:pt x="3419" y="325"/>
                    </a:lnTo>
                    <a:lnTo>
                      <a:pt x="3463" y="313"/>
                    </a:lnTo>
                    <a:lnTo>
                      <a:pt x="3504" y="302"/>
                    </a:lnTo>
                    <a:lnTo>
                      <a:pt x="3542" y="290"/>
                    </a:lnTo>
                    <a:lnTo>
                      <a:pt x="3578" y="279"/>
                    </a:lnTo>
                    <a:lnTo>
                      <a:pt x="3610" y="268"/>
                    </a:lnTo>
                    <a:lnTo>
                      <a:pt x="3637" y="258"/>
                    </a:lnTo>
                    <a:lnTo>
                      <a:pt x="3659" y="248"/>
                    </a:lnTo>
                    <a:lnTo>
                      <a:pt x="3676" y="240"/>
                    </a:lnTo>
                    <a:lnTo>
                      <a:pt x="3685" y="231"/>
                    </a:lnTo>
                    <a:lnTo>
                      <a:pt x="3686" y="225"/>
                    </a:lnTo>
                    <a:lnTo>
                      <a:pt x="3679" y="218"/>
                    </a:lnTo>
                    <a:lnTo>
                      <a:pt x="3664" y="213"/>
                    </a:lnTo>
                    <a:lnTo>
                      <a:pt x="3640" y="208"/>
                    </a:lnTo>
                    <a:lnTo>
                      <a:pt x="3604" y="206"/>
                    </a:lnTo>
                    <a:lnTo>
                      <a:pt x="3564" y="204"/>
                    </a:lnTo>
                    <a:lnTo>
                      <a:pt x="3527" y="206"/>
                    </a:lnTo>
                    <a:lnTo>
                      <a:pt x="3492" y="210"/>
                    </a:lnTo>
                    <a:lnTo>
                      <a:pt x="3460" y="215"/>
                    </a:lnTo>
                    <a:lnTo>
                      <a:pt x="3429" y="221"/>
                    </a:lnTo>
                    <a:lnTo>
                      <a:pt x="3400" y="229"/>
                    </a:lnTo>
                    <a:lnTo>
                      <a:pt x="3372" y="236"/>
                    </a:lnTo>
                    <a:lnTo>
                      <a:pt x="3345" y="244"/>
                    </a:lnTo>
                    <a:lnTo>
                      <a:pt x="3319" y="252"/>
                    </a:lnTo>
                    <a:lnTo>
                      <a:pt x="3294" y="260"/>
                    </a:lnTo>
                    <a:lnTo>
                      <a:pt x="3269" y="265"/>
                    </a:lnTo>
                    <a:lnTo>
                      <a:pt x="3244" y="268"/>
                    </a:lnTo>
                    <a:lnTo>
                      <a:pt x="3219" y="271"/>
                    </a:lnTo>
                    <a:lnTo>
                      <a:pt x="3194" y="270"/>
                    </a:lnTo>
                    <a:lnTo>
                      <a:pt x="3168" y="266"/>
                    </a:lnTo>
                    <a:lnTo>
                      <a:pt x="3141" y="260"/>
                    </a:lnTo>
                    <a:lnTo>
                      <a:pt x="3091" y="244"/>
                    </a:lnTo>
                    <a:lnTo>
                      <a:pt x="3050" y="230"/>
                    </a:lnTo>
                    <a:lnTo>
                      <a:pt x="3018" y="217"/>
                    </a:lnTo>
                    <a:lnTo>
                      <a:pt x="2996" y="206"/>
                    </a:lnTo>
                    <a:lnTo>
                      <a:pt x="2985" y="193"/>
                    </a:lnTo>
                    <a:lnTo>
                      <a:pt x="2983" y="180"/>
                    </a:lnTo>
                    <a:lnTo>
                      <a:pt x="2991" y="163"/>
                    </a:lnTo>
                    <a:lnTo>
                      <a:pt x="3011" y="145"/>
                    </a:lnTo>
                    <a:lnTo>
                      <a:pt x="3033" y="127"/>
                    </a:lnTo>
                    <a:lnTo>
                      <a:pt x="3047" y="112"/>
                    </a:lnTo>
                    <a:lnTo>
                      <a:pt x="3054" y="100"/>
                    </a:lnTo>
                    <a:lnTo>
                      <a:pt x="3052" y="89"/>
                    </a:lnTo>
                    <a:lnTo>
                      <a:pt x="3045" y="79"/>
                    </a:lnTo>
                    <a:lnTo>
                      <a:pt x="3031" y="70"/>
                    </a:lnTo>
                    <a:lnTo>
                      <a:pt x="3009" y="58"/>
                    </a:lnTo>
                    <a:lnTo>
                      <a:pt x="2981" y="45"/>
                    </a:lnTo>
                    <a:lnTo>
                      <a:pt x="2952" y="33"/>
                    </a:lnTo>
                    <a:lnTo>
                      <a:pt x="2931" y="22"/>
                    </a:lnTo>
                    <a:lnTo>
                      <a:pt x="2915" y="15"/>
                    </a:lnTo>
                    <a:lnTo>
                      <a:pt x="2904" y="9"/>
                    </a:lnTo>
                    <a:lnTo>
                      <a:pt x="2896" y="4"/>
                    </a:lnTo>
                    <a:lnTo>
                      <a:pt x="2892" y="2"/>
                    </a:lnTo>
                    <a:lnTo>
                      <a:pt x="2890" y="0"/>
                    </a:lnTo>
                    <a:close/>
                  </a:path>
                </a:pathLst>
              </a:custGeom>
              <a:solidFill>
                <a:srgbClr val="7F7F7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32" name="Freeform 196">
                <a:extLst>
                  <a:ext uri="{FF2B5EF4-FFF2-40B4-BE49-F238E27FC236}">
                    <a16:creationId xmlns:a16="http://schemas.microsoft.com/office/drawing/2014/main" id="{93473A9D-63A6-4B08-A2BC-1B661E976A9C}"/>
                  </a:ext>
                </a:extLst>
              </p:cNvPr>
              <p:cNvSpPr>
                <a:spLocks noChangeAspect="1"/>
              </p:cNvSpPr>
              <p:nvPr/>
            </p:nvSpPr>
            <p:spPr bwMode="auto">
              <a:xfrm>
                <a:off x="4762" y="1666"/>
                <a:ext cx="153" cy="91"/>
              </a:xfrm>
              <a:custGeom>
                <a:avLst/>
                <a:gdLst>
                  <a:gd name="T0" fmla="*/ 0 w 614"/>
                  <a:gd name="T1" fmla="*/ 0 h 364"/>
                  <a:gd name="T2" fmla="*/ 0 w 614"/>
                  <a:gd name="T3" fmla="*/ 0 h 364"/>
                  <a:gd name="T4" fmla="*/ 0 w 614"/>
                  <a:gd name="T5" fmla="*/ 0 h 364"/>
                  <a:gd name="T6" fmla="*/ 0 w 614"/>
                  <a:gd name="T7" fmla="*/ 0 h 364"/>
                  <a:gd name="T8" fmla="*/ 0 w 614"/>
                  <a:gd name="T9" fmla="*/ 0 h 364"/>
                  <a:gd name="T10" fmla="*/ 0 w 614"/>
                  <a:gd name="T11" fmla="*/ 0 h 364"/>
                  <a:gd name="T12" fmla="*/ 0 w 614"/>
                  <a:gd name="T13" fmla="*/ 0 h 364"/>
                  <a:gd name="T14" fmla="*/ 0 60000 65536"/>
                  <a:gd name="T15" fmla="*/ 0 60000 65536"/>
                  <a:gd name="T16" fmla="*/ 0 60000 65536"/>
                  <a:gd name="T17" fmla="*/ 0 60000 65536"/>
                  <a:gd name="T18" fmla="*/ 0 60000 65536"/>
                  <a:gd name="T19" fmla="*/ 0 60000 65536"/>
                  <a:gd name="T20" fmla="*/ 0 60000 65536"/>
                  <a:gd name="T21" fmla="*/ 0 w 614"/>
                  <a:gd name="T22" fmla="*/ 0 h 364"/>
                  <a:gd name="T23" fmla="*/ 614 w 614"/>
                  <a:gd name="T24" fmla="*/ 364 h 3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364">
                    <a:moveTo>
                      <a:pt x="60" y="166"/>
                    </a:moveTo>
                    <a:lnTo>
                      <a:pt x="0" y="364"/>
                    </a:lnTo>
                    <a:lnTo>
                      <a:pt x="182" y="342"/>
                    </a:lnTo>
                    <a:lnTo>
                      <a:pt x="577" y="242"/>
                    </a:lnTo>
                    <a:lnTo>
                      <a:pt x="614" y="0"/>
                    </a:lnTo>
                    <a:lnTo>
                      <a:pt x="424" y="0"/>
                    </a:lnTo>
                    <a:lnTo>
                      <a:pt x="60" y="166"/>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33" name="Freeform 197">
                <a:extLst>
                  <a:ext uri="{FF2B5EF4-FFF2-40B4-BE49-F238E27FC236}">
                    <a16:creationId xmlns:a16="http://schemas.microsoft.com/office/drawing/2014/main" id="{8831570E-7CF7-4400-AE88-BAA00702EEFB}"/>
                  </a:ext>
                </a:extLst>
              </p:cNvPr>
              <p:cNvSpPr>
                <a:spLocks noChangeAspect="1"/>
              </p:cNvSpPr>
              <p:nvPr/>
            </p:nvSpPr>
            <p:spPr bwMode="auto">
              <a:xfrm>
                <a:off x="4762" y="1666"/>
                <a:ext cx="153" cy="91"/>
              </a:xfrm>
              <a:custGeom>
                <a:avLst/>
                <a:gdLst>
                  <a:gd name="T0" fmla="*/ 0 w 614"/>
                  <a:gd name="T1" fmla="*/ 0 h 364"/>
                  <a:gd name="T2" fmla="*/ 0 w 614"/>
                  <a:gd name="T3" fmla="*/ 0 h 364"/>
                  <a:gd name="T4" fmla="*/ 0 w 614"/>
                  <a:gd name="T5" fmla="*/ 0 h 364"/>
                  <a:gd name="T6" fmla="*/ 0 w 614"/>
                  <a:gd name="T7" fmla="*/ 0 h 364"/>
                  <a:gd name="T8" fmla="*/ 0 w 614"/>
                  <a:gd name="T9" fmla="*/ 0 h 364"/>
                  <a:gd name="T10" fmla="*/ 0 w 614"/>
                  <a:gd name="T11" fmla="*/ 0 h 364"/>
                  <a:gd name="T12" fmla="*/ 0 w 614"/>
                  <a:gd name="T13" fmla="*/ 0 h 364"/>
                  <a:gd name="T14" fmla="*/ 0 60000 65536"/>
                  <a:gd name="T15" fmla="*/ 0 60000 65536"/>
                  <a:gd name="T16" fmla="*/ 0 60000 65536"/>
                  <a:gd name="T17" fmla="*/ 0 60000 65536"/>
                  <a:gd name="T18" fmla="*/ 0 60000 65536"/>
                  <a:gd name="T19" fmla="*/ 0 60000 65536"/>
                  <a:gd name="T20" fmla="*/ 0 60000 65536"/>
                  <a:gd name="T21" fmla="*/ 0 w 614"/>
                  <a:gd name="T22" fmla="*/ 0 h 364"/>
                  <a:gd name="T23" fmla="*/ 614 w 614"/>
                  <a:gd name="T24" fmla="*/ 364 h 3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364">
                    <a:moveTo>
                      <a:pt x="60" y="166"/>
                    </a:moveTo>
                    <a:lnTo>
                      <a:pt x="0" y="364"/>
                    </a:lnTo>
                    <a:lnTo>
                      <a:pt x="182" y="342"/>
                    </a:lnTo>
                    <a:lnTo>
                      <a:pt x="577" y="242"/>
                    </a:lnTo>
                    <a:lnTo>
                      <a:pt x="614" y="0"/>
                    </a:lnTo>
                    <a:lnTo>
                      <a:pt x="424" y="0"/>
                    </a:lnTo>
                    <a:lnTo>
                      <a:pt x="60" y="166"/>
                    </a:lnTo>
                  </a:path>
                </a:pathLst>
              </a:custGeom>
              <a:noFill/>
              <a:ln w="0" cap="sq">
                <a:solidFill>
                  <a:srgbClr val="000000"/>
                </a:solidFill>
                <a:prstDash val="solid"/>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34" name="Freeform 198">
                <a:extLst>
                  <a:ext uri="{FF2B5EF4-FFF2-40B4-BE49-F238E27FC236}">
                    <a16:creationId xmlns:a16="http://schemas.microsoft.com/office/drawing/2014/main" id="{E7DD474C-D1EC-4465-A365-F2FCFAD63FCD}"/>
                  </a:ext>
                </a:extLst>
              </p:cNvPr>
              <p:cNvSpPr>
                <a:spLocks noChangeAspect="1"/>
              </p:cNvSpPr>
              <p:nvPr/>
            </p:nvSpPr>
            <p:spPr bwMode="auto">
              <a:xfrm>
                <a:off x="4534" y="1747"/>
                <a:ext cx="119" cy="88"/>
              </a:xfrm>
              <a:custGeom>
                <a:avLst/>
                <a:gdLst>
                  <a:gd name="T0" fmla="*/ 0 w 478"/>
                  <a:gd name="T1" fmla="*/ 0 h 350"/>
                  <a:gd name="T2" fmla="*/ 0 w 478"/>
                  <a:gd name="T3" fmla="*/ 0 h 350"/>
                  <a:gd name="T4" fmla="*/ 0 w 478"/>
                  <a:gd name="T5" fmla="*/ 0 h 350"/>
                  <a:gd name="T6" fmla="*/ 0 w 478"/>
                  <a:gd name="T7" fmla="*/ 0 h 350"/>
                  <a:gd name="T8" fmla="*/ 0 60000 65536"/>
                  <a:gd name="T9" fmla="*/ 0 60000 65536"/>
                  <a:gd name="T10" fmla="*/ 0 60000 65536"/>
                  <a:gd name="T11" fmla="*/ 0 60000 65536"/>
                  <a:gd name="T12" fmla="*/ 0 w 478"/>
                  <a:gd name="T13" fmla="*/ 0 h 350"/>
                  <a:gd name="T14" fmla="*/ 478 w 478"/>
                  <a:gd name="T15" fmla="*/ 350 h 350"/>
                </a:gdLst>
                <a:ahLst/>
                <a:cxnLst>
                  <a:cxn ang="T8">
                    <a:pos x="T0" y="T1"/>
                  </a:cxn>
                  <a:cxn ang="T9">
                    <a:pos x="T2" y="T3"/>
                  </a:cxn>
                  <a:cxn ang="T10">
                    <a:pos x="T4" y="T5"/>
                  </a:cxn>
                  <a:cxn ang="T11">
                    <a:pos x="T6" y="T7"/>
                  </a:cxn>
                </a:cxnLst>
                <a:rect l="T12" t="T13" r="T14" b="T15"/>
                <a:pathLst>
                  <a:path w="478" h="350">
                    <a:moveTo>
                      <a:pt x="478" y="0"/>
                    </a:moveTo>
                    <a:lnTo>
                      <a:pt x="432" y="236"/>
                    </a:lnTo>
                    <a:lnTo>
                      <a:pt x="0" y="350"/>
                    </a:lnTo>
                    <a:lnTo>
                      <a:pt x="478" y="0"/>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35" name="Freeform 199">
                <a:extLst>
                  <a:ext uri="{FF2B5EF4-FFF2-40B4-BE49-F238E27FC236}">
                    <a16:creationId xmlns:a16="http://schemas.microsoft.com/office/drawing/2014/main" id="{78C490FE-6D53-45F2-A04B-F98A7965D13A}"/>
                  </a:ext>
                </a:extLst>
              </p:cNvPr>
              <p:cNvSpPr>
                <a:spLocks noChangeAspect="1"/>
              </p:cNvSpPr>
              <p:nvPr/>
            </p:nvSpPr>
            <p:spPr bwMode="auto">
              <a:xfrm>
                <a:off x="4249" y="1602"/>
                <a:ext cx="402" cy="192"/>
              </a:xfrm>
              <a:custGeom>
                <a:avLst/>
                <a:gdLst>
                  <a:gd name="T0" fmla="*/ 0 w 1611"/>
                  <a:gd name="T1" fmla="*/ 0 h 768"/>
                  <a:gd name="T2" fmla="*/ 0 w 1611"/>
                  <a:gd name="T3" fmla="*/ 0 h 768"/>
                  <a:gd name="T4" fmla="*/ 0 w 1611"/>
                  <a:gd name="T5" fmla="*/ 0 h 768"/>
                  <a:gd name="T6" fmla="*/ 0 w 1611"/>
                  <a:gd name="T7" fmla="*/ 0 h 768"/>
                  <a:gd name="T8" fmla="*/ 0 w 1611"/>
                  <a:gd name="T9" fmla="*/ 0 h 768"/>
                  <a:gd name="T10" fmla="*/ 0 w 1611"/>
                  <a:gd name="T11" fmla="*/ 0 h 768"/>
                  <a:gd name="T12" fmla="*/ 0 w 1611"/>
                  <a:gd name="T13" fmla="*/ 0 h 768"/>
                  <a:gd name="T14" fmla="*/ 0 w 1611"/>
                  <a:gd name="T15" fmla="*/ 0 h 768"/>
                  <a:gd name="T16" fmla="*/ 0 w 1611"/>
                  <a:gd name="T17" fmla="*/ 0 h 768"/>
                  <a:gd name="T18" fmla="*/ 0 w 1611"/>
                  <a:gd name="T19" fmla="*/ 0 h 768"/>
                  <a:gd name="T20" fmla="*/ 0 w 1611"/>
                  <a:gd name="T21" fmla="*/ 0 h 768"/>
                  <a:gd name="T22" fmla="*/ 0 w 1611"/>
                  <a:gd name="T23" fmla="*/ 0 h 768"/>
                  <a:gd name="T24" fmla="*/ 0 w 1611"/>
                  <a:gd name="T25" fmla="*/ 0 h 768"/>
                  <a:gd name="T26" fmla="*/ 0 w 1611"/>
                  <a:gd name="T27" fmla="*/ 0 h 768"/>
                  <a:gd name="T28" fmla="*/ 0 w 1611"/>
                  <a:gd name="T29" fmla="*/ 0 h 768"/>
                  <a:gd name="T30" fmla="*/ 0 w 1611"/>
                  <a:gd name="T31" fmla="*/ 0 h 768"/>
                  <a:gd name="T32" fmla="*/ 0 w 1611"/>
                  <a:gd name="T33" fmla="*/ 0 h 768"/>
                  <a:gd name="T34" fmla="*/ 0 w 1611"/>
                  <a:gd name="T35" fmla="*/ 0 h 768"/>
                  <a:gd name="T36" fmla="*/ 0 w 1611"/>
                  <a:gd name="T37" fmla="*/ 0 h 768"/>
                  <a:gd name="T38" fmla="*/ 0 w 1611"/>
                  <a:gd name="T39" fmla="*/ 0 h 768"/>
                  <a:gd name="T40" fmla="*/ 0 w 1611"/>
                  <a:gd name="T41" fmla="*/ 0 h 768"/>
                  <a:gd name="T42" fmla="*/ 0 w 1611"/>
                  <a:gd name="T43" fmla="*/ 0 h 768"/>
                  <a:gd name="T44" fmla="*/ 0 w 1611"/>
                  <a:gd name="T45" fmla="*/ 0 h 768"/>
                  <a:gd name="T46" fmla="*/ 0 w 1611"/>
                  <a:gd name="T47" fmla="*/ 0 h 768"/>
                  <a:gd name="T48" fmla="*/ 0 w 1611"/>
                  <a:gd name="T49" fmla="*/ 0 h 768"/>
                  <a:gd name="T50" fmla="*/ 0 w 1611"/>
                  <a:gd name="T51" fmla="*/ 0 h 768"/>
                  <a:gd name="T52" fmla="*/ 0 w 1611"/>
                  <a:gd name="T53" fmla="*/ 0 h 768"/>
                  <a:gd name="T54" fmla="*/ 0 w 1611"/>
                  <a:gd name="T55" fmla="*/ 0 h 768"/>
                  <a:gd name="T56" fmla="*/ 0 w 1611"/>
                  <a:gd name="T57" fmla="*/ 0 h 768"/>
                  <a:gd name="T58" fmla="*/ 0 w 1611"/>
                  <a:gd name="T59" fmla="*/ 0 h 768"/>
                  <a:gd name="T60" fmla="*/ 0 w 1611"/>
                  <a:gd name="T61" fmla="*/ 0 h 768"/>
                  <a:gd name="T62" fmla="*/ 0 w 1611"/>
                  <a:gd name="T63" fmla="*/ 0 h 768"/>
                  <a:gd name="T64" fmla="*/ 0 w 1611"/>
                  <a:gd name="T65" fmla="*/ 0 h 768"/>
                  <a:gd name="T66" fmla="*/ 0 w 1611"/>
                  <a:gd name="T67" fmla="*/ 0 h 768"/>
                  <a:gd name="T68" fmla="*/ 0 w 1611"/>
                  <a:gd name="T69" fmla="*/ 0 h 768"/>
                  <a:gd name="T70" fmla="*/ 0 w 1611"/>
                  <a:gd name="T71" fmla="*/ 0 h 768"/>
                  <a:gd name="T72" fmla="*/ 0 w 1611"/>
                  <a:gd name="T73" fmla="*/ 0 h 768"/>
                  <a:gd name="T74" fmla="*/ 0 w 1611"/>
                  <a:gd name="T75" fmla="*/ 0 h 768"/>
                  <a:gd name="T76" fmla="*/ 0 w 1611"/>
                  <a:gd name="T77" fmla="*/ 0 h 768"/>
                  <a:gd name="T78" fmla="*/ 0 w 1611"/>
                  <a:gd name="T79" fmla="*/ 0 h 768"/>
                  <a:gd name="T80" fmla="*/ 0 w 1611"/>
                  <a:gd name="T81" fmla="*/ 0 h 768"/>
                  <a:gd name="T82" fmla="*/ 0 w 1611"/>
                  <a:gd name="T83" fmla="*/ 0 h 768"/>
                  <a:gd name="T84" fmla="*/ 0 w 1611"/>
                  <a:gd name="T85" fmla="*/ 0 h 768"/>
                  <a:gd name="T86" fmla="*/ 0 w 1611"/>
                  <a:gd name="T87" fmla="*/ 0 h 768"/>
                  <a:gd name="T88" fmla="*/ 0 w 1611"/>
                  <a:gd name="T89" fmla="*/ 0 h 768"/>
                  <a:gd name="T90" fmla="*/ 0 w 1611"/>
                  <a:gd name="T91" fmla="*/ 0 h 768"/>
                  <a:gd name="T92" fmla="*/ 0 w 1611"/>
                  <a:gd name="T93" fmla="*/ 0 h 768"/>
                  <a:gd name="T94" fmla="*/ 0 w 1611"/>
                  <a:gd name="T95" fmla="*/ 0 h 768"/>
                  <a:gd name="T96" fmla="*/ 0 w 1611"/>
                  <a:gd name="T97" fmla="*/ 0 h 768"/>
                  <a:gd name="T98" fmla="*/ 0 w 1611"/>
                  <a:gd name="T99" fmla="*/ 0 h 768"/>
                  <a:gd name="T100" fmla="*/ 0 w 1611"/>
                  <a:gd name="T101" fmla="*/ 0 h 768"/>
                  <a:gd name="T102" fmla="*/ 0 w 1611"/>
                  <a:gd name="T103" fmla="*/ 0 h 768"/>
                  <a:gd name="T104" fmla="*/ 0 w 1611"/>
                  <a:gd name="T105" fmla="*/ 0 h 768"/>
                  <a:gd name="T106" fmla="*/ 0 w 1611"/>
                  <a:gd name="T107" fmla="*/ 0 h 768"/>
                  <a:gd name="T108" fmla="*/ 0 w 1611"/>
                  <a:gd name="T109" fmla="*/ 0 h 768"/>
                  <a:gd name="T110" fmla="*/ 0 w 1611"/>
                  <a:gd name="T111" fmla="*/ 0 h 768"/>
                  <a:gd name="T112" fmla="*/ 0 w 1611"/>
                  <a:gd name="T113" fmla="*/ 0 h 768"/>
                  <a:gd name="T114" fmla="*/ 0 w 1611"/>
                  <a:gd name="T115" fmla="*/ 0 h 768"/>
                  <a:gd name="T116" fmla="*/ 0 w 1611"/>
                  <a:gd name="T117" fmla="*/ 0 h 768"/>
                  <a:gd name="T118" fmla="*/ 0 w 1611"/>
                  <a:gd name="T119" fmla="*/ 0 h 768"/>
                  <a:gd name="T120" fmla="*/ 0 w 1611"/>
                  <a:gd name="T121" fmla="*/ 0 h 76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11"/>
                  <a:gd name="T184" fmla="*/ 0 h 768"/>
                  <a:gd name="T185" fmla="*/ 1611 w 1611"/>
                  <a:gd name="T186" fmla="*/ 768 h 76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11" h="768">
                    <a:moveTo>
                      <a:pt x="1611" y="352"/>
                    </a:moveTo>
                    <a:lnTo>
                      <a:pt x="1567" y="357"/>
                    </a:lnTo>
                    <a:lnTo>
                      <a:pt x="1520" y="370"/>
                    </a:lnTo>
                    <a:lnTo>
                      <a:pt x="1467" y="391"/>
                    </a:lnTo>
                    <a:lnTo>
                      <a:pt x="1413" y="416"/>
                    </a:lnTo>
                    <a:lnTo>
                      <a:pt x="1357" y="447"/>
                    </a:lnTo>
                    <a:lnTo>
                      <a:pt x="1302" y="482"/>
                    </a:lnTo>
                    <a:lnTo>
                      <a:pt x="1245" y="519"/>
                    </a:lnTo>
                    <a:lnTo>
                      <a:pt x="1191" y="558"/>
                    </a:lnTo>
                    <a:lnTo>
                      <a:pt x="1139" y="596"/>
                    </a:lnTo>
                    <a:lnTo>
                      <a:pt x="1091" y="633"/>
                    </a:lnTo>
                    <a:lnTo>
                      <a:pt x="1048" y="668"/>
                    </a:lnTo>
                    <a:lnTo>
                      <a:pt x="1009" y="699"/>
                    </a:lnTo>
                    <a:lnTo>
                      <a:pt x="979" y="724"/>
                    </a:lnTo>
                    <a:lnTo>
                      <a:pt x="956" y="745"/>
                    </a:lnTo>
                    <a:lnTo>
                      <a:pt x="940" y="758"/>
                    </a:lnTo>
                    <a:lnTo>
                      <a:pt x="935" y="763"/>
                    </a:lnTo>
                    <a:lnTo>
                      <a:pt x="932" y="763"/>
                    </a:lnTo>
                    <a:lnTo>
                      <a:pt x="925" y="764"/>
                    </a:lnTo>
                    <a:lnTo>
                      <a:pt x="912" y="765"/>
                    </a:lnTo>
                    <a:lnTo>
                      <a:pt x="895" y="765"/>
                    </a:lnTo>
                    <a:lnTo>
                      <a:pt x="873" y="767"/>
                    </a:lnTo>
                    <a:lnTo>
                      <a:pt x="849" y="768"/>
                    </a:lnTo>
                    <a:lnTo>
                      <a:pt x="821" y="767"/>
                    </a:lnTo>
                    <a:lnTo>
                      <a:pt x="789" y="767"/>
                    </a:lnTo>
                    <a:lnTo>
                      <a:pt x="756" y="764"/>
                    </a:lnTo>
                    <a:lnTo>
                      <a:pt x="718" y="760"/>
                    </a:lnTo>
                    <a:lnTo>
                      <a:pt x="681" y="756"/>
                    </a:lnTo>
                    <a:lnTo>
                      <a:pt x="641" y="749"/>
                    </a:lnTo>
                    <a:lnTo>
                      <a:pt x="599" y="741"/>
                    </a:lnTo>
                    <a:lnTo>
                      <a:pt x="558" y="729"/>
                    </a:lnTo>
                    <a:lnTo>
                      <a:pt x="514" y="717"/>
                    </a:lnTo>
                    <a:lnTo>
                      <a:pt x="472" y="701"/>
                    </a:lnTo>
                    <a:lnTo>
                      <a:pt x="430" y="684"/>
                    </a:lnTo>
                    <a:lnTo>
                      <a:pt x="389" y="667"/>
                    </a:lnTo>
                    <a:lnTo>
                      <a:pt x="350" y="649"/>
                    </a:lnTo>
                    <a:lnTo>
                      <a:pt x="313" y="632"/>
                    </a:lnTo>
                    <a:lnTo>
                      <a:pt x="277" y="615"/>
                    </a:lnTo>
                    <a:lnTo>
                      <a:pt x="244" y="599"/>
                    </a:lnTo>
                    <a:lnTo>
                      <a:pt x="213" y="583"/>
                    </a:lnTo>
                    <a:lnTo>
                      <a:pt x="185" y="568"/>
                    </a:lnTo>
                    <a:lnTo>
                      <a:pt x="159" y="555"/>
                    </a:lnTo>
                    <a:lnTo>
                      <a:pt x="136" y="542"/>
                    </a:lnTo>
                    <a:lnTo>
                      <a:pt x="116" y="531"/>
                    </a:lnTo>
                    <a:lnTo>
                      <a:pt x="99" y="522"/>
                    </a:lnTo>
                    <a:lnTo>
                      <a:pt x="86" y="514"/>
                    </a:lnTo>
                    <a:lnTo>
                      <a:pt x="76" y="509"/>
                    </a:lnTo>
                    <a:lnTo>
                      <a:pt x="71" y="505"/>
                    </a:lnTo>
                    <a:lnTo>
                      <a:pt x="68" y="504"/>
                    </a:lnTo>
                    <a:lnTo>
                      <a:pt x="0" y="442"/>
                    </a:lnTo>
                    <a:lnTo>
                      <a:pt x="2" y="440"/>
                    </a:lnTo>
                    <a:lnTo>
                      <a:pt x="4" y="432"/>
                    </a:lnTo>
                    <a:lnTo>
                      <a:pt x="11" y="419"/>
                    </a:lnTo>
                    <a:lnTo>
                      <a:pt x="21" y="402"/>
                    </a:lnTo>
                    <a:lnTo>
                      <a:pt x="36" y="383"/>
                    </a:lnTo>
                    <a:lnTo>
                      <a:pt x="58" y="361"/>
                    </a:lnTo>
                    <a:lnTo>
                      <a:pt x="86" y="338"/>
                    </a:lnTo>
                    <a:lnTo>
                      <a:pt x="122" y="313"/>
                    </a:lnTo>
                    <a:lnTo>
                      <a:pt x="144" y="298"/>
                    </a:lnTo>
                    <a:lnTo>
                      <a:pt x="170" y="279"/>
                    </a:lnTo>
                    <a:lnTo>
                      <a:pt x="197" y="259"/>
                    </a:lnTo>
                    <a:lnTo>
                      <a:pt x="226" y="236"/>
                    </a:lnTo>
                    <a:lnTo>
                      <a:pt x="257" y="210"/>
                    </a:lnTo>
                    <a:lnTo>
                      <a:pt x="289" y="184"/>
                    </a:lnTo>
                    <a:lnTo>
                      <a:pt x="321" y="157"/>
                    </a:lnTo>
                    <a:lnTo>
                      <a:pt x="352" y="132"/>
                    </a:lnTo>
                    <a:lnTo>
                      <a:pt x="381" y="106"/>
                    </a:lnTo>
                    <a:lnTo>
                      <a:pt x="409" y="82"/>
                    </a:lnTo>
                    <a:lnTo>
                      <a:pt x="435" y="60"/>
                    </a:lnTo>
                    <a:lnTo>
                      <a:pt x="457" y="41"/>
                    </a:lnTo>
                    <a:lnTo>
                      <a:pt x="476" y="24"/>
                    </a:lnTo>
                    <a:lnTo>
                      <a:pt x="490" y="11"/>
                    </a:lnTo>
                    <a:lnTo>
                      <a:pt x="499" y="3"/>
                    </a:lnTo>
                    <a:lnTo>
                      <a:pt x="502" y="1"/>
                    </a:lnTo>
                    <a:lnTo>
                      <a:pt x="500" y="1"/>
                    </a:lnTo>
                    <a:lnTo>
                      <a:pt x="499" y="0"/>
                    </a:lnTo>
                    <a:lnTo>
                      <a:pt x="497" y="0"/>
                    </a:lnTo>
                    <a:lnTo>
                      <a:pt x="494" y="0"/>
                    </a:lnTo>
                    <a:lnTo>
                      <a:pt x="493" y="0"/>
                    </a:lnTo>
                    <a:lnTo>
                      <a:pt x="493" y="1"/>
                    </a:lnTo>
                    <a:lnTo>
                      <a:pt x="494" y="3"/>
                    </a:lnTo>
                    <a:lnTo>
                      <a:pt x="499" y="7"/>
                    </a:lnTo>
                    <a:lnTo>
                      <a:pt x="506" y="14"/>
                    </a:lnTo>
                    <a:lnTo>
                      <a:pt x="517" y="21"/>
                    </a:lnTo>
                    <a:lnTo>
                      <a:pt x="532" y="33"/>
                    </a:lnTo>
                    <a:lnTo>
                      <a:pt x="554" y="47"/>
                    </a:lnTo>
                    <a:lnTo>
                      <a:pt x="580" y="64"/>
                    </a:lnTo>
                    <a:lnTo>
                      <a:pt x="613" y="84"/>
                    </a:lnTo>
                    <a:lnTo>
                      <a:pt x="652" y="110"/>
                    </a:lnTo>
                    <a:lnTo>
                      <a:pt x="699" y="138"/>
                    </a:lnTo>
                    <a:lnTo>
                      <a:pt x="752" y="166"/>
                    </a:lnTo>
                    <a:lnTo>
                      <a:pt x="804" y="192"/>
                    </a:lnTo>
                    <a:lnTo>
                      <a:pt x="859" y="213"/>
                    </a:lnTo>
                    <a:lnTo>
                      <a:pt x="913" y="229"/>
                    </a:lnTo>
                    <a:lnTo>
                      <a:pt x="967" y="243"/>
                    </a:lnTo>
                    <a:lnTo>
                      <a:pt x="1021" y="255"/>
                    </a:lnTo>
                    <a:lnTo>
                      <a:pt x="1072" y="263"/>
                    </a:lnTo>
                    <a:lnTo>
                      <a:pt x="1121" y="269"/>
                    </a:lnTo>
                    <a:lnTo>
                      <a:pt x="1166" y="273"/>
                    </a:lnTo>
                    <a:lnTo>
                      <a:pt x="1207" y="275"/>
                    </a:lnTo>
                    <a:lnTo>
                      <a:pt x="1244" y="277"/>
                    </a:lnTo>
                    <a:lnTo>
                      <a:pt x="1276" y="277"/>
                    </a:lnTo>
                    <a:lnTo>
                      <a:pt x="1302" y="277"/>
                    </a:lnTo>
                    <a:lnTo>
                      <a:pt x="1321" y="277"/>
                    </a:lnTo>
                    <a:lnTo>
                      <a:pt x="1334" y="275"/>
                    </a:lnTo>
                    <a:lnTo>
                      <a:pt x="1338" y="275"/>
                    </a:lnTo>
                    <a:lnTo>
                      <a:pt x="1340" y="277"/>
                    </a:lnTo>
                    <a:lnTo>
                      <a:pt x="1349" y="279"/>
                    </a:lnTo>
                    <a:lnTo>
                      <a:pt x="1363" y="283"/>
                    </a:lnTo>
                    <a:lnTo>
                      <a:pt x="1381" y="287"/>
                    </a:lnTo>
                    <a:lnTo>
                      <a:pt x="1402" y="293"/>
                    </a:lnTo>
                    <a:lnTo>
                      <a:pt x="1426" y="300"/>
                    </a:lnTo>
                    <a:lnTo>
                      <a:pt x="1450" y="306"/>
                    </a:lnTo>
                    <a:lnTo>
                      <a:pt x="1476" y="314"/>
                    </a:lnTo>
                    <a:lnTo>
                      <a:pt x="1502" y="322"/>
                    </a:lnTo>
                    <a:lnTo>
                      <a:pt x="1527" y="328"/>
                    </a:lnTo>
                    <a:lnTo>
                      <a:pt x="1550" y="334"/>
                    </a:lnTo>
                    <a:lnTo>
                      <a:pt x="1571" y="341"/>
                    </a:lnTo>
                    <a:lnTo>
                      <a:pt x="1588" y="345"/>
                    </a:lnTo>
                    <a:lnTo>
                      <a:pt x="1600" y="348"/>
                    </a:lnTo>
                    <a:lnTo>
                      <a:pt x="1608" y="351"/>
                    </a:lnTo>
                    <a:lnTo>
                      <a:pt x="1611" y="352"/>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36" name="Freeform 200">
                <a:extLst>
                  <a:ext uri="{FF2B5EF4-FFF2-40B4-BE49-F238E27FC236}">
                    <a16:creationId xmlns:a16="http://schemas.microsoft.com/office/drawing/2014/main" id="{2354B495-813C-471D-9F13-AE647B8C823F}"/>
                  </a:ext>
                </a:extLst>
              </p:cNvPr>
              <p:cNvSpPr>
                <a:spLocks noChangeAspect="1"/>
              </p:cNvSpPr>
              <p:nvPr/>
            </p:nvSpPr>
            <p:spPr bwMode="auto">
              <a:xfrm>
                <a:off x="4065" y="1899"/>
                <a:ext cx="62" cy="72"/>
              </a:xfrm>
              <a:custGeom>
                <a:avLst/>
                <a:gdLst>
                  <a:gd name="T0" fmla="*/ 0 w 249"/>
                  <a:gd name="T1" fmla="*/ 0 h 285"/>
                  <a:gd name="T2" fmla="*/ 0 w 249"/>
                  <a:gd name="T3" fmla="*/ 0 h 285"/>
                  <a:gd name="T4" fmla="*/ 0 w 249"/>
                  <a:gd name="T5" fmla="*/ 0 h 285"/>
                  <a:gd name="T6" fmla="*/ 0 w 249"/>
                  <a:gd name="T7" fmla="*/ 0 h 285"/>
                  <a:gd name="T8" fmla="*/ 0 w 249"/>
                  <a:gd name="T9" fmla="*/ 0 h 285"/>
                  <a:gd name="T10" fmla="*/ 0 w 249"/>
                  <a:gd name="T11" fmla="*/ 0 h 285"/>
                  <a:gd name="T12" fmla="*/ 0 w 249"/>
                  <a:gd name="T13" fmla="*/ 0 h 285"/>
                  <a:gd name="T14" fmla="*/ 0 w 249"/>
                  <a:gd name="T15" fmla="*/ 0 h 285"/>
                  <a:gd name="T16" fmla="*/ 0 w 249"/>
                  <a:gd name="T17" fmla="*/ 0 h 285"/>
                  <a:gd name="T18" fmla="*/ 0 w 249"/>
                  <a:gd name="T19" fmla="*/ 0 h 285"/>
                  <a:gd name="T20" fmla="*/ 0 w 249"/>
                  <a:gd name="T21" fmla="*/ 0 h 285"/>
                  <a:gd name="T22" fmla="*/ 0 w 249"/>
                  <a:gd name="T23" fmla="*/ 0 h 285"/>
                  <a:gd name="T24" fmla="*/ 0 w 249"/>
                  <a:gd name="T25" fmla="*/ 0 h 285"/>
                  <a:gd name="T26" fmla="*/ 0 w 249"/>
                  <a:gd name="T27" fmla="*/ 0 h 285"/>
                  <a:gd name="T28" fmla="*/ 0 w 249"/>
                  <a:gd name="T29" fmla="*/ 0 h 285"/>
                  <a:gd name="T30" fmla="*/ 0 w 249"/>
                  <a:gd name="T31" fmla="*/ 0 h 285"/>
                  <a:gd name="T32" fmla="*/ 0 w 249"/>
                  <a:gd name="T33" fmla="*/ 0 h 285"/>
                  <a:gd name="T34" fmla="*/ 0 w 249"/>
                  <a:gd name="T35" fmla="*/ 0 h 285"/>
                  <a:gd name="T36" fmla="*/ 0 w 249"/>
                  <a:gd name="T37" fmla="*/ 0 h 285"/>
                  <a:gd name="T38" fmla="*/ 0 w 249"/>
                  <a:gd name="T39" fmla="*/ 0 h 285"/>
                  <a:gd name="T40" fmla="*/ 0 w 249"/>
                  <a:gd name="T41" fmla="*/ 0 h 285"/>
                  <a:gd name="T42" fmla="*/ 0 w 249"/>
                  <a:gd name="T43" fmla="*/ 0 h 285"/>
                  <a:gd name="T44" fmla="*/ 0 w 249"/>
                  <a:gd name="T45" fmla="*/ 0 h 285"/>
                  <a:gd name="T46" fmla="*/ 0 w 249"/>
                  <a:gd name="T47" fmla="*/ 0 h 285"/>
                  <a:gd name="T48" fmla="*/ 0 w 249"/>
                  <a:gd name="T49" fmla="*/ 0 h 285"/>
                  <a:gd name="T50" fmla="*/ 0 w 249"/>
                  <a:gd name="T51" fmla="*/ 0 h 285"/>
                  <a:gd name="T52" fmla="*/ 0 w 249"/>
                  <a:gd name="T53" fmla="*/ 0 h 285"/>
                  <a:gd name="T54" fmla="*/ 0 w 249"/>
                  <a:gd name="T55" fmla="*/ 0 h 285"/>
                  <a:gd name="T56" fmla="*/ 0 w 249"/>
                  <a:gd name="T57" fmla="*/ 0 h 285"/>
                  <a:gd name="T58" fmla="*/ 0 w 249"/>
                  <a:gd name="T59" fmla="*/ 0 h 285"/>
                  <a:gd name="T60" fmla="*/ 0 w 249"/>
                  <a:gd name="T61" fmla="*/ 0 h 285"/>
                  <a:gd name="T62" fmla="*/ 0 w 249"/>
                  <a:gd name="T63" fmla="*/ 0 h 285"/>
                  <a:gd name="T64" fmla="*/ 0 w 249"/>
                  <a:gd name="T65" fmla="*/ 0 h 285"/>
                  <a:gd name="T66" fmla="*/ 0 w 249"/>
                  <a:gd name="T67" fmla="*/ 0 h 285"/>
                  <a:gd name="T68" fmla="*/ 0 w 249"/>
                  <a:gd name="T69" fmla="*/ 0 h 285"/>
                  <a:gd name="T70" fmla="*/ 0 w 249"/>
                  <a:gd name="T71" fmla="*/ 0 h 285"/>
                  <a:gd name="T72" fmla="*/ 0 w 249"/>
                  <a:gd name="T73" fmla="*/ 0 h 285"/>
                  <a:gd name="T74" fmla="*/ 0 w 249"/>
                  <a:gd name="T75" fmla="*/ 0 h 285"/>
                  <a:gd name="T76" fmla="*/ 0 w 249"/>
                  <a:gd name="T77" fmla="*/ 0 h 285"/>
                  <a:gd name="T78" fmla="*/ 0 w 249"/>
                  <a:gd name="T79" fmla="*/ 0 h 285"/>
                  <a:gd name="T80" fmla="*/ 0 w 249"/>
                  <a:gd name="T81" fmla="*/ 0 h 285"/>
                  <a:gd name="T82" fmla="*/ 0 w 249"/>
                  <a:gd name="T83" fmla="*/ 0 h 2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49"/>
                  <a:gd name="T127" fmla="*/ 0 h 285"/>
                  <a:gd name="T128" fmla="*/ 249 w 249"/>
                  <a:gd name="T129" fmla="*/ 285 h 28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49" h="285">
                    <a:moveTo>
                      <a:pt x="92" y="0"/>
                    </a:moveTo>
                    <a:lnTo>
                      <a:pt x="118" y="25"/>
                    </a:lnTo>
                    <a:lnTo>
                      <a:pt x="144" y="48"/>
                    </a:lnTo>
                    <a:lnTo>
                      <a:pt x="167" y="67"/>
                    </a:lnTo>
                    <a:lnTo>
                      <a:pt x="188" y="84"/>
                    </a:lnTo>
                    <a:lnTo>
                      <a:pt x="204" y="97"/>
                    </a:lnTo>
                    <a:lnTo>
                      <a:pt x="217" y="107"/>
                    </a:lnTo>
                    <a:lnTo>
                      <a:pt x="225" y="112"/>
                    </a:lnTo>
                    <a:lnTo>
                      <a:pt x="227" y="115"/>
                    </a:lnTo>
                    <a:lnTo>
                      <a:pt x="229" y="117"/>
                    </a:lnTo>
                    <a:lnTo>
                      <a:pt x="230" y="124"/>
                    </a:lnTo>
                    <a:lnTo>
                      <a:pt x="233" y="135"/>
                    </a:lnTo>
                    <a:lnTo>
                      <a:pt x="235" y="148"/>
                    </a:lnTo>
                    <a:lnTo>
                      <a:pt x="239" y="163"/>
                    </a:lnTo>
                    <a:lnTo>
                      <a:pt x="243" y="181"/>
                    </a:lnTo>
                    <a:lnTo>
                      <a:pt x="245" y="199"/>
                    </a:lnTo>
                    <a:lnTo>
                      <a:pt x="248" y="217"/>
                    </a:lnTo>
                    <a:lnTo>
                      <a:pt x="249" y="235"/>
                    </a:lnTo>
                    <a:lnTo>
                      <a:pt x="249" y="251"/>
                    </a:lnTo>
                    <a:lnTo>
                      <a:pt x="248" y="265"/>
                    </a:lnTo>
                    <a:lnTo>
                      <a:pt x="244" y="275"/>
                    </a:lnTo>
                    <a:lnTo>
                      <a:pt x="239" y="283"/>
                    </a:lnTo>
                    <a:lnTo>
                      <a:pt x="230" y="285"/>
                    </a:lnTo>
                    <a:lnTo>
                      <a:pt x="220" y="283"/>
                    </a:lnTo>
                    <a:lnTo>
                      <a:pt x="206" y="275"/>
                    </a:lnTo>
                    <a:lnTo>
                      <a:pt x="189" y="263"/>
                    </a:lnTo>
                    <a:lnTo>
                      <a:pt x="172" y="251"/>
                    </a:lnTo>
                    <a:lnTo>
                      <a:pt x="156" y="236"/>
                    </a:lnTo>
                    <a:lnTo>
                      <a:pt x="139" y="224"/>
                    </a:lnTo>
                    <a:lnTo>
                      <a:pt x="121" y="210"/>
                    </a:lnTo>
                    <a:lnTo>
                      <a:pt x="104" y="195"/>
                    </a:lnTo>
                    <a:lnTo>
                      <a:pt x="88" y="181"/>
                    </a:lnTo>
                    <a:lnTo>
                      <a:pt x="72" y="168"/>
                    </a:lnTo>
                    <a:lnTo>
                      <a:pt x="57" y="156"/>
                    </a:lnTo>
                    <a:lnTo>
                      <a:pt x="43" y="144"/>
                    </a:lnTo>
                    <a:lnTo>
                      <a:pt x="31" y="134"/>
                    </a:lnTo>
                    <a:lnTo>
                      <a:pt x="21" y="125"/>
                    </a:lnTo>
                    <a:lnTo>
                      <a:pt x="12" y="117"/>
                    </a:lnTo>
                    <a:lnTo>
                      <a:pt x="6" y="112"/>
                    </a:lnTo>
                    <a:lnTo>
                      <a:pt x="2" y="108"/>
                    </a:lnTo>
                    <a:lnTo>
                      <a:pt x="0" y="107"/>
                    </a:lnTo>
                    <a:lnTo>
                      <a:pt x="92" y="0"/>
                    </a:lnTo>
                    <a:close/>
                  </a:path>
                </a:pathLst>
              </a:custGeom>
              <a:solidFill>
                <a:srgbClr val="FFFFCC"/>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37" name="Freeform 201">
                <a:extLst>
                  <a:ext uri="{FF2B5EF4-FFF2-40B4-BE49-F238E27FC236}">
                    <a16:creationId xmlns:a16="http://schemas.microsoft.com/office/drawing/2014/main" id="{41A0FE14-746D-4BB5-BDB6-781816FB0B0F}"/>
                  </a:ext>
                </a:extLst>
              </p:cNvPr>
              <p:cNvSpPr>
                <a:spLocks noChangeAspect="1"/>
              </p:cNvSpPr>
              <p:nvPr/>
            </p:nvSpPr>
            <p:spPr bwMode="auto">
              <a:xfrm>
                <a:off x="4200" y="1996"/>
                <a:ext cx="78" cy="53"/>
              </a:xfrm>
              <a:custGeom>
                <a:avLst/>
                <a:gdLst>
                  <a:gd name="T0" fmla="*/ 0 w 312"/>
                  <a:gd name="T1" fmla="*/ 0 h 214"/>
                  <a:gd name="T2" fmla="*/ 0 w 312"/>
                  <a:gd name="T3" fmla="*/ 0 h 214"/>
                  <a:gd name="T4" fmla="*/ 0 w 312"/>
                  <a:gd name="T5" fmla="*/ 0 h 214"/>
                  <a:gd name="T6" fmla="*/ 0 w 312"/>
                  <a:gd name="T7" fmla="*/ 0 h 214"/>
                  <a:gd name="T8" fmla="*/ 0 w 312"/>
                  <a:gd name="T9" fmla="*/ 0 h 214"/>
                  <a:gd name="T10" fmla="*/ 0 w 312"/>
                  <a:gd name="T11" fmla="*/ 0 h 214"/>
                  <a:gd name="T12" fmla="*/ 0 w 312"/>
                  <a:gd name="T13" fmla="*/ 0 h 214"/>
                  <a:gd name="T14" fmla="*/ 0 w 312"/>
                  <a:gd name="T15" fmla="*/ 0 h 214"/>
                  <a:gd name="T16" fmla="*/ 0 w 312"/>
                  <a:gd name="T17" fmla="*/ 0 h 214"/>
                  <a:gd name="T18" fmla="*/ 0 w 312"/>
                  <a:gd name="T19" fmla="*/ 0 h 214"/>
                  <a:gd name="T20" fmla="*/ 0 w 312"/>
                  <a:gd name="T21" fmla="*/ 0 h 214"/>
                  <a:gd name="T22" fmla="*/ 0 w 312"/>
                  <a:gd name="T23" fmla="*/ 0 h 214"/>
                  <a:gd name="T24" fmla="*/ 0 w 312"/>
                  <a:gd name="T25" fmla="*/ 0 h 214"/>
                  <a:gd name="T26" fmla="*/ 0 w 312"/>
                  <a:gd name="T27" fmla="*/ 0 h 214"/>
                  <a:gd name="T28" fmla="*/ 0 w 312"/>
                  <a:gd name="T29" fmla="*/ 0 h 214"/>
                  <a:gd name="T30" fmla="*/ 0 w 312"/>
                  <a:gd name="T31" fmla="*/ 0 h 214"/>
                  <a:gd name="T32" fmla="*/ 0 w 312"/>
                  <a:gd name="T33" fmla="*/ 0 h 214"/>
                  <a:gd name="T34" fmla="*/ 0 w 312"/>
                  <a:gd name="T35" fmla="*/ 0 h 214"/>
                  <a:gd name="T36" fmla="*/ 0 w 312"/>
                  <a:gd name="T37" fmla="*/ 0 h 214"/>
                  <a:gd name="T38" fmla="*/ 0 w 312"/>
                  <a:gd name="T39" fmla="*/ 0 h 214"/>
                  <a:gd name="T40" fmla="*/ 0 w 312"/>
                  <a:gd name="T41" fmla="*/ 0 h 214"/>
                  <a:gd name="T42" fmla="*/ 0 w 312"/>
                  <a:gd name="T43" fmla="*/ 0 h 214"/>
                  <a:gd name="T44" fmla="*/ 0 w 312"/>
                  <a:gd name="T45" fmla="*/ 0 h 214"/>
                  <a:gd name="T46" fmla="*/ 0 w 312"/>
                  <a:gd name="T47" fmla="*/ 0 h 214"/>
                  <a:gd name="T48" fmla="*/ 0 w 312"/>
                  <a:gd name="T49" fmla="*/ 0 h 214"/>
                  <a:gd name="T50" fmla="*/ 0 w 312"/>
                  <a:gd name="T51" fmla="*/ 0 h 214"/>
                  <a:gd name="T52" fmla="*/ 0 w 312"/>
                  <a:gd name="T53" fmla="*/ 0 h 214"/>
                  <a:gd name="T54" fmla="*/ 0 w 312"/>
                  <a:gd name="T55" fmla="*/ 0 h 214"/>
                  <a:gd name="T56" fmla="*/ 0 w 312"/>
                  <a:gd name="T57" fmla="*/ 0 h 214"/>
                  <a:gd name="T58" fmla="*/ 0 w 312"/>
                  <a:gd name="T59" fmla="*/ 0 h 214"/>
                  <a:gd name="T60" fmla="*/ 0 w 312"/>
                  <a:gd name="T61" fmla="*/ 0 h 214"/>
                  <a:gd name="T62" fmla="*/ 0 w 312"/>
                  <a:gd name="T63" fmla="*/ 0 h 214"/>
                  <a:gd name="T64" fmla="*/ 0 w 312"/>
                  <a:gd name="T65" fmla="*/ 0 h 214"/>
                  <a:gd name="T66" fmla="*/ 0 w 312"/>
                  <a:gd name="T67" fmla="*/ 0 h 214"/>
                  <a:gd name="T68" fmla="*/ 0 w 312"/>
                  <a:gd name="T69" fmla="*/ 0 h 214"/>
                  <a:gd name="T70" fmla="*/ 0 w 312"/>
                  <a:gd name="T71" fmla="*/ 0 h 214"/>
                  <a:gd name="T72" fmla="*/ 0 w 312"/>
                  <a:gd name="T73" fmla="*/ 0 h 214"/>
                  <a:gd name="T74" fmla="*/ 0 w 312"/>
                  <a:gd name="T75" fmla="*/ 0 h 214"/>
                  <a:gd name="T76" fmla="*/ 0 w 312"/>
                  <a:gd name="T77" fmla="*/ 0 h 214"/>
                  <a:gd name="T78" fmla="*/ 0 w 312"/>
                  <a:gd name="T79" fmla="*/ 0 h 214"/>
                  <a:gd name="T80" fmla="*/ 0 w 312"/>
                  <a:gd name="T81" fmla="*/ 0 h 214"/>
                  <a:gd name="T82" fmla="*/ 0 w 312"/>
                  <a:gd name="T83" fmla="*/ 0 h 2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12"/>
                  <a:gd name="T127" fmla="*/ 0 h 214"/>
                  <a:gd name="T128" fmla="*/ 312 w 312"/>
                  <a:gd name="T129" fmla="*/ 214 h 2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12" h="214">
                    <a:moveTo>
                      <a:pt x="312" y="96"/>
                    </a:moveTo>
                    <a:lnTo>
                      <a:pt x="280" y="77"/>
                    </a:lnTo>
                    <a:lnTo>
                      <a:pt x="252" y="59"/>
                    </a:lnTo>
                    <a:lnTo>
                      <a:pt x="226" y="44"/>
                    </a:lnTo>
                    <a:lnTo>
                      <a:pt x="204" y="28"/>
                    </a:lnTo>
                    <a:lnTo>
                      <a:pt x="187" y="17"/>
                    </a:lnTo>
                    <a:lnTo>
                      <a:pt x="173" y="8"/>
                    </a:lnTo>
                    <a:lnTo>
                      <a:pt x="166" y="3"/>
                    </a:lnTo>
                    <a:lnTo>
                      <a:pt x="163" y="0"/>
                    </a:lnTo>
                    <a:lnTo>
                      <a:pt x="160" y="0"/>
                    </a:lnTo>
                    <a:lnTo>
                      <a:pt x="153" y="0"/>
                    </a:lnTo>
                    <a:lnTo>
                      <a:pt x="143" y="1"/>
                    </a:lnTo>
                    <a:lnTo>
                      <a:pt x="128" y="1"/>
                    </a:lnTo>
                    <a:lnTo>
                      <a:pt x="113" y="3"/>
                    </a:lnTo>
                    <a:lnTo>
                      <a:pt x="95" y="5"/>
                    </a:lnTo>
                    <a:lnTo>
                      <a:pt x="77" y="8"/>
                    </a:lnTo>
                    <a:lnTo>
                      <a:pt x="59" y="10"/>
                    </a:lnTo>
                    <a:lnTo>
                      <a:pt x="43" y="14"/>
                    </a:lnTo>
                    <a:lnTo>
                      <a:pt x="27" y="19"/>
                    </a:lnTo>
                    <a:lnTo>
                      <a:pt x="14" y="25"/>
                    </a:lnTo>
                    <a:lnTo>
                      <a:pt x="5" y="31"/>
                    </a:lnTo>
                    <a:lnTo>
                      <a:pt x="0" y="39"/>
                    </a:lnTo>
                    <a:lnTo>
                      <a:pt x="0" y="48"/>
                    </a:lnTo>
                    <a:lnTo>
                      <a:pt x="5" y="57"/>
                    </a:lnTo>
                    <a:lnTo>
                      <a:pt x="17" y="68"/>
                    </a:lnTo>
                    <a:lnTo>
                      <a:pt x="32" y="80"/>
                    </a:lnTo>
                    <a:lnTo>
                      <a:pt x="50" y="93"/>
                    </a:lnTo>
                    <a:lnTo>
                      <a:pt x="68" y="104"/>
                    </a:lnTo>
                    <a:lnTo>
                      <a:pt x="86" y="117"/>
                    </a:lnTo>
                    <a:lnTo>
                      <a:pt x="104" y="130"/>
                    </a:lnTo>
                    <a:lnTo>
                      <a:pt x="123" y="141"/>
                    </a:lnTo>
                    <a:lnTo>
                      <a:pt x="141" y="153"/>
                    </a:lnTo>
                    <a:lnTo>
                      <a:pt x="158" y="164"/>
                    </a:lnTo>
                    <a:lnTo>
                      <a:pt x="175" y="175"/>
                    </a:lnTo>
                    <a:lnTo>
                      <a:pt x="189" y="185"/>
                    </a:lnTo>
                    <a:lnTo>
                      <a:pt x="203" y="193"/>
                    </a:lnTo>
                    <a:lnTo>
                      <a:pt x="214" y="200"/>
                    </a:lnTo>
                    <a:lnTo>
                      <a:pt x="225" y="207"/>
                    </a:lnTo>
                    <a:lnTo>
                      <a:pt x="231" y="211"/>
                    </a:lnTo>
                    <a:lnTo>
                      <a:pt x="236" y="213"/>
                    </a:lnTo>
                    <a:lnTo>
                      <a:pt x="237" y="214"/>
                    </a:lnTo>
                    <a:lnTo>
                      <a:pt x="312" y="96"/>
                    </a:lnTo>
                    <a:close/>
                  </a:path>
                </a:pathLst>
              </a:custGeom>
              <a:solidFill>
                <a:srgbClr val="FFFFCC"/>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38" name="Freeform 202">
                <a:extLst>
                  <a:ext uri="{FF2B5EF4-FFF2-40B4-BE49-F238E27FC236}">
                    <a16:creationId xmlns:a16="http://schemas.microsoft.com/office/drawing/2014/main" id="{864C0A7E-6047-45E5-821E-96B88CE236CC}"/>
                  </a:ext>
                </a:extLst>
              </p:cNvPr>
              <p:cNvSpPr>
                <a:spLocks noChangeAspect="1" noEditPoints="1"/>
              </p:cNvSpPr>
              <p:nvPr/>
            </p:nvSpPr>
            <p:spPr bwMode="auto">
              <a:xfrm>
                <a:off x="4507" y="1642"/>
                <a:ext cx="419" cy="216"/>
              </a:xfrm>
              <a:custGeom>
                <a:avLst/>
                <a:gdLst>
                  <a:gd name="T0" fmla="*/ 0 w 1675"/>
                  <a:gd name="T1" fmla="*/ 0 h 865"/>
                  <a:gd name="T2" fmla="*/ 0 w 1675"/>
                  <a:gd name="T3" fmla="*/ 0 h 865"/>
                  <a:gd name="T4" fmla="*/ 0 w 1675"/>
                  <a:gd name="T5" fmla="*/ 0 h 865"/>
                  <a:gd name="T6" fmla="*/ 0 w 1675"/>
                  <a:gd name="T7" fmla="*/ 0 h 865"/>
                  <a:gd name="T8" fmla="*/ 0 w 1675"/>
                  <a:gd name="T9" fmla="*/ 0 h 865"/>
                  <a:gd name="T10" fmla="*/ 0 w 1675"/>
                  <a:gd name="T11" fmla="*/ 0 h 865"/>
                  <a:gd name="T12" fmla="*/ 0 w 1675"/>
                  <a:gd name="T13" fmla="*/ 0 h 865"/>
                  <a:gd name="T14" fmla="*/ 0 w 1675"/>
                  <a:gd name="T15" fmla="*/ 0 h 865"/>
                  <a:gd name="T16" fmla="*/ 0 w 1675"/>
                  <a:gd name="T17" fmla="*/ 0 h 865"/>
                  <a:gd name="T18" fmla="*/ 0 w 1675"/>
                  <a:gd name="T19" fmla="*/ 0 h 865"/>
                  <a:gd name="T20" fmla="*/ 0 w 1675"/>
                  <a:gd name="T21" fmla="*/ 0 h 865"/>
                  <a:gd name="T22" fmla="*/ 0 w 1675"/>
                  <a:gd name="T23" fmla="*/ 0 h 865"/>
                  <a:gd name="T24" fmla="*/ 0 w 1675"/>
                  <a:gd name="T25" fmla="*/ 0 h 865"/>
                  <a:gd name="T26" fmla="*/ 0 w 1675"/>
                  <a:gd name="T27" fmla="*/ 0 h 865"/>
                  <a:gd name="T28" fmla="*/ 0 w 1675"/>
                  <a:gd name="T29" fmla="*/ 0 h 865"/>
                  <a:gd name="T30" fmla="*/ 0 w 1675"/>
                  <a:gd name="T31" fmla="*/ 0 h 865"/>
                  <a:gd name="T32" fmla="*/ 0 w 1675"/>
                  <a:gd name="T33" fmla="*/ 0 h 865"/>
                  <a:gd name="T34" fmla="*/ 0 w 1675"/>
                  <a:gd name="T35" fmla="*/ 0 h 865"/>
                  <a:gd name="T36" fmla="*/ 0 w 1675"/>
                  <a:gd name="T37" fmla="*/ 0 h 865"/>
                  <a:gd name="T38" fmla="*/ 0 w 1675"/>
                  <a:gd name="T39" fmla="*/ 0 h 865"/>
                  <a:gd name="T40" fmla="*/ 0 w 1675"/>
                  <a:gd name="T41" fmla="*/ 0 h 865"/>
                  <a:gd name="T42" fmla="*/ 0 w 1675"/>
                  <a:gd name="T43" fmla="*/ 0 h 865"/>
                  <a:gd name="T44" fmla="*/ 0 w 1675"/>
                  <a:gd name="T45" fmla="*/ 0 h 865"/>
                  <a:gd name="T46" fmla="*/ 0 w 1675"/>
                  <a:gd name="T47" fmla="*/ 0 h 865"/>
                  <a:gd name="T48" fmla="*/ 0 w 1675"/>
                  <a:gd name="T49" fmla="*/ 0 h 865"/>
                  <a:gd name="T50" fmla="*/ 0 w 1675"/>
                  <a:gd name="T51" fmla="*/ 0 h 865"/>
                  <a:gd name="T52" fmla="*/ 0 w 1675"/>
                  <a:gd name="T53" fmla="*/ 0 h 865"/>
                  <a:gd name="T54" fmla="*/ 0 w 1675"/>
                  <a:gd name="T55" fmla="*/ 0 h 865"/>
                  <a:gd name="T56" fmla="*/ 0 w 1675"/>
                  <a:gd name="T57" fmla="*/ 0 h 865"/>
                  <a:gd name="T58" fmla="*/ 0 w 1675"/>
                  <a:gd name="T59" fmla="*/ 0 h 865"/>
                  <a:gd name="T60" fmla="*/ 0 w 1675"/>
                  <a:gd name="T61" fmla="*/ 0 h 865"/>
                  <a:gd name="T62" fmla="*/ 0 w 1675"/>
                  <a:gd name="T63" fmla="*/ 0 h 865"/>
                  <a:gd name="T64" fmla="*/ 0 w 1675"/>
                  <a:gd name="T65" fmla="*/ 0 h 865"/>
                  <a:gd name="T66" fmla="*/ 0 w 1675"/>
                  <a:gd name="T67" fmla="*/ 0 h 865"/>
                  <a:gd name="T68" fmla="*/ 0 w 1675"/>
                  <a:gd name="T69" fmla="*/ 0 h 865"/>
                  <a:gd name="T70" fmla="*/ 0 w 1675"/>
                  <a:gd name="T71" fmla="*/ 0 h 865"/>
                  <a:gd name="T72" fmla="*/ 0 w 1675"/>
                  <a:gd name="T73" fmla="*/ 0 h 865"/>
                  <a:gd name="T74" fmla="*/ 0 w 1675"/>
                  <a:gd name="T75" fmla="*/ 0 h 865"/>
                  <a:gd name="T76" fmla="*/ 0 w 1675"/>
                  <a:gd name="T77" fmla="*/ 0 h 865"/>
                  <a:gd name="T78" fmla="*/ 0 w 1675"/>
                  <a:gd name="T79" fmla="*/ 0 h 865"/>
                  <a:gd name="T80" fmla="*/ 0 w 1675"/>
                  <a:gd name="T81" fmla="*/ 0 h 865"/>
                  <a:gd name="T82" fmla="*/ 0 w 1675"/>
                  <a:gd name="T83" fmla="*/ 0 h 865"/>
                  <a:gd name="T84" fmla="*/ 0 w 1675"/>
                  <a:gd name="T85" fmla="*/ 0 h 865"/>
                  <a:gd name="T86" fmla="*/ 0 w 1675"/>
                  <a:gd name="T87" fmla="*/ 0 h 865"/>
                  <a:gd name="T88" fmla="*/ 0 w 1675"/>
                  <a:gd name="T89" fmla="*/ 0 h 865"/>
                  <a:gd name="T90" fmla="*/ 0 w 1675"/>
                  <a:gd name="T91" fmla="*/ 0 h 865"/>
                  <a:gd name="T92" fmla="*/ 0 w 1675"/>
                  <a:gd name="T93" fmla="*/ 0 h 865"/>
                  <a:gd name="T94" fmla="*/ 0 w 1675"/>
                  <a:gd name="T95" fmla="*/ 0 h 865"/>
                  <a:gd name="T96" fmla="*/ 0 w 1675"/>
                  <a:gd name="T97" fmla="*/ 0 h 865"/>
                  <a:gd name="T98" fmla="*/ 0 w 1675"/>
                  <a:gd name="T99" fmla="*/ 0 h 865"/>
                  <a:gd name="T100" fmla="*/ 0 w 1675"/>
                  <a:gd name="T101" fmla="*/ 0 h 865"/>
                  <a:gd name="T102" fmla="*/ 0 w 1675"/>
                  <a:gd name="T103" fmla="*/ 0 h 865"/>
                  <a:gd name="T104" fmla="*/ 0 w 1675"/>
                  <a:gd name="T105" fmla="*/ 0 h 865"/>
                  <a:gd name="T106" fmla="*/ 0 w 1675"/>
                  <a:gd name="T107" fmla="*/ 0 h 865"/>
                  <a:gd name="T108" fmla="*/ 0 w 1675"/>
                  <a:gd name="T109" fmla="*/ 0 h 865"/>
                  <a:gd name="T110" fmla="*/ 0 w 1675"/>
                  <a:gd name="T111" fmla="*/ 0 h 865"/>
                  <a:gd name="T112" fmla="*/ 0 w 1675"/>
                  <a:gd name="T113" fmla="*/ 0 h 86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675"/>
                  <a:gd name="T172" fmla="*/ 0 h 865"/>
                  <a:gd name="T173" fmla="*/ 1675 w 1675"/>
                  <a:gd name="T174" fmla="*/ 865 h 86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675" h="865">
                    <a:moveTo>
                      <a:pt x="1028" y="354"/>
                    </a:moveTo>
                    <a:lnTo>
                      <a:pt x="1027" y="361"/>
                    </a:lnTo>
                    <a:lnTo>
                      <a:pt x="1025" y="371"/>
                    </a:lnTo>
                    <a:lnTo>
                      <a:pt x="1022" y="384"/>
                    </a:lnTo>
                    <a:lnTo>
                      <a:pt x="1018" y="398"/>
                    </a:lnTo>
                    <a:lnTo>
                      <a:pt x="1014" y="413"/>
                    </a:lnTo>
                    <a:lnTo>
                      <a:pt x="1009" y="430"/>
                    </a:lnTo>
                    <a:lnTo>
                      <a:pt x="1005" y="447"/>
                    </a:lnTo>
                    <a:lnTo>
                      <a:pt x="1001" y="462"/>
                    </a:lnTo>
                    <a:lnTo>
                      <a:pt x="996" y="470"/>
                    </a:lnTo>
                    <a:lnTo>
                      <a:pt x="988" y="471"/>
                    </a:lnTo>
                    <a:lnTo>
                      <a:pt x="982" y="474"/>
                    </a:lnTo>
                    <a:lnTo>
                      <a:pt x="978" y="481"/>
                    </a:lnTo>
                    <a:lnTo>
                      <a:pt x="978" y="486"/>
                    </a:lnTo>
                    <a:lnTo>
                      <a:pt x="978" y="493"/>
                    </a:lnTo>
                    <a:lnTo>
                      <a:pt x="979" y="501"/>
                    </a:lnTo>
                    <a:lnTo>
                      <a:pt x="979" y="508"/>
                    </a:lnTo>
                    <a:lnTo>
                      <a:pt x="980" y="517"/>
                    </a:lnTo>
                    <a:lnTo>
                      <a:pt x="982" y="525"/>
                    </a:lnTo>
                    <a:lnTo>
                      <a:pt x="983" y="533"/>
                    </a:lnTo>
                    <a:lnTo>
                      <a:pt x="986" y="540"/>
                    </a:lnTo>
                    <a:lnTo>
                      <a:pt x="991" y="549"/>
                    </a:lnTo>
                    <a:lnTo>
                      <a:pt x="997" y="557"/>
                    </a:lnTo>
                    <a:lnTo>
                      <a:pt x="1005" y="562"/>
                    </a:lnTo>
                    <a:lnTo>
                      <a:pt x="1011" y="566"/>
                    </a:lnTo>
                    <a:lnTo>
                      <a:pt x="1046" y="535"/>
                    </a:lnTo>
                    <a:lnTo>
                      <a:pt x="1052" y="531"/>
                    </a:lnTo>
                    <a:lnTo>
                      <a:pt x="1057" y="529"/>
                    </a:lnTo>
                    <a:lnTo>
                      <a:pt x="1063" y="526"/>
                    </a:lnTo>
                    <a:lnTo>
                      <a:pt x="1066" y="524"/>
                    </a:lnTo>
                    <a:lnTo>
                      <a:pt x="1072" y="522"/>
                    </a:lnTo>
                    <a:lnTo>
                      <a:pt x="1077" y="520"/>
                    </a:lnTo>
                    <a:lnTo>
                      <a:pt x="1083" y="517"/>
                    </a:lnTo>
                    <a:lnTo>
                      <a:pt x="1092" y="513"/>
                    </a:lnTo>
                    <a:lnTo>
                      <a:pt x="1125" y="502"/>
                    </a:lnTo>
                    <a:lnTo>
                      <a:pt x="1159" y="490"/>
                    </a:lnTo>
                    <a:lnTo>
                      <a:pt x="1192" y="479"/>
                    </a:lnTo>
                    <a:lnTo>
                      <a:pt x="1225" y="468"/>
                    </a:lnTo>
                    <a:lnTo>
                      <a:pt x="1259" y="458"/>
                    </a:lnTo>
                    <a:lnTo>
                      <a:pt x="1292" y="449"/>
                    </a:lnTo>
                    <a:lnTo>
                      <a:pt x="1325" y="439"/>
                    </a:lnTo>
                    <a:lnTo>
                      <a:pt x="1357" y="430"/>
                    </a:lnTo>
                    <a:lnTo>
                      <a:pt x="1388" y="422"/>
                    </a:lnTo>
                    <a:lnTo>
                      <a:pt x="1418" y="413"/>
                    </a:lnTo>
                    <a:lnTo>
                      <a:pt x="1447" y="406"/>
                    </a:lnTo>
                    <a:lnTo>
                      <a:pt x="1474" y="397"/>
                    </a:lnTo>
                    <a:lnTo>
                      <a:pt x="1500" y="389"/>
                    </a:lnTo>
                    <a:lnTo>
                      <a:pt x="1524" y="381"/>
                    </a:lnTo>
                    <a:lnTo>
                      <a:pt x="1546" y="374"/>
                    </a:lnTo>
                    <a:lnTo>
                      <a:pt x="1565" y="366"/>
                    </a:lnTo>
                    <a:lnTo>
                      <a:pt x="1568" y="362"/>
                    </a:lnTo>
                    <a:lnTo>
                      <a:pt x="1572" y="354"/>
                    </a:lnTo>
                    <a:lnTo>
                      <a:pt x="1577" y="347"/>
                    </a:lnTo>
                    <a:lnTo>
                      <a:pt x="1579" y="343"/>
                    </a:lnTo>
                    <a:lnTo>
                      <a:pt x="1606" y="359"/>
                    </a:lnTo>
                    <a:lnTo>
                      <a:pt x="1615" y="359"/>
                    </a:lnTo>
                    <a:lnTo>
                      <a:pt x="1624" y="354"/>
                    </a:lnTo>
                    <a:lnTo>
                      <a:pt x="1633" y="345"/>
                    </a:lnTo>
                    <a:lnTo>
                      <a:pt x="1641" y="331"/>
                    </a:lnTo>
                    <a:lnTo>
                      <a:pt x="1647" y="313"/>
                    </a:lnTo>
                    <a:lnTo>
                      <a:pt x="1654" y="291"/>
                    </a:lnTo>
                    <a:lnTo>
                      <a:pt x="1659" y="267"/>
                    </a:lnTo>
                    <a:lnTo>
                      <a:pt x="1664" y="241"/>
                    </a:lnTo>
                    <a:lnTo>
                      <a:pt x="1668" y="215"/>
                    </a:lnTo>
                    <a:lnTo>
                      <a:pt x="1670" y="186"/>
                    </a:lnTo>
                    <a:lnTo>
                      <a:pt x="1673" y="158"/>
                    </a:lnTo>
                    <a:lnTo>
                      <a:pt x="1674" y="130"/>
                    </a:lnTo>
                    <a:lnTo>
                      <a:pt x="1675" y="103"/>
                    </a:lnTo>
                    <a:lnTo>
                      <a:pt x="1674" y="76"/>
                    </a:lnTo>
                    <a:lnTo>
                      <a:pt x="1674" y="53"/>
                    </a:lnTo>
                    <a:lnTo>
                      <a:pt x="1672" y="31"/>
                    </a:lnTo>
                    <a:lnTo>
                      <a:pt x="1669" y="23"/>
                    </a:lnTo>
                    <a:lnTo>
                      <a:pt x="1665" y="16"/>
                    </a:lnTo>
                    <a:lnTo>
                      <a:pt x="1659" y="8"/>
                    </a:lnTo>
                    <a:lnTo>
                      <a:pt x="1652" y="3"/>
                    </a:lnTo>
                    <a:lnTo>
                      <a:pt x="1646" y="0"/>
                    </a:lnTo>
                    <a:lnTo>
                      <a:pt x="1639" y="2"/>
                    </a:lnTo>
                    <a:lnTo>
                      <a:pt x="1636" y="7"/>
                    </a:lnTo>
                    <a:lnTo>
                      <a:pt x="1634" y="18"/>
                    </a:lnTo>
                    <a:lnTo>
                      <a:pt x="1634" y="23"/>
                    </a:lnTo>
                    <a:lnTo>
                      <a:pt x="1634" y="30"/>
                    </a:lnTo>
                    <a:lnTo>
                      <a:pt x="1633" y="39"/>
                    </a:lnTo>
                    <a:lnTo>
                      <a:pt x="1630" y="45"/>
                    </a:lnTo>
                    <a:lnTo>
                      <a:pt x="1627" y="50"/>
                    </a:lnTo>
                    <a:lnTo>
                      <a:pt x="1622" y="50"/>
                    </a:lnTo>
                    <a:lnTo>
                      <a:pt x="1614" y="44"/>
                    </a:lnTo>
                    <a:lnTo>
                      <a:pt x="1605" y="31"/>
                    </a:lnTo>
                    <a:lnTo>
                      <a:pt x="1580" y="38"/>
                    </a:lnTo>
                    <a:lnTo>
                      <a:pt x="1554" y="47"/>
                    </a:lnTo>
                    <a:lnTo>
                      <a:pt x="1525" y="56"/>
                    </a:lnTo>
                    <a:lnTo>
                      <a:pt x="1496" y="65"/>
                    </a:lnTo>
                    <a:lnTo>
                      <a:pt x="1466" y="75"/>
                    </a:lnTo>
                    <a:lnTo>
                      <a:pt x="1436" y="86"/>
                    </a:lnTo>
                    <a:lnTo>
                      <a:pt x="1404" y="98"/>
                    </a:lnTo>
                    <a:lnTo>
                      <a:pt x="1373" y="109"/>
                    </a:lnTo>
                    <a:lnTo>
                      <a:pt x="1341" y="121"/>
                    </a:lnTo>
                    <a:lnTo>
                      <a:pt x="1309" y="132"/>
                    </a:lnTo>
                    <a:lnTo>
                      <a:pt x="1278" y="144"/>
                    </a:lnTo>
                    <a:lnTo>
                      <a:pt x="1247" y="156"/>
                    </a:lnTo>
                    <a:lnTo>
                      <a:pt x="1218" y="167"/>
                    </a:lnTo>
                    <a:lnTo>
                      <a:pt x="1189" y="177"/>
                    </a:lnTo>
                    <a:lnTo>
                      <a:pt x="1163" y="188"/>
                    </a:lnTo>
                    <a:lnTo>
                      <a:pt x="1137" y="197"/>
                    </a:lnTo>
                    <a:lnTo>
                      <a:pt x="1128" y="200"/>
                    </a:lnTo>
                    <a:lnTo>
                      <a:pt x="1120" y="203"/>
                    </a:lnTo>
                    <a:lnTo>
                      <a:pt x="1115" y="207"/>
                    </a:lnTo>
                    <a:lnTo>
                      <a:pt x="1111" y="208"/>
                    </a:lnTo>
                    <a:lnTo>
                      <a:pt x="1107" y="211"/>
                    </a:lnTo>
                    <a:lnTo>
                      <a:pt x="1104" y="213"/>
                    </a:lnTo>
                    <a:lnTo>
                      <a:pt x="1101" y="215"/>
                    </a:lnTo>
                    <a:lnTo>
                      <a:pt x="1097" y="217"/>
                    </a:lnTo>
                    <a:lnTo>
                      <a:pt x="1088" y="211"/>
                    </a:lnTo>
                    <a:lnTo>
                      <a:pt x="1082" y="207"/>
                    </a:lnTo>
                    <a:lnTo>
                      <a:pt x="1075" y="204"/>
                    </a:lnTo>
                    <a:lnTo>
                      <a:pt x="1066" y="203"/>
                    </a:lnTo>
                    <a:lnTo>
                      <a:pt x="1059" y="207"/>
                    </a:lnTo>
                    <a:lnTo>
                      <a:pt x="1051" y="209"/>
                    </a:lnTo>
                    <a:lnTo>
                      <a:pt x="1042" y="215"/>
                    </a:lnTo>
                    <a:lnTo>
                      <a:pt x="1032" y="220"/>
                    </a:lnTo>
                    <a:lnTo>
                      <a:pt x="1032" y="233"/>
                    </a:lnTo>
                    <a:lnTo>
                      <a:pt x="1032" y="249"/>
                    </a:lnTo>
                    <a:lnTo>
                      <a:pt x="1032" y="268"/>
                    </a:lnTo>
                    <a:lnTo>
                      <a:pt x="1030" y="288"/>
                    </a:lnTo>
                    <a:lnTo>
                      <a:pt x="1029" y="307"/>
                    </a:lnTo>
                    <a:lnTo>
                      <a:pt x="1029" y="325"/>
                    </a:lnTo>
                    <a:lnTo>
                      <a:pt x="1028" y="342"/>
                    </a:lnTo>
                    <a:lnTo>
                      <a:pt x="1028" y="354"/>
                    </a:lnTo>
                    <a:close/>
                    <a:moveTo>
                      <a:pt x="1354" y="363"/>
                    </a:moveTo>
                    <a:lnTo>
                      <a:pt x="1339" y="367"/>
                    </a:lnTo>
                    <a:lnTo>
                      <a:pt x="1324" y="371"/>
                    </a:lnTo>
                    <a:lnTo>
                      <a:pt x="1307" y="375"/>
                    </a:lnTo>
                    <a:lnTo>
                      <a:pt x="1291" y="380"/>
                    </a:lnTo>
                    <a:lnTo>
                      <a:pt x="1274" y="384"/>
                    </a:lnTo>
                    <a:lnTo>
                      <a:pt x="1256" y="389"/>
                    </a:lnTo>
                    <a:lnTo>
                      <a:pt x="1238" y="394"/>
                    </a:lnTo>
                    <a:lnTo>
                      <a:pt x="1220" y="399"/>
                    </a:lnTo>
                    <a:lnTo>
                      <a:pt x="1201" y="404"/>
                    </a:lnTo>
                    <a:lnTo>
                      <a:pt x="1182" y="409"/>
                    </a:lnTo>
                    <a:lnTo>
                      <a:pt x="1163" y="416"/>
                    </a:lnTo>
                    <a:lnTo>
                      <a:pt x="1143" y="421"/>
                    </a:lnTo>
                    <a:lnTo>
                      <a:pt x="1124" y="427"/>
                    </a:lnTo>
                    <a:lnTo>
                      <a:pt x="1105" y="433"/>
                    </a:lnTo>
                    <a:lnTo>
                      <a:pt x="1086" y="439"/>
                    </a:lnTo>
                    <a:lnTo>
                      <a:pt x="1066" y="444"/>
                    </a:lnTo>
                    <a:lnTo>
                      <a:pt x="1068" y="436"/>
                    </a:lnTo>
                    <a:lnTo>
                      <a:pt x="1070" y="418"/>
                    </a:lnTo>
                    <a:lnTo>
                      <a:pt x="1075" y="393"/>
                    </a:lnTo>
                    <a:lnTo>
                      <a:pt x="1082" y="363"/>
                    </a:lnTo>
                    <a:lnTo>
                      <a:pt x="1088" y="334"/>
                    </a:lnTo>
                    <a:lnTo>
                      <a:pt x="1093" y="307"/>
                    </a:lnTo>
                    <a:lnTo>
                      <a:pt x="1097" y="286"/>
                    </a:lnTo>
                    <a:lnTo>
                      <a:pt x="1100" y="277"/>
                    </a:lnTo>
                    <a:lnTo>
                      <a:pt x="1118" y="275"/>
                    </a:lnTo>
                    <a:lnTo>
                      <a:pt x="1141" y="268"/>
                    </a:lnTo>
                    <a:lnTo>
                      <a:pt x="1168" y="261"/>
                    </a:lnTo>
                    <a:lnTo>
                      <a:pt x="1198" y="250"/>
                    </a:lnTo>
                    <a:lnTo>
                      <a:pt x="1233" y="239"/>
                    </a:lnTo>
                    <a:lnTo>
                      <a:pt x="1269" y="225"/>
                    </a:lnTo>
                    <a:lnTo>
                      <a:pt x="1307" y="211"/>
                    </a:lnTo>
                    <a:lnTo>
                      <a:pt x="1347" y="197"/>
                    </a:lnTo>
                    <a:lnTo>
                      <a:pt x="1386" y="181"/>
                    </a:lnTo>
                    <a:lnTo>
                      <a:pt x="1425" y="166"/>
                    </a:lnTo>
                    <a:lnTo>
                      <a:pt x="1463" y="152"/>
                    </a:lnTo>
                    <a:lnTo>
                      <a:pt x="1498" y="138"/>
                    </a:lnTo>
                    <a:lnTo>
                      <a:pt x="1533" y="126"/>
                    </a:lnTo>
                    <a:lnTo>
                      <a:pt x="1564" y="115"/>
                    </a:lnTo>
                    <a:lnTo>
                      <a:pt x="1591" y="107"/>
                    </a:lnTo>
                    <a:lnTo>
                      <a:pt x="1613" y="100"/>
                    </a:lnTo>
                    <a:lnTo>
                      <a:pt x="1618" y="112"/>
                    </a:lnTo>
                    <a:lnTo>
                      <a:pt x="1618" y="131"/>
                    </a:lnTo>
                    <a:lnTo>
                      <a:pt x="1615" y="157"/>
                    </a:lnTo>
                    <a:lnTo>
                      <a:pt x="1610" y="185"/>
                    </a:lnTo>
                    <a:lnTo>
                      <a:pt x="1602" y="215"/>
                    </a:lnTo>
                    <a:lnTo>
                      <a:pt x="1593" y="244"/>
                    </a:lnTo>
                    <a:lnTo>
                      <a:pt x="1584" y="271"/>
                    </a:lnTo>
                    <a:lnTo>
                      <a:pt x="1574" y="294"/>
                    </a:lnTo>
                    <a:lnTo>
                      <a:pt x="1570" y="303"/>
                    </a:lnTo>
                    <a:lnTo>
                      <a:pt x="1566" y="309"/>
                    </a:lnTo>
                    <a:lnTo>
                      <a:pt x="1565" y="315"/>
                    </a:lnTo>
                    <a:lnTo>
                      <a:pt x="1565" y="318"/>
                    </a:lnTo>
                    <a:lnTo>
                      <a:pt x="1565" y="321"/>
                    </a:lnTo>
                    <a:lnTo>
                      <a:pt x="1566" y="324"/>
                    </a:lnTo>
                    <a:lnTo>
                      <a:pt x="1568" y="327"/>
                    </a:lnTo>
                    <a:lnTo>
                      <a:pt x="1570" y="333"/>
                    </a:lnTo>
                    <a:lnTo>
                      <a:pt x="1543" y="307"/>
                    </a:lnTo>
                    <a:lnTo>
                      <a:pt x="1519" y="313"/>
                    </a:lnTo>
                    <a:lnTo>
                      <a:pt x="1496" y="321"/>
                    </a:lnTo>
                    <a:lnTo>
                      <a:pt x="1473" y="327"/>
                    </a:lnTo>
                    <a:lnTo>
                      <a:pt x="1448" y="335"/>
                    </a:lnTo>
                    <a:lnTo>
                      <a:pt x="1425" y="343"/>
                    </a:lnTo>
                    <a:lnTo>
                      <a:pt x="1402" y="349"/>
                    </a:lnTo>
                    <a:lnTo>
                      <a:pt x="1378" y="357"/>
                    </a:lnTo>
                    <a:lnTo>
                      <a:pt x="1354" y="363"/>
                    </a:lnTo>
                    <a:close/>
                    <a:moveTo>
                      <a:pt x="509" y="604"/>
                    </a:moveTo>
                    <a:lnTo>
                      <a:pt x="495" y="608"/>
                    </a:lnTo>
                    <a:lnTo>
                      <a:pt x="478" y="612"/>
                    </a:lnTo>
                    <a:lnTo>
                      <a:pt x="460" y="619"/>
                    </a:lnTo>
                    <a:lnTo>
                      <a:pt x="442" y="625"/>
                    </a:lnTo>
                    <a:lnTo>
                      <a:pt x="423" y="631"/>
                    </a:lnTo>
                    <a:lnTo>
                      <a:pt x="404" y="638"/>
                    </a:lnTo>
                    <a:lnTo>
                      <a:pt x="383" y="645"/>
                    </a:lnTo>
                    <a:lnTo>
                      <a:pt x="364" y="652"/>
                    </a:lnTo>
                    <a:lnTo>
                      <a:pt x="343" y="660"/>
                    </a:lnTo>
                    <a:lnTo>
                      <a:pt x="325" y="666"/>
                    </a:lnTo>
                    <a:lnTo>
                      <a:pt x="307" y="672"/>
                    </a:lnTo>
                    <a:lnTo>
                      <a:pt x="291" y="679"/>
                    </a:lnTo>
                    <a:lnTo>
                      <a:pt x="275" y="684"/>
                    </a:lnTo>
                    <a:lnTo>
                      <a:pt x="263" y="688"/>
                    </a:lnTo>
                    <a:lnTo>
                      <a:pt x="251" y="692"/>
                    </a:lnTo>
                    <a:lnTo>
                      <a:pt x="242" y="693"/>
                    </a:lnTo>
                    <a:lnTo>
                      <a:pt x="257" y="678"/>
                    </a:lnTo>
                    <a:lnTo>
                      <a:pt x="275" y="661"/>
                    </a:lnTo>
                    <a:lnTo>
                      <a:pt x="295" y="644"/>
                    </a:lnTo>
                    <a:lnTo>
                      <a:pt x="315" y="629"/>
                    </a:lnTo>
                    <a:lnTo>
                      <a:pt x="336" y="612"/>
                    </a:lnTo>
                    <a:lnTo>
                      <a:pt x="357" y="595"/>
                    </a:lnTo>
                    <a:lnTo>
                      <a:pt x="378" y="580"/>
                    </a:lnTo>
                    <a:lnTo>
                      <a:pt x="398" y="565"/>
                    </a:lnTo>
                    <a:lnTo>
                      <a:pt x="414" y="554"/>
                    </a:lnTo>
                    <a:lnTo>
                      <a:pt x="430" y="542"/>
                    </a:lnTo>
                    <a:lnTo>
                      <a:pt x="451" y="527"/>
                    </a:lnTo>
                    <a:lnTo>
                      <a:pt x="473" y="512"/>
                    </a:lnTo>
                    <a:lnTo>
                      <a:pt x="496" y="497"/>
                    </a:lnTo>
                    <a:lnTo>
                      <a:pt x="520" y="483"/>
                    </a:lnTo>
                    <a:lnTo>
                      <a:pt x="545" y="467"/>
                    </a:lnTo>
                    <a:lnTo>
                      <a:pt x="570" y="454"/>
                    </a:lnTo>
                    <a:lnTo>
                      <a:pt x="564" y="472"/>
                    </a:lnTo>
                    <a:lnTo>
                      <a:pt x="559" y="492"/>
                    </a:lnTo>
                    <a:lnTo>
                      <a:pt x="552" y="513"/>
                    </a:lnTo>
                    <a:lnTo>
                      <a:pt x="547" y="535"/>
                    </a:lnTo>
                    <a:lnTo>
                      <a:pt x="539" y="556"/>
                    </a:lnTo>
                    <a:lnTo>
                      <a:pt x="530" y="575"/>
                    </a:lnTo>
                    <a:lnTo>
                      <a:pt x="522" y="592"/>
                    </a:lnTo>
                    <a:lnTo>
                      <a:pt x="509" y="604"/>
                    </a:lnTo>
                    <a:close/>
                    <a:moveTo>
                      <a:pt x="139" y="701"/>
                    </a:moveTo>
                    <a:lnTo>
                      <a:pt x="125" y="712"/>
                    </a:lnTo>
                    <a:lnTo>
                      <a:pt x="110" y="724"/>
                    </a:lnTo>
                    <a:lnTo>
                      <a:pt x="95" y="735"/>
                    </a:lnTo>
                    <a:lnTo>
                      <a:pt x="78" y="748"/>
                    </a:lnTo>
                    <a:lnTo>
                      <a:pt x="61" y="761"/>
                    </a:lnTo>
                    <a:lnTo>
                      <a:pt x="46" y="772"/>
                    </a:lnTo>
                    <a:lnTo>
                      <a:pt x="30" y="785"/>
                    </a:lnTo>
                    <a:lnTo>
                      <a:pt x="16" y="798"/>
                    </a:lnTo>
                    <a:lnTo>
                      <a:pt x="10" y="806"/>
                    </a:lnTo>
                    <a:lnTo>
                      <a:pt x="5" y="813"/>
                    </a:lnTo>
                    <a:lnTo>
                      <a:pt x="1" y="822"/>
                    </a:lnTo>
                    <a:lnTo>
                      <a:pt x="0" y="833"/>
                    </a:lnTo>
                    <a:lnTo>
                      <a:pt x="0" y="842"/>
                    </a:lnTo>
                    <a:lnTo>
                      <a:pt x="1" y="849"/>
                    </a:lnTo>
                    <a:lnTo>
                      <a:pt x="5" y="857"/>
                    </a:lnTo>
                    <a:lnTo>
                      <a:pt x="11" y="863"/>
                    </a:lnTo>
                    <a:lnTo>
                      <a:pt x="16" y="863"/>
                    </a:lnTo>
                    <a:lnTo>
                      <a:pt x="22" y="865"/>
                    </a:lnTo>
                    <a:lnTo>
                      <a:pt x="28" y="865"/>
                    </a:lnTo>
                    <a:lnTo>
                      <a:pt x="34" y="865"/>
                    </a:lnTo>
                    <a:lnTo>
                      <a:pt x="39" y="863"/>
                    </a:lnTo>
                    <a:lnTo>
                      <a:pt x="45" y="862"/>
                    </a:lnTo>
                    <a:lnTo>
                      <a:pt x="48" y="858"/>
                    </a:lnTo>
                    <a:lnTo>
                      <a:pt x="51" y="853"/>
                    </a:lnTo>
                    <a:lnTo>
                      <a:pt x="57" y="840"/>
                    </a:lnTo>
                    <a:lnTo>
                      <a:pt x="66" y="831"/>
                    </a:lnTo>
                    <a:lnTo>
                      <a:pt x="78" y="826"/>
                    </a:lnTo>
                    <a:lnTo>
                      <a:pt x="87" y="824"/>
                    </a:lnTo>
                    <a:lnTo>
                      <a:pt x="113" y="816"/>
                    </a:lnTo>
                    <a:lnTo>
                      <a:pt x="139" y="807"/>
                    </a:lnTo>
                    <a:lnTo>
                      <a:pt x="168" y="797"/>
                    </a:lnTo>
                    <a:lnTo>
                      <a:pt x="196" y="787"/>
                    </a:lnTo>
                    <a:lnTo>
                      <a:pt x="227" y="776"/>
                    </a:lnTo>
                    <a:lnTo>
                      <a:pt x="256" y="765"/>
                    </a:lnTo>
                    <a:lnTo>
                      <a:pt x="287" y="753"/>
                    </a:lnTo>
                    <a:lnTo>
                      <a:pt x="316" y="742"/>
                    </a:lnTo>
                    <a:lnTo>
                      <a:pt x="346" y="730"/>
                    </a:lnTo>
                    <a:lnTo>
                      <a:pt x="374" y="720"/>
                    </a:lnTo>
                    <a:lnTo>
                      <a:pt x="401" y="710"/>
                    </a:lnTo>
                    <a:lnTo>
                      <a:pt x="427" y="699"/>
                    </a:lnTo>
                    <a:lnTo>
                      <a:pt x="451" y="692"/>
                    </a:lnTo>
                    <a:lnTo>
                      <a:pt x="473" y="684"/>
                    </a:lnTo>
                    <a:lnTo>
                      <a:pt x="493" y="678"/>
                    </a:lnTo>
                    <a:lnTo>
                      <a:pt x="510" y="674"/>
                    </a:lnTo>
                    <a:lnTo>
                      <a:pt x="514" y="676"/>
                    </a:lnTo>
                    <a:lnTo>
                      <a:pt x="519" y="679"/>
                    </a:lnTo>
                    <a:lnTo>
                      <a:pt x="524" y="681"/>
                    </a:lnTo>
                    <a:lnTo>
                      <a:pt x="529" y="684"/>
                    </a:lnTo>
                    <a:lnTo>
                      <a:pt x="534" y="686"/>
                    </a:lnTo>
                    <a:lnTo>
                      <a:pt x="539" y="690"/>
                    </a:lnTo>
                    <a:lnTo>
                      <a:pt x="543" y="692"/>
                    </a:lnTo>
                    <a:lnTo>
                      <a:pt x="548" y="694"/>
                    </a:lnTo>
                    <a:lnTo>
                      <a:pt x="554" y="690"/>
                    </a:lnTo>
                    <a:lnTo>
                      <a:pt x="561" y="685"/>
                    </a:lnTo>
                    <a:lnTo>
                      <a:pt x="568" y="680"/>
                    </a:lnTo>
                    <a:lnTo>
                      <a:pt x="570" y="679"/>
                    </a:lnTo>
                    <a:lnTo>
                      <a:pt x="573" y="667"/>
                    </a:lnTo>
                    <a:lnTo>
                      <a:pt x="577" y="653"/>
                    </a:lnTo>
                    <a:lnTo>
                      <a:pt x="580" y="639"/>
                    </a:lnTo>
                    <a:lnTo>
                      <a:pt x="584" y="624"/>
                    </a:lnTo>
                    <a:lnTo>
                      <a:pt x="588" y="608"/>
                    </a:lnTo>
                    <a:lnTo>
                      <a:pt x="593" y="592"/>
                    </a:lnTo>
                    <a:lnTo>
                      <a:pt x="597" y="574"/>
                    </a:lnTo>
                    <a:lnTo>
                      <a:pt x="602" y="557"/>
                    </a:lnTo>
                    <a:lnTo>
                      <a:pt x="606" y="539"/>
                    </a:lnTo>
                    <a:lnTo>
                      <a:pt x="611" y="522"/>
                    </a:lnTo>
                    <a:lnTo>
                      <a:pt x="615" y="506"/>
                    </a:lnTo>
                    <a:lnTo>
                      <a:pt x="619" y="489"/>
                    </a:lnTo>
                    <a:lnTo>
                      <a:pt x="623" y="474"/>
                    </a:lnTo>
                    <a:lnTo>
                      <a:pt x="625" y="459"/>
                    </a:lnTo>
                    <a:lnTo>
                      <a:pt x="628" y="447"/>
                    </a:lnTo>
                    <a:lnTo>
                      <a:pt x="629" y="434"/>
                    </a:lnTo>
                    <a:lnTo>
                      <a:pt x="629" y="424"/>
                    </a:lnTo>
                    <a:lnTo>
                      <a:pt x="628" y="412"/>
                    </a:lnTo>
                    <a:lnTo>
                      <a:pt x="625" y="403"/>
                    </a:lnTo>
                    <a:lnTo>
                      <a:pt x="622" y="394"/>
                    </a:lnTo>
                    <a:lnTo>
                      <a:pt x="616" y="386"/>
                    </a:lnTo>
                    <a:lnTo>
                      <a:pt x="611" y="381"/>
                    </a:lnTo>
                    <a:lnTo>
                      <a:pt x="606" y="377"/>
                    </a:lnTo>
                    <a:lnTo>
                      <a:pt x="600" y="375"/>
                    </a:lnTo>
                    <a:lnTo>
                      <a:pt x="597" y="375"/>
                    </a:lnTo>
                    <a:lnTo>
                      <a:pt x="593" y="374"/>
                    </a:lnTo>
                    <a:lnTo>
                      <a:pt x="588" y="374"/>
                    </a:lnTo>
                    <a:lnTo>
                      <a:pt x="584" y="374"/>
                    </a:lnTo>
                    <a:lnTo>
                      <a:pt x="570" y="376"/>
                    </a:lnTo>
                    <a:lnTo>
                      <a:pt x="551" y="384"/>
                    </a:lnTo>
                    <a:lnTo>
                      <a:pt x="529" y="395"/>
                    </a:lnTo>
                    <a:lnTo>
                      <a:pt x="506" y="409"/>
                    </a:lnTo>
                    <a:lnTo>
                      <a:pt x="480" y="426"/>
                    </a:lnTo>
                    <a:lnTo>
                      <a:pt x="455" y="445"/>
                    </a:lnTo>
                    <a:lnTo>
                      <a:pt x="429" y="465"/>
                    </a:lnTo>
                    <a:lnTo>
                      <a:pt x="405" y="485"/>
                    </a:lnTo>
                    <a:lnTo>
                      <a:pt x="391" y="497"/>
                    </a:lnTo>
                    <a:lnTo>
                      <a:pt x="375" y="510"/>
                    </a:lnTo>
                    <a:lnTo>
                      <a:pt x="360" y="524"/>
                    </a:lnTo>
                    <a:lnTo>
                      <a:pt x="343" y="536"/>
                    </a:lnTo>
                    <a:lnTo>
                      <a:pt x="327" y="551"/>
                    </a:lnTo>
                    <a:lnTo>
                      <a:pt x="310" y="565"/>
                    </a:lnTo>
                    <a:lnTo>
                      <a:pt x="292" y="579"/>
                    </a:lnTo>
                    <a:lnTo>
                      <a:pt x="274" y="593"/>
                    </a:lnTo>
                    <a:lnTo>
                      <a:pt x="257" y="607"/>
                    </a:lnTo>
                    <a:lnTo>
                      <a:pt x="239" y="621"/>
                    </a:lnTo>
                    <a:lnTo>
                      <a:pt x="222" y="635"/>
                    </a:lnTo>
                    <a:lnTo>
                      <a:pt x="204" y="649"/>
                    </a:lnTo>
                    <a:lnTo>
                      <a:pt x="187" y="662"/>
                    </a:lnTo>
                    <a:lnTo>
                      <a:pt x="170" y="676"/>
                    </a:lnTo>
                    <a:lnTo>
                      <a:pt x="155" y="689"/>
                    </a:lnTo>
                    <a:lnTo>
                      <a:pt x="139" y="701"/>
                    </a:lnTo>
                    <a:close/>
                  </a:path>
                </a:pathLst>
              </a:custGeom>
              <a:solidFill>
                <a:srgbClr val="5F5F5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39" name="Freeform 203">
                <a:extLst>
                  <a:ext uri="{FF2B5EF4-FFF2-40B4-BE49-F238E27FC236}">
                    <a16:creationId xmlns:a16="http://schemas.microsoft.com/office/drawing/2014/main" id="{69D8F397-7DD0-4F28-9839-5D5E77DC364F}"/>
                  </a:ext>
                </a:extLst>
              </p:cNvPr>
              <p:cNvSpPr>
                <a:spLocks noChangeAspect="1"/>
              </p:cNvSpPr>
              <p:nvPr/>
            </p:nvSpPr>
            <p:spPr bwMode="auto">
              <a:xfrm>
                <a:off x="4520" y="1720"/>
                <a:ext cx="1098" cy="385"/>
              </a:xfrm>
              <a:custGeom>
                <a:avLst/>
                <a:gdLst>
                  <a:gd name="T0" fmla="*/ 0 w 4393"/>
                  <a:gd name="T1" fmla="*/ 0 h 1541"/>
                  <a:gd name="T2" fmla="*/ 0 w 4393"/>
                  <a:gd name="T3" fmla="*/ 0 h 1541"/>
                  <a:gd name="T4" fmla="*/ 0 w 4393"/>
                  <a:gd name="T5" fmla="*/ 0 h 1541"/>
                  <a:gd name="T6" fmla="*/ 0 w 4393"/>
                  <a:gd name="T7" fmla="*/ 0 h 1541"/>
                  <a:gd name="T8" fmla="*/ 0 w 4393"/>
                  <a:gd name="T9" fmla="*/ 0 h 1541"/>
                  <a:gd name="T10" fmla="*/ 0 w 4393"/>
                  <a:gd name="T11" fmla="*/ 0 h 1541"/>
                  <a:gd name="T12" fmla="*/ 0 w 4393"/>
                  <a:gd name="T13" fmla="*/ 0 h 1541"/>
                  <a:gd name="T14" fmla="*/ 0 w 4393"/>
                  <a:gd name="T15" fmla="*/ 0 h 1541"/>
                  <a:gd name="T16" fmla="*/ 0 w 4393"/>
                  <a:gd name="T17" fmla="*/ 0 h 1541"/>
                  <a:gd name="T18" fmla="*/ 0 w 4393"/>
                  <a:gd name="T19" fmla="*/ 0 h 1541"/>
                  <a:gd name="T20" fmla="*/ 0 w 4393"/>
                  <a:gd name="T21" fmla="*/ 0 h 1541"/>
                  <a:gd name="T22" fmla="*/ 0 w 4393"/>
                  <a:gd name="T23" fmla="*/ 0 h 1541"/>
                  <a:gd name="T24" fmla="*/ 0 w 4393"/>
                  <a:gd name="T25" fmla="*/ 0 h 1541"/>
                  <a:gd name="T26" fmla="*/ 0 w 4393"/>
                  <a:gd name="T27" fmla="*/ 0 h 1541"/>
                  <a:gd name="T28" fmla="*/ 0 w 4393"/>
                  <a:gd name="T29" fmla="*/ 0 h 1541"/>
                  <a:gd name="T30" fmla="*/ 0 w 4393"/>
                  <a:gd name="T31" fmla="*/ 0 h 1541"/>
                  <a:gd name="T32" fmla="*/ 0 w 4393"/>
                  <a:gd name="T33" fmla="*/ 0 h 1541"/>
                  <a:gd name="T34" fmla="*/ 0 w 4393"/>
                  <a:gd name="T35" fmla="*/ 0 h 1541"/>
                  <a:gd name="T36" fmla="*/ 0 w 4393"/>
                  <a:gd name="T37" fmla="*/ 0 h 1541"/>
                  <a:gd name="T38" fmla="*/ 0 w 4393"/>
                  <a:gd name="T39" fmla="*/ 0 h 1541"/>
                  <a:gd name="T40" fmla="*/ 0 w 4393"/>
                  <a:gd name="T41" fmla="*/ 0 h 1541"/>
                  <a:gd name="T42" fmla="*/ 0 w 4393"/>
                  <a:gd name="T43" fmla="*/ 0 h 1541"/>
                  <a:gd name="T44" fmla="*/ 0 w 4393"/>
                  <a:gd name="T45" fmla="*/ 0 h 1541"/>
                  <a:gd name="T46" fmla="*/ 0 w 4393"/>
                  <a:gd name="T47" fmla="*/ 0 h 1541"/>
                  <a:gd name="T48" fmla="*/ 0 w 4393"/>
                  <a:gd name="T49" fmla="*/ 0 h 1541"/>
                  <a:gd name="T50" fmla="*/ 0 w 4393"/>
                  <a:gd name="T51" fmla="*/ 0 h 1541"/>
                  <a:gd name="T52" fmla="*/ 0 w 4393"/>
                  <a:gd name="T53" fmla="*/ 0 h 1541"/>
                  <a:gd name="T54" fmla="*/ 0 w 4393"/>
                  <a:gd name="T55" fmla="*/ 0 h 1541"/>
                  <a:gd name="T56" fmla="*/ 0 w 4393"/>
                  <a:gd name="T57" fmla="*/ 0 h 1541"/>
                  <a:gd name="T58" fmla="*/ 0 w 4393"/>
                  <a:gd name="T59" fmla="*/ 0 h 1541"/>
                  <a:gd name="T60" fmla="*/ 0 w 4393"/>
                  <a:gd name="T61" fmla="*/ 0 h 1541"/>
                  <a:gd name="T62" fmla="*/ 0 w 4393"/>
                  <a:gd name="T63" fmla="*/ 0 h 1541"/>
                  <a:gd name="T64" fmla="*/ 0 w 4393"/>
                  <a:gd name="T65" fmla="*/ 0 h 1541"/>
                  <a:gd name="T66" fmla="*/ 0 w 4393"/>
                  <a:gd name="T67" fmla="*/ 0 h 1541"/>
                  <a:gd name="T68" fmla="*/ 0 w 4393"/>
                  <a:gd name="T69" fmla="*/ 0 h 1541"/>
                  <a:gd name="T70" fmla="*/ 0 w 4393"/>
                  <a:gd name="T71" fmla="*/ 0 h 1541"/>
                  <a:gd name="T72" fmla="*/ 0 w 4393"/>
                  <a:gd name="T73" fmla="*/ 0 h 1541"/>
                  <a:gd name="T74" fmla="*/ 0 w 4393"/>
                  <a:gd name="T75" fmla="*/ 0 h 1541"/>
                  <a:gd name="T76" fmla="*/ 0 w 4393"/>
                  <a:gd name="T77" fmla="*/ 0 h 1541"/>
                  <a:gd name="T78" fmla="*/ 0 w 4393"/>
                  <a:gd name="T79" fmla="*/ 0 h 1541"/>
                  <a:gd name="T80" fmla="*/ 0 w 4393"/>
                  <a:gd name="T81" fmla="*/ 0 h 1541"/>
                  <a:gd name="T82" fmla="*/ 0 w 4393"/>
                  <a:gd name="T83" fmla="*/ 0 h 1541"/>
                  <a:gd name="T84" fmla="*/ 0 w 4393"/>
                  <a:gd name="T85" fmla="*/ 0 h 1541"/>
                  <a:gd name="T86" fmla="*/ 0 w 4393"/>
                  <a:gd name="T87" fmla="*/ 0 h 1541"/>
                  <a:gd name="T88" fmla="*/ 0 w 4393"/>
                  <a:gd name="T89" fmla="*/ 0 h 1541"/>
                  <a:gd name="T90" fmla="*/ 0 w 4393"/>
                  <a:gd name="T91" fmla="*/ 0 h 1541"/>
                  <a:gd name="T92" fmla="*/ 0 w 4393"/>
                  <a:gd name="T93" fmla="*/ 0 h 154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393"/>
                  <a:gd name="T142" fmla="*/ 0 h 1541"/>
                  <a:gd name="T143" fmla="*/ 4393 w 4393"/>
                  <a:gd name="T144" fmla="*/ 1541 h 154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393" h="1541">
                    <a:moveTo>
                      <a:pt x="0" y="1515"/>
                    </a:moveTo>
                    <a:lnTo>
                      <a:pt x="2" y="1533"/>
                    </a:lnTo>
                    <a:lnTo>
                      <a:pt x="18" y="1541"/>
                    </a:lnTo>
                    <a:lnTo>
                      <a:pt x="46" y="1539"/>
                    </a:lnTo>
                    <a:lnTo>
                      <a:pt x="81" y="1532"/>
                    </a:lnTo>
                    <a:lnTo>
                      <a:pt x="116" y="1521"/>
                    </a:lnTo>
                    <a:lnTo>
                      <a:pt x="148" y="1511"/>
                    </a:lnTo>
                    <a:lnTo>
                      <a:pt x="170" y="1503"/>
                    </a:lnTo>
                    <a:lnTo>
                      <a:pt x="178" y="1499"/>
                    </a:lnTo>
                    <a:lnTo>
                      <a:pt x="225" y="1492"/>
                    </a:lnTo>
                    <a:lnTo>
                      <a:pt x="272" y="1480"/>
                    </a:lnTo>
                    <a:lnTo>
                      <a:pt x="321" y="1467"/>
                    </a:lnTo>
                    <a:lnTo>
                      <a:pt x="371" y="1452"/>
                    </a:lnTo>
                    <a:lnTo>
                      <a:pt x="422" y="1434"/>
                    </a:lnTo>
                    <a:lnTo>
                      <a:pt x="475" y="1415"/>
                    </a:lnTo>
                    <a:lnTo>
                      <a:pt x="526" y="1396"/>
                    </a:lnTo>
                    <a:lnTo>
                      <a:pt x="578" y="1374"/>
                    </a:lnTo>
                    <a:lnTo>
                      <a:pt x="628" y="1353"/>
                    </a:lnTo>
                    <a:lnTo>
                      <a:pt x="678" y="1333"/>
                    </a:lnTo>
                    <a:lnTo>
                      <a:pt x="727" y="1311"/>
                    </a:lnTo>
                    <a:lnTo>
                      <a:pt x="775" y="1292"/>
                    </a:lnTo>
                    <a:lnTo>
                      <a:pt x="820" y="1272"/>
                    </a:lnTo>
                    <a:lnTo>
                      <a:pt x="862" y="1255"/>
                    </a:lnTo>
                    <a:lnTo>
                      <a:pt x="902" y="1239"/>
                    </a:lnTo>
                    <a:lnTo>
                      <a:pt x="939" y="1226"/>
                    </a:lnTo>
                    <a:lnTo>
                      <a:pt x="3611" y="297"/>
                    </a:lnTo>
                    <a:lnTo>
                      <a:pt x="3628" y="290"/>
                    </a:lnTo>
                    <a:lnTo>
                      <a:pt x="3658" y="280"/>
                    </a:lnTo>
                    <a:lnTo>
                      <a:pt x="3698" y="266"/>
                    </a:lnTo>
                    <a:lnTo>
                      <a:pt x="3744" y="249"/>
                    </a:lnTo>
                    <a:lnTo>
                      <a:pt x="3798" y="230"/>
                    </a:lnTo>
                    <a:lnTo>
                      <a:pt x="3855" y="209"/>
                    </a:lnTo>
                    <a:lnTo>
                      <a:pt x="3917" y="186"/>
                    </a:lnTo>
                    <a:lnTo>
                      <a:pt x="3981" y="163"/>
                    </a:lnTo>
                    <a:lnTo>
                      <a:pt x="4045" y="140"/>
                    </a:lnTo>
                    <a:lnTo>
                      <a:pt x="4109" y="117"/>
                    </a:lnTo>
                    <a:lnTo>
                      <a:pt x="4170" y="95"/>
                    </a:lnTo>
                    <a:lnTo>
                      <a:pt x="4227" y="75"/>
                    </a:lnTo>
                    <a:lnTo>
                      <a:pt x="4278" y="55"/>
                    </a:lnTo>
                    <a:lnTo>
                      <a:pt x="4322" y="39"/>
                    </a:lnTo>
                    <a:lnTo>
                      <a:pt x="4359" y="25"/>
                    </a:lnTo>
                    <a:lnTo>
                      <a:pt x="4385" y="14"/>
                    </a:lnTo>
                    <a:lnTo>
                      <a:pt x="4390" y="11"/>
                    </a:lnTo>
                    <a:lnTo>
                      <a:pt x="4393" y="7"/>
                    </a:lnTo>
                    <a:lnTo>
                      <a:pt x="4393" y="3"/>
                    </a:lnTo>
                    <a:lnTo>
                      <a:pt x="4393" y="0"/>
                    </a:lnTo>
                    <a:lnTo>
                      <a:pt x="4373" y="3"/>
                    </a:lnTo>
                    <a:lnTo>
                      <a:pt x="4349" y="8"/>
                    </a:lnTo>
                    <a:lnTo>
                      <a:pt x="4320" y="16"/>
                    </a:lnTo>
                    <a:lnTo>
                      <a:pt x="4286" y="25"/>
                    </a:lnTo>
                    <a:lnTo>
                      <a:pt x="4250" y="36"/>
                    </a:lnTo>
                    <a:lnTo>
                      <a:pt x="4211" y="48"/>
                    </a:lnTo>
                    <a:lnTo>
                      <a:pt x="4171" y="62"/>
                    </a:lnTo>
                    <a:lnTo>
                      <a:pt x="4128" y="75"/>
                    </a:lnTo>
                    <a:lnTo>
                      <a:pt x="4086" y="90"/>
                    </a:lnTo>
                    <a:lnTo>
                      <a:pt x="4044" y="104"/>
                    </a:lnTo>
                    <a:lnTo>
                      <a:pt x="4004" y="118"/>
                    </a:lnTo>
                    <a:lnTo>
                      <a:pt x="3964" y="131"/>
                    </a:lnTo>
                    <a:lnTo>
                      <a:pt x="3928" y="144"/>
                    </a:lnTo>
                    <a:lnTo>
                      <a:pt x="3895" y="155"/>
                    </a:lnTo>
                    <a:lnTo>
                      <a:pt x="3866" y="166"/>
                    </a:lnTo>
                    <a:lnTo>
                      <a:pt x="3841" y="173"/>
                    </a:lnTo>
                    <a:lnTo>
                      <a:pt x="3816" y="182"/>
                    </a:lnTo>
                    <a:lnTo>
                      <a:pt x="3785" y="193"/>
                    </a:lnTo>
                    <a:lnTo>
                      <a:pt x="3749" y="205"/>
                    </a:lnTo>
                    <a:lnTo>
                      <a:pt x="3709" y="218"/>
                    </a:lnTo>
                    <a:lnTo>
                      <a:pt x="3666" y="234"/>
                    </a:lnTo>
                    <a:lnTo>
                      <a:pt x="3620" y="250"/>
                    </a:lnTo>
                    <a:lnTo>
                      <a:pt x="3572" y="267"/>
                    </a:lnTo>
                    <a:lnTo>
                      <a:pt x="3523" y="284"/>
                    </a:lnTo>
                    <a:lnTo>
                      <a:pt x="3476" y="300"/>
                    </a:lnTo>
                    <a:lnTo>
                      <a:pt x="3428" y="317"/>
                    </a:lnTo>
                    <a:lnTo>
                      <a:pt x="3384" y="334"/>
                    </a:lnTo>
                    <a:lnTo>
                      <a:pt x="3341" y="348"/>
                    </a:lnTo>
                    <a:lnTo>
                      <a:pt x="3303" y="362"/>
                    </a:lnTo>
                    <a:lnTo>
                      <a:pt x="3268" y="373"/>
                    </a:lnTo>
                    <a:lnTo>
                      <a:pt x="3240" y="384"/>
                    </a:lnTo>
                    <a:lnTo>
                      <a:pt x="3217" y="391"/>
                    </a:lnTo>
                    <a:lnTo>
                      <a:pt x="573" y="1303"/>
                    </a:lnTo>
                    <a:lnTo>
                      <a:pt x="562" y="1307"/>
                    </a:lnTo>
                    <a:lnTo>
                      <a:pt x="540" y="1314"/>
                    </a:lnTo>
                    <a:lnTo>
                      <a:pt x="511" y="1321"/>
                    </a:lnTo>
                    <a:lnTo>
                      <a:pt x="473" y="1333"/>
                    </a:lnTo>
                    <a:lnTo>
                      <a:pt x="430" y="1346"/>
                    </a:lnTo>
                    <a:lnTo>
                      <a:pt x="384" y="1360"/>
                    </a:lnTo>
                    <a:lnTo>
                      <a:pt x="334" y="1375"/>
                    </a:lnTo>
                    <a:lnTo>
                      <a:pt x="282" y="1392"/>
                    </a:lnTo>
                    <a:lnTo>
                      <a:pt x="231" y="1408"/>
                    </a:lnTo>
                    <a:lnTo>
                      <a:pt x="182" y="1425"/>
                    </a:lnTo>
                    <a:lnTo>
                      <a:pt x="136" y="1442"/>
                    </a:lnTo>
                    <a:lnTo>
                      <a:pt x="94" y="1458"/>
                    </a:lnTo>
                    <a:lnTo>
                      <a:pt x="58" y="1475"/>
                    </a:lnTo>
                    <a:lnTo>
                      <a:pt x="30" y="1489"/>
                    </a:lnTo>
                    <a:lnTo>
                      <a:pt x="9" y="1503"/>
                    </a:lnTo>
                    <a:lnTo>
                      <a:pt x="0" y="1515"/>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40" name="Freeform 204">
                <a:extLst>
                  <a:ext uri="{FF2B5EF4-FFF2-40B4-BE49-F238E27FC236}">
                    <a16:creationId xmlns:a16="http://schemas.microsoft.com/office/drawing/2014/main" id="{ED32FDA9-0C4C-4AB7-9209-32A1FFD97743}"/>
                  </a:ext>
                </a:extLst>
              </p:cNvPr>
              <p:cNvSpPr>
                <a:spLocks noChangeAspect="1"/>
              </p:cNvSpPr>
              <p:nvPr/>
            </p:nvSpPr>
            <p:spPr bwMode="auto">
              <a:xfrm>
                <a:off x="4820" y="1388"/>
                <a:ext cx="825" cy="216"/>
              </a:xfrm>
              <a:custGeom>
                <a:avLst/>
                <a:gdLst>
                  <a:gd name="T0" fmla="*/ 0 w 3300"/>
                  <a:gd name="T1" fmla="*/ 0 h 863"/>
                  <a:gd name="T2" fmla="*/ 0 w 3300"/>
                  <a:gd name="T3" fmla="*/ 0 h 863"/>
                  <a:gd name="T4" fmla="*/ 0 w 3300"/>
                  <a:gd name="T5" fmla="*/ 0 h 863"/>
                  <a:gd name="T6" fmla="*/ 0 w 3300"/>
                  <a:gd name="T7" fmla="*/ 0 h 863"/>
                  <a:gd name="T8" fmla="*/ 0 w 3300"/>
                  <a:gd name="T9" fmla="*/ 0 h 863"/>
                  <a:gd name="T10" fmla="*/ 0 w 3300"/>
                  <a:gd name="T11" fmla="*/ 0 h 863"/>
                  <a:gd name="T12" fmla="*/ 0 w 3300"/>
                  <a:gd name="T13" fmla="*/ 0 h 863"/>
                  <a:gd name="T14" fmla="*/ 0 w 3300"/>
                  <a:gd name="T15" fmla="*/ 0 h 863"/>
                  <a:gd name="T16" fmla="*/ 0 w 3300"/>
                  <a:gd name="T17" fmla="*/ 0 h 863"/>
                  <a:gd name="T18" fmla="*/ 0 w 3300"/>
                  <a:gd name="T19" fmla="*/ 0 h 863"/>
                  <a:gd name="T20" fmla="*/ 0 w 3300"/>
                  <a:gd name="T21" fmla="*/ 0 h 863"/>
                  <a:gd name="T22" fmla="*/ 0 w 3300"/>
                  <a:gd name="T23" fmla="*/ 0 h 863"/>
                  <a:gd name="T24" fmla="*/ 0 w 3300"/>
                  <a:gd name="T25" fmla="*/ 0 h 863"/>
                  <a:gd name="T26" fmla="*/ 0 w 3300"/>
                  <a:gd name="T27" fmla="*/ 0 h 863"/>
                  <a:gd name="T28" fmla="*/ 0 w 3300"/>
                  <a:gd name="T29" fmla="*/ 0 h 863"/>
                  <a:gd name="T30" fmla="*/ 0 w 3300"/>
                  <a:gd name="T31" fmla="*/ 0 h 863"/>
                  <a:gd name="T32" fmla="*/ 0 w 3300"/>
                  <a:gd name="T33" fmla="*/ 0 h 863"/>
                  <a:gd name="T34" fmla="*/ 0 w 3300"/>
                  <a:gd name="T35" fmla="*/ 0 h 863"/>
                  <a:gd name="T36" fmla="*/ 0 w 3300"/>
                  <a:gd name="T37" fmla="*/ 0 h 863"/>
                  <a:gd name="T38" fmla="*/ 0 w 3300"/>
                  <a:gd name="T39" fmla="*/ 0 h 863"/>
                  <a:gd name="T40" fmla="*/ 0 w 3300"/>
                  <a:gd name="T41" fmla="*/ 0 h 863"/>
                  <a:gd name="T42" fmla="*/ 0 w 3300"/>
                  <a:gd name="T43" fmla="*/ 0 h 863"/>
                  <a:gd name="T44" fmla="*/ 0 w 3300"/>
                  <a:gd name="T45" fmla="*/ 0 h 863"/>
                  <a:gd name="T46" fmla="*/ 0 w 3300"/>
                  <a:gd name="T47" fmla="*/ 0 h 863"/>
                  <a:gd name="T48" fmla="*/ 0 w 3300"/>
                  <a:gd name="T49" fmla="*/ 0 h 863"/>
                  <a:gd name="T50" fmla="*/ 0 w 3300"/>
                  <a:gd name="T51" fmla="*/ 0 h 863"/>
                  <a:gd name="T52" fmla="*/ 0 w 3300"/>
                  <a:gd name="T53" fmla="*/ 0 h 863"/>
                  <a:gd name="T54" fmla="*/ 0 w 3300"/>
                  <a:gd name="T55" fmla="*/ 0 h 863"/>
                  <a:gd name="T56" fmla="*/ 0 w 3300"/>
                  <a:gd name="T57" fmla="*/ 0 h 863"/>
                  <a:gd name="T58" fmla="*/ 0 w 3300"/>
                  <a:gd name="T59" fmla="*/ 0 h 863"/>
                  <a:gd name="T60" fmla="*/ 0 w 3300"/>
                  <a:gd name="T61" fmla="*/ 0 h 863"/>
                  <a:gd name="T62" fmla="*/ 0 w 3300"/>
                  <a:gd name="T63" fmla="*/ 0 h 863"/>
                  <a:gd name="T64" fmla="*/ 0 w 3300"/>
                  <a:gd name="T65" fmla="*/ 0 h 863"/>
                  <a:gd name="T66" fmla="*/ 0 w 3300"/>
                  <a:gd name="T67" fmla="*/ 0 h 863"/>
                  <a:gd name="T68" fmla="*/ 0 w 3300"/>
                  <a:gd name="T69" fmla="*/ 0 h 863"/>
                  <a:gd name="T70" fmla="*/ 0 w 3300"/>
                  <a:gd name="T71" fmla="*/ 0 h 863"/>
                  <a:gd name="T72" fmla="*/ 0 w 3300"/>
                  <a:gd name="T73" fmla="*/ 0 h 863"/>
                  <a:gd name="T74" fmla="*/ 0 w 3300"/>
                  <a:gd name="T75" fmla="*/ 0 h 863"/>
                  <a:gd name="T76" fmla="*/ 0 w 3300"/>
                  <a:gd name="T77" fmla="*/ 0 h 863"/>
                  <a:gd name="T78" fmla="*/ 0 w 3300"/>
                  <a:gd name="T79" fmla="*/ 0 h 863"/>
                  <a:gd name="T80" fmla="*/ 0 w 3300"/>
                  <a:gd name="T81" fmla="*/ 0 h 863"/>
                  <a:gd name="T82" fmla="*/ 0 w 3300"/>
                  <a:gd name="T83" fmla="*/ 0 h 863"/>
                  <a:gd name="T84" fmla="*/ 0 w 3300"/>
                  <a:gd name="T85" fmla="*/ 0 h 863"/>
                  <a:gd name="T86" fmla="*/ 0 w 3300"/>
                  <a:gd name="T87" fmla="*/ 0 h 863"/>
                  <a:gd name="T88" fmla="*/ 0 w 3300"/>
                  <a:gd name="T89" fmla="*/ 0 h 863"/>
                  <a:gd name="T90" fmla="*/ 0 w 3300"/>
                  <a:gd name="T91" fmla="*/ 0 h 863"/>
                  <a:gd name="T92" fmla="*/ 0 w 3300"/>
                  <a:gd name="T93" fmla="*/ 0 h 863"/>
                  <a:gd name="T94" fmla="*/ 0 w 3300"/>
                  <a:gd name="T95" fmla="*/ 0 h 863"/>
                  <a:gd name="T96" fmla="*/ 0 w 3300"/>
                  <a:gd name="T97" fmla="*/ 0 h 86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00"/>
                  <a:gd name="T148" fmla="*/ 0 h 863"/>
                  <a:gd name="T149" fmla="*/ 3300 w 3300"/>
                  <a:gd name="T150" fmla="*/ 863 h 86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00" h="863">
                    <a:moveTo>
                      <a:pt x="0" y="833"/>
                    </a:moveTo>
                    <a:lnTo>
                      <a:pt x="1" y="838"/>
                    </a:lnTo>
                    <a:lnTo>
                      <a:pt x="4" y="844"/>
                    </a:lnTo>
                    <a:lnTo>
                      <a:pt x="9" y="849"/>
                    </a:lnTo>
                    <a:lnTo>
                      <a:pt x="14" y="854"/>
                    </a:lnTo>
                    <a:lnTo>
                      <a:pt x="22" y="859"/>
                    </a:lnTo>
                    <a:lnTo>
                      <a:pt x="29" y="862"/>
                    </a:lnTo>
                    <a:lnTo>
                      <a:pt x="38" y="863"/>
                    </a:lnTo>
                    <a:lnTo>
                      <a:pt x="47" y="862"/>
                    </a:lnTo>
                    <a:lnTo>
                      <a:pt x="51" y="861"/>
                    </a:lnTo>
                    <a:lnTo>
                      <a:pt x="56" y="858"/>
                    </a:lnTo>
                    <a:lnTo>
                      <a:pt x="64" y="856"/>
                    </a:lnTo>
                    <a:lnTo>
                      <a:pt x="72" y="853"/>
                    </a:lnTo>
                    <a:lnTo>
                      <a:pt x="79" y="851"/>
                    </a:lnTo>
                    <a:lnTo>
                      <a:pt x="85" y="849"/>
                    </a:lnTo>
                    <a:lnTo>
                      <a:pt x="90" y="847"/>
                    </a:lnTo>
                    <a:lnTo>
                      <a:pt x="91" y="847"/>
                    </a:lnTo>
                    <a:lnTo>
                      <a:pt x="117" y="840"/>
                    </a:lnTo>
                    <a:lnTo>
                      <a:pt x="145" y="833"/>
                    </a:lnTo>
                    <a:lnTo>
                      <a:pt x="174" y="825"/>
                    </a:lnTo>
                    <a:lnTo>
                      <a:pt x="204" y="817"/>
                    </a:lnTo>
                    <a:lnTo>
                      <a:pt x="236" y="809"/>
                    </a:lnTo>
                    <a:lnTo>
                      <a:pt x="268" y="800"/>
                    </a:lnTo>
                    <a:lnTo>
                      <a:pt x="301" y="792"/>
                    </a:lnTo>
                    <a:lnTo>
                      <a:pt x="335" y="783"/>
                    </a:lnTo>
                    <a:lnTo>
                      <a:pt x="369" y="774"/>
                    </a:lnTo>
                    <a:lnTo>
                      <a:pt x="405" y="763"/>
                    </a:lnTo>
                    <a:lnTo>
                      <a:pt x="441" y="754"/>
                    </a:lnTo>
                    <a:lnTo>
                      <a:pt x="477" y="744"/>
                    </a:lnTo>
                    <a:lnTo>
                      <a:pt x="514" y="734"/>
                    </a:lnTo>
                    <a:lnTo>
                      <a:pt x="550" y="725"/>
                    </a:lnTo>
                    <a:lnTo>
                      <a:pt x="587" y="715"/>
                    </a:lnTo>
                    <a:lnTo>
                      <a:pt x="624" y="704"/>
                    </a:lnTo>
                    <a:lnTo>
                      <a:pt x="662" y="694"/>
                    </a:lnTo>
                    <a:lnTo>
                      <a:pt x="697" y="685"/>
                    </a:lnTo>
                    <a:lnTo>
                      <a:pt x="733" y="675"/>
                    </a:lnTo>
                    <a:lnTo>
                      <a:pt x="769" y="666"/>
                    </a:lnTo>
                    <a:lnTo>
                      <a:pt x="805" y="656"/>
                    </a:lnTo>
                    <a:lnTo>
                      <a:pt x="840" y="647"/>
                    </a:lnTo>
                    <a:lnTo>
                      <a:pt x="874" y="638"/>
                    </a:lnTo>
                    <a:lnTo>
                      <a:pt x="906" y="629"/>
                    </a:lnTo>
                    <a:lnTo>
                      <a:pt x="940" y="621"/>
                    </a:lnTo>
                    <a:lnTo>
                      <a:pt x="971" y="613"/>
                    </a:lnTo>
                    <a:lnTo>
                      <a:pt x="1000" y="606"/>
                    </a:lnTo>
                    <a:lnTo>
                      <a:pt x="1029" y="598"/>
                    </a:lnTo>
                    <a:lnTo>
                      <a:pt x="1058" y="591"/>
                    </a:lnTo>
                    <a:lnTo>
                      <a:pt x="1083" y="585"/>
                    </a:lnTo>
                    <a:lnTo>
                      <a:pt x="1108" y="579"/>
                    </a:lnTo>
                    <a:lnTo>
                      <a:pt x="1131" y="574"/>
                    </a:lnTo>
                    <a:lnTo>
                      <a:pt x="1758" y="429"/>
                    </a:lnTo>
                    <a:lnTo>
                      <a:pt x="2797" y="153"/>
                    </a:lnTo>
                    <a:lnTo>
                      <a:pt x="2804" y="152"/>
                    </a:lnTo>
                    <a:lnTo>
                      <a:pt x="2813" y="149"/>
                    </a:lnTo>
                    <a:lnTo>
                      <a:pt x="2823" y="146"/>
                    </a:lnTo>
                    <a:lnTo>
                      <a:pt x="2835" y="143"/>
                    </a:lnTo>
                    <a:lnTo>
                      <a:pt x="2849" y="139"/>
                    </a:lnTo>
                    <a:lnTo>
                      <a:pt x="2864" y="135"/>
                    </a:lnTo>
                    <a:lnTo>
                      <a:pt x="2879" y="131"/>
                    </a:lnTo>
                    <a:lnTo>
                      <a:pt x="2897" y="126"/>
                    </a:lnTo>
                    <a:lnTo>
                      <a:pt x="2915" y="122"/>
                    </a:lnTo>
                    <a:lnTo>
                      <a:pt x="2933" y="117"/>
                    </a:lnTo>
                    <a:lnTo>
                      <a:pt x="2953" y="112"/>
                    </a:lnTo>
                    <a:lnTo>
                      <a:pt x="2972" y="108"/>
                    </a:lnTo>
                    <a:lnTo>
                      <a:pt x="2991" y="103"/>
                    </a:lnTo>
                    <a:lnTo>
                      <a:pt x="3010" y="98"/>
                    </a:lnTo>
                    <a:lnTo>
                      <a:pt x="3029" y="93"/>
                    </a:lnTo>
                    <a:lnTo>
                      <a:pt x="3047" y="89"/>
                    </a:lnTo>
                    <a:lnTo>
                      <a:pt x="3073" y="82"/>
                    </a:lnTo>
                    <a:lnTo>
                      <a:pt x="3097" y="77"/>
                    </a:lnTo>
                    <a:lnTo>
                      <a:pt x="3122" y="71"/>
                    </a:lnTo>
                    <a:lnTo>
                      <a:pt x="3145" y="64"/>
                    </a:lnTo>
                    <a:lnTo>
                      <a:pt x="3167" y="58"/>
                    </a:lnTo>
                    <a:lnTo>
                      <a:pt x="3187" y="53"/>
                    </a:lnTo>
                    <a:lnTo>
                      <a:pt x="3208" y="46"/>
                    </a:lnTo>
                    <a:lnTo>
                      <a:pt x="3226" y="40"/>
                    </a:lnTo>
                    <a:lnTo>
                      <a:pt x="3242" y="35"/>
                    </a:lnTo>
                    <a:lnTo>
                      <a:pt x="3256" y="30"/>
                    </a:lnTo>
                    <a:lnTo>
                      <a:pt x="3271" y="25"/>
                    </a:lnTo>
                    <a:lnTo>
                      <a:pt x="3281" y="18"/>
                    </a:lnTo>
                    <a:lnTo>
                      <a:pt x="3290" y="14"/>
                    </a:lnTo>
                    <a:lnTo>
                      <a:pt x="3295" y="9"/>
                    </a:lnTo>
                    <a:lnTo>
                      <a:pt x="3299" y="4"/>
                    </a:lnTo>
                    <a:lnTo>
                      <a:pt x="3300" y="0"/>
                    </a:lnTo>
                    <a:lnTo>
                      <a:pt x="3291" y="0"/>
                    </a:lnTo>
                    <a:lnTo>
                      <a:pt x="3282" y="0"/>
                    </a:lnTo>
                    <a:lnTo>
                      <a:pt x="3271" y="2"/>
                    </a:lnTo>
                    <a:lnTo>
                      <a:pt x="3259" y="3"/>
                    </a:lnTo>
                    <a:lnTo>
                      <a:pt x="3246" y="5"/>
                    </a:lnTo>
                    <a:lnTo>
                      <a:pt x="3232" y="8"/>
                    </a:lnTo>
                    <a:lnTo>
                      <a:pt x="3218" y="12"/>
                    </a:lnTo>
                    <a:lnTo>
                      <a:pt x="3204" y="14"/>
                    </a:lnTo>
                    <a:lnTo>
                      <a:pt x="3188" y="18"/>
                    </a:lnTo>
                    <a:lnTo>
                      <a:pt x="3174" y="22"/>
                    </a:lnTo>
                    <a:lnTo>
                      <a:pt x="3159" y="26"/>
                    </a:lnTo>
                    <a:lnTo>
                      <a:pt x="3145" y="30"/>
                    </a:lnTo>
                    <a:lnTo>
                      <a:pt x="3129" y="34"/>
                    </a:lnTo>
                    <a:lnTo>
                      <a:pt x="3115" y="37"/>
                    </a:lnTo>
                    <a:lnTo>
                      <a:pt x="3103" y="41"/>
                    </a:lnTo>
                    <a:lnTo>
                      <a:pt x="3090" y="44"/>
                    </a:lnTo>
                    <a:lnTo>
                      <a:pt x="3063" y="52"/>
                    </a:lnTo>
                    <a:lnTo>
                      <a:pt x="3031" y="61"/>
                    </a:lnTo>
                    <a:lnTo>
                      <a:pt x="2994" y="71"/>
                    </a:lnTo>
                    <a:lnTo>
                      <a:pt x="2954" y="81"/>
                    </a:lnTo>
                    <a:lnTo>
                      <a:pt x="2909" y="93"/>
                    </a:lnTo>
                    <a:lnTo>
                      <a:pt x="2863" y="104"/>
                    </a:lnTo>
                    <a:lnTo>
                      <a:pt x="2814" y="116"/>
                    </a:lnTo>
                    <a:lnTo>
                      <a:pt x="2765" y="128"/>
                    </a:lnTo>
                    <a:lnTo>
                      <a:pt x="2717" y="140"/>
                    </a:lnTo>
                    <a:lnTo>
                      <a:pt x="2669" y="152"/>
                    </a:lnTo>
                    <a:lnTo>
                      <a:pt x="2622" y="163"/>
                    </a:lnTo>
                    <a:lnTo>
                      <a:pt x="2578" y="175"/>
                    </a:lnTo>
                    <a:lnTo>
                      <a:pt x="2537" y="184"/>
                    </a:lnTo>
                    <a:lnTo>
                      <a:pt x="2500" y="194"/>
                    </a:lnTo>
                    <a:lnTo>
                      <a:pt x="2468" y="202"/>
                    </a:lnTo>
                    <a:lnTo>
                      <a:pt x="2441" y="208"/>
                    </a:lnTo>
                    <a:lnTo>
                      <a:pt x="2421" y="213"/>
                    </a:lnTo>
                    <a:lnTo>
                      <a:pt x="2397" y="218"/>
                    </a:lnTo>
                    <a:lnTo>
                      <a:pt x="2372" y="225"/>
                    </a:lnTo>
                    <a:lnTo>
                      <a:pt x="2344" y="232"/>
                    </a:lnTo>
                    <a:lnTo>
                      <a:pt x="2314" y="239"/>
                    </a:lnTo>
                    <a:lnTo>
                      <a:pt x="2283" y="246"/>
                    </a:lnTo>
                    <a:lnTo>
                      <a:pt x="2250" y="255"/>
                    </a:lnTo>
                    <a:lnTo>
                      <a:pt x="2217" y="263"/>
                    </a:lnTo>
                    <a:lnTo>
                      <a:pt x="2182" y="272"/>
                    </a:lnTo>
                    <a:lnTo>
                      <a:pt x="2146" y="281"/>
                    </a:lnTo>
                    <a:lnTo>
                      <a:pt x="2110" y="290"/>
                    </a:lnTo>
                    <a:lnTo>
                      <a:pt x="2074" y="299"/>
                    </a:lnTo>
                    <a:lnTo>
                      <a:pt x="2038" y="308"/>
                    </a:lnTo>
                    <a:lnTo>
                      <a:pt x="2003" y="318"/>
                    </a:lnTo>
                    <a:lnTo>
                      <a:pt x="1968" y="327"/>
                    </a:lnTo>
                    <a:lnTo>
                      <a:pt x="1933" y="336"/>
                    </a:lnTo>
                    <a:lnTo>
                      <a:pt x="1918" y="339"/>
                    </a:lnTo>
                    <a:lnTo>
                      <a:pt x="1897" y="344"/>
                    </a:lnTo>
                    <a:lnTo>
                      <a:pt x="1873" y="350"/>
                    </a:lnTo>
                    <a:lnTo>
                      <a:pt x="1846" y="357"/>
                    </a:lnTo>
                    <a:lnTo>
                      <a:pt x="1815" y="364"/>
                    </a:lnTo>
                    <a:lnTo>
                      <a:pt x="1783" y="372"/>
                    </a:lnTo>
                    <a:lnTo>
                      <a:pt x="1749" y="381"/>
                    </a:lnTo>
                    <a:lnTo>
                      <a:pt x="1714" y="390"/>
                    </a:lnTo>
                    <a:lnTo>
                      <a:pt x="1679" y="398"/>
                    </a:lnTo>
                    <a:lnTo>
                      <a:pt x="1646" y="407"/>
                    </a:lnTo>
                    <a:lnTo>
                      <a:pt x="1613" y="416"/>
                    </a:lnTo>
                    <a:lnTo>
                      <a:pt x="1582" y="423"/>
                    </a:lnTo>
                    <a:lnTo>
                      <a:pt x="1555" y="430"/>
                    </a:lnTo>
                    <a:lnTo>
                      <a:pt x="1529" y="436"/>
                    </a:lnTo>
                    <a:lnTo>
                      <a:pt x="1509" y="440"/>
                    </a:lnTo>
                    <a:lnTo>
                      <a:pt x="1494" y="444"/>
                    </a:lnTo>
                    <a:lnTo>
                      <a:pt x="1112" y="529"/>
                    </a:lnTo>
                    <a:lnTo>
                      <a:pt x="1103" y="531"/>
                    </a:lnTo>
                    <a:lnTo>
                      <a:pt x="1090" y="534"/>
                    </a:lnTo>
                    <a:lnTo>
                      <a:pt x="1073" y="538"/>
                    </a:lnTo>
                    <a:lnTo>
                      <a:pt x="1055" y="543"/>
                    </a:lnTo>
                    <a:lnTo>
                      <a:pt x="1033" y="548"/>
                    </a:lnTo>
                    <a:lnTo>
                      <a:pt x="1009" y="554"/>
                    </a:lnTo>
                    <a:lnTo>
                      <a:pt x="983" y="561"/>
                    </a:lnTo>
                    <a:lnTo>
                      <a:pt x="954" y="568"/>
                    </a:lnTo>
                    <a:lnTo>
                      <a:pt x="924" y="576"/>
                    </a:lnTo>
                    <a:lnTo>
                      <a:pt x="891" y="585"/>
                    </a:lnTo>
                    <a:lnTo>
                      <a:pt x="858" y="594"/>
                    </a:lnTo>
                    <a:lnTo>
                      <a:pt x="822" y="603"/>
                    </a:lnTo>
                    <a:lnTo>
                      <a:pt x="786" y="612"/>
                    </a:lnTo>
                    <a:lnTo>
                      <a:pt x="747" y="622"/>
                    </a:lnTo>
                    <a:lnTo>
                      <a:pt x="709" y="632"/>
                    </a:lnTo>
                    <a:lnTo>
                      <a:pt x="669" y="643"/>
                    </a:lnTo>
                    <a:lnTo>
                      <a:pt x="629" y="653"/>
                    </a:lnTo>
                    <a:lnTo>
                      <a:pt x="588" y="665"/>
                    </a:lnTo>
                    <a:lnTo>
                      <a:pt x="549" y="675"/>
                    </a:lnTo>
                    <a:lnTo>
                      <a:pt x="508" y="685"/>
                    </a:lnTo>
                    <a:lnTo>
                      <a:pt x="468" y="697"/>
                    </a:lnTo>
                    <a:lnTo>
                      <a:pt x="427" y="707"/>
                    </a:lnTo>
                    <a:lnTo>
                      <a:pt x="388" y="717"/>
                    </a:lnTo>
                    <a:lnTo>
                      <a:pt x="349" y="727"/>
                    </a:lnTo>
                    <a:lnTo>
                      <a:pt x="312" y="738"/>
                    </a:lnTo>
                    <a:lnTo>
                      <a:pt x="274" y="747"/>
                    </a:lnTo>
                    <a:lnTo>
                      <a:pt x="238" y="757"/>
                    </a:lnTo>
                    <a:lnTo>
                      <a:pt x="205" y="766"/>
                    </a:lnTo>
                    <a:lnTo>
                      <a:pt x="172" y="774"/>
                    </a:lnTo>
                    <a:lnTo>
                      <a:pt x="141" y="783"/>
                    </a:lnTo>
                    <a:lnTo>
                      <a:pt x="113" y="790"/>
                    </a:lnTo>
                    <a:lnTo>
                      <a:pt x="86" y="797"/>
                    </a:lnTo>
                    <a:lnTo>
                      <a:pt x="83" y="797"/>
                    </a:lnTo>
                    <a:lnTo>
                      <a:pt x="77" y="795"/>
                    </a:lnTo>
                    <a:lnTo>
                      <a:pt x="68" y="795"/>
                    </a:lnTo>
                    <a:lnTo>
                      <a:pt x="58" y="794"/>
                    </a:lnTo>
                    <a:lnTo>
                      <a:pt x="47" y="793"/>
                    </a:lnTo>
                    <a:lnTo>
                      <a:pt x="37" y="793"/>
                    </a:lnTo>
                    <a:lnTo>
                      <a:pt x="29" y="793"/>
                    </a:lnTo>
                    <a:lnTo>
                      <a:pt x="26" y="794"/>
                    </a:lnTo>
                    <a:lnTo>
                      <a:pt x="21" y="798"/>
                    </a:lnTo>
                    <a:lnTo>
                      <a:pt x="15" y="803"/>
                    </a:lnTo>
                    <a:lnTo>
                      <a:pt x="12" y="807"/>
                    </a:lnTo>
                    <a:lnTo>
                      <a:pt x="8" y="811"/>
                    </a:lnTo>
                    <a:lnTo>
                      <a:pt x="4" y="816"/>
                    </a:lnTo>
                    <a:lnTo>
                      <a:pt x="3" y="821"/>
                    </a:lnTo>
                    <a:lnTo>
                      <a:pt x="0" y="826"/>
                    </a:lnTo>
                    <a:lnTo>
                      <a:pt x="0" y="833"/>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41" name="Freeform 205">
                <a:extLst>
                  <a:ext uri="{FF2B5EF4-FFF2-40B4-BE49-F238E27FC236}">
                    <a16:creationId xmlns:a16="http://schemas.microsoft.com/office/drawing/2014/main" id="{226DB29A-4DF1-4CCD-B941-B5CB14CA15FD}"/>
                  </a:ext>
                </a:extLst>
              </p:cNvPr>
              <p:cNvSpPr>
                <a:spLocks noChangeAspect="1"/>
              </p:cNvSpPr>
              <p:nvPr/>
            </p:nvSpPr>
            <p:spPr bwMode="auto">
              <a:xfrm>
                <a:off x="4166" y="1669"/>
                <a:ext cx="531" cy="371"/>
              </a:xfrm>
              <a:custGeom>
                <a:avLst/>
                <a:gdLst>
                  <a:gd name="T0" fmla="*/ 0 w 2126"/>
                  <a:gd name="T1" fmla="*/ 0 h 1484"/>
                  <a:gd name="T2" fmla="*/ 0 w 2126"/>
                  <a:gd name="T3" fmla="*/ 0 h 1484"/>
                  <a:gd name="T4" fmla="*/ 0 w 2126"/>
                  <a:gd name="T5" fmla="*/ 0 h 1484"/>
                  <a:gd name="T6" fmla="*/ 0 w 2126"/>
                  <a:gd name="T7" fmla="*/ 0 h 1484"/>
                  <a:gd name="T8" fmla="*/ 0 w 2126"/>
                  <a:gd name="T9" fmla="*/ 0 h 1484"/>
                  <a:gd name="T10" fmla="*/ 0 w 2126"/>
                  <a:gd name="T11" fmla="*/ 0 h 1484"/>
                  <a:gd name="T12" fmla="*/ 0 w 2126"/>
                  <a:gd name="T13" fmla="*/ 0 h 1484"/>
                  <a:gd name="T14" fmla="*/ 0 w 2126"/>
                  <a:gd name="T15" fmla="*/ 0 h 1484"/>
                  <a:gd name="T16" fmla="*/ 0 w 2126"/>
                  <a:gd name="T17" fmla="*/ 0 h 1484"/>
                  <a:gd name="T18" fmla="*/ 0 w 2126"/>
                  <a:gd name="T19" fmla="*/ 0 h 1484"/>
                  <a:gd name="T20" fmla="*/ 0 w 2126"/>
                  <a:gd name="T21" fmla="*/ 0 h 1484"/>
                  <a:gd name="T22" fmla="*/ 0 w 2126"/>
                  <a:gd name="T23" fmla="*/ 0 h 1484"/>
                  <a:gd name="T24" fmla="*/ 0 w 2126"/>
                  <a:gd name="T25" fmla="*/ 0 h 1484"/>
                  <a:gd name="T26" fmla="*/ 0 w 2126"/>
                  <a:gd name="T27" fmla="*/ 0 h 1484"/>
                  <a:gd name="T28" fmla="*/ 0 w 2126"/>
                  <a:gd name="T29" fmla="*/ 0 h 1484"/>
                  <a:gd name="T30" fmla="*/ 0 w 2126"/>
                  <a:gd name="T31" fmla="*/ 0 h 1484"/>
                  <a:gd name="T32" fmla="*/ 0 w 2126"/>
                  <a:gd name="T33" fmla="*/ 0 h 1484"/>
                  <a:gd name="T34" fmla="*/ 0 w 2126"/>
                  <a:gd name="T35" fmla="*/ 0 h 1484"/>
                  <a:gd name="T36" fmla="*/ 0 w 2126"/>
                  <a:gd name="T37" fmla="*/ 0 h 1484"/>
                  <a:gd name="T38" fmla="*/ 0 w 2126"/>
                  <a:gd name="T39" fmla="*/ 0 h 1484"/>
                  <a:gd name="T40" fmla="*/ 0 w 2126"/>
                  <a:gd name="T41" fmla="*/ 0 h 1484"/>
                  <a:gd name="T42" fmla="*/ 0 w 2126"/>
                  <a:gd name="T43" fmla="*/ 0 h 1484"/>
                  <a:gd name="T44" fmla="*/ 0 w 2126"/>
                  <a:gd name="T45" fmla="*/ 0 h 1484"/>
                  <a:gd name="T46" fmla="*/ 0 w 2126"/>
                  <a:gd name="T47" fmla="*/ 0 h 1484"/>
                  <a:gd name="T48" fmla="*/ 0 w 2126"/>
                  <a:gd name="T49" fmla="*/ 0 h 1484"/>
                  <a:gd name="T50" fmla="*/ 0 w 2126"/>
                  <a:gd name="T51" fmla="*/ 0 h 1484"/>
                  <a:gd name="T52" fmla="*/ 0 w 2126"/>
                  <a:gd name="T53" fmla="*/ 0 h 1484"/>
                  <a:gd name="T54" fmla="*/ 0 w 2126"/>
                  <a:gd name="T55" fmla="*/ 0 h 1484"/>
                  <a:gd name="T56" fmla="*/ 0 w 2126"/>
                  <a:gd name="T57" fmla="*/ 0 h 1484"/>
                  <a:gd name="T58" fmla="*/ 0 w 2126"/>
                  <a:gd name="T59" fmla="*/ 0 h 1484"/>
                  <a:gd name="T60" fmla="*/ 0 w 2126"/>
                  <a:gd name="T61" fmla="*/ 0 h 1484"/>
                  <a:gd name="T62" fmla="*/ 0 w 2126"/>
                  <a:gd name="T63" fmla="*/ 0 h 1484"/>
                  <a:gd name="T64" fmla="*/ 0 w 2126"/>
                  <a:gd name="T65" fmla="*/ 0 h 1484"/>
                  <a:gd name="T66" fmla="*/ 0 w 2126"/>
                  <a:gd name="T67" fmla="*/ 0 h 1484"/>
                  <a:gd name="T68" fmla="*/ 0 w 2126"/>
                  <a:gd name="T69" fmla="*/ 0 h 1484"/>
                  <a:gd name="T70" fmla="*/ 0 w 2126"/>
                  <a:gd name="T71" fmla="*/ 0 h 1484"/>
                  <a:gd name="T72" fmla="*/ 0 w 2126"/>
                  <a:gd name="T73" fmla="*/ 0 h 1484"/>
                  <a:gd name="T74" fmla="*/ 0 w 2126"/>
                  <a:gd name="T75" fmla="*/ 0 h 1484"/>
                  <a:gd name="T76" fmla="*/ 0 w 2126"/>
                  <a:gd name="T77" fmla="*/ 0 h 1484"/>
                  <a:gd name="T78" fmla="*/ 0 w 2126"/>
                  <a:gd name="T79" fmla="*/ 0 h 1484"/>
                  <a:gd name="T80" fmla="*/ 0 w 2126"/>
                  <a:gd name="T81" fmla="*/ 0 h 1484"/>
                  <a:gd name="T82" fmla="*/ 0 w 2126"/>
                  <a:gd name="T83" fmla="*/ 0 h 1484"/>
                  <a:gd name="T84" fmla="*/ 0 w 2126"/>
                  <a:gd name="T85" fmla="*/ 0 h 1484"/>
                  <a:gd name="T86" fmla="*/ 0 w 2126"/>
                  <a:gd name="T87" fmla="*/ 0 h 1484"/>
                  <a:gd name="T88" fmla="*/ 0 w 2126"/>
                  <a:gd name="T89" fmla="*/ 0 h 1484"/>
                  <a:gd name="T90" fmla="*/ 0 w 2126"/>
                  <a:gd name="T91" fmla="*/ 0 h 1484"/>
                  <a:gd name="T92" fmla="*/ 0 w 2126"/>
                  <a:gd name="T93" fmla="*/ 0 h 1484"/>
                  <a:gd name="T94" fmla="*/ 0 w 2126"/>
                  <a:gd name="T95" fmla="*/ 0 h 1484"/>
                  <a:gd name="T96" fmla="*/ 0 w 2126"/>
                  <a:gd name="T97" fmla="*/ 0 h 1484"/>
                  <a:gd name="T98" fmla="*/ 0 w 2126"/>
                  <a:gd name="T99" fmla="*/ 0 h 1484"/>
                  <a:gd name="T100" fmla="*/ 0 w 2126"/>
                  <a:gd name="T101" fmla="*/ 0 h 1484"/>
                  <a:gd name="T102" fmla="*/ 0 w 2126"/>
                  <a:gd name="T103" fmla="*/ 0 h 1484"/>
                  <a:gd name="T104" fmla="*/ 0 w 2126"/>
                  <a:gd name="T105" fmla="*/ 0 h 148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126"/>
                  <a:gd name="T160" fmla="*/ 0 h 1484"/>
                  <a:gd name="T161" fmla="*/ 2126 w 2126"/>
                  <a:gd name="T162" fmla="*/ 1484 h 148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126" h="1484">
                    <a:moveTo>
                      <a:pt x="939" y="771"/>
                    </a:moveTo>
                    <a:lnTo>
                      <a:pt x="927" y="784"/>
                    </a:lnTo>
                    <a:lnTo>
                      <a:pt x="913" y="799"/>
                    </a:lnTo>
                    <a:lnTo>
                      <a:pt x="896" y="819"/>
                    </a:lnTo>
                    <a:lnTo>
                      <a:pt x="876" y="839"/>
                    </a:lnTo>
                    <a:lnTo>
                      <a:pt x="854" y="861"/>
                    </a:lnTo>
                    <a:lnTo>
                      <a:pt x="831" y="885"/>
                    </a:lnTo>
                    <a:lnTo>
                      <a:pt x="806" y="911"/>
                    </a:lnTo>
                    <a:lnTo>
                      <a:pt x="781" y="938"/>
                    </a:lnTo>
                    <a:lnTo>
                      <a:pt x="755" y="965"/>
                    </a:lnTo>
                    <a:lnTo>
                      <a:pt x="730" y="993"/>
                    </a:lnTo>
                    <a:lnTo>
                      <a:pt x="704" y="1021"/>
                    </a:lnTo>
                    <a:lnTo>
                      <a:pt x="680" y="1048"/>
                    </a:lnTo>
                    <a:lnTo>
                      <a:pt x="656" y="1075"/>
                    </a:lnTo>
                    <a:lnTo>
                      <a:pt x="635" y="1101"/>
                    </a:lnTo>
                    <a:lnTo>
                      <a:pt x="615" y="1125"/>
                    </a:lnTo>
                    <a:lnTo>
                      <a:pt x="599" y="1148"/>
                    </a:lnTo>
                    <a:lnTo>
                      <a:pt x="591" y="1160"/>
                    </a:lnTo>
                    <a:lnTo>
                      <a:pt x="581" y="1171"/>
                    </a:lnTo>
                    <a:lnTo>
                      <a:pt x="571" y="1184"/>
                    </a:lnTo>
                    <a:lnTo>
                      <a:pt x="559" y="1199"/>
                    </a:lnTo>
                    <a:lnTo>
                      <a:pt x="545" y="1216"/>
                    </a:lnTo>
                    <a:lnTo>
                      <a:pt x="528" y="1237"/>
                    </a:lnTo>
                    <a:lnTo>
                      <a:pt x="510" y="1262"/>
                    </a:lnTo>
                    <a:lnTo>
                      <a:pt x="490" y="1292"/>
                    </a:lnTo>
                    <a:lnTo>
                      <a:pt x="472" y="1291"/>
                    </a:lnTo>
                    <a:lnTo>
                      <a:pt x="454" y="1289"/>
                    </a:lnTo>
                    <a:lnTo>
                      <a:pt x="435" y="1287"/>
                    </a:lnTo>
                    <a:lnTo>
                      <a:pt x="415" y="1284"/>
                    </a:lnTo>
                    <a:lnTo>
                      <a:pt x="395" y="1280"/>
                    </a:lnTo>
                    <a:lnTo>
                      <a:pt x="374" y="1276"/>
                    </a:lnTo>
                    <a:lnTo>
                      <a:pt x="354" y="1273"/>
                    </a:lnTo>
                    <a:lnTo>
                      <a:pt x="332" y="1267"/>
                    </a:lnTo>
                    <a:lnTo>
                      <a:pt x="310" y="1262"/>
                    </a:lnTo>
                    <a:lnTo>
                      <a:pt x="289" y="1258"/>
                    </a:lnTo>
                    <a:lnTo>
                      <a:pt x="267" y="1253"/>
                    </a:lnTo>
                    <a:lnTo>
                      <a:pt x="244" y="1248"/>
                    </a:lnTo>
                    <a:lnTo>
                      <a:pt x="221" y="1244"/>
                    </a:lnTo>
                    <a:lnTo>
                      <a:pt x="197" y="1239"/>
                    </a:lnTo>
                    <a:lnTo>
                      <a:pt x="174" y="1235"/>
                    </a:lnTo>
                    <a:lnTo>
                      <a:pt x="151" y="1233"/>
                    </a:lnTo>
                    <a:lnTo>
                      <a:pt x="142" y="1241"/>
                    </a:lnTo>
                    <a:lnTo>
                      <a:pt x="135" y="1249"/>
                    </a:lnTo>
                    <a:lnTo>
                      <a:pt x="130" y="1258"/>
                    </a:lnTo>
                    <a:lnTo>
                      <a:pt x="127" y="1266"/>
                    </a:lnTo>
                    <a:lnTo>
                      <a:pt x="131" y="1273"/>
                    </a:lnTo>
                    <a:lnTo>
                      <a:pt x="133" y="1278"/>
                    </a:lnTo>
                    <a:lnTo>
                      <a:pt x="137" y="1282"/>
                    </a:lnTo>
                    <a:lnTo>
                      <a:pt x="144" y="1284"/>
                    </a:lnTo>
                    <a:lnTo>
                      <a:pt x="140" y="1288"/>
                    </a:lnTo>
                    <a:lnTo>
                      <a:pt x="132" y="1293"/>
                    </a:lnTo>
                    <a:lnTo>
                      <a:pt x="124" y="1298"/>
                    </a:lnTo>
                    <a:lnTo>
                      <a:pt x="114" y="1302"/>
                    </a:lnTo>
                    <a:lnTo>
                      <a:pt x="104" y="1307"/>
                    </a:lnTo>
                    <a:lnTo>
                      <a:pt x="94" y="1311"/>
                    </a:lnTo>
                    <a:lnTo>
                      <a:pt x="83" y="1315"/>
                    </a:lnTo>
                    <a:lnTo>
                      <a:pt x="74" y="1317"/>
                    </a:lnTo>
                    <a:lnTo>
                      <a:pt x="65" y="1316"/>
                    </a:lnTo>
                    <a:lnTo>
                      <a:pt x="56" y="1315"/>
                    </a:lnTo>
                    <a:lnTo>
                      <a:pt x="49" y="1315"/>
                    </a:lnTo>
                    <a:lnTo>
                      <a:pt x="41" y="1316"/>
                    </a:lnTo>
                    <a:lnTo>
                      <a:pt x="35" y="1317"/>
                    </a:lnTo>
                    <a:lnTo>
                      <a:pt x="28" y="1320"/>
                    </a:lnTo>
                    <a:lnTo>
                      <a:pt x="23" y="1321"/>
                    </a:lnTo>
                    <a:lnTo>
                      <a:pt x="19" y="1324"/>
                    </a:lnTo>
                    <a:lnTo>
                      <a:pt x="10" y="1330"/>
                    </a:lnTo>
                    <a:lnTo>
                      <a:pt x="4" y="1338"/>
                    </a:lnTo>
                    <a:lnTo>
                      <a:pt x="0" y="1348"/>
                    </a:lnTo>
                    <a:lnTo>
                      <a:pt x="0" y="1358"/>
                    </a:lnTo>
                    <a:lnTo>
                      <a:pt x="5" y="1370"/>
                    </a:lnTo>
                    <a:lnTo>
                      <a:pt x="15" y="1382"/>
                    </a:lnTo>
                    <a:lnTo>
                      <a:pt x="31" y="1393"/>
                    </a:lnTo>
                    <a:lnTo>
                      <a:pt x="53" y="1403"/>
                    </a:lnTo>
                    <a:lnTo>
                      <a:pt x="68" y="1410"/>
                    </a:lnTo>
                    <a:lnTo>
                      <a:pt x="90" y="1419"/>
                    </a:lnTo>
                    <a:lnTo>
                      <a:pt x="115" y="1430"/>
                    </a:lnTo>
                    <a:lnTo>
                      <a:pt x="144" y="1443"/>
                    </a:lnTo>
                    <a:lnTo>
                      <a:pt x="172" y="1456"/>
                    </a:lnTo>
                    <a:lnTo>
                      <a:pt x="197" y="1468"/>
                    </a:lnTo>
                    <a:lnTo>
                      <a:pt x="218" y="1478"/>
                    </a:lnTo>
                    <a:lnTo>
                      <a:pt x="231" y="1484"/>
                    </a:lnTo>
                    <a:lnTo>
                      <a:pt x="256" y="1479"/>
                    </a:lnTo>
                    <a:lnTo>
                      <a:pt x="265" y="1468"/>
                    </a:lnTo>
                    <a:lnTo>
                      <a:pt x="262" y="1451"/>
                    </a:lnTo>
                    <a:lnTo>
                      <a:pt x="246" y="1432"/>
                    </a:lnTo>
                    <a:lnTo>
                      <a:pt x="224" y="1412"/>
                    </a:lnTo>
                    <a:lnTo>
                      <a:pt x="197" y="1392"/>
                    </a:lnTo>
                    <a:lnTo>
                      <a:pt x="168" y="1375"/>
                    </a:lnTo>
                    <a:lnTo>
                      <a:pt x="141" y="1364"/>
                    </a:lnTo>
                    <a:lnTo>
                      <a:pt x="153" y="1356"/>
                    </a:lnTo>
                    <a:lnTo>
                      <a:pt x="164" y="1348"/>
                    </a:lnTo>
                    <a:lnTo>
                      <a:pt x="176" y="1342"/>
                    </a:lnTo>
                    <a:lnTo>
                      <a:pt x="185" y="1334"/>
                    </a:lnTo>
                    <a:lnTo>
                      <a:pt x="194" y="1328"/>
                    </a:lnTo>
                    <a:lnTo>
                      <a:pt x="203" y="1321"/>
                    </a:lnTo>
                    <a:lnTo>
                      <a:pt x="209" y="1316"/>
                    </a:lnTo>
                    <a:lnTo>
                      <a:pt x="215" y="1311"/>
                    </a:lnTo>
                    <a:lnTo>
                      <a:pt x="226" y="1312"/>
                    </a:lnTo>
                    <a:lnTo>
                      <a:pt x="237" y="1315"/>
                    </a:lnTo>
                    <a:lnTo>
                      <a:pt x="249" y="1317"/>
                    </a:lnTo>
                    <a:lnTo>
                      <a:pt x="260" y="1320"/>
                    </a:lnTo>
                    <a:lnTo>
                      <a:pt x="273" y="1323"/>
                    </a:lnTo>
                    <a:lnTo>
                      <a:pt x="286" y="1325"/>
                    </a:lnTo>
                    <a:lnTo>
                      <a:pt x="299" y="1328"/>
                    </a:lnTo>
                    <a:lnTo>
                      <a:pt x="313" y="1332"/>
                    </a:lnTo>
                    <a:lnTo>
                      <a:pt x="327" y="1334"/>
                    </a:lnTo>
                    <a:lnTo>
                      <a:pt x="341" y="1337"/>
                    </a:lnTo>
                    <a:lnTo>
                      <a:pt x="356" y="1341"/>
                    </a:lnTo>
                    <a:lnTo>
                      <a:pt x="372" y="1343"/>
                    </a:lnTo>
                    <a:lnTo>
                      <a:pt x="386" y="1347"/>
                    </a:lnTo>
                    <a:lnTo>
                      <a:pt x="401" y="1350"/>
                    </a:lnTo>
                    <a:lnTo>
                      <a:pt x="418" y="1353"/>
                    </a:lnTo>
                    <a:lnTo>
                      <a:pt x="433" y="1356"/>
                    </a:lnTo>
                    <a:lnTo>
                      <a:pt x="421" y="1370"/>
                    </a:lnTo>
                    <a:lnTo>
                      <a:pt x="413" y="1382"/>
                    </a:lnTo>
                    <a:lnTo>
                      <a:pt x="408" y="1393"/>
                    </a:lnTo>
                    <a:lnTo>
                      <a:pt x="406" y="1402"/>
                    </a:lnTo>
                    <a:lnTo>
                      <a:pt x="406" y="1412"/>
                    </a:lnTo>
                    <a:lnTo>
                      <a:pt x="406" y="1423"/>
                    </a:lnTo>
                    <a:lnTo>
                      <a:pt x="409" y="1433"/>
                    </a:lnTo>
                    <a:lnTo>
                      <a:pt x="409" y="1446"/>
                    </a:lnTo>
                    <a:lnTo>
                      <a:pt x="413" y="1448"/>
                    </a:lnTo>
                    <a:lnTo>
                      <a:pt x="418" y="1446"/>
                    </a:lnTo>
                    <a:lnTo>
                      <a:pt x="427" y="1442"/>
                    </a:lnTo>
                    <a:lnTo>
                      <a:pt x="437" y="1433"/>
                    </a:lnTo>
                    <a:lnTo>
                      <a:pt x="449" y="1421"/>
                    </a:lnTo>
                    <a:lnTo>
                      <a:pt x="462" y="1407"/>
                    </a:lnTo>
                    <a:lnTo>
                      <a:pt x="477" y="1392"/>
                    </a:lnTo>
                    <a:lnTo>
                      <a:pt x="494" y="1373"/>
                    </a:lnTo>
                    <a:lnTo>
                      <a:pt x="512" y="1352"/>
                    </a:lnTo>
                    <a:lnTo>
                      <a:pt x="531" y="1329"/>
                    </a:lnTo>
                    <a:lnTo>
                      <a:pt x="551" y="1306"/>
                    </a:lnTo>
                    <a:lnTo>
                      <a:pt x="573" y="1280"/>
                    </a:lnTo>
                    <a:lnTo>
                      <a:pt x="595" y="1255"/>
                    </a:lnTo>
                    <a:lnTo>
                      <a:pt x="617" y="1228"/>
                    </a:lnTo>
                    <a:lnTo>
                      <a:pt x="640" y="1201"/>
                    </a:lnTo>
                    <a:lnTo>
                      <a:pt x="663" y="1173"/>
                    </a:lnTo>
                    <a:lnTo>
                      <a:pt x="680" y="1155"/>
                    </a:lnTo>
                    <a:lnTo>
                      <a:pt x="695" y="1135"/>
                    </a:lnTo>
                    <a:lnTo>
                      <a:pt x="712" y="1116"/>
                    </a:lnTo>
                    <a:lnTo>
                      <a:pt x="728" y="1098"/>
                    </a:lnTo>
                    <a:lnTo>
                      <a:pt x="745" y="1080"/>
                    </a:lnTo>
                    <a:lnTo>
                      <a:pt x="760" y="1062"/>
                    </a:lnTo>
                    <a:lnTo>
                      <a:pt x="777" y="1044"/>
                    </a:lnTo>
                    <a:lnTo>
                      <a:pt x="792" y="1028"/>
                    </a:lnTo>
                    <a:lnTo>
                      <a:pt x="808" y="1011"/>
                    </a:lnTo>
                    <a:lnTo>
                      <a:pt x="823" y="996"/>
                    </a:lnTo>
                    <a:lnTo>
                      <a:pt x="837" y="980"/>
                    </a:lnTo>
                    <a:lnTo>
                      <a:pt x="850" y="966"/>
                    </a:lnTo>
                    <a:lnTo>
                      <a:pt x="863" y="953"/>
                    </a:lnTo>
                    <a:lnTo>
                      <a:pt x="874" y="942"/>
                    </a:lnTo>
                    <a:lnTo>
                      <a:pt x="885" y="930"/>
                    </a:lnTo>
                    <a:lnTo>
                      <a:pt x="894" y="921"/>
                    </a:lnTo>
                    <a:lnTo>
                      <a:pt x="919" y="896"/>
                    </a:lnTo>
                    <a:lnTo>
                      <a:pt x="945" y="870"/>
                    </a:lnTo>
                    <a:lnTo>
                      <a:pt x="971" y="843"/>
                    </a:lnTo>
                    <a:lnTo>
                      <a:pt x="996" y="817"/>
                    </a:lnTo>
                    <a:lnTo>
                      <a:pt x="1023" y="792"/>
                    </a:lnTo>
                    <a:lnTo>
                      <a:pt x="1049" y="766"/>
                    </a:lnTo>
                    <a:lnTo>
                      <a:pt x="1076" y="739"/>
                    </a:lnTo>
                    <a:lnTo>
                      <a:pt x="1101" y="713"/>
                    </a:lnTo>
                    <a:lnTo>
                      <a:pt x="1128" y="688"/>
                    </a:lnTo>
                    <a:lnTo>
                      <a:pt x="1155" y="663"/>
                    </a:lnTo>
                    <a:lnTo>
                      <a:pt x="1182" y="638"/>
                    </a:lnTo>
                    <a:lnTo>
                      <a:pt x="1209" y="613"/>
                    </a:lnTo>
                    <a:lnTo>
                      <a:pt x="1236" y="589"/>
                    </a:lnTo>
                    <a:lnTo>
                      <a:pt x="1263" y="565"/>
                    </a:lnTo>
                    <a:lnTo>
                      <a:pt x="1290" y="540"/>
                    </a:lnTo>
                    <a:lnTo>
                      <a:pt x="1317" y="517"/>
                    </a:lnTo>
                    <a:lnTo>
                      <a:pt x="1339" y="499"/>
                    </a:lnTo>
                    <a:lnTo>
                      <a:pt x="1359" y="481"/>
                    </a:lnTo>
                    <a:lnTo>
                      <a:pt x="1381" y="465"/>
                    </a:lnTo>
                    <a:lnTo>
                      <a:pt x="1400" y="449"/>
                    </a:lnTo>
                    <a:lnTo>
                      <a:pt x="1421" y="435"/>
                    </a:lnTo>
                    <a:lnTo>
                      <a:pt x="1440" y="420"/>
                    </a:lnTo>
                    <a:lnTo>
                      <a:pt x="1459" y="407"/>
                    </a:lnTo>
                    <a:lnTo>
                      <a:pt x="1478" y="393"/>
                    </a:lnTo>
                    <a:lnTo>
                      <a:pt x="1497" y="380"/>
                    </a:lnTo>
                    <a:lnTo>
                      <a:pt x="1515" y="368"/>
                    </a:lnTo>
                    <a:lnTo>
                      <a:pt x="1533" y="356"/>
                    </a:lnTo>
                    <a:lnTo>
                      <a:pt x="1553" y="344"/>
                    </a:lnTo>
                    <a:lnTo>
                      <a:pt x="1571" y="331"/>
                    </a:lnTo>
                    <a:lnTo>
                      <a:pt x="1589" y="320"/>
                    </a:lnTo>
                    <a:lnTo>
                      <a:pt x="1606" y="307"/>
                    </a:lnTo>
                    <a:lnTo>
                      <a:pt x="1624" y="295"/>
                    </a:lnTo>
                    <a:lnTo>
                      <a:pt x="1649" y="280"/>
                    </a:lnTo>
                    <a:lnTo>
                      <a:pt x="1676" y="263"/>
                    </a:lnTo>
                    <a:lnTo>
                      <a:pt x="1706" y="245"/>
                    </a:lnTo>
                    <a:lnTo>
                      <a:pt x="1739" y="227"/>
                    </a:lnTo>
                    <a:lnTo>
                      <a:pt x="1773" y="209"/>
                    </a:lnTo>
                    <a:lnTo>
                      <a:pt x="1808" y="193"/>
                    </a:lnTo>
                    <a:lnTo>
                      <a:pt x="1844" y="175"/>
                    </a:lnTo>
                    <a:lnTo>
                      <a:pt x="1878" y="158"/>
                    </a:lnTo>
                    <a:lnTo>
                      <a:pt x="1912" y="143"/>
                    </a:lnTo>
                    <a:lnTo>
                      <a:pt x="1944" y="129"/>
                    </a:lnTo>
                    <a:lnTo>
                      <a:pt x="1973" y="117"/>
                    </a:lnTo>
                    <a:lnTo>
                      <a:pt x="1999" y="106"/>
                    </a:lnTo>
                    <a:lnTo>
                      <a:pt x="2022" y="98"/>
                    </a:lnTo>
                    <a:lnTo>
                      <a:pt x="2040" y="91"/>
                    </a:lnTo>
                    <a:lnTo>
                      <a:pt x="2053" y="89"/>
                    </a:lnTo>
                    <a:lnTo>
                      <a:pt x="2060" y="89"/>
                    </a:lnTo>
                    <a:lnTo>
                      <a:pt x="2064" y="90"/>
                    </a:lnTo>
                    <a:lnTo>
                      <a:pt x="2068" y="91"/>
                    </a:lnTo>
                    <a:lnTo>
                      <a:pt x="2073" y="93"/>
                    </a:lnTo>
                    <a:lnTo>
                      <a:pt x="2078" y="94"/>
                    </a:lnTo>
                    <a:lnTo>
                      <a:pt x="2083" y="94"/>
                    </a:lnTo>
                    <a:lnTo>
                      <a:pt x="2090" y="93"/>
                    </a:lnTo>
                    <a:lnTo>
                      <a:pt x="2096" y="91"/>
                    </a:lnTo>
                    <a:lnTo>
                      <a:pt x="2103" y="89"/>
                    </a:lnTo>
                    <a:lnTo>
                      <a:pt x="2114" y="81"/>
                    </a:lnTo>
                    <a:lnTo>
                      <a:pt x="2122" y="72"/>
                    </a:lnTo>
                    <a:lnTo>
                      <a:pt x="2126" y="61"/>
                    </a:lnTo>
                    <a:lnTo>
                      <a:pt x="2126" y="49"/>
                    </a:lnTo>
                    <a:lnTo>
                      <a:pt x="2121" y="36"/>
                    </a:lnTo>
                    <a:lnTo>
                      <a:pt x="2112" y="25"/>
                    </a:lnTo>
                    <a:lnTo>
                      <a:pt x="2096" y="12"/>
                    </a:lnTo>
                    <a:lnTo>
                      <a:pt x="2077" y="0"/>
                    </a:lnTo>
                    <a:lnTo>
                      <a:pt x="2063" y="4"/>
                    </a:lnTo>
                    <a:lnTo>
                      <a:pt x="2044" y="11"/>
                    </a:lnTo>
                    <a:lnTo>
                      <a:pt x="2019" y="20"/>
                    </a:lnTo>
                    <a:lnTo>
                      <a:pt x="1992" y="30"/>
                    </a:lnTo>
                    <a:lnTo>
                      <a:pt x="1963" y="43"/>
                    </a:lnTo>
                    <a:lnTo>
                      <a:pt x="1931" y="57"/>
                    </a:lnTo>
                    <a:lnTo>
                      <a:pt x="1897" y="72"/>
                    </a:lnTo>
                    <a:lnTo>
                      <a:pt x="1864" y="88"/>
                    </a:lnTo>
                    <a:lnTo>
                      <a:pt x="1830" y="103"/>
                    </a:lnTo>
                    <a:lnTo>
                      <a:pt x="1795" y="120"/>
                    </a:lnTo>
                    <a:lnTo>
                      <a:pt x="1762" y="135"/>
                    </a:lnTo>
                    <a:lnTo>
                      <a:pt x="1731" y="150"/>
                    </a:lnTo>
                    <a:lnTo>
                      <a:pt x="1703" y="165"/>
                    </a:lnTo>
                    <a:lnTo>
                      <a:pt x="1677" y="177"/>
                    </a:lnTo>
                    <a:lnTo>
                      <a:pt x="1655" y="189"/>
                    </a:lnTo>
                    <a:lnTo>
                      <a:pt x="1639" y="199"/>
                    </a:lnTo>
                    <a:lnTo>
                      <a:pt x="1617" y="211"/>
                    </a:lnTo>
                    <a:lnTo>
                      <a:pt x="1591" y="226"/>
                    </a:lnTo>
                    <a:lnTo>
                      <a:pt x="1560" y="245"/>
                    </a:lnTo>
                    <a:lnTo>
                      <a:pt x="1527" y="267"/>
                    </a:lnTo>
                    <a:lnTo>
                      <a:pt x="1491" y="293"/>
                    </a:lnTo>
                    <a:lnTo>
                      <a:pt x="1454" y="320"/>
                    </a:lnTo>
                    <a:lnTo>
                      <a:pt x="1417" y="348"/>
                    </a:lnTo>
                    <a:lnTo>
                      <a:pt x="1378" y="376"/>
                    </a:lnTo>
                    <a:lnTo>
                      <a:pt x="1340" y="406"/>
                    </a:lnTo>
                    <a:lnTo>
                      <a:pt x="1303" y="435"/>
                    </a:lnTo>
                    <a:lnTo>
                      <a:pt x="1267" y="463"/>
                    </a:lnTo>
                    <a:lnTo>
                      <a:pt x="1235" y="490"/>
                    </a:lnTo>
                    <a:lnTo>
                      <a:pt x="1205" y="516"/>
                    </a:lnTo>
                    <a:lnTo>
                      <a:pt x="1180" y="539"/>
                    </a:lnTo>
                    <a:lnTo>
                      <a:pt x="1159" y="558"/>
                    </a:lnTo>
                    <a:lnTo>
                      <a:pt x="1144" y="575"/>
                    </a:lnTo>
                    <a:lnTo>
                      <a:pt x="1133" y="586"/>
                    </a:lnTo>
                    <a:lnTo>
                      <a:pt x="1122" y="598"/>
                    </a:lnTo>
                    <a:lnTo>
                      <a:pt x="1110" y="610"/>
                    </a:lnTo>
                    <a:lnTo>
                      <a:pt x="1097" y="622"/>
                    </a:lnTo>
                    <a:lnTo>
                      <a:pt x="1083" y="635"/>
                    </a:lnTo>
                    <a:lnTo>
                      <a:pt x="1069" y="647"/>
                    </a:lnTo>
                    <a:lnTo>
                      <a:pt x="1055" y="660"/>
                    </a:lnTo>
                    <a:lnTo>
                      <a:pt x="1041" y="672"/>
                    </a:lnTo>
                    <a:lnTo>
                      <a:pt x="1027" y="686"/>
                    </a:lnTo>
                    <a:lnTo>
                      <a:pt x="1013" y="699"/>
                    </a:lnTo>
                    <a:lnTo>
                      <a:pt x="999" y="711"/>
                    </a:lnTo>
                    <a:lnTo>
                      <a:pt x="985" y="724"/>
                    </a:lnTo>
                    <a:lnTo>
                      <a:pt x="972" y="737"/>
                    </a:lnTo>
                    <a:lnTo>
                      <a:pt x="960" y="748"/>
                    </a:lnTo>
                    <a:lnTo>
                      <a:pt x="949" y="760"/>
                    </a:lnTo>
                    <a:lnTo>
                      <a:pt x="939" y="771"/>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42" name="Freeform 206">
                <a:extLst>
                  <a:ext uri="{FF2B5EF4-FFF2-40B4-BE49-F238E27FC236}">
                    <a16:creationId xmlns:a16="http://schemas.microsoft.com/office/drawing/2014/main" id="{7CDDC45B-F412-43C5-9B06-F6AC49246FBD}"/>
                  </a:ext>
                </a:extLst>
              </p:cNvPr>
              <p:cNvSpPr>
                <a:spLocks noChangeAspect="1"/>
              </p:cNvSpPr>
              <p:nvPr/>
            </p:nvSpPr>
            <p:spPr bwMode="auto">
              <a:xfrm>
                <a:off x="4045" y="1329"/>
                <a:ext cx="1308" cy="828"/>
              </a:xfrm>
              <a:custGeom>
                <a:avLst/>
                <a:gdLst>
                  <a:gd name="T0" fmla="*/ 0 w 5233"/>
                  <a:gd name="T1" fmla="*/ 0 h 3314"/>
                  <a:gd name="T2" fmla="*/ 0 w 5233"/>
                  <a:gd name="T3" fmla="*/ 0 h 3314"/>
                  <a:gd name="T4" fmla="*/ 0 w 5233"/>
                  <a:gd name="T5" fmla="*/ 0 h 3314"/>
                  <a:gd name="T6" fmla="*/ 0 w 5233"/>
                  <a:gd name="T7" fmla="*/ 0 h 3314"/>
                  <a:gd name="T8" fmla="*/ 0 w 5233"/>
                  <a:gd name="T9" fmla="*/ 0 h 3314"/>
                  <a:gd name="T10" fmla="*/ 0 w 5233"/>
                  <a:gd name="T11" fmla="*/ 0 h 3314"/>
                  <a:gd name="T12" fmla="*/ 0 w 5233"/>
                  <a:gd name="T13" fmla="*/ 0 h 3314"/>
                  <a:gd name="T14" fmla="*/ 0 w 5233"/>
                  <a:gd name="T15" fmla="*/ 0 h 3314"/>
                  <a:gd name="T16" fmla="*/ 0 w 5233"/>
                  <a:gd name="T17" fmla="*/ 0 h 3314"/>
                  <a:gd name="T18" fmla="*/ 0 w 5233"/>
                  <a:gd name="T19" fmla="*/ 0 h 3314"/>
                  <a:gd name="T20" fmla="*/ 0 w 5233"/>
                  <a:gd name="T21" fmla="*/ 0 h 3314"/>
                  <a:gd name="T22" fmla="*/ 0 w 5233"/>
                  <a:gd name="T23" fmla="*/ 0 h 3314"/>
                  <a:gd name="T24" fmla="*/ 0 w 5233"/>
                  <a:gd name="T25" fmla="*/ 0 h 3314"/>
                  <a:gd name="T26" fmla="*/ 0 w 5233"/>
                  <a:gd name="T27" fmla="*/ 0 h 3314"/>
                  <a:gd name="T28" fmla="*/ 0 w 5233"/>
                  <a:gd name="T29" fmla="*/ 0 h 3314"/>
                  <a:gd name="T30" fmla="*/ 0 w 5233"/>
                  <a:gd name="T31" fmla="*/ 0 h 3314"/>
                  <a:gd name="T32" fmla="*/ 0 w 5233"/>
                  <a:gd name="T33" fmla="*/ 0 h 3314"/>
                  <a:gd name="T34" fmla="*/ 0 w 5233"/>
                  <a:gd name="T35" fmla="*/ 0 h 3314"/>
                  <a:gd name="T36" fmla="*/ 0 w 5233"/>
                  <a:gd name="T37" fmla="*/ 0 h 3314"/>
                  <a:gd name="T38" fmla="*/ 0 w 5233"/>
                  <a:gd name="T39" fmla="*/ 0 h 3314"/>
                  <a:gd name="T40" fmla="*/ 0 w 5233"/>
                  <a:gd name="T41" fmla="*/ 0 h 3314"/>
                  <a:gd name="T42" fmla="*/ 0 w 5233"/>
                  <a:gd name="T43" fmla="*/ 0 h 3314"/>
                  <a:gd name="T44" fmla="*/ 0 w 5233"/>
                  <a:gd name="T45" fmla="*/ 0 h 3314"/>
                  <a:gd name="T46" fmla="*/ 0 w 5233"/>
                  <a:gd name="T47" fmla="*/ 0 h 3314"/>
                  <a:gd name="T48" fmla="*/ 0 w 5233"/>
                  <a:gd name="T49" fmla="*/ 0 h 3314"/>
                  <a:gd name="T50" fmla="*/ 0 w 5233"/>
                  <a:gd name="T51" fmla="*/ 0 h 3314"/>
                  <a:gd name="T52" fmla="*/ 0 w 5233"/>
                  <a:gd name="T53" fmla="*/ 0 h 3314"/>
                  <a:gd name="T54" fmla="*/ 0 w 5233"/>
                  <a:gd name="T55" fmla="*/ 0 h 3314"/>
                  <a:gd name="T56" fmla="*/ 0 w 5233"/>
                  <a:gd name="T57" fmla="*/ 0 h 3314"/>
                  <a:gd name="T58" fmla="*/ 0 w 5233"/>
                  <a:gd name="T59" fmla="*/ 0 h 3314"/>
                  <a:gd name="T60" fmla="*/ 0 w 5233"/>
                  <a:gd name="T61" fmla="*/ 0 h 3314"/>
                  <a:gd name="T62" fmla="*/ 0 w 5233"/>
                  <a:gd name="T63" fmla="*/ 0 h 3314"/>
                  <a:gd name="T64" fmla="*/ 0 w 5233"/>
                  <a:gd name="T65" fmla="*/ 0 h 3314"/>
                  <a:gd name="T66" fmla="*/ 0 w 5233"/>
                  <a:gd name="T67" fmla="*/ 0 h 3314"/>
                  <a:gd name="T68" fmla="*/ 0 w 5233"/>
                  <a:gd name="T69" fmla="*/ 0 h 3314"/>
                  <a:gd name="T70" fmla="*/ 0 w 5233"/>
                  <a:gd name="T71" fmla="*/ 0 h 3314"/>
                  <a:gd name="T72" fmla="*/ 0 w 5233"/>
                  <a:gd name="T73" fmla="*/ 0 h 3314"/>
                  <a:gd name="T74" fmla="*/ 0 w 5233"/>
                  <a:gd name="T75" fmla="*/ 0 h 3314"/>
                  <a:gd name="T76" fmla="*/ 0 w 5233"/>
                  <a:gd name="T77" fmla="*/ 0 h 3314"/>
                  <a:gd name="T78" fmla="*/ 0 w 5233"/>
                  <a:gd name="T79" fmla="*/ 0 h 3314"/>
                  <a:gd name="T80" fmla="*/ 0 w 5233"/>
                  <a:gd name="T81" fmla="*/ 0 h 3314"/>
                  <a:gd name="T82" fmla="*/ 0 w 5233"/>
                  <a:gd name="T83" fmla="*/ 0 h 3314"/>
                  <a:gd name="T84" fmla="*/ 0 w 5233"/>
                  <a:gd name="T85" fmla="*/ 0 h 3314"/>
                  <a:gd name="T86" fmla="*/ 0 w 5233"/>
                  <a:gd name="T87" fmla="*/ 0 h 3314"/>
                  <a:gd name="T88" fmla="*/ 0 w 5233"/>
                  <a:gd name="T89" fmla="*/ 0 h 3314"/>
                  <a:gd name="T90" fmla="*/ 0 w 5233"/>
                  <a:gd name="T91" fmla="*/ 0 h 3314"/>
                  <a:gd name="T92" fmla="*/ 0 w 5233"/>
                  <a:gd name="T93" fmla="*/ 0 h 3314"/>
                  <a:gd name="T94" fmla="*/ 0 w 5233"/>
                  <a:gd name="T95" fmla="*/ 0 h 3314"/>
                  <a:gd name="T96" fmla="*/ 0 w 5233"/>
                  <a:gd name="T97" fmla="*/ 0 h 3314"/>
                  <a:gd name="T98" fmla="*/ 0 w 5233"/>
                  <a:gd name="T99" fmla="*/ 0 h 3314"/>
                  <a:gd name="T100" fmla="*/ 0 w 5233"/>
                  <a:gd name="T101" fmla="*/ 0 h 3314"/>
                  <a:gd name="T102" fmla="*/ 0 w 5233"/>
                  <a:gd name="T103" fmla="*/ 0 h 3314"/>
                  <a:gd name="T104" fmla="*/ 0 w 5233"/>
                  <a:gd name="T105" fmla="*/ 0 h 3314"/>
                  <a:gd name="T106" fmla="*/ 0 w 5233"/>
                  <a:gd name="T107" fmla="*/ 0 h 3314"/>
                  <a:gd name="T108" fmla="*/ 0 w 5233"/>
                  <a:gd name="T109" fmla="*/ 0 h 3314"/>
                  <a:gd name="T110" fmla="*/ 0 w 5233"/>
                  <a:gd name="T111" fmla="*/ 0 h 3314"/>
                  <a:gd name="T112" fmla="*/ 0 w 5233"/>
                  <a:gd name="T113" fmla="*/ 0 h 3314"/>
                  <a:gd name="T114" fmla="*/ 0 w 5233"/>
                  <a:gd name="T115" fmla="*/ 0 h 331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233"/>
                  <a:gd name="T175" fmla="*/ 0 h 3314"/>
                  <a:gd name="T176" fmla="*/ 5233 w 5233"/>
                  <a:gd name="T177" fmla="*/ 3314 h 331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233" h="3314">
                    <a:moveTo>
                      <a:pt x="1282" y="1088"/>
                    </a:moveTo>
                    <a:lnTo>
                      <a:pt x="1306" y="1112"/>
                    </a:lnTo>
                    <a:lnTo>
                      <a:pt x="1332" y="1135"/>
                    </a:lnTo>
                    <a:lnTo>
                      <a:pt x="1362" y="1159"/>
                    </a:lnTo>
                    <a:lnTo>
                      <a:pt x="1392" y="1182"/>
                    </a:lnTo>
                    <a:lnTo>
                      <a:pt x="1424" y="1205"/>
                    </a:lnTo>
                    <a:lnTo>
                      <a:pt x="1459" y="1227"/>
                    </a:lnTo>
                    <a:lnTo>
                      <a:pt x="1496" y="1248"/>
                    </a:lnTo>
                    <a:lnTo>
                      <a:pt x="1535" y="1268"/>
                    </a:lnTo>
                    <a:lnTo>
                      <a:pt x="1574" y="1288"/>
                    </a:lnTo>
                    <a:lnTo>
                      <a:pt x="1615" y="1307"/>
                    </a:lnTo>
                    <a:lnTo>
                      <a:pt x="1658" y="1323"/>
                    </a:lnTo>
                    <a:lnTo>
                      <a:pt x="1700" y="1339"/>
                    </a:lnTo>
                    <a:lnTo>
                      <a:pt x="1745" y="1353"/>
                    </a:lnTo>
                    <a:lnTo>
                      <a:pt x="1790" y="1366"/>
                    </a:lnTo>
                    <a:lnTo>
                      <a:pt x="1835" y="1377"/>
                    </a:lnTo>
                    <a:lnTo>
                      <a:pt x="1881" y="1386"/>
                    </a:lnTo>
                    <a:lnTo>
                      <a:pt x="1899" y="1390"/>
                    </a:lnTo>
                    <a:lnTo>
                      <a:pt x="1919" y="1393"/>
                    </a:lnTo>
                    <a:lnTo>
                      <a:pt x="1942" y="1398"/>
                    </a:lnTo>
                    <a:lnTo>
                      <a:pt x="1968" y="1402"/>
                    </a:lnTo>
                    <a:lnTo>
                      <a:pt x="1994" y="1406"/>
                    </a:lnTo>
                    <a:lnTo>
                      <a:pt x="2021" y="1409"/>
                    </a:lnTo>
                    <a:lnTo>
                      <a:pt x="2049" y="1412"/>
                    </a:lnTo>
                    <a:lnTo>
                      <a:pt x="2076" y="1415"/>
                    </a:lnTo>
                    <a:lnTo>
                      <a:pt x="2101" y="1416"/>
                    </a:lnTo>
                    <a:lnTo>
                      <a:pt x="2126" y="1416"/>
                    </a:lnTo>
                    <a:lnTo>
                      <a:pt x="2147" y="1415"/>
                    </a:lnTo>
                    <a:lnTo>
                      <a:pt x="2167" y="1411"/>
                    </a:lnTo>
                    <a:lnTo>
                      <a:pt x="2182" y="1407"/>
                    </a:lnTo>
                    <a:lnTo>
                      <a:pt x="2195" y="1399"/>
                    </a:lnTo>
                    <a:lnTo>
                      <a:pt x="2203" y="1390"/>
                    </a:lnTo>
                    <a:lnTo>
                      <a:pt x="2205" y="1379"/>
                    </a:lnTo>
                    <a:lnTo>
                      <a:pt x="2172" y="1375"/>
                    </a:lnTo>
                    <a:lnTo>
                      <a:pt x="2138" y="1368"/>
                    </a:lnTo>
                    <a:lnTo>
                      <a:pt x="2103" y="1362"/>
                    </a:lnTo>
                    <a:lnTo>
                      <a:pt x="2067" y="1356"/>
                    </a:lnTo>
                    <a:lnTo>
                      <a:pt x="2029" y="1347"/>
                    </a:lnTo>
                    <a:lnTo>
                      <a:pt x="1991" y="1338"/>
                    </a:lnTo>
                    <a:lnTo>
                      <a:pt x="1953" y="1329"/>
                    </a:lnTo>
                    <a:lnTo>
                      <a:pt x="1914" y="1318"/>
                    </a:lnTo>
                    <a:lnTo>
                      <a:pt x="1876" y="1307"/>
                    </a:lnTo>
                    <a:lnTo>
                      <a:pt x="1837" y="1295"/>
                    </a:lnTo>
                    <a:lnTo>
                      <a:pt x="1797" y="1284"/>
                    </a:lnTo>
                    <a:lnTo>
                      <a:pt x="1760" y="1271"/>
                    </a:lnTo>
                    <a:lnTo>
                      <a:pt x="1723" y="1258"/>
                    </a:lnTo>
                    <a:lnTo>
                      <a:pt x="1686" y="1245"/>
                    </a:lnTo>
                    <a:lnTo>
                      <a:pt x="1650" y="1231"/>
                    </a:lnTo>
                    <a:lnTo>
                      <a:pt x="1615" y="1218"/>
                    </a:lnTo>
                    <a:lnTo>
                      <a:pt x="1582" y="1204"/>
                    </a:lnTo>
                    <a:lnTo>
                      <a:pt x="1551" y="1190"/>
                    </a:lnTo>
                    <a:lnTo>
                      <a:pt x="1521" y="1177"/>
                    </a:lnTo>
                    <a:lnTo>
                      <a:pt x="1494" y="1163"/>
                    </a:lnTo>
                    <a:lnTo>
                      <a:pt x="1468" y="1149"/>
                    </a:lnTo>
                    <a:lnTo>
                      <a:pt x="1444" y="1136"/>
                    </a:lnTo>
                    <a:lnTo>
                      <a:pt x="1423" y="1123"/>
                    </a:lnTo>
                    <a:lnTo>
                      <a:pt x="1404" y="1109"/>
                    </a:lnTo>
                    <a:lnTo>
                      <a:pt x="1388" y="1098"/>
                    </a:lnTo>
                    <a:lnTo>
                      <a:pt x="1376" y="1085"/>
                    </a:lnTo>
                    <a:lnTo>
                      <a:pt x="1367" y="1073"/>
                    </a:lnTo>
                    <a:lnTo>
                      <a:pt x="1360" y="1062"/>
                    </a:lnTo>
                    <a:lnTo>
                      <a:pt x="1358" y="1052"/>
                    </a:lnTo>
                    <a:lnTo>
                      <a:pt x="1360" y="1043"/>
                    </a:lnTo>
                    <a:lnTo>
                      <a:pt x="1365" y="1034"/>
                    </a:lnTo>
                    <a:lnTo>
                      <a:pt x="1374" y="1025"/>
                    </a:lnTo>
                    <a:lnTo>
                      <a:pt x="1403" y="1005"/>
                    </a:lnTo>
                    <a:lnTo>
                      <a:pt x="1435" y="984"/>
                    </a:lnTo>
                    <a:lnTo>
                      <a:pt x="1469" y="961"/>
                    </a:lnTo>
                    <a:lnTo>
                      <a:pt x="1505" y="936"/>
                    </a:lnTo>
                    <a:lnTo>
                      <a:pt x="1545" y="912"/>
                    </a:lnTo>
                    <a:lnTo>
                      <a:pt x="1586" y="887"/>
                    </a:lnTo>
                    <a:lnTo>
                      <a:pt x="1628" y="862"/>
                    </a:lnTo>
                    <a:lnTo>
                      <a:pt x="1672" y="837"/>
                    </a:lnTo>
                    <a:lnTo>
                      <a:pt x="1717" y="813"/>
                    </a:lnTo>
                    <a:lnTo>
                      <a:pt x="1763" y="790"/>
                    </a:lnTo>
                    <a:lnTo>
                      <a:pt x="1809" y="767"/>
                    </a:lnTo>
                    <a:lnTo>
                      <a:pt x="1855" y="748"/>
                    </a:lnTo>
                    <a:lnTo>
                      <a:pt x="1901" y="728"/>
                    </a:lnTo>
                    <a:lnTo>
                      <a:pt x="1949" y="713"/>
                    </a:lnTo>
                    <a:lnTo>
                      <a:pt x="1994" y="699"/>
                    </a:lnTo>
                    <a:lnTo>
                      <a:pt x="2038" y="689"/>
                    </a:lnTo>
                    <a:lnTo>
                      <a:pt x="2033" y="695"/>
                    </a:lnTo>
                    <a:lnTo>
                      <a:pt x="2031" y="701"/>
                    </a:lnTo>
                    <a:lnTo>
                      <a:pt x="2029" y="709"/>
                    </a:lnTo>
                    <a:lnTo>
                      <a:pt x="2029" y="717"/>
                    </a:lnTo>
                    <a:lnTo>
                      <a:pt x="2033" y="723"/>
                    </a:lnTo>
                    <a:lnTo>
                      <a:pt x="2040" y="730"/>
                    </a:lnTo>
                    <a:lnTo>
                      <a:pt x="2049" y="736"/>
                    </a:lnTo>
                    <a:lnTo>
                      <a:pt x="2062" y="741"/>
                    </a:lnTo>
                    <a:lnTo>
                      <a:pt x="2110" y="749"/>
                    </a:lnTo>
                    <a:lnTo>
                      <a:pt x="2162" y="759"/>
                    </a:lnTo>
                    <a:lnTo>
                      <a:pt x="2213" y="771"/>
                    </a:lnTo>
                    <a:lnTo>
                      <a:pt x="2267" y="785"/>
                    </a:lnTo>
                    <a:lnTo>
                      <a:pt x="2319" y="800"/>
                    </a:lnTo>
                    <a:lnTo>
                      <a:pt x="2372" y="817"/>
                    </a:lnTo>
                    <a:lnTo>
                      <a:pt x="2424" y="835"/>
                    </a:lnTo>
                    <a:lnTo>
                      <a:pt x="2476" y="854"/>
                    </a:lnTo>
                    <a:lnTo>
                      <a:pt x="2526" y="873"/>
                    </a:lnTo>
                    <a:lnTo>
                      <a:pt x="2573" y="895"/>
                    </a:lnTo>
                    <a:lnTo>
                      <a:pt x="2619" y="916"/>
                    </a:lnTo>
                    <a:lnTo>
                      <a:pt x="2662" y="939"/>
                    </a:lnTo>
                    <a:lnTo>
                      <a:pt x="2701" y="961"/>
                    </a:lnTo>
                    <a:lnTo>
                      <a:pt x="2737" y="984"/>
                    </a:lnTo>
                    <a:lnTo>
                      <a:pt x="2768" y="1005"/>
                    </a:lnTo>
                    <a:lnTo>
                      <a:pt x="2795" y="1029"/>
                    </a:lnTo>
                    <a:lnTo>
                      <a:pt x="2796" y="1030"/>
                    </a:lnTo>
                    <a:lnTo>
                      <a:pt x="2799" y="1031"/>
                    </a:lnTo>
                    <a:lnTo>
                      <a:pt x="2803" y="1034"/>
                    </a:lnTo>
                    <a:lnTo>
                      <a:pt x="2809" y="1035"/>
                    </a:lnTo>
                    <a:lnTo>
                      <a:pt x="2815" y="1035"/>
                    </a:lnTo>
                    <a:lnTo>
                      <a:pt x="2823" y="1032"/>
                    </a:lnTo>
                    <a:lnTo>
                      <a:pt x="2829" y="1026"/>
                    </a:lnTo>
                    <a:lnTo>
                      <a:pt x="2837" y="1016"/>
                    </a:lnTo>
                    <a:lnTo>
                      <a:pt x="2835" y="998"/>
                    </a:lnTo>
                    <a:lnTo>
                      <a:pt x="2831" y="982"/>
                    </a:lnTo>
                    <a:lnTo>
                      <a:pt x="2824" y="970"/>
                    </a:lnTo>
                    <a:lnTo>
                      <a:pt x="2817" y="958"/>
                    </a:lnTo>
                    <a:lnTo>
                      <a:pt x="2809" y="948"/>
                    </a:lnTo>
                    <a:lnTo>
                      <a:pt x="2799" y="940"/>
                    </a:lnTo>
                    <a:lnTo>
                      <a:pt x="2790" y="931"/>
                    </a:lnTo>
                    <a:lnTo>
                      <a:pt x="2779" y="925"/>
                    </a:lnTo>
                    <a:lnTo>
                      <a:pt x="2751" y="907"/>
                    </a:lnTo>
                    <a:lnTo>
                      <a:pt x="2718" y="887"/>
                    </a:lnTo>
                    <a:lnTo>
                      <a:pt x="2683" y="868"/>
                    </a:lnTo>
                    <a:lnTo>
                      <a:pt x="2645" y="849"/>
                    </a:lnTo>
                    <a:lnTo>
                      <a:pt x="2605" y="831"/>
                    </a:lnTo>
                    <a:lnTo>
                      <a:pt x="2563" y="812"/>
                    </a:lnTo>
                    <a:lnTo>
                      <a:pt x="2519" y="793"/>
                    </a:lnTo>
                    <a:lnTo>
                      <a:pt x="2474" y="775"/>
                    </a:lnTo>
                    <a:lnTo>
                      <a:pt x="2429" y="757"/>
                    </a:lnTo>
                    <a:lnTo>
                      <a:pt x="2385" y="741"/>
                    </a:lnTo>
                    <a:lnTo>
                      <a:pt x="2338" y="726"/>
                    </a:lnTo>
                    <a:lnTo>
                      <a:pt x="2295" y="710"/>
                    </a:lnTo>
                    <a:lnTo>
                      <a:pt x="2251" y="699"/>
                    </a:lnTo>
                    <a:lnTo>
                      <a:pt x="2209" y="687"/>
                    </a:lnTo>
                    <a:lnTo>
                      <a:pt x="2169" y="678"/>
                    </a:lnTo>
                    <a:lnTo>
                      <a:pt x="2132" y="671"/>
                    </a:lnTo>
                    <a:lnTo>
                      <a:pt x="2377" y="609"/>
                    </a:lnTo>
                    <a:lnTo>
                      <a:pt x="4231" y="233"/>
                    </a:lnTo>
                    <a:lnTo>
                      <a:pt x="5215" y="15"/>
                    </a:lnTo>
                    <a:lnTo>
                      <a:pt x="5226" y="13"/>
                    </a:lnTo>
                    <a:lnTo>
                      <a:pt x="5231" y="10"/>
                    </a:lnTo>
                    <a:lnTo>
                      <a:pt x="5233" y="6"/>
                    </a:lnTo>
                    <a:lnTo>
                      <a:pt x="5231" y="4"/>
                    </a:lnTo>
                    <a:lnTo>
                      <a:pt x="5224" y="1"/>
                    </a:lnTo>
                    <a:lnTo>
                      <a:pt x="5215" y="0"/>
                    </a:lnTo>
                    <a:lnTo>
                      <a:pt x="5201" y="0"/>
                    </a:lnTo>
                    <a:lnTo>
                      <a:pt x="5185" y="1"/>
                    </a:lnTo>
                    <a:lnTo>
                      <a:pt x="4129" y="201"/>
                    </a:lnTo>
                    <a:lnTo>
                      <a:pt x="2327" y="566"/>
                    </a:lnTo>
                    <a:lnTo>
                      <a:pt x="2287" y="573"/>
                    </a:lnTo>
                    <a:lnTo>
                      <a:pt x="2249" y="581"/>
                    </a:lnTo>
                    <a:lnTo>
                      <a:pt x="2210" y="587"/>
                    </a:lnTo>
                    <a:lnTo>
                      <a:pt x="2172" y="595"/>
                    </a:lnTo>
                    <a:lnTo>
                      <a:pt x="2133" y="603"/>
                    </a:lnTo>
                    <a:lnTo>
                      <a:pt x="2096" y="610"/>
                    </a:lnTo>
                    <a:lnTo>
                      <a:pt x="2059" y="618"/>
                    </a:lnTo>
                    <a:lnTo>
                      <a:pt x="2022" y="627"/>
                    </a:lnTo>
                    <a:lnTo>
                      <a:pt x="1985" y="636"/>
                    </a:lnTo>
                    <a:lnTo>
                      <a:pt x="1947" y="646"/>
                    </a:lnTo>
                    <a:lnTo>
                      <a:pt x="1910" y="657"/>
                    </a:lnTo>
                    <a:lnTo>
                      <a:pt x="1873" y="668"/>
                    </a:lnTo>
                    <a:lnTo>
                      <a:pt x="1837" y="682"/>
                    </a:lnTo>
                    <a:lnTo>
                      <a:pt x="1800" y="696"/>
                    </a:lnTo>
                    <a:lnTo>
                      <a:pt x="1764" y="712"/>
                    </a:lnTo>
                    <a:lnTo>
                      <a:pt x="1727" y="728"/>
                    </a:lnTo>
                    <a:lnTo>
                      <a:pt x="1683" y="750"/>
                    </a:lnTo>
                    <a:lnTo>
                      <a:pt x="1641" y="772"/>
                    </a:lnTo>
                    <a:lnTo>
                      <a:pt x="1599" y="794"/>
                    </a:lnTo>
                    <a:lnTo>
                      <a:pt x="1558" y="816"/>
                    </a:lnTo>
                    <a:lnTo>
                      <a:pt x="1518" y="837"/>
                    </a:lnTo>
                    <a:lnTo>
                      <a:pt x="1479" y="859"/>
                    </a:lnTo>
                    <a:lnTo>
                      <a:pt x="1441" y="881"/>
                    </a:lnTo>
                    <a:lnTo>
                      <a:pt x="1404" y="904"/>
                    </a:lnTo>
                    <a:lnTo>
                      <a:pt x="1368" y="926"/>
                    </a:lnTo>
                    <a:lnTo>
                      <a:pt x="1332" y="949"/>
                    </a:lnTo>
                    <a:lnTo>
                      <a:pt x="1296" y="972"/>
                    </a:lnTo>
                    <a:lnTo>
                      <a:pt x="1262" y="995"/>
                    </a:lnTo>
                    <a:lnTo>
                      <a:pt x="1228" y="1018"/>
                    </a:lnTo>
                    <a:lnTo>
                      <a:pt x="1195" y="1043"/>
                    </a:lnTo>
                    <a:lnTo>
                      <a:pt x="1162" y="1066"/>
                    </a:lnTo>
                    <a:lnTo>
                      <a:pt x="1128" y="1090"/>
                    </a:lnTo>
                    <a:lnTo>
                      <a:pt x="1096" y="1116"/>
                    </a:lnTo>
                    <a:lnTo>
                      <a:pt x="1064" y="1141"/>
                    </a:lnTo>
                    <a:lnTo>
                      <a:pt x="1032" y="1167"/>
                    </a:lnTo>
                    <a:lnTo>
                      <a:pt x="1001" y="1194"/>
                    </a:lnTo>
                    <a:lnTo>
                      <a:pt x="969" y="1221"/>
                    </a:lnTo>
                    <a:lnTo>
                      <a:pt x="938" y="1248"/>
                    </a:lnTo>
                    <a:lnTo>
                      <a:pt x="906" y="1276"/>
                    </a:lnTo>
                    <a:lnTo>
                      <a:pt x="876" y="1304"/>
                    </a:lnTo>
                    <a:lnTo>
                      <a:pt x="845" y="1334"/>
                    </a:lnTo>
                    <a:lnTo>
                      <a:pt x="813" y="1365"/>
                    </a:lnTo>
                    <a:lnTo>
                      <a:pt x="782" y="1395"/>
                    </a:lnTo>
                    <a:lnTo>
                      <a:pt x="750" y="1426"/>
                    </a:lnTo>
                    <a:lnTo>
                      <a:pt x="718" y="1459"/>
                    </a:lnTo>
                    <a:lnTo>
                      <a:pt x="686" y="1491"/>
                    </a:lnTo>
                    <a:lnTo>
                      <a:pt x="654" y="1526"/>
                    </a:lnTo>
                    <a:lnTo>
                      <a:pt x="621" y="1561"/>
                    </a:lnTo>
                    <a:lnTo>
                      <a:pt x="604" y="1579"/>
                    </a:lnTo>
                    <a:lnTo>
                      <a:pt x="586" y="1598"/>
                    </a:lnTo>
                    <a:lnTo>
                      <a:pt x="568" y="1617"/>
                    </a:lnTo>
                    <a:lnTo>
                      <a:pt x="549" y="1638"/>
                    </a:lnTo>
                    <a:lnTo>
                      <a:pt x="528" y="1659"/>
                    </a:lnTo>
                    <a:lnTo>
                      <a:pt x="508" y="1683"/>
                    </a:lnTo>
                    <a:lnTo>
                      <a:pt x="486" y="1707"/>
                    </a:lnTo>
                    <a:lnTo>
                      <a:pt x="464" y="1731"/>
                    </a:lnTo>
                    <a:lnTo>
                      <a:pt x="442" y="1756"/>
                    </a:lnTo>
                    <a:lnTo>
                      <a:pt x="419" y="1783"/>
                    </a:lnTo>
                    <a:lnTo>
                      <a:pt x="396" y="1808"/>
                    </a:lnTo>
                    <a:lnTo>
                      <a:pt x="374" y="1836"/>
                    </a:lnTo>
                    <a:lnTo>
                      <a:pt x="351" y="1865"/>
                    </a:lnTo>
                    <a:lnTo>
                      <a:pt x="328" y="1893"/>
                    </a:lnTo>
                    <a:lnTo>
                      <a:pt x="305" y="1922"/>
                    </a:lnTo>
                    <a:lnTo>
                      <a:pt x="282" y="1953"/>
                    </a:lnTo>
                    <a:lnTo>
                      <a:pt x="259" y="1983"/>
                    </a:lnTo>
                    <a:lnTo>
                      <a:pt x="237" y="2015"/>
                    </a:lnTo>
                    <a:lnTo>
                      <a:pt x="215" y="2045"/>
                    </a:lnTo>
                    <a:lnTo>
                      <a:pt x="194" y="2078"/>
                    </a:lnTo>
                    <a:lnTo>
                      <a:pt x="173" y="2110"/>
                    </a:lnTo>
                    <a:lnTo>
                      <a:pt x="154" y="2143"/>
                    </a:lnTo>
                    <a:lnTo>
                      <a:pt x="135" y="2176"/>
                    </a:lnTo>
                    <a:lnTo>
                      <a:pt x="115" y="2210"/>
                    </a:lnTo>
                    <a:lnTo>
                      <a:pt x="97" y="2243"/>
                    </a:lnTo>
                    <a:lnTo>
                      <a:pt x="82" y="2278"/>
                    </a:lnTo>
                    <a:lnTo>
                      <a:pt x="65" y="2311"/>
                    </a:lnTo>
                    <a:lnTo>
                      <a:pt x="51" y="2346"/>
                    </a:lnTo>
                    <a:lnTo>
                      <a:pt x="38" y="2380"/>
                    </a:lnTo>
                    <a:lnTo>
                      <a:pt x="27" y="2415"/>
                    </a:lnTo>
                    <a:lnTo>
                      <a:pt x="17" y="2449"/>
                    </a:lnTo>
                    <a:lnTo>
                      <a:pt x="8" y="2484"/>
                    </a:lnTo>
                    <a:lnTo>
                      <a:pt x="4" y="2505"/>
                    </a:lnTo>
                    <a:lnTo>
                      <a:pt x="3" y="2524"/>
                    </a:lnTo>
                    <a:lnTo>
                      <a:pt x="1" y="2544"/>
                    </a:lnTo>
                    <a:lnTo>
                      <a:pt x="0" y="2564"/>
                    </a:lnTo>
                    <a:lnTo>
                      <a:pt x="1" y="2584"/>
                    </a:lnTo>
                    <a:lnTo>
                      <a:pt x="4" y="2603"/>
                    </a:lnTo>
                    <a:lnTo>
                      <a:pt x="6" y="2623"/>
                    </a:lnTo>
                    <a:lnTo>
                      <a:pt x="10" y="2641"/>
                    </a:lnTo>
                    <a:lnTo>
                      <a:pt x="15" y="2660"/>
                    </a:lnTo>
                    <a:lnTo>
                      <a:pt x="22" y="2676"/>
                    </a:lnTo>
                    <a:lnTo>
                      <a:pt x="29" y="2694"/>
                    </a:lnTo>
                    <a:lnTo>
                      <a:pt x="37" y="2711"/>
                    </a:lnTo>
                    <a:lnTo>
                      <a:pt x="46" y="2728"/>
                    </a:lnTo>
                    <a:lnTo>
                      <a:pt x="58" y="2743"/>
                    </a:lnTo>
                    <a:lnTo>
                      <a:pt x="69" y="2759"/>
                    </a:lnTo>
                    <a:lnTo>
                      <a:pt x="82" y="2773"/>
                    </a:lnTo>
                    <a:lnTo>
                      <a:pt x="101" y="2793"/>
                    </a:lnTo>
                    <a:lnTo>
                      <a:pt x="123" y="2812"/>
                    </a:lnTo>
                    <a:lnTo>
                      <a:pt x="145" y="2832"/>
                    </a:lnTo>
                    <a:lnTo>
                      <a:pt x="167" y="2852"/>
                    </a:lnTo>
                    <a:lnTo>
                      <a:pt x="191" y="2871"/>
                    </a:lnTo>
                    <a:lnTo>
                      <a:pt x="215" y="2891"/>
                    </a:lnTo>
                    <a:lnTo>
                      <a:pt x="240" y="2910"/>
                    </a:lnTo>
                    <a:lnTo>
                      <a:pt x="265" y="2929"/>
                    </a:lnTo>
                    <a:lnTo>
                      <a:pt x="292" y="2948"/>
                    </a:lnTo>
                    <a:lnTo>
                      <a:pt x="318" y="2968"/>
                    </a:lnTo>
                    <a:lnTo>
                      <a:pt x="345" y="2987"/>
                    </a:lnTo>
                    <a:lnTo>
                      <a:pt x="373" y="3007"/>
                    </a:lnTo>
                    <a:lnTo>
                      <a:pt x="400" y="3027"/>
                    </a:lnTo>
                    <a:lnTo>
                      <a:pt x="428" y="3046"/>
                    </a:lnTo>
                    <a:lnTo>
                      <a:pt x="456" y="3065"/>
                    </a:lnTo>
                    <a:lnTo>
                      <a:pt x="485" y="3084"/>
                    </a:lnTo>
                    <a:lnTo>
                      <a:pt x="506" y="3098"/>
                    </a:lnTo>
                    <a:lnTo>
                      <a:pt x="526" y="3112"/>
                    </a:lnTo>
                    <a:lnTo>
                      <a:pt x="545" y="3125"/>
                    </a:lnTo>
                    <a:lnTo>
                      <a:pt x="564" y="3137"/>
                    </a:lnTo>
                    <a:lnTo>
                      <a:pt x="582" y="3148"/>
                    </a:lnTo>
                    <a:lnTo>
                      <a:pt x="599" y="3159"/>
                    </a:lnTo>
                    <a:lnTo>
                      <a:pt x="615" y="3169"/>
                    </a:lnTo>
                    <a:lnTo>
                      <a:pt x="632" y="3178"/>
                    </a:lnTo>
                    <a:lnTo>
                      <a:pt x="647" y="3187"/>
                    </a:lnTo>
                    <a:lnTo>
                      <a:pt x="664" y="3195"/>
                    </a:lnTo>
                    <a:lnTo>
                      <a:pt x="679" y="3202"/>
                    </a:lnTo>
                    <a:lnTo>
                      <a:pt x="695" y="3210"/>
                    </a:lnTo>
                    <a:lnTo>
                      <a:pt x="712" y="3216"/>
                    </a:lnTo>
                    <a:lnTo>
                      <a:pt x="727" y="3223"/>
                    </a:lnTo>
                    <a:lnTo>
                      <a:pt x="745" y="3229"/>
                    </a:lnTo>
                    <a:lnTo>
                      <a:pt x="762" y="3236"/>
                    </a:lnTo>
                    <a:lnTo>
                      <a:pt x="785" y="3243"/>
                    </a:lnTo>
                    <a:lnTo>
                      <a:pt x="809" y="3250"/>
                    </a:lnTo>
                    <a:lnTo>
                      <a:pt x="835" y="3256"/>
                    </a:lnTo>
                    <a:lnTo>
                      <a:pt x="860" y="3263"/>
                    </a:lnTo>
                    <a:lnTo>
                      <a:pt x="888" y="3269"/>
                    </a:lnTo>
                    <a:lnTo>
                      <a:pt x="915" y="3274"/>
                    </a:lnTo>
                    <a:lnTo>
                      <a:pt x="944" y="3279"/>
                    </a:lnTo>
                    <a:lnTo>
                      <a:pt x="972" y="3284"/>
                    </a:lnTo>
                    <a:lnTo>
                      <a:pt x="1001" y="3289"/>
                    </a:lnTo>
                    <a:lnTo>
                      <a:pt x="1028" y="3293"/>
                    </a:lnTo>
                    <a:lnTo>
                      <a:pt x="1056" y="3297"/>
                    </a:lnTo>
                    <a:lnTo>
                      <a:pt x="1083" y="3301"/>
                    </a:lnTo>
                    <a:lnTo>
                      <a:pt x="1110" y="3305"/>
                    </a:lnTo>
                    <a:lnTo>
                      <a:pt x="1136" y="3307"/>
                    </a:lnTo>
                    <a:lnTo>
                      <a:pt x="1159" y="3311"/>
                    </a:lnTo>
                    <a:lnTo>
                      <a:pt x="1182" y="3314"/>
                    </a:lnTo>
                    <a:lnTo>
                      <a:pt x="1185" y="3313"/>
                    </a:lnTo>
                    <a:lnTo>
                      <a:pt x="1190" y="3311"/>
                    </a:lnTo>
                    <a:lnTo>
                      <a:pt x="1196" y="3307"/>
                    </a:lnTo>
                    <a:lnTo>
                      <a:pt x="1200" y="3304"/>
                    </a:lnTo>
                    <a:lnTo>
                      <a:pt x="1203" y="3297"/>
                    </a:lnTo>
                    <a:lnTo>
                      <a:pt x="1204" y="3291"/>
                    </a:lnTo>
                    <a:lnTo>
                      <a:pt x="1204" y="3283"/>
                    </a:lnTo>
                    <a:lnTo>
                      <a:pt x="1204" y="3275"/>
                    </a:lnTo>
                    <a:lnTo>
                      <a:pt x="1203" y="3269"/>
                    </a:lnTo>
                    <a:lnTo>
                      <a:pt x="1199" y="3263"/>
                    </a:lnTo>
                    <a:lnTo>
                      <a:pt x="1195" y="3257"/>
                    </a:lnTo>
                    <a:lnTo>
                      <a:pt x="1190" y="3255"/>
                    </a:lnTo>
                    <a:lnTo>
                      <a:pt x="1172" y="3251"/>
                    </a:lnTo>
                    <a:lnTo>
                      <a:pt x="1154" y="3247"/>
                    </a:lnTo>
                    <a:lnTo>
                      <a:pt x="1136" y="3243"/>
                    </a:lnTo>
                    <a:lnTo>
                      <a:pt x="1117" y="3241"/>
                    </a:lnTo>
                    <a:lnTo>
                      <a:pt x="1097" y="3238"/>
                    </a:lnTo>
                    <a:lnTo>
                      <a:pt x="1077" y="3236"/>
                    </a:lnTo>
                    <a:lnTo>
                      <a:pt x="1056" y="3233"/>
                    </a:lnTo>
                    <a:lnTo>
                      <a:pt x="1036" y="3230"/>
                    </a:lnTo>
                    <a:lnTo>
                      <a:pt x="1014" y="3227"/>
                    </a:lnTo>
                    <a:lnTo>
                      <a:pt x="991" y="3223"/>
                    </a:lnTo>
                    <a:lnTo>
                      <a:pt x="968" y="3219"/>
                    </a:lnTo>
                    <a:lnTo>
                      <a:pt x="944" y="3214"/>
                    </a:lnTo>
                    <a:lnTo>
                      <a:pt x="919" y="3207"/>
                    </a:lnTo>
                    <a:lnTo>
                      <a:pt x="894" y="3201"/>
                    </a:lnTo>
                    <a:lnTo>
                      <a:pt x="867" y="3192"/>
                    </a:lnTo>
                    <a:lnTo>
                      <a:pt x="840" y="3183"/>
                    </a:lnTo>
                    <a:lnTo>
                      <a:pt x="805" y="3169"/>
                    </a:lnTo>
                    <a:lnTo>
                      <a:pt x="771" y="3154"/>
                    </a:lnTo>
                    <a:lnTo>
                      <a:pt x="735" y="3137"/>
                    </a:lnTo>
                    <a:lnTo>
                      <a:pt x="700" y="3119"/>
                    </a:lnTo>
                    <a:lnTo>
                      <a:pt x="664" y="3101"/>
                    </a:lnTo>
                    <a:lnTo>
                      <a:pt x="631" y="3080"/>
                    </a:lnTo>
                    <a:lnTo>
                      <a:pt x="597" y="3061"/>
                    </a:lnTo>
                    <a:lnTo>
                      <a:pt x="565" y="3042"/>
                    </a:lnTo>
                    <a:lnTo>
                      <a:pt x="536" y="3023"/>
                    </a:lnTo>
                    <a:lnTo>
                      <a:pt x="508" y="3005"/>
                    </a:lnTo>
                    <a:lnTo>
                      <a:pt x="483" y="2988"/>
                    </a:lnTo>
                    <a:lnTo>
                      <a:pt x="460" y="2973"/>
                    </a:lnTo>
                    <a:lnTo>
                      <a:pt x="441" y="2959"/>
                    </a:lnTo>
                    <a:lnTo>
                      <a:pt x="426" y="2947"/>
                    </a:lnTo>
                    <a:lnTo>
                      <a:pt x="413" y="2938"/>
                    </a:lnTo>
                    <a:lnTo>
                      <a:pt x="405" y="2932"/>
                    </a:lnTo>
                    <a:lnTo>
                      <a:pt x="392" y="2920"/>
                    </a:lnTo>
                    <a:lnTo>
                      <a:pt x="377" y="2909"/>
                    </a:lnTo>
                    <a:lnTo>
                      <a:pt x="362" y="2896"/>
                    </a:lnTo>
                    <a:lnTo>
                      <a:pt x="345" y="2882"/>
                    </a:lnTo>
                    <a:lnTo>
                      <a:pt x="327" y="2868"/>
                    </a:lnTo>
                    <a:lnTo>
                      <a:pt x="308" y="2853"/>
                    </a:lnTo>
                    <a:lnTo>
                      <a:pt x="288" y="2838"/>
                    </a:lnTo>
                    <a:lnTo>
                      <a:pt x="269" y="2821"/>
                    </a:lnTo>
                    <a:lnTo>
                      <a:pt x="250" y="2806"/>
                    </a:lnTo>
                    <a:lnTo>
                      <a:pt x="231" y="2789"/>
                    </a:lnTo>
                    <a:lnTo>
                      <a:pt x="212" y="2773"/>
                    </a:lnTo>
                    <a:lnTo>
                      <a:pt x="192" y="2756"/>
                    </a:lnTo>
                    <a:lnTo>
                      <a:pt x="174" y="2738"/>
                    </a:lnTo>
                    <a:lnTo>
                      <a:pt x="158" y="2721"/>
                    </a:lnTo>
                    <a:lnTo>
                      <a:pt x="141" y="2705"/>
                    </a:lnTo>
                    <a:lnTo>
                      <a:pt x="126" y="2688"/>
                    </a:lnTo>
                    <a:lnTo>
                      <a:pt x="117" y="2682"/>
                    </a:lnTo>
                    <a:lnTo>
                      <a:pt x="108" y="2680"/>
                    </a:lnTo>
                    <a:lnTo>
                      <a:pt x="100" y="2676"/>
                    </a:lnTo>
                    <a:lnTo>
                      <a:pt x="94" y="2667"/>
                    </a:lnTo>
                    <a:lnTo>
                      <a:pt x="90" y="2643"/>
                    </a:lnTo>
                    <a:lnTo>
                      <a:pt x="87" y="2619"/>
                    </a:lnTo>
                    <a:lnTo>
                      <a:pt x="86" y="2592"/>
                    </a:lnTo>
                    <a:lnTo>
                      <a:pt x="86" y="2566"/>
                    </a:lnTo>
                    <a:lnTo>
                      <a:pt x="87" y="2539"/>
                    </a:lnTo>
                    <a:lnTo>
                      <a:pt x="90" y="2512"/>
                    </a:lnTo>
                    <a:lnTo>
                      <a:pt x="92" y="2485"/>
                    </a:lnTo>
                    <a:lnTo>
                      <a:pt x="97" y="2458"/>
                    </a:lnTo>
                    <a:lnTo>
                      <a:pt x="103" y="2433"/>
                    </a:lnTo>
                    <a:lnTo>
                      <a:pt x="109" y="2407"/>
                    </a:lnTo>
                    <a:lnTo>
                      <a:pt x="117" y="2384"/>
                    </a:lnTo>
                    <a:lnTo>
                      <a:pt x="124" y="2361"/>
                    </a:lnTo>
                    <a:lnTo>
                      <a:pt x="132" y="2340"/>
                    </a:lnTo>
                    <a:lnTo>
                      <a:pt x="141" y="2323"/>
                    </a:lnTo>
                    <a:lnTo>
                      <a:pt x="150" y="2306"/>
                    </a:lnTo>
                    <a:lnTo>
                      <a:pt x="159" y="2292"/>
                    </a:lnTo>
                    <a:lnTo>
                      <a:pt x="172" y="2306"/>
                    </a:lnTo>
                    <a:lnTo>
                      <a:pt x="187" y="2319"/>
                    </a:lnTo>
                    <a:lnTo>
                      <a:pt x="203" y="2330"/>
                    </a:lnTo>
                    <a:lnTo>
                      <a:pt x="218" y="2342"/>
                    </a:lnTo>
                    <a:lnTo>
                      <a:pt x="232" y="2352"/>
                    </a:lnTo>
                    <a:lnTo>
                      <a:pt x="246" y="2362"/>
                    </a:lnTo>
                    <a:lnTo>
                      <a:pt x="258" y="2374"/>
                    </a:lnTo>
                    <a:lnTo>
                      <a:pt x="267" y="2384"/>
                    </a:lnTo>
                    <a:lnTo>
                      <a:pt x="269" y="2397"/>
                    </a:lnTo>
                    <a:lnTo>
                      <a:pt x="273" y="2408"/>
                    </a:lnTo>
                    <a:lnTo>
                      <a:pt x="276" y="2420"/>
                    </a:lnTo>
                    <a:lnTo>
                      <a:pt x="278" y="2432"/>
                    </a:lnTo>
                    <a:lnTo>
                      <a:pt x="279" y="2443"/>
                    </a:lnTo>
                    <a:lnTo>
                      <a:pt x="282" y="2455"/>
                    </a:lnTo>
                    <a:lnTo>
                      <a:pt x="283" y="2466"/>
                    </a:lnTo>
                    <a:lnTo>
                      <a:pt x="285" y="2479"/>
                    </a:lnTo>
                    <a:lnTo>
                      <a:pt x="271" y="2474"/>
                    </a:lnTo>
                    <a:lnTo>
                      <a:pt x="258" y="2465"/>
                    </a:lnTo>
                    <a:lnTo>
                      <a:pt x="246" y="2456"/>
                    </a:lnTo>
                    <a:lnTo>
                      <a:pt x="235" y="2446"/>
                    </a:lnTo>
                    <a:lnTo>
                      <a:pt x="224" y="2434"/>
                    </a:lnTo>
                    <a:lnTo>
                      <a:pt x="215" y="2425"/>
                    </a:lnTo>
                    <a:lnTo>
                      <a:pt x="206" y="2417"/>
                    </a:lnTo>
                    <a:lnTo>
                      <a:pt x="200" y="2412"/>
                    </a:lnTo>
                    <a:lnTo>
                      <a:pt x="174" y="2417"/>
                    </a:lnTo>
                    <a:lnTo>
                      <a:pt x="169" y="2421"/>
                    </a:lnTo>
                    <a:lnTo>
                      <a:pt x="165" y="2425"/>
                    </a:lnTo>
                    <a:lnTo>
                      <a:pt x="163" y="2432"/>
                    </a:lnTo>
                    <a:lnTo>
                      <a:pt x="162" y="2438"/>
                    </a:lnTo>
                    <a:lnTo>
                      <a:pt x="163" y="2446"/>
                    </a:lnTo>
                    <a:lnTo>
                      <a:pt x="164" y="2452"/>
                    </a:lnTo>
                    <a:lnTo>
                      <a:pt x="165" y="2458"/>
                    </a:lnTo>
                    <a:lnTo>
                      <a:pt x="168" y="2464"/>
                    </a:lnTo>
                    <a:lnTo>
                      <a:pt x="179" y="2482"/>
                    </a:lnTo>
                    <a:lnTo>
                      <a:pt x="195" y="2501"/>
                    </a:lnTo>
                    <a:lnTo>
                      <a:pt x="215" y="2519"/>
                    </a:lnTo>
                    <a:lnTo>
                      <a:pt x="237" y="2535"/>
                    </a:lnTo>
                    <a:lnTo>
                      <a:pt x="259" y="2551"/>
                    </a:lnTo>
                    <a:lnTo>
                      <a:pt x="279" y="2562"/>
                    </a:lnTo>
                    <a:lnTo>
                      <a:pt x="296" y="2570"/>
                    </a:lnTo>
                    <a:lnTo>
                      <a:pt x="309" y="2573"/>
                    </a:lnTo>
                    <a:lnTo>
                      <a:pt x="329" y="2569"/>
                    </a:lnTo>
                    <a:lnTo>
                      <a:pt x="341" y="2560"/>
                    </a:lnTo>
                    <a:lnTo>
                      <a:pt x="346" y="2544"/>
                    </a:lnTo>
                    <a:lnTo>
                      <a:pt x="347" y="2526"/>
                    </a:lnTo>
                    <a:lnTo>
                      <a:pt x="345" y="2506"/>
                    </a:lnTo>
                    <a:lnTo>
                      <a:pt x="341" y="2484"/>
                    </a:lnTo>
                    <a:lnTo>
                      <a:pt x="337" y="2462"/>
                    </a:lnTo>
                    <a:lnTo>
                      <a:pt x="336" y="2443"/>
                    </a:lnTo>
                    <a:lnTo>
                      <a:pt x="336" y="2425"/>
                    </a:lnTo>
                    <a:lnTo>
                      <a:pt x="337" y="2407"/>
                    </a:lnTo>
                    <a:lnTo>
                      <a:pt x="338" y="2389"/>
                    </a:lnTo>
                    <a:lnTo>
                      <a:pt x="338" y="2374"/>
                    </a:lnTo>
                    <a:lnTo>
                      <a:pt x="338" y="2360"/>
                    </a:lnTo>
                    <a:lnTo>
                      <a:pt x="337" y="2348"/>
                    </a:lnTo>
                    <a:lnTo>
                      <a:pt x="335" y="2339"/>
                    </a:lnTo>
                    <a:lnTo>
                      <a:pt x="329" y="2335"/>
                    </a:lnTo>
                    <a:lnTo>
                      <a:pt x="323" y="2333"/>
                    </a:lnTo>
                    <a:lnTo>
                      <a:pt x="314" y="2328"/>
                    </a:lnTo>
                    <a:lnTo>
                      <a:pt x="303" y="2320"/>
                    </a:lnTo>
                    <a:lnTo>
                      <a:pt x="287" y="2311"/>
                    </a:lnTo>
                    <a:lnTo>
                      <a:pt x="269" y="2297"/>
                    </a:lnTo>
                    <a:lnTo>
                      <a:pt x="247" y="2279"/>
                    </a:lnTo>
                    <a:lnTo>
                      <a:pt x="223" y="2257"/>
                    </a:lnTo>
                    <a:lnTo>
                      <a:pt x="194" y="2229"/>
                    </a:lnTo>
                    <a:lnTo>
                      <a:pt x="203" y="2213"/>
                    </a:lnTo>
                    <a:lnTo>
                      <a:pt x="213" y="2196"/>
                    </a:lnTo>
                    <a:lnTo>
                      <a:pt x="224" y="2176"/>
                    </a:lnTo>
                    <a:lnTo>
                      <a:pt x="237" y="2155"/>
                    </a:lnTo>
                    <a:lnTo>
                      <a:pt x="250" y="2133"/>
                    </a:lnTo>
                    <a:lnTo>
                      <a:pt x="265" y="2110"/>
                    </a:lnTo>
                    <a:lnTo>
                      <a:pt x="281" y="2085"/>
                    </a:lnTo>
                    <a:lnTo>
                      <a:pt x="299" y="2061"/>
                    </a:lnTo>
                    <a:lnTo>
                      <a:pt x="315" y="2035"/>
                    </a:lnTo>
                    <a:lnTo>
                      <a:pt x="335" y="2010"/>
                    </a:lnTo>
                    <a:lnTo>
                      <a:pt x="353" y="1983"/>
                    </a:lnTo>
                    <a:lnTo>
                      <a:pt x="373" y="1957"/>
                    </a:lnTo>
                    <a:lnTo>
                      <a:pt x="392" y="1931"/>
                    </a:lnTo>
                    <a:lnTo>
                      <a:pt x="413" y="1906"/>
                    </a:lnTo>
                    <a:lnTo>
                      <a:pt x="433" y="1880"/>
                    </a:lnTo>
                    <a:lnTo>
                      <a:pt x="454" y="1856"/>
                    </a:lnTo>
                    <a:lnTo>
                      <a:pt x="496" y="1808"/>
                    </a:lnTo>
                    <a:lnTo>
                      <a:pt x="541" y="1758"/>
                    </a:lnTo>
                    <a:lnTo>
                      <a:pt x="587" y="1707"/>
                    </a:lnTo>
                    <a:lnTo>
                      <a:pt x="636" y="1654"/>
                    </a:lnTo>
                    <a:lnTo>
                      <a:pt x="686" y="1600"/>
                    </a:lnTo>
                    <a:lnTo>
                      <a:pt x="738" y="1547"/>
                    </a:lnTo>
                    <a:lnTo>
                      <a:pt x="791" y="1494"/>
                    </a:lnTo>
                    <a:lnTo>
                      <a:pt x="845" y="1440"/>
                    </a:lnTo>
                    <a:lnTo>
                      <a:pt x="900" y="1389"/>
                    </a:lnTo>
                    <a:lnTo>
                      <a:pt x="954" y="1339"/>
                    </a:lnTo>
                    <a:lnTo>
                      <a:pt x="1010" y="1289"/>
                    </a:lnTo>
                    <a:lnTo>
                      <a:pt x="1065" y="1243"/>
                    </a:lnTo>
                    <a:lnTo>
                      <a:pt x="1121" y="1199"/>
                    </a:lnTo>
                    <a:lnTo>
                      <a:pt x="1174" y="1158"/>
                    </a:lnTo>
                    <a:lnTo>
                      <a:pt x="1229" y="1121"/>
                    </a:lnTo>
                    <a:lnTo>
                      <a:pt x="1282" y="1088"/>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43" name="Freeform 207">
                <a:extLst>
                  <a:ext uri="{FF2B5EF4-FFF2-40B4-BE49-F238E27FC236}">
                    <a16:creationId xmlns:a16="http://schemas.microsoft.com/office/drawing/2014/main" id="{DFD7F3E1-A5DD-46F9-810C-DA17092DF414}"/>
                  </a:ext>
                </a:extLst>
              </p:cNvPr>
              <p:cNvSpPr>
                <a:spLocks noChangeAspect="1"/>
              </p:cNvSpPr>
              <p:nvPr/>
            </p:nvSpPr>
            <p:spPr bwMode="auto">
              <a:xfrm>
                <a:off x="4242" y="1704"/>
                <a:ext cx="178" cy="91"/>
              </a:xfrm>
              <a:custGeom>
                <a:avLst/>
                <a:gdLst>
                  <a:gd name="T0" fmla="*/ 0 w 714"/>
                  <a:gd name="T1" fmla="*/ 0 h 363"/>
                  <a:gd name="T2" fmla="*/ 0 w 714"/>
                  <a:gd name="T3" fmla="*/ 0 h 363"/>
                  <a:gd name="T4" fmla="*/ 0 w 714"/>
                  <a:gd name="T5" fmla="*/ 0 h 363"/>
                  <a:gd name="T6" fmla="*/ 0 w 714"/>
                  <a:gd name="T7" fmla="*/ 0 h 363"/>
                  <a:gd name="T8" fmla="*/ 0 w 714"/>
                  <a:gd name="T9" fmla="*/ 0 h 363"/>
                  <a:gd name="T10" fmla="*/ 0 w 714"/>
                  <a:gd name="T11" fmla="*/ 0 h 363"/>
                  <a:gd name="T12" fmla="*/ 0 w 714"/>
                  <a:gd name="T13" fmla="*/ 0 h 363"/>
                  <a:gd name="T14" fmla="*/ 0 w 714"/>
                  <a:gd name="T15" fmla="*/ 0 h 363"/>
                  <a:gd name="T16" fmla="*/ 0 w 714"/>
                  <a:gd name="T17" fmla="*/ 0 h 363"/>
                  <a:gd name="T18" fmla="*/ 0 w 714"/>
                  <a:gd name="T19" fmla="*/ 0 h 363"/>
                  <a:gd name="T20" fmla="*/ 0 w 714"/>
                  <a:gd name="T21" fmla="*/ 0 h 363"/>
                  <a:gd name="T22" fmla="*/ 0 w 714"/>
                  <a:gd name="T23" fmla="*/ 0 h 363"/>
                  <a:gd name="T24" fmla="*/ 0 w 714"/>
                  <a:gd name="T25" fmla="*/ 0 h 363"/>
                  <a:gd name="T26" fmla="*/ 0 w 714"/>
                  <a:gd name="T27" fmla="*/ 0 h 363"/>
                  <a:gd name="T28" fmla="*/ 0 w 714"/>
                  <a:gd name="T29" fmla="*/ 0 h 363"/>
                  <a:gd name="T30" fmla="*/ 0 w 714"/>
                  <a:gd name="T31" fmla="*/ 0 h 363"/>
                  <a:gd name="T32" fmla="*/ 0 w 714"/>
                  <a:gd name="T33" fmla="*/ 0 h 363"/>
                  <a:gd name="T34" fmla="*/ 0 w 714"/>
                  <a:gd name="T35" fmla="*/ 0 h 363"/>
                  <a:gd name="T36" fmla="*/ 0 w 714"/>
                  <a:gd name="T37" fmla="*/ 0 h 363"/>
                  <a:gd name="T38" fmla="*/ 0 w 714"/>
                  <a:gd name="T39" fmla="*/ 0 h 363"/>
                  <a:gd name="T40" fmla="*/ 0 w 714"/>
                  <a:gd name="T41" fmla="*/ 0 h 363"/>
                  <a:gd name="T42" fmla="*/ 0 w 714"/>
                  <a:gd name="T43" fmla="*/ 0 h 363"/>
                  <a:gd name="T44" fmla="*/ 0 w 714"/>
                  <a:gd name="T45" fmla="*/ 0 h 363"/>
                  <a:gd name="T46" fmla="*/ 0 w 714"/>
                  <a:gd name="T47" fmla="*/ 0 h 363"/>
                  <a:gd name="T48" fmla="*/ 0 w 714"/>
                  <a:gd name="T49" fmla="*/ 0 h 363"/>
                  <a:gd name="T50" fmla="*/ 0 w 714"/>
                  <a:gd name="T51" fmla="*/ 0 h 363"/>
                  <a:gd name="T52" fmla="*/ 0 w 714"/>
                  <a:gd name="T53" fmla="*/ 0 h 363"/>
                  <a:gd name="T54" fmla="*/ 0 w 714"/>
                  <a:gd name="T55" fmla="*/ 0 h 363"/>
                  <a:gd name="T56" fmla="*/ 0 w 714"/>
                  <a:gd name="T57" fmla="*/ 0 h 363"/>
                  <a:gd name="T58" fmla="*/ 0 w 714"/>
                  <a:gd name="T59" fmla="*/ 0 h 363"/>
                  <a:gd name="T60" fmla="*/ 0 w 714"/>
                  <a:gd name="T61" fmla="*/ 0 h 363"/>
                  <a:gd name="T62" fmla="*/ 0 w 714"/>
                  <a:gd name="T63" fmla="*/ 0 h 363"/>
                  <a:gd name="T64" fmla="*/ 0 w 714"/>
                  <a:gd name="T65" fmla="*/ 0 h 363"/>
                  <a:gd name="T66" fmla="*/ 0 w 714"/>
                  <a:gd name="T67" fmla="*/ 0 h 363"/>
                  <a:gd name="T68" fmla="*/ 0 w 714"/>
                  <a:gd name="T69" fmla="*/ 0 h 363"/>
                  <a:gd name="T70" fmla="*/ 0 w 714"/>
                  <a:gd name="T71" fmla="*/ 0 h 363"/>
                  <a:gd name="T72" fmla="*/ 0 w 714"/>
                  <a:gd name="T73" fmla="*/ 0 h 363"/>
                  <a:gd name="T74" fmla="*/ 0 w 714"/>
                  <a:gd name="T75" fmla="*/ 0 h 363"/>
                  <a:gd name="T76" fmla="*/ 0 w 714"/>
                  <a:gd name="T77" fmla="*/ 0 h 363"/>
                  <a:gd name="T78" fmla="*/ 0 w 714"/>
                  <a:gd name="T79" fmla="*/ 0 h 363"/>
                  <a:gd name="T80" fmla="*/ 0 w 714"/>
                  <a:gd name="T81" fmla="*/ 0 h 363"/>
                  <a:gd name="T82" fmla="*/ 0 w 714"/>
                  <a:gd name="T83" fmla="*/ 0 h 363"/>
                  <a:gd name="T84" fmla="*/ 0 w 714"/>
                  <a:gd name="T85" fmla="*/ 0 h 36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14"/>
                  <a:gd name="T130" fmla="*/ 0 h 363"/>
                  <a:gd name="T131" fmla="*/ 714 w 714"/>
                  <a:gd name="T132" fmla="*/ 363 h 36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14" h="363">
                    <a:moveTo>
                      <a:pt x="53" y="0"/>
                    </a:moveTo>
                    <a:lnTo>
                      <a:pt x="48" y="0"/>
                    </a:lnTo>
                    <a:lnTo>
                      <a:pt x="41" y="0"/>
                    </a:lnTo>
                    <a:lnTo>
                      <a:pt x="36" y="0"/>
                    </a:lnTo>
                    <a:lnTo>
                      <a:pt x="30" y="0"/>
                    </a:lnTo>
                    <a:lnTo>
                      <a:pt x="9" y="22"/>
                    </a:lnTo>
                    <a:lnTo>
                      <a:pt x="7" y="24"/>
                    </a:lnTo>
                    <a:lnTo>
                      <a:pt x="5" y="29"/>
                    </a:lnTo>
                    <a:lnTo>
                      <a:pt x="3" y="35"/>
                    </a:lnTo>
                    <a:lnTo>
                      <a:pt x="1" y="43"/>
                    </a:lnTo>
                    <a:lnTo>
                      <a:pt x="0" y="50"/>
                    </a:lnTo>
                    <a:lnTo>
                      <a:pt x="0" y="59"/>
                    </a:lnTo>
                    <a:lnTo>
                      <a:pt x="1" y="66"/>
                    </a:lnTo>
                    <a:lnTo>
                      <a:pt x="4" y="70"/>
                    </a:lnTo>
                    <a:lnTo>
                      <a:pt x="21" y="81"/>
                    </a:lnTo>
                    <a:lnTo>
                      <a:pt x="40" y="94"/>
                    </a:lnTo>
                    <a:lnTo>
                      <a:pt x="59" y="108"/>
                    </a:lnTo>
                    <a:lnTo>
                      <a:pt x="80" y="122"/>
                    </a:lnTo>
                    <a:lnTo>
                      <a:pt x="100" y="136"/>
                    </a:lnTo>
                    <a:lnTo>
                      <a:pt x="122" y="151"/>
                    </a:lnTo>
                    <a:lnTo>
                      <a:pt x="144" y="166"/>
                    </a:lnTo>
                    <a:lnTo>
                      <a:pt x="166" y="180"/>
                    </a:lnTo>
                    <a:lnTo>
                      <a:pt x="187" y="193"/>
                    </a:lnTo>
                    <a:lnTo>
                      <a:pt x="208" y="207"/>
                    </a:lnTo>
                    <a:lnTo>
                      <a:pt x="227" y="218"/>
                    </a:lnTo>
                    <a:lnTo>
                      <a:pt x="246" y="230"/>
                    </a:lnTo>
                    <a:lnTo>
                      <a:pt x="264" y="240"/>
                    </a:lnTo>
                    <a:lnTo>
                      <a:pt x="281" y="249"/>
                    </a:lnTo>
                    <a:lnTo>
                      <a:pt x="295" y="257"/>
                    </a:lnTo>
                    <a:lnTo>
                      <a:pt x="308" y="263"/>
                    </a:lnTo>
                    <a:lnTo>
                      <a:pt x="326" y="271"/>
                    </a:lnTo>
                    <a:lnTo>
                      <a:pt x="344" y="279"/>
                    </a:lnTo>
                    <a:lnTo>
                      <a:pt x="364" y="286"/>
                    </a:lnTo>
                    <a:lnTo>
                      <a:pt x="385" y="295"/>
                    </a:lnTo>
                    <a:lnTo>
                      <a:pt x="408" y="303"/>
                    </a:lnTo>
                    <a:lnTo>
                      <a:pt x="431" y="311"/>
                    </a:lnTo>
                    <a:lnTo>
                      <a:pt x="455" y="319"/>
                    </a:lnTo>
                    <a:lnTo>
                      <a:pt x="480" y="325"/>
                    </a:lnTo>
                    <a:lnTo>
                      <a:pt x="505" y="333"/>
                    </a:lnTo>
                    <a:lnTo>
                      <a:pt x="531" y="339"/>
                    </a:lnTo>
                    <a:lnTo>
                      <a:pt x="558" y="344"/>
                    </a:lnTo>
                    <a:lnTo>
                      <a:pt x="585" y="349"/>
                    </a:lnTo>
                    <a:lnTo>
                      <a:pt x="613" y="354"/>
                    </a:lnTo>
                    <a:lnTo>
                      <a:pt x="640" y="358"/>
                    </a:lnTo>
                    <a:lnTo>
                      <a:pt x="668" y="361"/>
                    </a:lnTo>
                    <a:lnTo>
                      <a:pt x="696" y="363"/>
                    </a:lnTo>
                    <a:lnTo>
                      <a:pt x="705" y="361"/>
                    </a:lnTo>
                    <a:lnTo>
                      <a:pt x="712" y="356"/>
                    </a:lnTo>
                    <a:lnTo>
                      <a:pt x="714" y="347"/>
                    </a:lnTo>
                    <a:lnTo>
                      <a:pt x="714" y="336"/>
                    </a:lnTo>
                    <a:lnTo>
                      <a:pt x="712" y="326"/>
                    </a:lnTo>
                    <a:lnTo>
                      <a:pt x="707" y="316"/>
                    </a:lnTo>
                    <a:lnTo>
                      <a:pt x="701" y="310"/>
                    </a:lnTo>
                    <a:lnTo>
                      <a:pt x="696" y="307"/>
                    </a:lnTo>
                    <a:lnTo>
                      <a:pt x="682" y="304"/>
                    </a:lnTo>
                    <a:lnTo>
                      <a:pt x="666" y="303"/>
                    </a:lnTo>
                    <a:lnTo>
                      <a:pt x="649" y="299"/>
                    </a:lnTo>
                    <a:lnTo>
                      <a:pt x="630" y="295"/>
                    </a:lnTo>
                    <a:lnTo>
                      <a:pt x="610" y="292"/>
                    </a:lnTo>
                    <a:lnTo>
                      <a:pt x="590" y="288"/>
                    </a:lnTo>
                    <a:lnTo>
                      <a:pt x="568" y="283"/>
                    </a:lnTo>
                    <a:lnTo>
                      <a:pt x="546" y="276"/>
                    </a:lnTo>
                    <a:lnTo>
                      <a:pt x="523" y="270"/>
                    </a:lnTo>
                    <a:lnTo>
                      <a:pt x="500" y="263"/>
                    </a:lnTo>
                    <a:lnTo>
                      <a:pt x="476" y="256"/>
                    </a:lnTo>
                    <a:lnTo>
                      <a:pt x="453" y="248"/>
                    </a:lnTo>
                    <a:lnTo>
                      <a:pt x="430" y="240"/>
                    </a:lnTo>
                    <a:lnTo>
                      <a:pt x="405" y="231"/>
                    </a:lnTo>
                    <a:lnTo>
                      <a:pt x="382" y="222"/>
                    </a:lnTo>
                    <a:lnTo>
                      <a:pt x="360" y="212"/>
                    </a:lnTo>
                    <a:lnTo>
                      <a:pt x="331" y="198"/>
                    </a:lnTo>
                    <a:lnTo>
                      <a:pt x="303" y="184"/>
                    </a:lnTo>
                    <a:lnTo>
                      <a:pt x="275" y="170"/>
                    </a:lnTo>
                    <a:lnTo>
                      <a:pt x="248" y="154"/>
                    </a:lnTo>
                    <a:lnTo>
                      <a:pt x="221" y="140"/>
                    </a:lnTo>
                    <a:lnTo>
                      <a:pt x="195" y="125"/>
                    </a:lnTo>
                    <a:lnTo>
                      <a:pt x="172" y="109"/>
                    </a:lnTo>
                    <a:lnTo>
                      <a:pt x="149" y="95"/>
                    </a:lnTo>
                    <a:lnTo>
                      <a:pt x="128" y="81"/>
                    </a:lnTo>
                    <a:lnTo>
                      <a:pt x="110" y="67"/>
                    </a:lnTo>
                    <a:lnTo>
                      <a:pt x="94" y="54"/>
                    </a:lnTo>
                    <a:lnTo>
                      <a:pt x="80" y="41"/>
                    </a:lnTo>
                    <a:lnTo>
                      <a:pt x="69" y="30"/>
                    </a:lnTo>
                    <a:lnTo>
                      <a:pt x="60" y="18"/>
                    </a:lnTo>
                    <a:lnTo>
                      <a:pt x="55" y="9"/>
                    </a:lnTo>
                    <a:lnTo>
                      <a:pt x="53" y="0"/>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44" name="Freeform 208">
                <a:extLst>
                  <a:ext uri="{FF2B5EF4-FFF2-40B4-BE49-F238E27FC236}">
                    <a16:creationId xmlns:a16="http://schemas.microsoft.com/office/drawing/2014/main" id="{EF206F9E-F592-433B-9B03-A08B227B8EE5}"/>
                  </a:ext>
                </a:extLst>
              </p:cNvPr>
              <p:cNvSpPr>
                <a:spLocks noChangeAspect="1"/>
              </p:cNvSpPr>
              <p:nvPr/>
            </p:nvSpPr>
            <p:spPr bwMode="auto">
              <a:xfrm>
                <a:off x="4347" y="1610"/>
                <a:ext cx="1291" cy="475"/>
              </a:xfrm>
              <a:custGeom>
                <a:avLst/>
                <a:gdLst>
                  <a:gd name="T0" fmla="*/ 0 w 5164"/>
                  <a:gd name="T1" fmla="*/ 0 h 1902"/>
                  <a:gd name="T2" fmla="*/ 0 w 5164"/>
                  <a:gd name="T3" fmla="*/ 0 h 1902"/>
                  <a:gd name="T4" fmla="*/ 0 w 5164"/>
                  <a:gd name="T5" fmla="*/ 0 h 1902"/>
                  <a:gd name="T6" fmla="*/ 0 w 5164"/>
                  <a:gd name="T7" fmla="*/ 0 h 1902"/>
                  <a:gd name="T8" fmla="*/ 0 w 5164"/>
                  <a:gd name="T9" fmla="*/ 0 h 1902"/>
                  <a:gd name="T10" fmla="*/ 0 w 5164"/>
                  <a:gd name="T11" fmla="*/ 0 h 1902"/>
                  <a:gd name="T12" fmla="*/ 0 w 5164"/>
                  <a:gd name="T13" fmla="*/ 0 h 1902"/>
                  <a:gd name="T14" fmla="*/ 0 w 5164"/>
                  <a:gd name="T15" fmla="*/ 0 h 1902"/>
                  <a:gd name="T16" fmla="*/ 0 w 5164"/>
                  <a:gd name="T17" fmla="*/ 0 h 1902"/>
                  <a:gd name="T18" fmla="*/ 0 w 5164"/>
                  <a:gd name="T19" fmla="*/ 0 h 1902"/>
                  <a:gd name="T20" fmla="*/ 0 w 5164"/>
                  <a:gd name="T21" fmla="*/ 0 h 1902"/>
                  <a:gd name="T22" fmla="*/ 0 w 5164"/>
                  <a:gd name="T23" fmla="*/ 0 h 1902"/>
                  <a:gd name="T24" fmla="*/ 0 w 5164"/>
                  <a:gd name="T25" fmla="*/ 0 h 1902"/>
                  <a:gd name="T26" fmla="*/ 0 w 5164"/>
                  <a:gd name="T27" fmla="*/ 0 h 1902"/>
                  <a:gd name="T28" fmla="*/ 0 w 5164"/>
                  <a:gd name="T29" fmla="*/ 0 h 1902"/>
                  <a:gd name="T30" fmla="*/ 0 w 5164"/>
                  <a:gd name="T31" fmla="*/ 0 h 1902"/>
                  <a:gd name="T32" fmla="*/ 0 w 5164"/>
                  <a:gd name="T33" fmla="*/ 0 h 1902"/>
                  <a:gd name="T34" fmla="*/ 0 w 5164"/>
                  <a:gd name="T35" fmla="*/ 0 h 1902"/>
                  <a:gd name="T36" fmla="*/ 0 w 5164"/>
                  <a:gd name="T37" fmla="*/ 0 h 1902"/>
                  <a:gd name="T38" fmla="*/ 0 w 5164"/>
                  <a:gd name="T39" fmla="*/ 0 h 1902"/>
                  <a:gd name="T40" fmla="*/ 0 w 5164"/>
                  <a:gd name="T41" fmla="*/ 0 h 1902"/>
                  <a:gd name="T42" fmla="*/ 0 w 5164"/>
                  <a:gd name="T43" fmla="*/ 0 h 1902"/>
                  <a:gd name="T44" fmla="*/ 0 w 5164"/>
                  <a:gd name="T45" fmla="*/ 0 h 1902"/>
                  <a:gd name="T46" fmla="*/ 0 w 5164"/>
                  <a:gd name="T47" fmla="*/ 0 h 1902"/>
                  <a:gd name="T48" fmla="*/ 0 w 5164"/>
                  <a:gd name="T49" fmla="*/ 0 h 1902"/>
                  <a:gd name="T50" fmla="*/ 0 w 5164"/>
                  <a:gd name="T51" fmla="*/ 0 h 1902"/>
                  <a:gd name="T52" fmla="*/ 0 w 5164"/>
                  <a:gd name="T53" fmla="*/ 0 h 1902"/>
                  <a:gd name="T54" fmla="*/ 0 w 5164"/>
                  <a:gd name="T55" fmla="*/ 0 h 1902"/>
                  <a:gd name="T56" fmla="*/ 0 w 5164"/>
                  <a:gd name="T57" fmla="*/ 0 h 1902"/>
                  <a:gd name="T58" fmla="*/ 0 w 5164"/>
                  <a:gd name="T59" fmla="*/ 0 h 1902"/>
                  <a:gd name="T60" fmla="*/ 0 w 5164"/>
                  <a:gd name="T61" fmla="*/ 0 h 1902"/>
                  <a:gd name="T62" fmla="*/ 0 w 5164"/>
                  <a:gd name="T63" fmla="*/ 0 h 1902"/>
                  <a:gd name="T64" fmla="*/ 0 w 5164"/>
                  <a:gd name="T65" fmla="*/ 0 h 1902"/>
                  <a:gd name="T66" fmla="*/ 0 w 5164"/>
                  <a:gd name="T67" fmla="*/ 0 h 1902"/>
                  <a:gd name="T68" fmla="*/ 0 w 5164"/>
                  <a:gd name="T69" fmla="*/ 0 h 1902"/>
                  <a:gd name="T70" fmla="*/ 0 w 5164"/>
                  <a:gd name="T71" fmla="*/ 0 h 1902"/>
                  <a:gd name="T72" fmla="*/ 0 w 5164"/>
                  <a:gd name="T73" fmla="*/ 0 h 1902"/>
                  <a:gd name="T74" fmla="*/ 0 w 5164"/>
                  <a:gd name="T75" fmla="*/ 0 h 1902"/>
                  <a:gd name="T76" fmla="*/ 0 w 5164"/>
                  <a:gd name="T77" fmla="*/ 0 h 1902"/>
                  <a:gd name="T78" fmla="*/ 0 w 5164"/>
                  <a:gd name="T79" fmla="*/ 0 h 1902"/>
                  <a:gd name="T80" fmla="*/ 0 w 5164"/>
                  <a:gd name="T81" fmla="*/ 0 h 1902"/>
                  <a:gd name="T82" fmla="*/ 0 w 5164"/>
                  <a:gd name="T83" fmla="*/ 0 h 1902"/>
                  <a:gd name="T84" fmla="*/ 0 w 5164"/>
                  <a:gd name="T85" fmla="*/ 0 h 190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164"/>
                  <a:gd name="T130" fmla="*/ 0 h 1902"/>
                  <a:gd name="T131" fmla="*/ 5164 w 5164"/>
                  <a:gd name="T132" fmla="*/ 1902 h 190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164" h="1902">
                    <a:moveTo>
                      <a:pt x="6" y="1861"/>
                    </a:moveTo>
                    <a:lnTo>
                      <a:pt x="4" y="1865"/>
                    </a:lnTo>
                    <a:lnTo>
                      <a:pt x="3" y="1870"/>
                    </a:lnTo>
                    <a:lnTo>
                      <a:pt x="0" y="1877"/>
                    </a:lnTo>
                    <a:lnTo>
                      <a:pt x="0" y="1883"/>
                    </a:lnTo>
                    <a:lnTo>
                      <a:pt x="0" y="1889"/>
                    </a:lnTo>
                    <a:lnTo>
                      <a:pt x="1" y="1895"/>
                    </a:lnTo>
                    <a:lnTo>
                      <a:pt x="3" y="1900"/>
                    </a:lnTo>
                    <a:lnTo>
                      <a:pt x="6" y="1902"/>
                    </a:lnTo>
                    <a:lnTo>
                      <a:pt x="12" y="1902"/>
                    </a:lnTo>
                    <a:lnTo>
                      <a:pt x="19" y="1901"/>
                    </a:lnTo>
                    <a:lnTo>
                      <a:pt x="28" y="1898"/>
                    </a:lnTo>
                    <a:lnTo>
                      <a:pt x="38" y="1893"/>
                    </a:lnTo>
                    <a:lnTo>
                      <a:pt x="51" y="1888"/>
                    </a:lnTo>
                    <a:lnTo>
                      <a:pt x="65" y="1880"/>
                    </a:lnTo>
                    <a:lnTo>
                      <a:pt x="82" y="1872"/>
                    </a:lnTo>
                    <a:lnTo>
                      <a:pt x="99" y="1861"/>
                    </a:lnTo>
                    <a:lnTo>
                      <a:pt x="117" y="1851"/>
                    </a:lnTo>
                    <a:lnTo>
                      <a:pt x="136" y="1838"/>
                    </a:lnTo>
                    <a:lnTo>
                      <a:pt x="156" y="1825"/>
                    </a:lnTo>
                    <a:lnTo>
                      <a:pt x="178" y="1811"/>
                    </a:lnTo>
                    <a:lnTo>
                      <a:pt x="200" y="1797"/>
                    </a:lnTo>
                    <a:lnTo>
                      <a:pt x="222" y="1782"/>
                    </a:lnTo>
                    <a:lnTo>
                      <a:pt x="245" y="1766"/>
                    </a:lnTo>
                    <a:lnTo>
                      <a:pt x="268" y="1750"/>
                    </a:lnTo>
                    <a:lnTo>
                      <a:pt x="282" y="1739"/>
                    </a:lnTo>
                    <a:lnTo>
                      <a:pt x="299" y="1727"/>
                    </a:lnTo>
                    <a:lnTo>
                      <a:pt x="317" y="1714"/>
                    </a:lnTo>
                    <a:lnTo>
                      <a:pt x="336" y="1698"/>
                    </a:lnTo>
                    <a:lnTo>
                      <a:pt x="358" y="1683"/>
                    </a:lnTo>
                    <a:lnTo>
                      <a:pt x="379" y="1666"/>
                    </a:lnTo>
                    <a:lnTo>
                      <a:pt x="401" y="1648"/>
                    </a:lnTo>
                    <a:lnTo>
                      <a:pt x="424" y="1632"/>
                    </a:lnTo>
                    <a:lnTo>
                      <a:pt x="449" y="1615"/>
                    </a:lnTo>
                    <a:lnTo>
                      <a:pt x="472" y="1598"/>
                    </a:lnTo>
                    <a:lnTo>
                      <a:pt x="495" y="1583"/>
                    </a:lnTo>
                    <a:lnTo>
                      <a:pt x="518" y="1569"/>
                    </a:lnTo>
                    <a:lnTo>
                      <a:pt x="540" y="1555"/>
                    </a:lnTo>
                    <a:lnTo>
                      <a:pt x="562" y="1543"/>
                    </a:lnTo>
                    <a:lnTo>
                      <a:pt x="582" y="1534"/>
                    </a:lnTo>
                    <a:lnTo>
                      <a:pt x="600" y="1527"/>
                    </a:lnTo>
                    <a:lnTo>
                      <a:pt x="631" y="1515"/>
                    </a:lnTo>
                    <a:lnTo>
                      <a:pt x="669" y="1500"/>
                    </a:lnTo>
                    <a:lnTo>
                      <a:pt x="713" y="1482"/>
                    </a:lnTo>
                    <a:lnTo>
                      <a:pt x="762" y="1461"/>
                    </a:lnTo>
                    <a:lnTo>
                      <a:pt x="815" y="1439"/>
                    </a:lnTo>
                    <a:lnTo>
                      <a:pt x="870" y="1415"/>
                    </a:lnTo>
                    <a:lnTo>
                      <a:pt x="929" y="1391"/>
                    </a:lnTo>
                    <a:lnTo>
                      <a:pt x="988" y="1365"/>
                    </a:lnTo>
                    <a:lnTo>
                      <a:pt x="1049" y="1339"/>
                    </a:lnTo>
                    <a:lnTo>
                      <a:pt x="1108" y="1315"/>
                    </a:lnTo>
                    <a:lnTo>
                      <a:pt x="1164" y="1291"/>
                    </a:lnTo>
                    <a:lnTo>
                      <a:pt x="1219" y="1269"/>
                    </a:lnTo>
                    <a:lnTo>
                      <a:pt x="1270" y="1248"/>
                    </a:lnTo>
                    <a:lnTo>
                      <a:pt x="1317" y="1230"/>
                    </a:lnTo>
                    <a:lnTo>
                      <a:pt x="1356" y="1215"/>
                    </a:lnTo>
                    <a:lnTo>
                      <a:pt x="1391" y="1203"/>
                    </a:lnTo>
                    <a:lnTo>
                      <a:pt x="4896" y="108"/>
                    </a:lnTo>
                    <a:lnTo>
                      <a:pt x="4933" y="97"/>
                    </a:lnTo>
                    <a:lnTo>
                      <a:pt x="4964" y="86"/>
                    </a:lnTo>
                    <a:lnTo>
                      <a:pt x="4990" y="79"/>
                    </a:lnTo>
                    <a:lnTo>
                      <a:pt x="5009" y="72"/>
                    </a:lnTo>
                    <a:lnTo>
                      <a:pt x="5023" y="67"/>
                    </a:lnTo>
                    <a:lnTo>
                      <a:pt x="5035" y="63"/>
                    </a:lnTo>
                    <a:lnTo>
                      <a:pt x="5044" y="59"/>
                    </a:lnTo>
                    <a:lnTo>
                      <a:pt x="5050" y="57"/>
                    </a:lnTo>
                    <a:lnTo>
                      <a:pt x="5055" y="54"/>
                    </a:lnTo>
                    <a:lnTo>
                      <a:pt x="5060" y="53"/>
                    </a:lnTo>
                    <a:lnTo>
                      <a:pt x="5067" y="50"/>
                    </a:lnTo>
                    <a:lnTo>
                      <a:pt x="5074" y="47"/>
                    </a:lnTo>
                    <a:lnTo>
                      <a:pt x="5083" y="44"/>
                    </a:lnTo>
                    <a:lnTo>
                      <a:pt x="5096" y="39"/>
                    </a:lnTo>
                    <a:lnTo>
                      <a:pt x="5114" y="34"/>
                    </a:lnTo>
                    <a:lnTo>
                      <a:pt x="5136" y="26"/>
                    </a:lnTo>
                    <a:lnTo>
                      <a:pt x="5159" y="11"/>
                    </a:lnTo>
                    <a:lnTo>
                      <a:pt x="5164" y="3"/>
                    </a:lnTo>
                    <a:lnTo>
                      <a:pt x="5158" y="0"/>
                    </a:lnTo>
                    <a:lnTo>
                      <a:pt x="5140" y="3"/>
                    </a:lnTo>
                    <a:lnTo>
                      <a:pt x="5117" y="8"/>
                    </a:lnTo>
                    <a:lnTo>
                      <a:pt x="5090" y="16"/>
                    </a:lnTo>
                    <a:lnTo>
                      <a:pt x="5063" y="24"/>
                    </a:lnTo>
                    <a:lnTo>
                      <a:pt x="5040" y="30"/>
                    </a:lnTo>
                    <a:lnTo>
                      <a:pt x="5028" y="34"/>
                    </a:lnTo>
                    <a:lnTo>
                      <a:pt x="5017" y="36"/>
                    </a:lnTo>
                    <a:lnTo>
                      <a:pt x="5004" y="40"/>
                    </a:lnTo>
                    <a:lnTo>
                      <a:pt x="4991" y="44"/>
                    </a:lnTo>
                    <a:lnTo>
                      <a:pt x="4978" y="47"/>
                    </a:lnTo>
                    <a:lnTo>
                      <a:pt x="4964" y="50"/>
                    </a:lnTo>
                    <a:lnTo>
                      <a:pt x="4950" y="54"/>
                    </a:lnTo>
                    <a:lnTo>
                      <a:pt x="4935" y="58"/>
                    </a:lnTo>
                    <a:lnTo>
                      <a:pt x="4919" y="62"/>
                    </a:lnTo>
                    <a:lnTo>
                      <a:pt x="4905" y="66"/>
                    </a:lnTo>
                    <a:lnTo>
                      <a:pt x="4890" y="70"/>
                    </a:lnTo>
                    <a:lnTo>
                      <a:pt x="4873" y="75"/>
                    </a:lnTo>
                    <a:lnTo>
                      <a:pt x="4858" y="80"/>
                    </a:lnTo>
                    <a:lnTo>
                      <a:pt x="4842" y="85"/>
                    </a:lnTo>
                    <a:lnTo>
                      <a:pt x="4827" y="90"/>
                    </a:lnTo>
                    <a:lnTo>
                      <a:pt x="4812" y="97"/>
                    </a:lnTo>
                    <a:lnTo>
                      <a:pt x="1151" y="1223"/>
                    </a:lnTo>
                    <a:lnTo>
                      <a:pt x="1127" y="1230"/>
                    </a:lnTo>
                    <a:lnTo>
                      <a:pt x="1099" y="1242"/>
                    </a:lnTo>
                    <a:lnTo>
                      <a:pt x="1064" y="1256"/>
                    </a:lnTo>
                    <a:lnTo>
                      <a:pt x="1027" y="1271"/>
                    </a:lnTo>
                    <a:lnTo>
                      <a:pt x="986" y="1291"/>
                    </a:lnTo>
                    <a:lnTo>
                      <a:pt x="942" y="1310"/>
                    </a:lnTo>
                    <a:lnTo>
                      <a:pt x="896" y="1330"/>
                    </a:lnTo>
                    <a:lnTo>
                      <a:pt x="850" y="1352"/>
                    </a:lnTo>
                    <a:lnTo>
                      <a:pt x="803" y="1374"/>
                    </a:lnTo>
                    <a:lnTo>
                      <a:pt x="756" y="1394"/>
                    </a:lnTo>
                    <a:lnTo>
                      <a:pt x="710" y="1415"/>
                    </a:lnTo>
                    <a:lnTo>
                      <a:pt x="667" y="1435"/>
                    </a:lnTo>
                    <a:lnTo>
                      <a:pt x="624" y="1453"/>
                    </a:lnTo>
                    <a:lnTo>
                      <a:pt x="586" y="1469"/>
                    </a:lnTo>
                    <a:lnTo>
                      <a:pt x="551" y="1483"/>
                    </a:lnTo>
                    <a:lnTo>
                      <a:pt x="520" y="1494"/>
                    </a:lnTo>
                    <a:lnTo>
                      <a:pt x="515" y="1497"/>
                    </a:lnTo>
                    <a:lnTo>
                      <a:pt x="503" y="1505"/>
                    </a:lnTo>
                    <a:lnTo>
                      <a:pt x="483" y="1518"/>
                    </a:lnTo>
                    <a:lnTo>
                      <a:pt x="459" y="1533"/>
                    </a:lnTo>
                    <a:lnTo>
                      <a:pt x="428" y="1552"/>
                    </a:lnTo>
                    <a:lnTo>
                      <a:pt x="394" y="1575"/>
                    </a:lnTo>
                    <a:lnTo>
                      <a:pt x="355" y="1600"/>
                    </a:lnTo>
                    <a:lnTo>
                      <a:pt x="315" y="1627"/>
                    </a:lnTo>
                    <a:lnTo>
                      <a:pt x="273" y="1656"/>
                    </a:lnTo>
                    <a:lnTo>
                      <a:pt x="229" y="1686"/>
                    </a:lnTo>
                    <a:lnTo>
                      <a:pt x="187" y="1715"/>
                    </a:lnTo>
                    <a:lnTo>
                      <a:pt x="146" y="1746"/>
                    </a:lnTo>
                    <a:lnTo>
                      <a:pt x="106" y="1777"/>
                    </a:lnTo>
                    <a:lnTo>
                      <a:pt x="69" y="1806"/>
                    </a:lnTo>
                    <a:lnTo>
                      <a:pt x="36" y="1834"/>
                    </a:lnTo>
                    <a:lnTo>
                      <a:pt x="6" y="1861"/>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grpSp>
        <p:grpSp>
          <p:nvGrpSpPr>
            <p:cNvPr id="19" name="Group 209">
              <a:extLst>
                <a:ext uri="{FF2B5EF4-FFF2-40B4-BE49-F238E27FC236}">
                  <a16:creationId xmlns:a16="http://schemas.microsoft.com/office/drawing/2014/main" id="{F9B0A7D6-46C6-486E-A5C7-E837FE70C4B0}"/>
                </a:ext>
              </a:extLst>
            </p:cNvPr>
            <p:cNvGrpSpPr>
              <a:grpSpLocks noChangeAspect="1"/>
            </p:cNvGrpSpPr>
            <p:nvPr/>
          </p:nvGrpSpPr>
          <p:grpSpPr bwMode="auto">
            <a:xfrm>
              <a:off x="3333" y="2782"/>
              <a:ext cx="277" cy="136"/>
              <a:chOff x="4045" y="1329"/>
              <a:chExt cx="1600" cy="882"/>
            </a:xfrm>
          </p:grpSpPr>
          <p:sp>
            <p:nvSpPr>
              <p:cNvPr id="211" name="Freeform 210">
                <a:extLst>
                  <a:ext uri="{FF2B5EF4-FFF2-40B4-BE49-F238E27FC236}">
                    <a16:creationId xmlns:a16="http://schemas.microsoft.com/office/drawing/2014/main" id="{23F0E464-7DAC-4839-A8FC-0A0E9AF783A8}"/>
                  </a:ext>
                </a:extLst>
              </p:cNvPr>
              <p:cNvSpPr>
                <a:spLocks noChangeAspect="1"/>
              </p:cNvSpPr>
              <p:nvPr/>
            </p:nvSpPr>
            <p:spPr bwMode="auto">
              <a:xfrm>
                <a:off x="4077" y="1757"/>
                <a:ext cx="1477" cy="454"/>
              </a:xfrm>
              <a:custGeom>
                <a:avLst/>
                <a:gdLst>
                  <a:gd name="T0" fmla="*/ 0 w 5907"/>
                  <a:gd name="T1" fmla="*/ 0 h 1816"/>
                  <a:gd name="T2" fmla="*/ 0 w 5907"/>
                  <a:gd name="T3" fmla="*/ 0 h 1816"/>
                  <a:gd name="T4" fmla="*/ 0 w 5907"/>
                  <a:gd name="T5" fmla="*/ 0 h 1816"/>
                  <a:gd name="T6" fmla="*/ 0 w 5907"/>
                  <a:gd name="T7" fmla="*/ 0 h 1816"/>
                  <a:gd name="T8" fmla="*/ 0 w 5907"/>
                  <a:gd name="T9" fmla="*/ 0 h 1816"/>
                  <a:gd name="T10" fmla="*/ 0 w 5907"/>
                  <a:gd name="T11" fmla="*/ 0 h 1816"/>
                  <a:gd name="T12" fmla="*/ 0 w 5907"/>
                  <a:gd name="T13" fmla="*/ 0 h 1816"/>
                  <a:gd name="T14" fmla="*/ 0 w 5907"/>
                  <a:gd name="T15" fmla="*/ 0 h 1816"/>
                  <a:gd name="T16" fmla="*/ 0 w 5907"/>
                  <a:gd name="T17" fmla="*/ 0 h 1816"/>
                  <a:gd name="T18" fmla="*/ 0 w 5907"/>
                  <a:gd name="T19" fmla="*/ 0 h 1816"/>
                  <a:gd name="T20" fmla="*/ 0 w 5907"/>
                  <a:gd name="T21" fmla="*/ 0 h 1816"/>
                  <a:gd name="T22" fmla="*/ 0 w 5907"/>
                  <a:gd name="T23" fmla="*/ 0 h 1816"/>
                  <a:gd name="T24" fmla="*/ 0 w 5907"/>
                  <a:gd name="T25" fmla="*/ 0 h 1816"/>
                  <a:gd name="T26" fmla="*/ 0 w 5907"/>
                  <a:gd name="T27" fmla="*/ 0 h 1816"/>
                  <a:gd name="T28" fmla="*/ 0 w 5907"/>
                  <a:gd name="T29" fmla="*/ 0 h 1816"/>
                  <a:gd name="T30" fmla="*/ 0 w 5907"/>
                  <a:gd name="T31" fmla="*/ 0 h 1816"/>
                  <a:gd name="T32" fmla="*/ 0 w 5907"/>
                  <a:gd name="T33" fmla="*/ 0 h 1816"/>
                  <a:gd name="T34" fmla="*/ 0 w 5907"/>
                  <a:gd name="T35" fmla="*/ 0 h 1816"/>
                  <a:gd name="T36" fmla="*/ 0 w 5907"/>
                  <a:gd name="T37" fmla="*/ 0 h 1816"/>
                  <a:gd name="T38" fmla="*/ 0 w 5907"/>
                  <a:gd name="T39" fmla="*/ 0 h 1816"/>
                  <a:gd name="T40" fmla="*/ 0 w 5907"/>
                  <a:gd name="T41" fmla="*/ 0 h 1816"/>
                  <a:gd name="T42" fmla="*/ 0 w 5907"/>
                  <a:gd name="T43" fmla="*/ 0 h 1816"/>
                  <a:gd name="T44" fmla="*/ 0 w 5907"/>
                  <a:gd name="T45" fmla="*/ 0 h 1816"/>
                  <a:gd name="T46" fmla="*/ 0 w 5907"/>
                  <a:gd name="T47" fmla="*/ 0 h 1816"/>
                  <a:gd name="T48" fmla="*/ 0 w 5907"/>
                  <a:gd name="T49" fmla="*/ 0 h 1816"/>
                  <a:gd name="T50" fmla="*/ 0 w 5907"/>
                  <a:gd name="T51" fmla="*/ 0 h 1816"/>
                  <a:gd name="T52" fmla="*/ 0 w 5907"/>
                  <a:gd name="T53" fmla="*/ 0 h 1816"/>
                  <a:gd name="T54" fmla="*/ 0 w 5907"/>
                  <a:gd name="T55" fmla="*/ 0 h 1816"/>
                  <a:gd name="T56" fmla="*/ 0 w 5907"/>
                  <a:gd name="T57" fmla="*/ 0 h 1816"/>
                  <a:gd name="T58" fmla="*/ 0 w 5907"/>
                  <a:gd name="T59" fmla="*/ 0 h 1816"/>
                  <a:gd name="T60" fmla="*/ 0 w 5907"/>
                  <a:gd name="T61" fmla="*/ 0 h 1816"/>
                  <a:gd name="T62" fmla="*/ 0 w 5907"/>
                  <a:gd name="T63" fmla="*/ 0 h 1816"/>
                  <a:gd name="T64" fmla="*/ 0 w 5907"/>
                  <a:gd name="T65" fmla="*/ 0 h 1816"/>
                  <a:gd name="T66" fmla="*/ 0 w 5907"/>
                  <a:gd name="T67" fmla="*/ 0 h 1816"/>
                  <a:gd name="T68" fmla="*/ 0 w 5907"/>
                  <a:gd name="T69" fmla="*/ 0 h 1816"/>
                  <a:gd name="T70" fmla="*/ 0 w 5907"/>
                  <a:gd name="T71" fmla="*/ 0 h 1816"/>
                  <a:gd name="T72" fmla="*/ 0 w 5907"/>
                  <a:gd name="T73" fmla="*/ 0 h 1816"/>
                  <a:gd name="T74" fmla="*/ 0 w 5907"/>
                  <a:gd name="T75" fmla="*/ 0 h 1816"/>
                  <a:gd name="T76" fmla="*/ 0 w 5907"/>
                  <a:gd name="T77" fmla="*/ 0 h 1816"/>
                  <a:gd name="T78" fmla="*/ 0 w 5907"/>
                  <a:gd name="T79" fmla="*/ 0 h 1816"/>
                  <a:gd name="T80" fmla="*/ 0 w 5907"/>
                  <a:gd name="T81" fmla="*/ 0 h 1816"/>
                  <a:gd name="T82" fmla="*/ 0 w 5907"/>
                  <a:gd name="T83" fmla="*/ 0 h 1816"/>
                  <a:gd name="T84" fmla="*/ 0 w 5907"/>
                  <a:gd name="T85" fmla="*/ 0 h 1816"/>
                  <a:gd name="T86" fmla="*/ 0 w 5907"/>
                  <a:gd name="T87" fmla="*/ 0 h 1816"/>
                  <a:gd name="T88" fmla="*/ 0 w 5907"/>
                  <a:gd name="T89" fmla="*/ 0 h 1816"/>
                  <a:gd name="T90" fmla="*/ 0 w 5907"/>
                  <a:gd name="T91" fmla="*/ 0 h 1816"/>
                  <a:gd name="T92" fmla="*/ 0 w 5907"/>
                  <a:gd name="T93" fmla="*/ 0 h 1816"/>
                  <a:gd name="T94" fmla="*/ 0 w 5907"/>
                  <a:gd name="T95" fmla="*/ 0 h 1816"/>
                  <a:gd name="T96" fmla="*/ 0 w 5907"/>
                  <a:gd name="T97" fmla="*/ 0 h 1816"/>
                  <a:gd name="T98" fmla="*/ 0 w 5907"/>
                  <a:gd name="T99" fmla="*/ 0 h 1816"/>
                  <a:gd name="T100" fmla="*/ 0 w 5907"/>
                  <a:gd name="T101" fmla="*/ 0 h 1816"/>
                  <a:gd name="T102" fmla="*/ 0 w 5907"/>
                  <a:gd name="T103" fmla="*/ 0 h 1816"/>
                  <a:gd name="T104" fmla="*/ 0 w 5907"/>
                  <a:gd name="T105" fmla="*/ 0 h 1816"/>
                  <a:gd name="T106" fmla="*/ 0 w 5907"/>
                  <a:gd name="T107" fmla="*/ 0 h 1816"/>
                  <a:gd name="T108" fmla="*/ 0 w 5907"/>
                  <a:gd name="T109" fmla="*/ 0 h 1816"/>
                  <a:gd name="T110" fmla="*/ 0 w 5907"/>
                  <a:gd name="T111" fmla="*/ 0 h 1816"/>
                  <a:gd name="T112" fmla="*/ 0 w 5907"/>
                  <a:gd name="T113" fmla="*/ 0 h 1816"/>
                  <a:gd name="T114" fmla="*/ 0 w 5907"/>
                  <a:gd name="T115" fmla="*/ 0 h 1816"/>
                  <a:gd name="T116" fmla="*/ 0 w 5907"/>
                  <a:gd name="T117" fmla="*/ 0 h 181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907"/>
                  <a:gd name="T178" fmla="*/ 0 h 1816"/>
                  <a:gd name="T179" fmla="*/ 5907 w 5907"/>
                  <a:gd name="T180" fmla="*/ 1816 h 181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907" h="1816">
                    <a:moveTo>
                      <a:pt x="95" y="1262"/>
                    </a:moveTo>
                    <a:lnTo>
                      <a:pt x="77" y="1289"/>
                    </a:lnTo>
                    <a:lnTo>
                      <a:pt x="59" y="1311"/>
                    </a:lnTo>
                    <a:lnTo>
                      <a:pt x="44" y="1329"/>
                    </a:lnTo>
                    <a:lnTo>
                      <a:pt x="30" y="1343"/>
                    </a:lnTo>
                    <a:lnTo>
                      <a:pt x="18" y="1354"/>
                    </a:lnTo>
                    <a:lnTo>
                      <a:pt x="8" y="1363"/>
                    </a:lnTo>
                    <a:lnTo>
                      <a:pt x="3" y="1370"/>
                    </a:lnTo>
                    <a:lnTo>
                      <a:pt x="0" y="1376"/>
                    </a:lnTo>
                    <a:lnTo>
                      <a:pt x="1" y="1383"/>
                    </a:lnTo>
                    <a:lnTo>
                      <a:pt x="8" y="1389"/>
                    </a:lnTo>
                    <a:lnTo>
                      <a:pt x="18" y="1397"/>
                    </a:lnTo>
                    <a:lnTo>
                      <a:pt x="35" y="1407"/>
                    </a:lnTo>
                    <a:lnTo>
                      <a:pt x="58" y="1420"/>
                    </a:lnTo>
                    <a:lnTo>
                      <a:pt x="86" y="1436"/>
                    </a:lnTo>
                    <a:lnTo>
                      <a:pt x="122" y="1457"/>
                    </a:lnTo>
                    <a:lnTo>
                      <a:pt x="164" y="1483"/>
                    </a:lnTo>
                    <a:lnTo>
                      <a:pt x="209" y="1512"/>
                    </a:lnTo>
                    <a:lnTo>
                      <a:pt x="249" y="1542"/>
                    </a:lnTo>
                    <a:lnTo>
                      <a:pt x="287" y="1572"/>
                    </a:lnTo>
                    <a:lnTo>
                      <a:pt x="322" y="1603"/>
                    </a:lnTo>
                    <a:lnTo>
                      <a:pt x="357" y="1634"/>
                    </a:lnTo>
                    <a:lnTo>
                      <a:pt x="391" y="1665"/>
                    </a:lnTo>
                    <a:lnTo>
                      <a:pt x="425" y="1693"/>
                    </a:lnTo>
                    <a:lnTo>
                      <a:pt x="460" y="1720"/>
                    </a:lnTo>
                    <a:lnTo>
                      <a:pt x="498" y="1745"/>
                    </a:lnTo>
                    <a:lnTo>
                      <a:pt x="539" y="1767"/>
                    </a:lnTo>
                    <a:lnTo>
                      <a:pt x="582" y="1785"/>
                    </a:lnTo>
                    <a:lnTo>
                      <a:pt x="631" y="1801"/>
                    </a:lnTo>
                    <a:lnTo>
                      <a:pt x="685" y="1811"/>
                    </a:lnTo>
                    <a:lnTo>
                      <a:pt x="744" y="1816"/>
                    </a:lnTo>
                    <a:lnTo>
                      <a:pt x="810" y="1816"/>
                    </a:lnTo>
                    <a:lnTo>
                      <a:pt x="885" y="1811"/>
                    </a:lnTo>
                    <a:lnTo>
                      <a:pt x="926" y="1806"/>
                    </a:lnTo>
                    <a:lnTo>
                      <a:pt x="972" y="1797"/>
                    </a:lnTo>
                    <a:lnTo>
                      <a:pt x="1023" y="1787"/>
                    </a:lnTo>
                    <a:lnTo>
                      <a:pt x="1077" y="1774"/>
                    </a:lnTo>
                    <a:lnTo>
                      <a:pt x="1135" y="1758"/>
                    </a:lnTo>
                    <a:lnTo>
                      <a:pt x="1198" y="1742"/>
                    </a:lnTo>
                    <a:lnTo>
                      <a:pt x="1262" y="1724"/>
                    </a:lnTo>
                    <a:lnTo>
                      <a:pt x="1330" y="1703"/>
                    </a:lnTo>
                    <a:lnTo>
                      <a:pt x="1400" y="1680"/>
                    </a:lnTo>
                    <a:lnTo>
                      <a:pt x="1473" y="1657"/>
                    </a:lnTo>
                    <a:lnTo>
                      <a:pt x="1548" y="1633"/>
                    </a:lnTo>
                    <a:lnTo>
                      <a:pt x="1625" y="1607"/>
                    </a:lnTo>
                    <a:lnTo>
                      <a:pt x="1703" y="1580"/>
                    </a:lnTo>
                    <a:lnTo>
                      <a:pt x="1784" y="1553"/>
                    </a:lnTo>
                    <a:lnTo>
                      <a:pt x="1864" y="1525"/>
                    </a:lnTo>
                    <a:lnTo>
                      <a:pt x="1946" y="1495"/>
                    </a:lnTo>
                    <a:lnTo>
                      <a:pt x="2028" y="1467"/>
                    </a:lnTo>
                    <a:lnTo>
                      <a:pt x="2110" y="1438"/>
                    </a:lnTo>
                    <a:lnTo>
                      <a:pt x="2193" y="1408"/>
                    </a:lnTo>
                    <a:lnTo>
                      <a:pt x="2275" y="1379"/>
                    </a:lnTo>
                    <a:lnTo>
                      <a:pt x="2357" y="1349"/>
                    </a:lnTo>
                    <a:lnTo>
                      <a:pt x="2437" y="1320"/>
                    </a:lnTo>
                    <a:lnTo>
                      <a:pt x="2517" y="1291"/>
                    </a:lnTo>
                    <a:lnTo>
                      <a:pt x="2595" y="1263"/>
                    </a:lnTo>
                    <a:lnTo>
                      <a:pt x="2672" y="1236"/>
                    </a:lnTo>
                    <a:lnTo>
                      <a:pt x="2746" y="1211"/>
                    </a:lnTo>
                    <a:lnTo>
                      <a:pt x="2819" y="1185"/>
                    </a:lnTo>
                    <a:lnTo>
                      <a:pt x="2890" y="1161"/>
                    </a:lnTo>
                    <a:lnTo>
                      <a:pt x="2958" y="1139"/>
                    </a:lnTo>
                    <a:lnTo>
                      <a:pt x="3022" y="1117"/>
                    </a:lnTo>
                    <a:lnTo>
                      <a:pt x="3084" y="1098"/>
                    </a:lnTo>
                    <a:lnTo>
                      <a:pt x="3141" y="1080"/>
                    </a:lnTo>
                    <a:lnTo>
                      <a:pt x="3198" y="1063"/>
                    </a:lnTo>
                    <a:lnTo>
                      <a:pt x="3254" y="1045"/>
                    </a:lnTo>
                    <a:lnTo>
                      <a:pt x="3310" y="1027"/>
                    </a:lnTo>
                    <a:lnTo>
                      <a:pt x="3368" y="1008"/>
                    </a:lnTo>
                    <a:lnTo>
                      <a:pt x="3426" y="989"/>
                    </a:lnTo>
                    <a:lnTo>
                      <a:pt x="3484" y="970"/>
                    </a:lnTo>
                    <a:lnTo>
                      <a:pt x="3541" y="950"/>
                    </a:lnTo>
                    <a:lnTo>
                      <a:pt x="3599" y="930"/>
                    </a:lnTo>
                    <a:lnTo>
                      <a:pt x="3658" y="909"/>
                    </a:lnTo>
                    <a:lnTo>
                      <a:pt x="3717" y="888"/>
                    </a:lnTo>
                    <a:lnTo>
                      <a:pt x="3776" y="867"/>
                    </a:lnTo>
                    <a:lnTo>
                      <a:pt x="3835" y="845"/>
                    </a:lnTo>
                    <a:lnTo>
                      <a:pt x="3894" y="823"/>
                    </a:lnTo>
                    <a:lnTo>
                      <a:pt x="3954" y="802"/>
                    </a:lnTo>
                    <a:lnTo>
                      <a:pt x="4014" y="779"/>
                    </a:lnTo>
                    <a:lnTo>
                      <a:pt x="4075" y="757"/>
                    </a:lnTo>
                    <a:lnTo>
                      <a:pt x="4135" y="734"/>
                    </a:lnTo>
                    <a:lnTo>
                      <a:pt x="4195" y="711"/>
                    </a:lnTo>
                    <a:lnTo>
                      <a:pt x="4255" y="687"/>
                    </a:lnTo>
                    <a:lnTo>
                      <a:pt x="4316" y="664"/>
                    </a:lnTo>
                    <a:lnTo>
                      <a:pt x="4377" y="640"/>
                    </a:lnTo>
                    <a:lnTo>
                      <a:pt x="4439" y="617"/>
                    </a:lnTo>
                    <a:lnTo>
                      <a:pt x="4499" y="594"/>
                    </a:lnTo>
                    <a:lnTo>
                      <a:pt x="4560" y="569"/>
                    </a:lnTo>
                    <a:lnTo>
                      <a:pt x="4622" y="546"/>
                    </a:lnTo>
                    <a:lnTo>
                      <a:pt x="4684" y="522"/>
                    </a:lnTo>
                    <a:lnTo>
                      <a:pt x="4745" y="499"/>
                    </a:lnTo>
                    <a:lnTo>
                      <a:pt x="4807" y="475"/>
                    </a:lnTo>
                    <a:lnTo>
                      <a:pt x="4868" y="450"/>
                    </a:lnTo>
                    <a:lnTo>
                      <a:pt x="4930" y="427"/>
                    </a:lnTo>
                    <a:lnTo>
                      <a:pt x="4993" y="403"/>
                    </a:lnTo>
                    <a:lnTo>
                      <a:pt x="5054" y="380"/>
                    </a:lnTo>
                    <a:lnTo>
                      <a:pt x="5114" y="357"/>
                    </a:lnTo>
                    <a:lnTo>
                      <a:pt x="5173" y="335"/>
                    </a:lnTo>
                    <a:lnTo>
                      <a:pt x="5231" y="314"/>
                    </a:lnTo>
                    <a:lnTo>
                      <a:pt x="5285" y="294"/>
                    </a:lnTo>
                    <a:lnTo>
                      <a:pt x="5337" y="275"/>
                    </a:lnTo>
                    <a:lnTo>
                      <a:pt x="5389" y="257"/>
                    </a:lnTo>
                    <a:lnTo>
                      <a:pt x="5437" y="240"/>
                    </a:lnTo>
                    <a:lnTo>
                      <a:pt x="5484" y="223"/>
                    </a:lnTo>
                    <a:lnTo>
                      <a:pt x="5527" y="208"/>
                    </a:lnTo>
                    <a:lnTo>
                      <a:pt x="5568" y="194"/>
                    </a:lnTo>
                    <a:lnTo>
                      <a:pt x="5608" y="181"/>
                    </a:lnTo>
                    <a:lnTo>
                      <a:pt x="5645" y="168"/>
                    </a:lnTo>
                    <a:lnTo>
                      <a:pt x="5680" y="155"/>
                    </a:lnTo>
                    <a:lnTo>
                      <a:pt x="5712" y="145"/>
                    </a:lnTo>
                    <a:lnTo>
                      <a:pt x="5743" y="135"/>
                    </a:lnTo>
                    <a:lnTo>
                      <a:pt x="5769" y="124"/>
                    </a:lnTo>
                    <a:lnTo>
                      <a:pt x="5795" y="115"/>
                    </a:lnTo>
                    <a:lnTo>
                      <a:pt x="5817" y="108"/>
                    </a:lnTo>
                    <a:lnTo>
                      <a:pt x="5837" y="100"/>
                    </a:lnTo>
                    <a:lnTo>
                      <a:pt x="5855" y="94"/>
                    </a:lnTo>
                    <a:lnTo>
                      <a:pt x="5871" y="87"/>
                    </a:lnTo>
                    <a:lnTo>
                      <a:pt x="5882" y="81"/>
                    </a:lnTo>
                    <a:lnTo>
                      <a:pt x="5893" y="76"/>
                    </a:lnTo>
                    <a:lnTo>
                      <a:pt x="5900" y="72"/>
                    </a:lnTo>
                    <a:lnTo>
                      <a:pt x="5904" y="68"/>
                    </a:lnTo>
                    <a:lnTo>
                      <a:pt x="5907" y="64"/>
                    </a:lnTo>
                    <a:lnTo>
                      <a:pt x="5905" y="62"/>
                    </a:lnTo>
                    <a:lnTo>
                      <a:pt x="5901" y="59"/>
                    </a:lnTo>
                    <a:lnTo>
                      <a:pt x="5895" y="56"/>
                    </a:lnTo>
                    <a:lnTo>
                      <a:pt x="5886" y="55"/>
                    </a:lnTo>
                    <a:lnTo>
                      <a:pt x="5875" y="54"/>
                    </a:lnTo>
                    <a:lnTo>
                      <a:pt x="5859" y="53"/>
                    </a:lnTo>
                    <a:lnTo>
                      <a:pt x="5830" y="50"/>
                    </a:lnTo>
                    <a:lnTo>
                      <a:pt x="5804" y="46"/>
                    </a:lnTo>
                    <a:lnTo>
                      <a:pt x="5782" y="41"/>
                    </a:lnTo>
                    <a:lnTo>
                      <a:pt x="5764" y="36"/>
                    </a:lnTo>
                    <a:lnTo>
                      <a:pt x="5749" y="30"/>
                    </a:lnTo>
                    <a:lnTo>
                      <a:pt x="5736" y="23"/>
                    </a:lnTo>
                    <a:lnTo>
                      <a:pt x="5723" y="17"/>
                    </a:lnTo>
                    <a:lnTo>
                      <a:pt x="5712" y="12"/>
                    </a:lnTo>
                    <a:lnTo>
                      <a:pt x="5700" y="6"/>
                    </a:lnTo>
                    <a:lnTo>
                      <a:pt x="5687" y="3"/>
                    </a:lnTo>
                    <a:lnTo>
                      <a:pt x="5672" y="0"/>
                    </a:lnTo>
                    <a:lnTo>
                      <a:pt x="5655" y="0"/>
                    </a:lnTo>
                    <a:lnTo>
                      <a:pt x="5635" y="1"/>
                    </a:lnTo>
                    <a:lnTo>
                      <a:pt x="5610" y="5"/>
                    </a:lnTo>
                    <a:lnTo>
                      <a:pt x="5582" y="12"/>
                    </a:lnTo>
                    <a:lnTo>
                      <a:pt x="5548" y="22"/>
                    </a:lnTo>
                    <a:lnTo>
                      <a:pt x="5514" y="31"/>
                    </a:lnTo>
                    <a:lnTo>
                      <a:pt x="5454" y="46"/>
                    </a:lnTo>
                    <a:lnTo>
                      <a:pt x="5367" y="67"/>
                    </a:lnTo>
                    <a:lnTo>
                      <a:pt x="5257" y="92"/>
                    </a:lnTo>
                    <a:lnTo>
                      <a:pt x="5125" y="123"/>
                    </a:lnTo>
                    <a:lnTo>
                      <a:pt x="4971" y="159"/>
                    </a:lnTo>
                    <a:lnTo>
                      <a:pt x="4800" y="199"/>
                    </a:lnTo>
                    <a:lnTo>
                      <a:pt x="4613" y="241"/>
                    </a:lnTo>
                    <a:lnTo>
                      <a:pt x="4410" y="287"/>
                    </a:lnTo>
                    <a:lnTo>
                      <a:pt x="4195" y="337"/>
                    </a:lnTo>
                    <a:lnTo>
                      <a:pt x="3969" y="389"/>
                    </a:lnTo>
                    <a:lnTo>
                      <a:pt x="3736" y="441"/>
                    </a:lnTo>
                    <a:lnTo>
                      <a:pt x="3494" y="496"/>
                    </a:lnTo>
                    <a:lnTo>
                      <a:pt x="3248" y="552"/>
                    </a:lnTo>
                    <a:lnTo>
                      <a:pt x="2998" y="608"/>
                    </a:lnTo>
                    <a:lnTo>
                      <a:pt x="2748" y="664"/>
                    </a:lnTo>
                    <a:lnTo>
                      <a:pt x="2496" y="722"/>
                    </a:lnTo>
                    <a:lnTo>
                      <a:pt x="2249" y="777"/>
                    </a:lnTo>
                    <a:lnTo>
                      <a:pt x="2005" y="832"/>
                    </a:lnTo>
                    <a:lnTo>
                      <a:pt x="1768" y="886"/>
                    </a:lnTo>
                    <a:lnTo>
                      <a:pt x="1539" y="938"/>
                    </a:lnTo>
                    <a:lnTo>
                      <a:pt x="1319" y="986"/>
                    </a:lnTo>
                    <a:lnTo>
                      <a:pt x="1113" y="1034"/>
                    </a:lnTo>
                    <a:lnTo>
                      <a:pt x="919" y="1077"/>
                    </a:lnTo>
                    <a:lnTo>
                      <a:pt x="741" y="1117"/>
                    </a:lnTo>
                    <a:lnTo>
                      <a:pt x="581" y="1153"/>
                    </a:lnTo>
                    <a:lnTo>
                      <a:pt x="441" y="1185"/>
                    </a:lnTo>
                    <a:lnTo>
                      <a:pt x="321" y="1211"/>
                    </a:lnTo>
                    <a:lnTo>
                      <a:pt x="225" y="1232"/>
                    </a:lnTo>
                    <a:lnTo>
                      <a:pt x="154" y="1249"/>
                    </a:lnTo>
                    <a:lnTo>
                      <a:pt x="110" y="1258"/>
                    </a:lnTo>
                    <a:lnTo>
                      <a:pt x="95" y="1262"/>
                    </a:lnTo>
                    <a:close/>
                  </a:path>
                </a:pathLst>
              </a:custGeom>
              <a:solidFill>
                <a:sysClr val="windowText" lastClr="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12" name="Freeform 211">
                <a:extLst>
                  <a:ext uri="{FF2B5EF4-FFF2-40B4-BE49-F238E27FC236}">
                    <a16:creationId xmlns:a16="http://schemas.microsoft.com/office/drawing/2014/main" id="{02FD8589-ABAC-4FC3-8249-7F45B68E5730}"/>
                  </a:ext>
                </a:extLst>
              </p:cNvPr>
              <p:cNvSpPr>
                <a:spLocks noChangeAspect="1"/>
              </p:cNvSpPr>
              <p:nvPr/>
            </p:nvSpPr>
            <p:spPr bwMode="auto">
              <a:xfrm>
                <a:off x="4050" y="1331"/>
                <a:ext cx="1509" cy="814"/>
              </a:xfrm>
              <a:custGeom>
                <a:avLst/>
                <a:gdLst>
                  <a:gd name="T0" fmla="*/ 0 w 6037"/>
                  <a:gd name="T1" fmla="*/ 0 h 3259"/>
                  <a:gd name="T2" fmla="*/ 0 w 6037"/>
                  <a:gd name="T3" fmla="*/ 0 h 3259"/>
                  <a:gd name="T4" fmla="*/ 0 w 6037"/>
                  <a:gd name="T5" fmla="*/ 0 h 3259"/>
                  <a:gd name="T6" fmla="*/ 0 w 6037"/>
                  <a:gd name="T7" fmla="*/ 0 h 3259"/>
                  <a:gd name="T8" fmla="*/ 0 w 6037"/>
                  <a:gd name="T9" fmla="*/ 0 h 3259"/>
                  <a:gd name="T10" fmla="*/ 0 w 6037"/>
                  <a:gd name="T11" fmla="*/ 0 h 3259"/>
                  <a:gd name="T12" fmla="*/ 0 w 6037"/>
                  <a:gd name="T13" fmla="*/ 0 h 3259"/>
                  <a:gd name="T14" fmla="*/ 0 w 6037"/>
                  <a:gd name="T15" fmla="*/ 0 h 3259"/>
                  <a:gd name="T16" fmla="*/ 0 w 6037"/>
                  <a:gd name="T17" fmla="*/ 0 h 3259"/>
                  <a:gd name="T18" fmla="*/ 0 w 6037"/>
                  <a:gd name="T19" fmla="*/ 0 h 3259"/>
                  <a:gd name="T20" fmla="*/ 0 w 6037"/>
                  <a:gd name="T21" fmla="*/ 0 h 3259"/>
                  <a:gd name="T22" fmla="*/ 0 w 6037"/>
                  <a:gd name="T23" fmla="*/ 0 h 3259"/>
                  <a:gd name="T24" fmla="*/ 0 w 6037"/>
                  <a:gd name="T25" fmla="*/ 0 h 3259"/>
                  <a:gd name="T26" fmla="*/ 0 w 6037"/>
                  <a:gd name="T27" fmla="*/ 0 h 3259"/>
                  <a:gd name="T28" fmla="*/ 0 w 6037"/>
                  <a:gd name="T29" fmla="*/ 0 h 3259"/>
                  <a:gd name="T30" fmla="*/ 0 w 6037"/>
                  <a:gd name="T31" fmla="*/ 0 h 3259"/>
                  <a:gd name="T32" fmla="*/ 0 w 6037"/>
                  <a:gd name="T33" fmla="*/ 0 h 3259"/>
                  <a:gd name="T34" fmla="*/ 0 w 6037"/>
                  <a:gd name="T35" fmla="*/ 0 h 3259"/>
                  <a:gd name="T36" fmla="*/ 0 w 6037"/>
                  <a:gd name="T37" fmla="*/ 0 h 3259"/>
                  <a:gd name="T38" fmla="*/ 0 w 6037"/>
                  <a:gd name="T39" fmla="*/ 0 h 3259"/>
                  <a:gd name="T40" fmla="*/ 0 w 6037"/>
                  <a:gd name="T41" fmla="*/ 0 h 3259"/>
                  <a:gd name="T42" fmla="*/ 0 w 6037"/>
                  <a:gd name="T43" fmla="*/ 0 h 3259"/>
                  <a:gd name="T44" fmla="*/ 0 w 6037"/>
                  <a:gd name="T45" fmla="*/ 0 h 3259"/>
                  <a:gd name="T46" fmla="*/ 0 w 6037"/>
                  <a:gd name="T47" fmla="*/ 0 h 3259"/>
                  <a:gd name="T48" fmla="*/ 0 w 6037"/>
                  <a:gd name="T49" fmla="*/ 0 h 3259"/>
                  <a:gd name="T50" fmla="*/ 0 w 6037"/>
                  <a:gd name="T51" fmla="*/ 0 h 3259"/>
                  <a:gd name="T52" fmla="*/ 0 w 6037"/>
                  <a:gd name="T53" fmla="*/ 0 h 3259"/>
                  <a:gd name="T54" fmla="*/ 0 w 6037"/>
                  <a:gd name="T55" fmla="*/ 0 h 3259"/>
                  <a:gd name="T56" fmla="*/ 0 w 6037"/>
                  <a:gd name="T57" fmla="*/ 0 h 3259"/>
                  <a:gd name="T58" fmla="*/ 0 w 6037"/>
                  <a:gd name="T59" fmla="*/ 0 h 3259"/>
                  <a:gd name="T60" fmla="*/ 0 w 6037"/>
                  <a:gd name="T61" fmla="*/ 0 h 3259"/>
                  <a:gd name="T62" fmla="*/ 0 w 6037"/>
                  <a:gd name="T63" fmla="*/ 0 h 3259"/>
                  <a:gd name="T64" fmla="*/ 0 w 6037"/>
                  <a:gd name="T65" fmla="*/ 0 h 3259"/>
                  <a:gd name="T66" fmla="*/ 0 w 6037"/>
                  <a:gd name="T67" fmla="*/ 0 h 3259"/>
                  <a:gd name="T68" fmla="*/ 0 w 6037"/>
                  <a:gd name="T69" fmla="*/ 0 h 3259"/>
                  <a:gd name="T70" fmla="*/ 0 w 6037"/>
                  <a:gd name="T71" fmla="*/ 0 h 3259"/>
                  <a:gd name="T72" fmla="*/ 0 w 6037"/>
                  <a:gd name="T73" fmla="*/ 0 h 3259"/>
                  <a:gd name="T74" fmla="*/ 0 w 6037"/>
                  <a:gd name="T75" fmla="*/ 0 h 3259"/>
                  <a:gd name="T76" fmla="*/ 0 w 6037"/>
                  <a:gd name="T77" fmla="*/ 0 h 3259"/>
                  <a:gd name="T78" fmla="*/ 0 w 6037"/>
                  <a:gd name="T79" fmla="*/ 0 h 3259"/>
                  <a:gd name="T80" fmla="*/ 0 w 6037"/>
                  <a:gd name="T81" fmla="*/ 0 h 3259"/>
                  <a:gd name="T82" fmla="*/ 0 w 6037"/>
                  <a:gd name="T83" fmla="*/ 0 h 3259"/>
                  <a:gd name="T84" fmla="*/ 0 w 6037"/>
                  <a:gd name="T85" fmla="*/ 0 h 3259"/>
                  <a:gd name="T86" fmla="*/ 0 w 6037"/>
                  <a:gd name="T87" fmla="*/ 0 h 3259"/>
                  <a:gd name="T88" fmla="*/ 0 w 6037"/>
                  <a:gd name="T89" fmla="*/ 0 h 3259"/>
                  <a:gd name="T90" fmla="*/ 0 w 6037"/>
                  <a:gd name="T91" fmla="*/ 0 h 3259"/>
                  <a:gd name="T92" fmla="*/ 0 w 6037"/>
                  <a:gd name="T93" fmla="*/ 0 h 3259"/>
                  <a:gd name="T94" fmla="*/ 0 w 6037"/>
                  <a:gd name="T95" fmla="*/ 0 h 3259"/>
                  <a:gd name="T96" fmla="*/ 0 w 6037"/>
                  <a:gd name="T97" fmla="*/ 0 h 3259"/>
                  <a:gd name="T98" fmla="*/ 0 w 6037"/>
                  <a:gd name="T99" fmla="*/ 0 h 3259"/>
                  <a:gd name="T100" fmla="*/ 0 w 6037"/>
                  <a:gd name="T101" fmla="*/ 0 h 3259"/>
                  <a:gd name="T102" fmla="*/ 0 w 6037"/>
                  <a:gd name="T103" fmla="*/ 0 h 3259"/>
                  <a:gd name="T104" fmla="*/ 0 w 6037"/>
                  <a:gd name="T105" fmla="*/ 0 h 3259"/>
                  <a:gd name="T106" fmla="*/ 0 w 6037"/>
                  <a:gd name="T107" fmla="*/ 0 h 3259"/>
                  <a:gd name="T108" fmla="*/ 0 w 6037"/>
                  <a:gd name="T109" fmla="*/ 0 h 3259"/>
                  <a:gd name="T110" fmla="*/ 0 w 6037"/>
                  <a:gd name="T111" fmla="*/ 0 h 3259"/>
                  <a:gd name="T112" fmla="*/ 0 w 6037"/>
                  <a:gd name="T113" fmla="*/ 0 h 3259"/>
                  <a:gd name="T114" fmla="*/ 0 w 6037"/>
                  <a:gd name="T115" fmla="*/ 0 h 3259"/>
                  <a:gd name="T116" fmla="*/ 0 w 6037"/>
                  <a:gd name="T117" fmla="*/ 0 h 325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037"/>
                  <a:gd name="T178" fmla="*/ 0 h 3259"/>
                  <a:gd name="T179" fmla="*/ 6037 w 6037"/>
                  <a:gd name="T180" fmla="*/ 3259 h 325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037" h="3259">
                    <a:moveTo>
                      <a:pt x="4844" y="70"/>
                    </a:moveTo>
                    <a:lnTo>
                      <a:pt x="4795" y="80"/>
                    </a:lnTo>
                    <a:lnTo>
                      <a:pt x="4740" y="93"/>
                    </a:lnTo>
                    <a:lnTo>
                      <a:pt x="4678" y="106"/>
                    </a:lnTo>
                    <a:lnTo>
                      <a:pt x="4610" y="120"/>
                    </a:lnTo>
                    <a:lnTo>
                      <a:pt x="4537" y="135"/>
                    </a:lnTo>
                    <a:lnTo>
                      <a:pt x="4459" y="150"/>
                    </a:lnTo>
                    <a:lnTo>
                      <a:pt x="4376" y="167"/>
                    </a:lnTo>
                    <a:lnTo>
                      <a:pt x="4290" y="185"/>
                    </a:lnTo>
                    <a:lnTo>
                      <a:pt x="4199" y="203"/>
                    </a:lnTo>
                    <a:lnTo>
                      <a:pt x="4107" y="222"/>
                    </a:lnTo>
                    <a:lnTo>
                      <a:pt x="4012" y="240"/>
                    </a:lnTo>
                    <a:lnTo>
                      <a:pt x="3914" y="261"/>
                    </a:lnTo>
                    <a:lnTo>
                      <a:pt x="3816" y="280"/>
                    </a:lnTo>
                    <a:lnTo>
                      <a:pt x="3717" y="301"/>
                    </a:lnTo>
                    <a:lnTo>
                      <a:pt x="3617" y="320"/>
                    </a:lnTo>
                    <a:lnTo>
                      <a:pt x="3517" y="340"/>
                    </a:lnTo>
                    <a:lnTo>
                      <a:pt x="3418" y="359"/>
                    </a:lnTo>
                    <a:lnTo>
                      <a:pt x="3321" y="380"/>
                    </a:lnTo>
                    <a:lnTo>
                      <a:pt x="3225" y="399"/>
                    </a:lnTo>
                    <a:lnTo>
                      <a:pt x="3131" y="418"/>
                    </a:lnTo>
                    <a:lnTo>
                      <a:pt x="3040" y="436"/>
                    </a:lnTo>
                    <a:lnTo>
                      <a:pt x="2952" y="456"/>
                    </a:lnTo>
                    <a:lnTo>
                      <a:pt x="2868" y="472"/>
                    </a:lnTo>
                    <a:lnTo>
                      <a:pt x="2787" y="489"/>
                    </a:lnTo>
                    <a:lnTo>
                      <a:pt x="2713" y="506"/>
                    </a:lnTo>
                    <a:lnTo>
                      <a:pt x="2643" y="520"/>
                    </a:lnTo>
                    <a:lnTo>
                      <a:pt x="2578" y="534"/>
                    </a:lnTo>
                    <a:lnTo>
                      <a:pt x="2521" y="547"/>
                    </a:lnTo>
                    <a:lnTo>
                      <a:pt x="2469" y="560"/>
                    </a:lnTo>
                    <a:lnTo>
                      <a:pt x="2426" y="570"/>
                    </a:lnTo>
                    <a:lnTo>
                      <a:pt x="2390" y="579"/>
                    </a:lnTo>
                    <a:lnTo>
                      <a:pt x="2362" y="586"/>
                    </a:lnTo>
                    <a:lnTo>
                      <a:pt x="2337" y="593"/>
                    </a:lnTo>
                    <a:lnTo>
                      <a:pt x="2312" y="601"/>
                    </a:lnTo>
                    <a:lnTo>
                      <a:pt x="2285" y="608"/>
                    </a:lnTo>
                    <a:lnTo>
                      <a:pt x="2257" y="616"/>
                    </a:lnTo>
                    <a:lnTo>
                      <a:pt x="2226" y="624"/>
                    </a:lnTo>
                    <a:lnTo>
                      <a:pt x="2195" y="631"/>
                    </a:lnTo>
                    <a:lnTo>
                      <a:pt x="2163" y="640"/>
                    </a:lnTo>
                    <a:lnTo>
                      <a:pt x="2130" y="649"/>
                    </a:lnTo>
                    <a:lnTo>
                      <a:pt x="2095" y="658"/>
                    </a:lnTo>
                    <a:lnTo>
                      <a:pt x="2059" y="669"/>
                    </a:lnTo>
                    <a:lnTo>
                      <a:pt x="2023" y="679"/>
                    </a:lnTo>
                    <a:lnTo>
                      <a:pt x="1986" y="690"/>
                    </a:lnTo>
                    <a:lnTo>
                      <a:pt x="1948" y="703"/>
                    </a:lnTo>
                    <a:lnTo>
                      <a:pt x="1908" y="715"/>
                    </a:lnTo>
                    <a:lnTo>
                      <a:pt x="1868" y="729"/>
                    </a:lnTo>
                    <a:lnTo>
                      <a:pt x="1828" y="743"/>
                    </a:lnTo>
                    <a:lnTo>
                      <a:pt x="1787" y="758"/>
                    </a:lnTo>
                    <a:lnTo>
                      <a:pt x="1745" y="775"/>
                    </a:lnTo>
                    <a:lnTo>
                      <a:pt x="1703" y="792"/>
                    </a:lnTo>
                    <a:lnTo>
                      <a:pt x="1660" y="810"/>
                    </a:lnTo>
                    <a:lnTo>
                      <a:pt x="1617" y="829"/>
                    </a:lnTo>
                    <a:lnTo>
                      <a:pt x="1573" y="849"/>
                    </a:lnTo>
                    <a:lnTo>
                      <a:pt x="1530" y="871"/>
                    </a:lnTo>
                    <a:lnTo>
                      <a:pt x="1486" y="894"/>
                    </a:lnTo>
                    <a:lnTo>
                      <a:pt x="1441" y="919"/>
                    </a:lnTo>
                    <a:lnTo>
                      <a:pt x="1396" y="943"/>
                    </a:lnTo>
                    <a:lnTo>
                      <a:pt x="1353" y="970"/>
                    </a:lnTo>
                    <a:lnTo>
                      <a:pt x="1308" y="999"/>
                    </a:lnTo>
                    <a:lnTo>
                      <a:pt x="1263" y="1029"/>
                    </a:lnTo>
                    <a:lnTo>
                      <a:pt x="1219" y="1060"/>
                    </a:lnTo>
                    <a:lnTo>
                      <a:pt x="1175" y="1093"/>
                    </a:lnTo>
                    <a:lnTo>
                      <a:pt x="1131" y="1128"/>
                    </a:lnTo>
                    <a:lnTo>
                      <a:pt x="1087" y="1164"/>
                    </a:lnTo>
                    <a:lnTo>
                      <a:pt x="1043" y="1201"/>
                    </a:lnTo>
                    <a:lnTo>
                      <a:pt x="998" y="1238"/>
                    </a:lnTo>
                    <a:lnTo>
                      <a:pt x="953" y="1276"/>
                    </a:lnTo>
                    <a:lnTo>
                      <a:pt x="908" y="1315"/>
                    </a:lnTo>
                    <a:lnTo>
                      <a:pt x="863" y="1353"/>
                    </a:lnTo>
                    <a:lnTo>
                      <a:pt x="818" y="1393"/>
                    </a:lnTo>
                    <a:lnTo>
                      <a:pt x="775" y="1434"/>
                    </a:lnTo>
                    <a:lnTo>
                      <a:pt x="731" y="1474"/>
                    </a:lnTo>
                    <a:lnTo>
                      <a:pt x="687" y="1515"/>
                    </a:lnTo>
                    <a:lnTo>
                      <a:pt x="644" y="1556"/>
                    </a:lnTo>
                    <a:lnTo>
                      <a:pt x="602" y="1597"/>
                    </a:lnTo>
                    <a:lnTo>
                      <a:pt x="560" y="1638"/>
                    </a:lnTo>
                    <a:lnTo>
                      <a:pt x="521" y="1678"/>
                    </a:lnTo>
                    <a:lnTo>
                      <a:pt x="481" y="1719"/>
                    </a:lnTo>
                    <a:lnTo>
                      <a:pt x="443" y="1760"/>
                    </a:lnTo>
                    <a:lnTo>
                      <a:pt x="405" y="1800"/>
                    </a:lnTo>
                    <a:lnTo>
                      <a:pt x="369" y="1839"/>
                    </a:lnTo>
                    <a:lnTo>
                      <a:pt x="335" y="1879"/>
                    </a:lnTo>
                    <a:lnTo>
                      <a:pt x="303" y="1919"/>
                    </a:lnTo>
                    <a:lnTo>
                      <a:pt x="271" y="1957"/>
                    </a:lnTo>
                    <a:lnTo>
                      <a:pt x="243" y="1995"/>
                    </a:lnTo>
                    <a:lnTo>
                      <a:pt x="214" y="2032"/>
                    </a:lnTo>
                    <a:lnTo>
                      <a:pt x="189" y="2068"/>
                    </a:lnTo>
                    <a:lnTo>
                      <a:pt x="166" y="2104"/>
                    </a:lnTo>
                    <a:lnTo>
                      <a:pt x="144" y="2138"/>
                    </a:lnTo>
                    <a:lnTo>
                      <a:pt x="126" y="2172"/>
                    </a:lnTo>
                    <a:lnTo>
                      <a:pt x="109" y="2204"/>
                    </a:lnTo>
                    <a:lnTo>
                      <a:pt x="95" y="2236"/>
                    </a:lnTo>
                    <a:lnTo>
                      <a:pt x="84" y="2265"/>
                    </a:lnTo>
                    <a:lnTo>
                      <a:pt x="75" y="2295"/>
                    </a:lnTo>
                    <a:lnTo>
                      <a:pt x="68" y="2322"/>
                    </a:lnTo>
                    <a:lnTo>
                      <a:pt x="59" y="2372"/>
                    </a:lnTo>
                    <a:lnTo>
                      <a:pt x="49" y="2417"/>
                    </a:lnTo>
                    <a:lnTo>
                      <a:pt x="39" y="2455"/>
                    </a:lnTo>
                    <a:lnTo>
                      <a:pt x="30" y="2490"/>
                    </a:lnTo>
                    <a:lnTo>
                      <a:pt x="21" y="2520"/>
                    </a:lnTo>
                    <a:lnTo>
                      <a:pt x="13" y="2547"/>
                    </a:lnTo>
                    <a:lnTo>
                      <a:pt x="7" y="2570"/>
                    </a:lnTo>
                    <a:lnTo>
                      <a:pt x="3" y="2592"/>
                    </a:lnTo>
                    <a:lnTo>
                      <a:pt x="0" y="2611"/>
                    </a:lnTo>
                    <a:lnTo>
                      <a:pt x="2" y="2629"/>
                    </a:lnTo>
                    <a:lnTo>
                      <a:pt x="4" y="2646"/>
                    </a:lnTo>
                    <a:lnTo>
                      <a:pt x="10" y="2663"/>
                    </a:lnTo>
                    <a:lnTo>
                      <a:pt x="21" y="2681"/>
                    </a:lnTo>
                    <a:lnTo>
                      <a:pt x="35" y="2699"/>
                    </a:lnTo>
                    <a:lnTo>
                      <a:pt x="53" y="2718"/>
                    </a:lnTo>
                    <a:lnTo>
                      <a:pt x="76" y="2740"/>
                    </a:lnTo>
                    <a:lnTo>
                      <a:pt x="105" y="2765"/>
                    </a:lnTo>
                    <a:lnTo>
                      <a:pt x="140" y="2795"/>
                    </a:lnTo>
                    <a:lnTo>
                      <a:pt x="181" y="2828"/>
                    </a:lnTo>
                    <a:lnTo>
                      <a:pt x="226" y="2865"/>
                    </a:lnTo>
                    <a:lnTo>
                      <a:pt x="276" y="2904"/>
                    </a:lnTo>
                    <a:lnTo>
                      <a:pt x="327" y="2944"/>
                    </a:lnTo>
                    <a:lnTo>
                      <a:pt x="381" y="2983"/>
                    </a:lnTo>
                    <a:lnTo>
                      <a:pt x="435" y="3022"/>
                    </a:lnTo>
                    <a:lnTo>
                      <a:pt x="489" y="3060"/>
                    </a:lnTo>
                    <a:lnTo>
                      <a:pt x="543" y="3096"/>
                    </a:lnTo>
                    <a:lnTo>
                      <a:pt x="594" y="3130"/>
                    </a:lnTo>
                    <a:lnTo>
                      <a:pt x="641" y="3158"/>
                    </a:lnTo>
                    <a:lnTo>
                      <a:pt x="686" y="3182"/>
                    </a:lnTo>
                    <a:lnTo>
                      <a:pt x="726" y="3201"/>
                    </a:lnTo>
                    <a:lnTo>
                      <a:pt x="760" y="3214"/>
                    </a:lnTo>
                    <a:lnTo>
                      <a:pt x="789" y="3219"/>
                    </a:lnTo>
                    <a:lnTo>
                      <a:pt x="812" y="3221"/>
                    </a:lnTo>
                    <a:lnTo>
                      <a:pt x="834" y="3223"/>
                    </a:lnTo>
                    <a:lnTo>
                      <a:pt x="854" y="3227"/>
                    </a:lnTo>
                    <a:lnTo>
                      <a:pt x="872" y="3230"/>
                    </a:lnTo>
                    <a:lnTo>
                      <a:pt x="890" y="3233"/>
                    </a:lnTo>
                    <a:lnTo>
                      <a:pt x="908" y="3237"/>
                    </a:lnTo>
                    <a:lnTo>
                      <a:pt x="925" y="3241"/>
                    </a:lnTo>
                    <a:lnTo>
                      <a:pt x="941" y="3244"/>
                    </a:lnTo>
                    <a:lnTo>
                      <a:pt x="957" y="3248"/>
                    </a:lnTo>
                    <a:lnTo>
                      <a:pt x="973" y="3251"/>
                    </a:lnTo>
                    <a:lnTo>
                      <a:pt x="991" y="3254"/>
                    </a:lnTo>
                    <a:lnTo>
                      <a:pt x="1009" y="3257"/>
                    </a:lnTo>
                    <a:lnTo>
                      <a:pt x="1027" y="3258"/>
                    </a:lnTo>
                    <a:lnTo>
                      <a:pt x="1048" y="3259"/>
                    </a:lnTo>
                    <a:lnTo>
                      <a:pt x="1069" y="3259"/>
                    </a:lnTo>
                    <a:lnTo>
                      <a:pt x="1093" y="3258"/>
                    </a:lnTo>
                    <a:lnTo>
                      <a:pt x="1121" y="3255"/>
                    </a:lnTo>
                    <a:lnTo>
                      <a:pt x="1155" y="3251"/>
                    </a:lnTo>
                    <a:lnTo>
                      <a:pt x="1198" y="3245"/>
                    </a:lnTo>
                    <a:lnTo>
                      <a:pt x="1244" y="3239"/>
                    </a:lnTo>
                    <a:lnTo>
                      <a:pt x="1296" y="3230"/>
                    </a:lnTo>
                    <a:lnTo>
                      <a:pt x="1352" y="3219"/>
                    </a:lnTo>
                    <a:lnTo>
                      <a:pt x="1409" y="3209"/>
                    </a:lnTo>
                    <a:lnTo>
                      <a:pt x="1468" y="3198"/>
                    </a:lnTo>
                    <a:lnTo>
                      <a:pt x="1530" y="3185"/>
                    </a:lnTo>
                    <a:lnTo>
                      <a:pt x="1591" y="3173"/>
                    </a:lnTo>
                    <a:lnTo>
                      <a:pt x="1652" y="3160"/>
                    </a:lnTo>
                    <a:lnTo>
                      <a:pt x="1710" y="3148"/>
                    </a:lnTo>
                    <a:lnTo>
                      <a:pt x="1767" y="3133"/>
                    </a:lnTo>
                    <a:lnTo>
                      <a:pt x="1819" y="3122"/>
                    </a:lnTo>
                    <a:lnTo>
                      <a:pt x="1869" y="3109"/>
                    </a:lnTo>
                    <a:lnTo>
                      <a:pt x="1913" y="3098"/>
                    </a:lnTo>
                    <a:lnTo>
                      <a:pt x="1943" y="3089"/>
                    </a:lnTo>
                    <a:lnTo>
                      <a:pt x="1989" y="3073"/>
                    </a:lnTo>
                    <a:lnTo>
                      <a:pt x="2052" y="3053"/>
                    </a:lnTo>
                    <a:lnTo>
                      <a:pt x="2128" y="3026"/>
                    </a:lnTo>
                    <a:lnTo>
                      <a:pt x="2219" y="2995"/>
                    </a:lnTo>
                    <a:lnTo>
                      <a:pt x="2323" y="2959"/>
                    </a:lnTo>
                    <a:lnTo>
                      <a:pt x="2437" y="2919"/>
                    </a:lnTo>
                    <a:lnTo>
                      <a:pt x="2562" y="2876"/>
                    </a:lnTo>
                    <a:lnTo>
                      <a:pt x="2695" y="2828"/>
                    </a:lnTo>
                    <a:lnTo>
                      <a:pt x="2837" y="2778"/>
                    </a:lnTo>
                    <a:lnTo>
                      <a:pt x="2986" y="2726"/>
                    </a:lnTo>
                    <a:lnTo>
                      <a:pt x="3140" y="2672"/>
                    </a:lnTo>
                    <a:lnTo>
                      <a:pt x="3298" y="2615"/>
                    </a:lnTo>
                    <a:lnTo>
                      <a:pt x="3459" y="2559"/>
                    </a:lnTo>
                    <a:lnTo>
                      <a:pt x="3623" y="2500"/>
                    </a:lnTo>
                    <a:lnTo>
                      <a:pt x="3789" y="2442"/>
                    </a:lnTo>
                    <a:lnTo>
                      <a:pt x="3953" y="2383"/>
                    </a:lnTo>
                    <a:lnTo>
                      <a:pt x="4117" y="2325"/>
                    </a:lnTo>
                    <a:lnTo>
                      <a:pt x="4278" y="2269"/>
                    </a:lnTo>
                    <a:lnTo>
                      <a:pt x="4435" y="2213"/>
                    </a:lnTo>
                    <a:lnTo>
                      <a:pt x="4589" y="2159"/>
                    </a:lnTo>
                    <a:lnTo>
                      <a:pt x="4735" y="2107"/>
                    </a:lnTo>
                    <a:lnTo>
                      <a:pt x="4876" y="2057"/>
                    </a:lnTo>
                    <a:lnTo>
                      <a:pt x="5008" y="2011"/>
                    </a:lnTo>
                    <a:lnTo>
                      <a:pt x="5130" y="1968"/>
                    </a:lnTo>
                    <a:lnTo>
                      <a:pt x="5243" y="1929"/>
                    </a:lnTo>
                    <a:lnTo>
                      <a:pt x="5344" y="1895"/>
                    </a:lnTo>
                    <a:lnTo>
                      <a:pt x="5432" y="1864"/>
                    </a:lnTo>
                    <a:lnTo>
                      <a:pt x="5507" y="1838"/>
                    </a:lnTo>
                    <a:lnTo>
                      <a:pt x="5566" y="1819"/>
                    </a:lnTo>
                    <a:lnTo>
                      <a:pt x="5609" y="1805"/>
                    </a:lnTo>
                    <a:lnTo>
                      <a:pt x="5635" y="1797"/>
                    </a:lnTo>
                    <a:lnTo>
                      <a:pt x="5668" y="1788"/>
                    </a:lnTo>
                    <a:lnTo>
                      <a:pt x="5700" y="1778"/>
                    </a:lnTo>
                    <a:lnTo>
                      <a:pt x="5731" y="1766"/>
                    </a:lnTo>
                    <a:lnTo>
                      <a:pt x="5759" y="1755"/>
                    </a:lnTo>
                    <a:lnTo>
                      <a:pt x="5785" y="1742"/>
                    </a:lnTo>
                    <a:lnTo>
                      <a:pt x="5808" y="1728"/>
                    </a:lnTo>
                    <a:lnTo>
                      <a:pt x="5828" y="1712"/>
                    </a:lnTo>
                    <a:lnTo>
                      <a:pt x="5846" y="1697"/>
                    </a:lnTo>
                    <a:lnTo>
                      <a:pt x="5862" y="1680"/>
                    </a:lnTo>
                    <a:lnTo>
                      <a:pt x="5873" y="1664"/>
                    </a:lnTo>
                    <a:lnTo>
                      <a:pt x="5880" y="1646"/>
                    </a:lnTo>
                    <a:lnTo>
                      <a:pt x="5884" y="1627"/>
                    </a:lnTo>
                    <a:lnTo>
                      <a:pt x="5884" y="1607"/>
                    </a:lnTo>
                    <a:lnTo>
                      <a:pt x="5878" y="1587"/>
                    </a:lnTo>
                    <a:lnTo>
                      <a:pt x="5868" y="1566"/>
                    </a:lnTo>
                    <a:lnTo>
                      <a:pt x="5854" y="1546"/>
                    </a:lnTo>
                    <a:lnTo>
                      <a:pt x="5836" y="1523"/>
                    </a:lnTo>
                    <a:lnTo>
                      <a:pt x="5816" y="1498"/>
                    </a:lnTo>
                    <a:lnTo>
                      <a:pt x="5795" y="1471"/>
                    </a:lnTo>
                    <a:lnTo>
                      <a:pt x="5773" y="1443"/>
                    </a:lnTo>
                    <a:lnTo>
                      <a:pt x="5750" y="1412"/>
                    </a:lnTo>
                    <a:lnTo>
                      <a:pt x="5728" y="1379"/>
                    </a:lnTo>
                    <a:lnTo>
                      <a:pt x="5708" y="1344"/>
                    </a:lnTo>
                    <a:lnTo>
                      <a:pt x="5689" y="1309"/>
                    </a:lnTo>
                    <a:lnTo>
                      <a:pt x="5671" y="1271"/>
                    </a:lnTo>
                    <a:lnTo>
                      <a:pt x="5657" y="1233"/>
                    </a:lnTo>
                    <a:lnTo>
                      <a:pt x="5644" y="1192"/>
                    </a:lnTo>
                    <a:lnTo>
                      <a:pt x="5636" y="1151"/>
                    </a:lnTo>
                    <a:lnTo>
                      <a:pt x="5631" y="1108"/>
                    </a:lnTo>
                    <a:lnTo>
                      <a:pt x="5632" y="1065"/>
                    </a:lnTo>
                    <a:lnTo>
                      <a:pt x="5637" y="1020"/>
                    </a:lnTo>
                    <a:lnTo>
                      <a:pt x="5649" y="975"/>
                    </a:lnTo>
                    <a:lnTo>
                      <a:pt x="5663" y="933"/>
                    </a:lnTo>
                    <a:lnTo>
                      <a:pt x="5678" y="898"/>
                    </a:lnTo>
                    <a:lnTo>
                      <a:pt x="5693" y="869"/>
                    </a:lnTo>
                    <a:lnTo>
                      <a:pt x="5708" y="843"/>
                    </a:lnTo>
                    <a:lnTo>
                      <a:pt x="5723" y="822"/>
                    </a:lnTo>
                    <a:lnTo>
                      <a:pt x="5739" y="806"/>
                    </a:lnTo>
                    <a:lnTo>
                      <a:pt x="5754" y="790"/>
                    </a:lnTo>
                    <a:lnTo>
                      <a:pt x="5769" y="778"/>
                    </a:lnTo>
                    <a:lnTo>
                      <a:pt x="5785" y="765"/>
                    </a:lnTo>
                    <a:lnTo>
                      <a:pt x="5802" y="752"/>
                    </a:lnTo>
                    <a:lnTo>
                      <a:pt x="5817" y="738"/>
                    </a:lnTo>
                    <a:lnTo>
                      <a:pt x="5834" y="722"/>
                    </a:lnTo>
                    <a:lnTo>
                      <a:pt x="5850" y="704"/>
                    </a:lnTo>
                    <a:lnTo>
                      <a:pt x="5867" y="683"/>
                    </a:lnTo>
                    <a:lnTo>
                      <a:pt x="5884" y="657"/>
                    </a:lnTo>
                    <a:lnTo>
                      <a:pt x="5900" y="625"/>
                    </a:lnTo>
                    <a:lnTo>
                      <a:pt x="5918" y="592"/>
                    </a:lnTo>
                    <a:lnTo>
                      <a:pt x="5935" y="560"/>
                    </a:lnTo>
                    <a:lnTo>
                      <a:pt x="5953" y="530"/>
                    </a:lnTo>
                    <a:lnTo>
                      <a:pt x="5969" y="502"/>
                    </a:lnTo>
                    <a:lnTo>
                      <a:pt x="5986" y="476"/>
                    </a:lnTo>
                    <a:lnTo>
                      <a:pt x="6000" y="452"/>
                    </a:lnTo>
                    <a:lnTo>
                      <a:pt x="6013" y="429"/>
                    </a:lnTo>
                    <a:lnTo>
                      <a:pt x="6023" y="408"/>
                    </a:lnTo>
                    <a:lnTo>
                      <a:pt x="6031" y="389"/>
                    </a:lnTo>
                    <a:lnTo>
                      <a:pt x="6036" y="372"/>
                    </a:lnTo>
                    <a:lnTo>
                      <a:pt x="6037" y="357"/>
                    </a:lnTo>
                    <a:lnTo>
                      <a:pt x="6035" y="343"/>
                    </a:lnTo>
                    <a:lnTo>
                      <a:pt x="6027" y="331"/>
                    </a:lnTo>
                    <a:lnTo>
                      <a:pt x="6016" y="321"/>
                    </a:lnTo>
                    <a:lnTo>
                      <a:pt x="5999" y="312"/>
                    </a:lnTo>
                    <a:lnTo>
                      <a:pt x="5976" y="306"/>
                    </a:lnTo>
                    <a:lnTo>
                      <a:pt x="5949" y="299"/>
                    </a:lnTo>
                    <a:lnTo>
                      <a:pt x="5918" y="294"/>
                    </a:lnTo>
                    <a:lnTo>
                      <a:pt x="5886" y="288"/>
                    </a:lnTo>
                    <a:lnTo>
                      <a:pt x="5852" y="281"/>
                    </a:lnTo>
                    <a:lnTo>
                      <a:pt x="5817" y="275"/>
                    </a:lnTo>
                    <a:lnTo>
                      <a:pt x="5781" y="267"/>
                    </a:lnTo>
                    <a:lnTo>
                      <a:pt x="5746" y="259"/>
                    </a:lnTo>
                    <a:lnTo>
                      <a:pt x="5712" y="252"/>
                    </a:lnTo>
                    <a:lnTo>
                      <a:pt x="5678" y="244"/>
                    </a:lnTo>
                    <a:lnTo>
                      <a:pt x="5649" y="236"/>
                    </a:lnTo>
                    <a:lnTo>
                      <a:pt x="5621" y="227"/>
                    </a:lnTo>
                    <a:lnTo>
                      <a:pt x="5598" y="218"/>
                    </a:lnTo>
                    <a:lnTo>
                      <a:pt x="5577" y="208"/>
                    </a:lnTo>
                    <a:lnTo>
                      <a:pt x="5563" y="198"/>
                    </a:lnTo>
                    <a:lnTo>
                      <a:pt x="5554" y="188"/>
                    </a:lnTo>
                    <a:lnTo>
                      <a:pt x="5550" y="176"/>
                    </a:lnTo>
                    <a:lnTo>
                      <a:pt x="5546" y="150"/>
                    </a:lnTo>
                    <a:lnTo>
                      <a:pt x="5536" y="122"/>
                    </a:lnTo>
                    <a:lnTo>
                      <a:pt x="5519" y="94"/>
                    </a:lnTo>
                    <a:lnTo>
                      <a:pt x="5496" y="65"/>
                    </a:lnTo>
                    <a:lnTo>
                      <a:pt x="5468" y="40"/>
                    </a:lnTo>
                    <a:lnTo>
                      <a:pt x="5435" y="20"/>
                    </a:lnTo>
                    <a:lnTo>
                      <a:pt x="5396" y="6"/>
                    </a:lnTo>
                    <a:lnTo>
                      <a:pt x="5353" y="0"/>
                    </a:lnTo>
                    <a:lnTo>
                      <a:pt x="5327" y="2"/>
                    </a:lnTo>
                    <a:lnTo>
                      <a:pt x="5296" y="3"/>
                    </a:lnTo>
                    <a:lnTo>
                      <a:pt x="5260" y="7"/>
                    </a:lnTo>
                    <a:lnTo>
                      <a:pt x="5222" y="11"/>
                    </a:lnTo>
                    <a:lnTo>
                      <a:pt x="5181" y="17"/>
                    </a:lnTo>
                    <a:lnTo>
                      <a:pt x="5139" y="22"/>
                    </a:lnTo>
                    <a:lnTo>
                      <a:pt x="5095" y="29"/>
                    </a:lnTo>
                    <a:lnTo>
                      <a:pt x="5053" y="35"/>
                    </a:lnTo>
                    <a:lnTo>
                      <a:pt x="5012" y="41"/>
                    </a:lnTo>
                    <a:lnTo>
                      <a:pt x="4973" y="48"/>
                    </a:lnTo>
                    <a:lnTo>
                      <a:pt x="4937" y="53"/>
                    </a:lnTo>
                    <a:lnTo>
                      <a:pt x="4907" y="59"/>
                    </a:lnTo>
                    <a:lnTo>
                      <a:pt x="4881" y="63"/>
                    </a:lnTo>
                    <a:lnTo>
                      <a:pt x="4860" y="67"/>
                    </a:lnTo>
                    <a:lnTo>
                      <a:pt x="4848" y="68"/>
                    </a:lnTo>
                    <a:lnTo>
                      <a:pt x="4844" y="70"/>
                    </a:lnTo>
                    <a:close/>
                  </a:path>
                </a:pathLst>
              </a:custGeom>
              <a:solidFill>
                <a:srgbClr val="009CA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13" name="Freeform 212">
                <a:extLst>
                  <a:ext uri="{FF2B5EF4-FFF2-40B4-BE49-F238E27FC236}">
                    <a16:creationId xmlns:a16="http://schemas.microsoft.com/office/drawing/2014/main" id="{7EC8972F-8007-4808-BF36-DCBFAA345547}"/>
                  </a:ext>
                </a:extLst>
              </p:cNvPr>
              <p:cNvSpPr>
                <a:spLocks noChangeAspect="1"/>
              </p:cNvSpPr>
              <p:nvPr/>
            </p:nvSpPr>
            <p:spPr bwMode="auto">
              <a:xfrm>
                <a:off x="4251" y="1464"/>
                <a:ext cx="1343" cy="667"/>
              </a:xfrm>
              <a:custGeom>
                <a:avLst/>
                <a:gdLst>
                  <a:gd name="T0" fmla="*/ 0 w 5372"/>
                  <a:gd name="T1" fmla="*/ 0 h 2666"/>
                  <a:gd name="T2" fmla="*/ 0 w 5372"/>
                  <a:gd name="T3" fmla="*/ 0 h 2666"/>
                  <a:gd name="T4" fmla="*/ 0 w 5372"/>
                  <a:gd name="T5" fmla="*/ 0 h 2666"/>
                  <a:gd name="T6" fmla="*/ 0 w 5372"/>
                  <a:gd name="T7" fmla="*/ 0 h 2666"/>
                  <a:gd name="T8" fmla="*/ 0 w 5372"/>
                  <a:gd name="T9" fmla="*/ 0 h 2666"/>
                  <a:gd name="T10" fmla="*/ 0 w 5372"/>
                  <a:gd name="T11" fmla="*/ 0 h 2666"/>
                  <a:gd name="T12" fmla="*/ 0 w 5372"/>
                  <a:gd name="T13" fmla="*/ 0 h 2666"/>
                  <a:gd name="T14" fmla="*/ 0 w 5372"/>
                  <a:gd name="T15" fmla="*/ 0 h 2666"/>
                  <a:gd name="T16" fmla="*/ 0 w 5372"/>
                  <a:gd name="T17" fmla="*/ 0 h 2666"/>
                  <a:gd name="T18" fmla="*/ 0 w 5372"/>
                  <a:gd name="T19" fmla="*/ 0 h 2666"/>
                  <a:gd name="T20" fmla="*/ 0 w 5372"/>
                  <a:gd name="T21" fmla="*/ 0 h 2666"/>
                  <a:gd name="T22" fmla="*/ 0 w 5372"/>
                  <a:gd name="T23" fmla="*/ 0 h 2666"/>
                  <a:gd name="T24" fmla="*/ 0 w 5372"/>
                  <a:gd name="T25" fmla="*/ 0 h 2666"/>
                  <a:gd name="T26" fmla="*/ 0 w 5372"/>
                  <a:gd name="T27" fmla="*/ 0 h 2666"/>
                  <a:gd name="T28" fmla="*/ 0 w 5372"/>
                  <a:gd name="T29" fmla="*/ 0 h 2666"/>
                  <a:gd name="T30" fmla="*/ 0 w 5372"/>
                  <a:gd name="T31" fmla="*/ 0 h 2666"/>
                  <a:gd name="T32" fmla="*/ 0 w 5372"/>
                  <a:gd name="T33" fmla="*/ 0 h 2666"/>
                  <a:gd name="T34" fmla="*/ 0 w 5372"/>
                  <a:gd name="T35" fmla="*/ 0 h 2666"/>
                  <a:gd name="T36" fmla="*/ 0 w 5372"/>
                  <a:gd name="T37" fmla="*/ 0 h 2666"/>
                  <a:gd name="T38" fmla="*/ 0 w 5372"/>
                  <a:gd name="T39" fmla="*/ 0 h 2666"/>
                  <a:gd name="T40" fmla="*/ 0 w 5372"/>
                  <a:gd name="T41" fmla="*/ 0 h 2666"/>
                  <a:gd name="T42" fmla="*/ 0 w 5372"/>
                  <a:gd name="T43" fmla="*/ 0 h 2666"/>
                  <a:gd name="T44" fmla="*/ 0 w 5372"/>
                  <a:gd name="T45" fmla="*/ 0 h 2666"/>
                  <a:gd name="T46" fmla="*/ 0 w 5372"/>
                  <a:gd name="T47" fmla="*/ 0 h 2666"/>
                  <a:gd name="T48" fmla="*/ 0 w 5372"/>
                  <a:gd name="T49" fmla="*/ 0 h 2666"/>
                  <a:gd name="T50" fmla="*/ 0 w 5372"/>
                  <a:gd name="T51" fmla="*/ 0 h 2666"/>
                  <a:gd name="T52" fmla="*/ 0 w 5372"/>
                  <a:gd name="T53" fmla="*/ 0 h 2666"/>
                  <a:gd name="T54" fmla="*/ 0 w 5372"/>
                  <a:gd name="T55" fmla="*/ 0 h 2666"/>
                  <a:gd name="T56" fmla="*/ 0 w 5372"/>
                  <a:gd name="T57" fmla="*/ 0 h 2666"/>
                  <a:gd name="T58" fmla="*/ 0 w 5372"/>
                  <a:gd name="T59" fmla="*/ 0 h 2666"/>
                  <a:gd name="T60" fmla="*/ 0 w 5372"/>
                  <a:gd name="T61" fmla="*/ 0 h 2666"/>
                  <a:gd name="T62" fmla="*/ 0 w 5372"/>
                  <a:gd name="T63" fmla="*/ 0 h 2666"/>
                  <a:gd name="T64" fmla="*/ 0 w 5372"/>
                  <a:gd name="T65" fmla="*/ 0 h 2666"/>
                  <a:gd name="T66" fmla="*/ 0 w 5372"/>
                  <a:gd name="T67" fmla="*/ 0 h 2666"/>
                  <a:gd name="T68" fmla="*/ 0 w 5372"/>
                  <a:gd name="T69" fmla="*/ 0 h 2666"/>
                  <a:gd name="T70" fmla="*/ 0 w 5372"/>
                  <a:gd name="T71" fmla="*/ 0 h 2666"/>
                  <a:gd name="T72" fmla="*/ 0 w 5372"/>
                  <a:gd name="T73" fmla="*/ 0 h 2666"/>
                  <a:gd name="T74" fmla="*/ 0 w 5372"/>
                  <a:gd name="T75" fmla="*/ 0 h 2666"/>
                  <a:gd name="T76" fmla="*/ 0 w 5372"/>
                  <a:gd name="T77" fmla="*/ 0 h 2666"/>
                  <a:gd name="T78" fmla="*/ 0 w 5372"/>
                  <a:gd name="T79" fmla="*/ 0 h 2666"/>
                  <a:gd name="T80" fmla="*/ 0 w 5372"/>
                  <a:gd name="T81" fmla="*/ 0 h 2666"/>
                  <a:gd name="T82" fmla="*/ 0 w 5372"/>
                  <a:gd name="T83" fmla="*/ 0 h 2666"/>
                  <a:gd name="T84" fmla="*/ 0 w 5372"/>
                  <a:gd name="T85" fmla="*/ 0 h 2666"/>
                  <a:gd name="T86" fmla="*/ 0 w 5372"/>
                  <a:gd name="T87" fmla="*/ 0 h 2666"/>
                  <a:gd name="T88" fmla="*/ 0 w 5372"/>
                  <a:gd name="T89" fmla="*/ 0 h 2666"/>
                  <a:gd name="T90" fmla="*/ 0 w 5372"/>
                  <a:gd name="T91" fmla="*/ 0 h 2666"/>
                  <a:gd name="T92" fmla="*/ 0 w 5372"/>
                  <a:gd name="T93" fmla="*/ 0 h 2666"/>
                  <a:gd name="T94" fmla="*/ 0 w 5372"/>
                  <a:gd name="T95" fmla="*/ 0 h 2666"/>
                  <a:gd name="T96" fmla="*/ 0 w 5372"/>
                  <a:gd name="T97" fmla="*/ 0 h 2666"/>
                  <a:gd name="T98" fmla="*/ 0 w 5372"/>
                  <a:gd name="T99" fmla="*/ 0 h 2666"/>
                  <a:gd name="T100" fmla="*/ 0 w 5372"/>
                  <a:gd name="T101" fmla="*/ 0 h 2666"/>
                  <a:gd name="T102" fmla="*/ 0 w 5372"/>
                  <a:gd name="T103" fmla="*/ 0 h 2666"/>
                  <a:gd name="T104" fmla="*/ 0 w 5372"/>
                  <a:gd name="T105" fmla="*/ 0 h 2666"/>
                  <a:gd name="T106" fmla="*/ 0 w 5372"/>
                  <a:gd name="T107" fmla="*/ 0 h 2666"/>
                  <a:gd name="T108" fmla="*/ 0 w 5372"/>
                  <a:gd name="T109" fmla="*/ 0 h 2666"/>
                  <a:gd name="T110" fmla="*/ 0 w 5372"/>
                  <a:gd name="T111" fmla="*/ 0 h 266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372"/>
                  <a:gd name="T169" fmla="*/ 0 h 2666"/>
                  <a:gd name="T170" fmla="*/ 5372 w 5372"/>
                  <a:gd name="T171" fmla="*/ 2666 h 266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372" h="2666">
                    <a:moveTo>
                      <a:pt x="2687" y="600"/>
                    </a:moveTo>
                    <a:lnTo>
                      <a:pt x="2630" y="615"/>
                    </a:lnTo>
                    <a:lnTo>
                      <a:pt x="2576" y="630"/>
                    </a:lnTo>
                    <a:lnTo>
                      <a:pt x="2527" y="644"/>
                    </a:lnTo>
                    <a:lnTo>
                      <a:pt x="2481" y="655"/>
                    </a:lnTo>
                    <a:lnTo>
                      <a:pt x="2439" y="667"/>
                    </a:lnTo>
                    <a:lnTo>
                      <a:pt x="2400" y="678"/>
                    </a:lnTo>
                    <a:lnTo>
                      <a:pt x="2364" y="687"/>
                    </a:lnTo>
                    <a:lnTo>
                      <a:pt x="2332" y="698"/>
                    </a:lnTo>
                    <a:lnTo>
                      <a:pt x="2301" y="707"/>
                    </a:lnTo>
                    <a:lnTo>
                      <a:pt x="2274" y="714"/>
                    </a:lnTo>
                    <a:lnTo>
                      <a:pt x="2249" y="722"/>
                    </a:lnTo>
                    <a:lnTo>
                      <a:pt x="2224" y="730"/>
                    </a:lnTo>
                    <a:lnTo>
                      <a:pt x="2203" y="737"/>
                    </a:lnTo>
                    <a:lnTo>
                      <a:pt x="2182" y="745"/>
                    </a:lnTo>
                    <a:lnTo>
                      <a:pt x="2163" y="751"/>
                    </a:lnTo>
                    <a:lnTo>
                      <a:pt x="2145" y="758"/>
                    </a:lnTo>
                    <a:lnTo>
                      <a:pt x="2127" y="766"/>
                    </a:lnTo>
                    <a:lnTo>
                      <a:pt x="2110" y="772"/>
                    </a:lnTo>
                    <a:lnTo>
                      <a:pt x="2094" y="780"/>
                    </a:lnTo>
                    <a:lnTo>
                      <a:pt x="2077" y="787"/>
                    </a:lnTo>
                    <a:lnTo>
                      <a:pt x="2060" y="795"/>
                    </a:lnTo>
                    <a:lnTo>
                      <a:pt x="2044" y="803"/>
                    </a:lnTo>
                    <a:lnTo>
                      <a:pt x="2026" y="812"/>
                    </a:lnTo>
                    <a:lnTo>
                      <a:pt x="2006" y="821"/>
                    </a:lnTo>
                    <a:lnTo>
                      <a:pt x="1987" y="831"/>
                    </a:lnTo>
                    <a:lnTo>
                      <a:pt x="1965" y="841"/>
                    </a:lnTo>
                    <a:lnTo>
                      <a:pt x="1942" y="853"/>
                    </a:lnTo>
                    <a:lnTo>
                      <a:pt x="1918" y="864"/>
                    </a:lnTo>
                    <a:lnTo>
                      <a:pt x="1892" y="878"/>
                    </a:lnTo>
                    <a:lnTo>
                      <a:pt x="1863" y="892"/>
                    </a:lnTo>
                    <a:lnTo>
                      <a:pt x="1832" y="907"/>
                    </a:lnTo>
                    <a:lnTo>
                      <a:pt x="1798" y="923"/>
                    </a:lnTo>
                    <a:lnTo>
                      <a:pt x="1742" y="949"/>
                    </a:lnTo>
                    <a:lnTo>
                      <a:pt x="1689" y="976"/>
                    </a:lnTo>
                    <a:lnTo>
                      <a:pt x="1636" y="1004"/>
                    </a:lnTo>
                    <a:lnTo>
                      <a:pt x="1583" y="1032"/>
                    </a:lnTo>
                    <a:lnTo>
                      <a:pt x="1531" y="1062"/>
                    </a:lnTo>
                    <a:lnTo>
                      <a:pt x="1480" y="1093"/>
                    </a:lnTo>
                    <a:lnTo>
                      <a:pt x="1428" y="1123"/>
                    </a:lnTo>
                    <a:lnTo>
                      <a:pt x="1378" y="1154"/>
                    </a:lnTo>
                    <a:lnTo>
                      <a:pt x="1328" y="1186"/>
                    </a:lnTo>
                    <a:lnTo>
                      <a:pt x="1280" y="1220"/>
                    </a:lnTo>
                    <a:lnTo>
                      <a:pt x="1231" y="1254"/>
                    </a:lnTo>
                    <a:lnTo>
                      <a:pt x="1183" y="1289"/>
                    </a:lnTo>
                    <a:lnTo>
                      <a:pt x="1136" y="1325"/>
                    </a:lnTo>
                    <a:lnTo>
                      <a:pt x="1089" y="1361"/>
                    </a:lnTo>
                    <a:lnTo>
                      <a:pt x="1042" y="1398"/>
                    </a:lnTo>
                    <a:lnTo>
                      <a:pt x="996" y="1436"/>
                    </a:lnTo>
                    <a:lnTo>
                      <a:pt x="951" y="1475"/>
                    </a:lnTo>
                    <a:lnTo>
                      <a:pt x="905" y="1514"/>
                    </a:lnTo>
                    <a:lnTo>
                      <a:pt x="862" y="1554"/>
                    </a:lnTo>
                    <a:lnTo>
                      <a:pt x="817" y="1597"/>
                    </a:lnTo>
                    <a:lnTo>
                      <a:pt x="773" y="1639"/>
                    </a:lnTo>
                    <a:lnTo>
                      <a:pt x="730" y="1681"/>
                    </a:lnTo>
                    <a:lnTo>
                      <a:pt x="686" y="1726"/>
                    </a:lnTo>
                    <a:lnTo>
                      <a:pt x="644" y="1771"/>
                    </a:lnTo>
                    <a:lnTo>
                      <a:pt x="601" y="1816"/>
                    </a:lnTo>
                    <a:lnTo>
                      <a:pt x="559" y="1862"/>
                    </a:lnTo>
                    <a:lnTo>
                      <a:pt x="517" y="1909"/>
                    </a:lnTo>
                    <a:lnTo>
                      <a:pt x="476" y="1958"/>
                    </a:lnTo>
                    <a:lnTo>
                      <a:pt x="435" y="2008"/>
                    </a:lnTo>
                    <a:lnTo>
                      <a:pt x="394" y="2058"/>
                    </a:lnTo>
                    <a:lnTo>
                      <a:pt x="353" y="2108"/>
                    </a:lnTo>
                    <a:lnTo>
                      <a:pt x="312" y="2161"/>
                    </a:lnTo>
                    <a:lnTo>
                      <a:pt x="271" y="2210"/>
                    </a:lnTo>
                    <a:lnTo>
                      <a:pt x="231" y="2253"/>
                    </a:lnTo>
                    <a:lnTo>
                      <a:pt x="192" y="2290"/>
                    </a:lnTo>
                    <a:lnTo>
                      <a:pt x="155" y="2322"/>
                    </a:lnTo>
                    <a:lnTo>
                      <a:pt x="121" y="2351"/>
                    </a:lnTo>
                    <a:lnTo>
                      <a:pt x="89" y="2376"/>
                    </a:lnTo>
                    <a:lnTo>
                      <a:pt x="60" y="2398"/>
                    </a:lnTo>
                    <a:lnTo>
                      <a:pt x="37" y="2419"/>
                    </a:lnTo>
                    <a:lnTo>
                      <a:pt x="19" y="2437"/>
                    </a:lnTo>
                    <a:lnTo>
                      <a:pt x="6" y="2455"/>
                    </a:lnTo>
                    <a:lnTo>
                      <a:pt x="0" y="2471"/>
                    </a:lnTo>
                    <a:lnTo>
                      <a:pt x="3" y="2489"/>
                    </a:lnTo>
                    <a:lnTo>
                      <a:pt x="12" y="2508"/>
                    </a:lnTo>
                    <a:lnTo>
                      <a:pt x="30" y="2530"/>
                    </a:lnTo>
                    <a:lnTo>
                      <a:pt x="58" y="2553"/>
                    </a:lnTo>
                    <a:lnTo>
                      <a:pt x="95" y="2580"/>
                    </a:lnTo>
                    <a:lnTo>
                      <a:pt x="136" y="2606"/>
                    </a:lnTo>
                    <a:lnTo>
                      <a:pt x="172" y="2626"/>
                    </a:lnTo>
                    <a:lnTo>
                      <a:pt x="205" y="2643"/>
                    </a:lnTo>
                    <a:lnTo>
                      <a:pt x="236" y="2655"/>
                    </a:lnTo>
                    <a:lnTo>
                      <a:pt x="265" y="2661"/>
                    </a:lnTo>
                    <a:lnTo>
                      <a:pt x="295" y="2665"/>
                    </a:lnTo>
                    <a:lnTo>
                      <a:pt x="324" y="2666"/>
                    </a:lnTo>
                    <a:lnTo>
                      <a:pt x="356" y="2665"/>
                    </a:lnTo>
                    <a:lnTo>
                      <a:pt x="389" y="2661"/>
                    </a:lnTo>
                    <a:lnTo>
                      <a:pt x="424" y="2655"/>
                    </a:lnTo>
                    <a:lnTo>
                      <a:pt x="465" y="2647"/>
                    </a:lnTo>
                    <a:lnTo>
                      <a:pt x="510" y="2639"/>
                    </a:lnTo>
                    <a:lnTo>
                      <a:pt x="560" y="2630"/>
                    </a:lnTo>
                    <a:lnTo>
                      <a:pt x="618" y="2621"/>
                    </a:lnTo>
                    <a:lnTo>
                      <a:pt x="682" y="2612"/>
                    </a:lnTo>
                    <a:lnTo>
                      <a:pt x="755" y="2605"/>
                    </a:lnTo>
                    <a:lnTo>
                      <a:pt x="795" y="2599"/>
                    </a:lnTo>
                    <a:lnTo>
                      <a:pt x="837" y="2594"/>
                    </a:lnTo>
                    <a:lnTo>
                      <a:pt x="882" y="2585"/>
                    </a:lnTo>
                    <a:lnTo>
                      <a:pt x="930" y="2576"/>
                    </a:lnTo>
                    <a:lnTo>
                      <a:pt x="978" y="2566"/>
                    </a:lnTo>
                    <a:lnTo>
                      <a:pt x="1030" y="2553"/>
                    </a:lnTo>
                    <a:lnTo>
                      <a:pt x="1083" y="2539"/>
                    </a:lnTo>
                    <a:lnTo>
                      <a:pt x="1140" y="2524"/>
                    </a:lnTo>
                    <a:lnTo>
                      <a:pt x="1196" y="2508"/>
                    </a:lnTo>
                    <a:lnTo>
                      <a:pt x="1256" y="2490"/>
                    </a:lnTo>
                    <a:lnTo>
                      <a:pt x="1317" y="2472"/>
                    </a:lnTo>
                    <a:lnTo>
                      <a:pt x="1380" y="2452"/>
                    </a:lnTo>
                    <a:lnTo>
                      <a:pt x="1444" y="2431"/>
                    </a:lnTo>
                    <a:lnTo>
                      <a:pt x="1509" y="2410"/>
                    </a:lnTo>
                    <a:lnTo>
                      <a:pt x="1577" y="2388"/>
                    </a:lnTo>
                    <a:lnTo>
                      <a:pt x="1645" y="2365"/>
                    </a:lnTo>
                    <a:lnTo>
                      <a:pt x="1715" y="2340"/>
                    </a:lnTo>
                    <a:lnTo>
                      <a:pt x="1786" y="2316"/>
                    </a:lnTo>
                    <a:lnTo>
                      <a:pt x="1859" y="2290"/>
                    </a:lnTo>
                    <a:lnTo>
                      <a:pt x="1932" y="2265"/>
                    </a:lnTo>
                    <a:lnTo>
                      <a:pt x="2006" y="2238"/>
                    </a:lnTo>
                    <a:lnTo>
                      <a:pt x="2081" y="2211"/>
                    </a:lnTo>
                    <a:lnTo>
                      <a:pt x="2158" y="2184"/>
                    </a:lnTo>
                    <a:lnTo>
                      <a:pt x="2235" y="2156"/>
                    </a:lnTo>
                    <a:lnTo>
                      <a:pt x="2312" y="2127"/>
                    </a:lnTo>
                    <a:lnTo>
                      <a:pt x="2390" y="2099"/>
                    </a:lnTo>
                    <a:lnTo>
                      <a:pt x="2468" y="2071"/>
                    </a:lnTo>
                    <a:lnTo>
                      <a:pt x="2548" y="2043"/>
                    </a:lnTo>
                    <a:lnTo>
                      <a:pt x="2626" y="2015"/>
                    </a:lnTo>
                    <a:lnTo>
                      <a:pt x="2705" y="1986"/>
                    </a:lnTo>
                    <a:lnTo>
                      <a:pt x="2786" y="1958"/>
                    </a:lnTo>
                    <a:lnTo>
                      <a:pt x="2865" y="1930"/>
                    </a:lnTo>
                    <a:lnTo>
                      <a:pt x="2945" y="1902"/>
                    </a:lnTo>
                    <a:lnTo>
                      <a:pt x="3026" y="1874"/>
                    </a:lnTo>
                    <a:lnTo>
                      <a:pt x="3105" y="1847"/>
                    </a:lnTo>
                    <a:lnTo>
                      <a:pt x="3185" y="1818"/>
                    </a:lnTo>
                    <a:lnTo>
                      <a:pt x="3263" y="1790"/>
                    </a:lnTo>
                    <a:lnTo>
                      <a:pt x="3342" y="1763"/>
                    </a:lnTo>
                    <a:lnTo>
                      <a:pt x="3421" y="1736"/>
                    </a:lnTo>
                    <a:lnTo>
                      <a:pt x="3498" y="1708"/>
                    </a:lnTo>
                    <a:lnTo>
                      <a:pt x="3574" y="1681"/>
                    </a:lnTo>
                    <a:lnTo>
                      <a:pt x="3650" y="1656"/>
                    </a:lnTo>
                    <a:lnTo>
                      <a:pt x="3726" y="1629"/>
                    </a:lnTo>
                    <a:lnTo>
                      <a:pt x="3799" y="1603"/>
                    </a:lnTo>
                    <a:lnTo>
                      <a:pt x="3872" y="1577"/>
                    </a:lnTo>
                    <a:lnTo>
                      <a:pt x="3945" y="1552"/>
                    </a:lnTo>
                    <a:lnTo>
                      <a:pt x="4015" y="1527"/>
                    </a:lnTo>
                    <a:lnTo>
                      <a:pt x="4085" y="1503"/>
                    </a:lnTo>
                    <a:lnTo>
                      <a:pt x="4153" y="1479"/>
                    </a:lnTo>
                    <a:lnTo>
                      <a:pt x="4219" y="1455"/>
                    </a:lnTo>
                    <a:lnTo>
                      <a:pt x="4283" y="1432"/>
                    </a:lnTo>
                    <a:lnTo>
                      <a:pt x="4348" y="1411"/>
                    </a:lnTo>
                    <a:lnTo>
                      <a:pt x="4409" y="1389"/>
                    </a:lnTo>
                    <a:lnTo>
                      <a:pt x="4468" y="1367"/>
                    </a:lnTo>
                    <a:lnTo>
                      <a:pt x="4526" y="1348"/>
                    </a:lnTo>
                    <a:lnTo>
                      <a:pt x="4582" y="1327"/>
                    </a:lnTo>
                    <a:lnTo>
                      <a:pt x="4636" y="1308"/>
                    </a:lnTo>
                    <a:lnTo>
                      <a:pt x="4687" y="1290"/>
                    </a:lnTo>
                    <a:lnTo>
                      <a:pt x="4736" y="1272"/>
                    </a:lnTo>
                    <a:lnTo>
                      <a:pt x="4783" y="1255"/>
                    </a:lnTo>
                    <a:lnTo>
                      <a:pt x="4827" y="1240"/>
                    </a:lnTo>
                    <a:lnTo>
                      <a:pt x="4869" y="1225"/>
                    </a:lnTo>
                    <a:lnTo>
                      <a:pt x="4909" y="1211"/>
                    </a:lnTo>
                    <a:lnTo>
                      <a:pt x="4945" y="1198"/>
                    </a:lnTo>
                    <a:lnTo>
                      <a:pt x="5013" y="1173"/>
                    </a:lnTo>
                    <a:lnTo>
                      <a:pt x="5074" y="1150"/>
                    </a:lnTo>
                    <a:lnTo>
                      <a:pt x="5132" y="1128"/>
                    </a:lnTo>
                    <a:lnTo>
                      <a:pt x="5183" y="1108"/>
                    </a:lnTo>
                    <a:lnTo>
                      <a:pt x="5228" y="1087"/>
                    </a:lnTo>
                    <a:lnTo>
                      <a:pt x="5268" y="1068"/>
                    </a:lnTo>
                    <a:lnTo>
                      <a:pt x="5303" y="1048"/>
                    </a:lnTo>
                    <a:lnTo>
                      <a:pt x="5330" y="1028"/>
                    </a:lnTo>
                    <a:lnTo>
                      <a:pt x="5350" y="1008"/>
                    </a:lnTo>
                    <a:lnTo>
                      <a:pt x="5364" y="987"/>
                    </a:lnTo>
                    <a:lnTo>
                      <a:pt x="5372" y="966"/>
                    </a:lnTo>
                    <a:lnTo>
                      <a:pt x="5372" y="943"/>
                    </a:lnTo>
                    <a:lnTo>
                      <a:pt x="5365" y="917"/>
                    </a:lnTo>
                    <a:lnTo>
                      <a:pt x="5351" y="890"/>
                    </a:lnTo>
                    <a:lnTo>
                      <a:pt x="5331" y="862"/>
                    </a:lnTo>
                    <a:lnTo>
                      <a:pt x="5301" y="830"/>
                    </a:lnTo>
                    <a:lnTo>
                      <a:pt x="5269" y="798"/>
                    </a:lnTo>
                    <a:lnTo>
                      <a:pt x="5239" y="768"/>
                    </a:lnTo>
                    <a:lnTo>
                      <a:pt x="5210" y="741"/>
                    </a:lnTo>
                    <a:lnTo>
                      <a:pt x="5183" y="714"/>
                    </a:lnTo>
                    <a:lnTo>
                      <a:pt x="5159" y="690"/>
                    </a:lnTo>
                    <a:lnTo>
                      <a:pt x="5136" y="665"/>
                    </a:lnTo>
                    <a:lnTo>
                      <a:pt x="5117" y="642"/>
                    </a:lnTo>
                    <a:lnTo>
                      <a:pt x="5100" y="619"/>
                    </a:lnTo>
                    <a:lnTo>
                      <a:pt x="5087" y="596"/>
                    </a:lnTo>
                    <a:lnTo>
                      <a:pt x="5077" y="573"/>
                    </a:lnTo>
                    <a:lnTo>
                      <a:pt x="5071" y="549"/>
                    </a:lnTo>
                    <a:lnTo>
                      <a:pt x="5067" y="523"/>
                    </a:lnTo>
                    <a:lnTo>
                      <a:pt x="5068" y="497"/>
                    </a:lnTo>
                    <a:lnTo>
                      <a:pt x="5073" y="469"/>
                    </a:lnTo>
                    <a:lnTo>
                      <a:pt x="5083" y="440"/>
                    </a:lnTo>
                    <a:lnTo>
                      <a:pt x="5098" y="408"/>
                    </a:lnTo>
                    <a:lnTo>
                      <a:pt x="5117" y="376"/>
                    </a:lnTo>
                    <a:lnTo>
                      <a:pt x="5139" y="346"/>
                    </a:lnTo>
                    <a:lnTo>
                      <a:pt x="5164" y="319"/>
                    </a:lnTo>
                    <a:lnTo>
                      <a:pt x="5191" y="294"/>
                    </a:lnTo>
                    <a:lnTo>
                      <a:pt x="5219" y="271"/>
                    </a:lnTo>
                    <a:lnTo>
                      <a:pt x="5246" y="249"/>
                    </a:lnTo>
                    <a:lnTo>
                      <a:pt x="5273" y="228"/>
                    </a:lnTo>
                    <a:lnTo>
                      <a:pt x="5296" y="208"/>
                    </a:lnTo>
                    <a:lnTo>
                      <a:pt x="5317" y="190"/>
                    </a:lnTo>
                    <a:lnTo>
                      <a:pt x="5332" y="172"/>
                    </a:lnTo>
                    <a:lnTo>
                      <a:pt x="5342" y="154"/>
                    </a:lnTo>
                    <a:lnTo>
                      <a:pt x="5346" y="136"/>
                    </a:lnTo>
                    <a:lnTo>
                      <a:pt x="5342" y="119"/>
                    </a:lnTo>
                    <a:lnTo>
                      <a:pt x="5331" y="101"/>
                    </a:lnTo>
                    <a:lnTo>
                      <a:pt x="5308" y="83"/>
                    </a:lnTo>
                    <a:lnTo>
                      <a:pt x="5276" y="64"/>
                    </a:lnTo>
                    <a:lnTo>
                      <a:pt x="5237" y="46"/>
                    </a:lnTo>
                    <a:lnTo>
                      <a:pt x="5200" y="32"/>
                    </a:lnTo>
                    <a:lnTo>
                      <a:pt x="5164" y="22"/>
                    </a:lnTo>
                    <a:lnTo>
                      <a:pt x="5128" y="13"/>
                    </a:lnTo>
                    <a:lnTo>
                      <a:pt x="5094" y="6"/>
                    </a:lnTo>
                    <a:lnTo>
                      <a:pt x="5062" y="2"/>
                    </a:lnTo>
                    <a:lnTo>
                      <a:pt x="5031" y="1"/>
                    </a:lnTo>
                    <a:lnTo>
                      <a:pt x="5001" y="0"/>
                    </a:lnTo>
                    <a:lnTo>
                      <a:pt x="4976" y="0"/>
                    </a:lnTo>
                    <a:lnTo>
                      <a:pt x="4953" y="2"/>
                    </a:lnTo>
                    <a:lnTo>
                      <a:pt x="4931" y="4"/>
                    </a:lnTo>
                    <a:lnTo>
                      <a:pt x="4914" y="6"/>
                    </a:lnTo>
                    <a:lnTo>
                      <a:pt x="4900" y="9"/>
                    </a:lnTo>
                    <a:lnTo>
                      <a:pt x="4890" y="10"/>
                    </a:lnTo>
                    <a:lnTo>
                      <a:pt x="4883" y="13"/>
                    </a:lnTo>
                    <a:lnTo>
                      <a:pt x="4881" y="13"/>
                    </a:lnTo>
                    <a:lnTo>
                      <a:pt x="2687" y="600"/>
                    </a:lnTo>
                    <a:close/>
                  </a:path>
                </a:pathLst>
              </a:custGeom>
              <a:solidFill>
                <a:srgbClr val="007377"/>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14" name="Freeform 213">
                <a:extLst>
                  <a:ext uri="{FF2B5EF4-FFF2-40B4-BE49-F238E27FC236}">
                    <a16:creationId xmlns:a16="http://schemas.microsoft.com/office/drawing/2014/main" id="{F5342645-B11B-4810-8A8C-3AA1721AD503}"/>
                  </a:ext>
                </a:extLst>
              </p:cNvPr>
              <p:cNvSpPr>
                <a:spLocks noChangeAspect="1"/>
              </p:cNvSpPr>
              <p:nvPr/>
            </p:nvSpPr>
            <p:spPr bwMode="auto">
              <a:xfrm>
                <a:off x="4614" y="1353"/>
                <a:ext cx="922" cy="244"/>
              </a:xfrm>
              <a:custGeom>
                <a:avLst/>
                <a:gdLst>
                  <a:gd name="T0" fmla="*/ 0 w 3686"/>
                  <a:gd name="T1" fmla="*/ 0 h 974"/>
                  <a:gd name="T2" fmla="*/ 0 w 3686"/>
                  <a:gd name="T3" fmla="*/ 0 h 974"/>
                  <a:gd name="T4" fmla="*/ 0 w 3686"/>
                  <a:gd name="T5" fmla="*/ 0 h 974"/>
                  <a:gd name="T6" fmla="*/ 0 w 3686"/>
                  <a:gd name="T7" fmla="*/ 0 h 974"/>
                  <a:gd name="T8" fmla="*/ 0 w 3686"/>
                  <a:gd name="T9" fmla="*/ 0 h 974"/>
                  <a:gd name="T10" fmla="*/ 0 w 3686"/>
                  <a:gd name="T11" fmla="*/ 0 h 974"/>
                  <a:gd name="T12" fmla="*/ 0 w 3686"/>
                  <a:gd name="T13" fmla="*/ 0 h 974"/>
                  <a:gd name="T14" fmla="*/ 0 w 3686"/>
                  <a:gd name="T15" fmla="*/ 0 h 974"/>
                  <a:gd name="T16" fmla="*/ 0 w 3686"/>
                  <a:gd name="T17" fmla="*/ 0 h 974"/>
                  <a:gd name="T18" fmla="*/ 0 w 3686"/>
                  <a:gd name="T19" fmla="*/ 0 h 974"/>
                  <a:gd name="T20" fmla="*/ 0 w 3686"/>
                  <a:gd name="T21" fmla="*/ 0 h 974"/>
                  <a:gd name="T22" fmla="*/ 0 w 3686"/>
                  <a:gd name="T23" fmla="*/ 0 h 974"/>
                  <a:gd name="T24" fmla="*/ 0 w 3686"/>
                  <a:gd name="T25" fmla="*/ 0 h 974"/>
                  <a:gd name="T26" fmla="*/ 0 w 3686"/>
                  <a:gd name="T27" fmla="*/ 0 h 974"/>
                  <a:gd name="T28" fmla="*/ 0 w 3686"/>
                  <a:gd name="T29" fmla="*/ 0 h 974"/>
                  <a:gd name="T30" fmla="*/ 0 w 3686"/>
                  <a:gd name="T31" fmla="*/ 0 h 974"/>
                  <a:gd name="T32" fmla="*/ 0 w 3686"/>
                  <a:gd name="T33" fmla="*/ 0 h 974"/>
                  <a:gd name="T34" fmla="*/ 0 w 3686"/>
                  <a:gd name="T35" fmla="*/ 0 h 974"/>
                  <a:gd name="T36" fmla="*/ 0 w 3686"/>
                  <a:gd name="T37" fmla="*/ 0 h 974"/>
                  <a:gd name="T38" fmla="*/ 0 w 3686"/>
                  <a:gd name="T39" fmla="*/ 0 h 974"/>
                  <a:gd name="T40" fmla="*/ 0 w 3686"/>
                  <a:gd name="T41" fmla="*/ 0 h 974"/>
                  <a:gd name="T42" fmla="*/ 0 w 3686"/>
                  <a:gd name="T43" fmla="*/ 0 h 974"/>
                  <a:gd name="T44" fmla="*/ 0 w 3686"/>
                  <a:gd name="T45" fmla="*/ 0 h 974"/>
                  <a:gd name="T46" fmla="*/ 0 w 3686"/>
                  <a:gd name="T47" fmla="*/ 0 h 974"/>
                  <a:gd name="T48" fmla="*/ 0 w 3686"/>
                  <a:gd name="T49" fmla="*/ 0 h 974"/>
                  <a:gd name="T50" fmla="*/ 0 w 3686"/>
                  <a:gd name="T51" fmla="*/ 0 h 974"/>
                  <a:gd name="T52" fmla="*/ 0 w 3686"/>
                  <a:gd name="T53" fmla="*/ 0 h 974"/>
                  <a:gd name="T54" fmla="*/ 0 w 3686"/>
                  <a:gd name="T55" fmla="*/ 0 h 974"/>
                  <a:gd name="T56" fmla="*/ 0 w 3686"/>
                  <a:gd name="T57" fmla="*/ 0 h 974"/>
                  <a:gd name="T58" fmla="*/ 0 w 3686"/>
                  <a:gd name="T59" fmla="*/ 0 h 974"/>
                  <a:gd name="T60" fmla="*/ 0 w 3686"/>
                  <a:gd name="T61" fmla="*/ 0 h 974"/>
                  <a:gd name="T62" fmla="*/ 0 w 3686"/>
                  <a:gd name="T63" fmla="*/ 0 h 974"/>
                  <a:gd name="T64" fmla="*/ 0 w 3686"/>
                  <a:gd name="T65" fmla="*/ 0 h 974"/>
                  <a:gd name="T66" fmla="*/ 0 w 3686"/>
                  <a:gd name="T67" fmla="*/ 0 h 974"/>
                  <a:gd name="T68" fmla="*/ 0 w 3686"/>
                  <a:gd name="T69" fmla="*/ 0 h 974"/>
                  <a:gd name="T70" fmla="*/ 0 w 3686"/>
                  <a:gd name="T71" fmla="*/ 0 h 974"/>
                  <a:gd name="T72" fmla="*/ 0 w 3686"/>
                  <a:gd name="T73" fmla="*/ 0 h 974"/>
                  <a:gd name="T74" fmla="*/ 0 w 3686"/>
                  <a:gd name="T75" fmla="*/ 0 h 974"/>
                  <a:gd name="T76" fmla="*/ 0 w 3686"/>
                  <a:gd name="T77" fmla="*/ 0 h 974"/>
                  <a:gd name="T78" fmla="*/ 0 w 3686"/>
                  <a:gd name="T79" fmla="*/ 0 h 974"/>
                  <a:gd name="T80" fmla="*/ 0 w 3686"/>
                  <a:gd name="T81" fmla="*/ 0 h 974"/>
                  <a:gd name="T82" fmla="*/ 0 w 3686"/>
                  <a:gd name="T83" fmla="*/ 0 h 974"/>
                  <a:gd name="T84" fmla="*/ 0 w 3686"/>
                  <a:gd name="T85" fmla="*/ 0 h 974"/>
                  <a:gd name="T86" fmla="*/ 0 w 3686"/>
                  <a:gd name="T87" fmla="*/ 0 h 974"/>
                  <a:gd name="T88" fmla="*/ 0 w 3686"/>
                  <a:gd name="T89" fmla="*/ 0 h 974"/>
                  <a:gd name="T90" fmla="*/ 0 w 3686"/>
                  <a:gd name="T91" fmla="*/ 0 h 974"/>
                  <a:gd name="T92" fmla="*/ 0 w 3686"/>
                  <a:gd name="T93" fmla="*/ 0 h 974"/>
                  <a:gd name="T94" fmla="*/ 0 w 3686"/>
                  <a:gd name="T95" fmla="*/ 0 h 974"/>
                  <a:gd name="T96" fmla="*/ 0 w 3686"/>
                  <a:gd name="T97" fmla="*/ 0 h 974"/>
                  <a:gd name="T98" fmla="*/ 0 w 3686"/>
                  <a:gd name="T99" fmla="*/ 0 h 974"/>
                  <a:gd name="T100" fmla="*/ 0 w 3686"/>
                  <a:gd name="T101" fmla="*/ 0 h 974"/>
                  <a:gd name="T102" fmla="*/ 0 w 3686"/>
                  <a:gd name="T103" fmla="*/ 0 h 974"/>
                  <a:gd name="T104" fmla="*/ 0 w 3686"/>
                  <a:gd name="T105" fmla="*/ 0 h 974"/>
                  <a:gd name="T106" fmla="*/ 0 w 3686"/>
                  <a:gd name="T107" fmla="*/ 0 h 974"/>
                  <a:gd name="T108" fmla="*/ 0 w 3686"/>
                  <a:gd name="T109" fmla="*/ 0 h 974"/>
                  <a:gd name="T110" fmla="*/ 0 w 3686"/>
                  <a:gd name="T111" fmla="*/ 0 h 97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686"/>
                  <a:gd name="T169" fmla="*/ 0 h 974"/>
                  <a:gd name="T170" fmla="*/ 3686 w 3686"/>
                  <a:gd name="T171" fmla="*/ 974 h 97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686" h="974">
                    <a:moveTo>
                      <a:pt x="2890" y="0"/>
                    </a:moveTo>
                    <a:lnTo>
                      <a:pt x="2859" y="6"/>
                    </a:lnTo>
                    <a:lnTo>
                      <a:pt x="2817" y="12"/>
                    </a:lnTo>
                    <a:lnTo>
                      <a:pt x="2763" y="22"/>
                    </a:lnTo>
                    <a:lnTo>
                      <a:pt x="2700" y="34"/>
                    </a:lnTo>
                    <a:lnTo>
                      <a:pt x="2628" y="47"/>
                    </a:lnTo>
                    <a:lnTo>
                      <a:pt x="2547" y="62"/>
                    </a:lnTo>
                    <a:lnTo>
                      <a:pt x="2460" y="80"/>
                    </a:lnTo>
                    <a:lnTo>
                      <a:pt x="2365" y="98"/>
                    </a:lnTo>
                    <a:lnTo>
                      <a:pt x="2264" y="118"/>
                    </a:lnTo>
                    <a:lnTo>
                      <a:pt x="2159" y="139"/>
                    </a:lnTo>
                    <a:lnTo>
                      <a:pt x="2049" y="162"/>
                    </a:lnTo>
                    <a:lnTo>
                      <a:pt x="1935" y="185"/>
                    </a:lnTo>
                    <a:lnTo>
                      <a:pt x="1818" y="208"/>
                    </a:lnTo>
                    <a:lnTo>
                      <a:pt x="1700" y="233"/>
                    </a:lnTo>
                    <a:lnTo>
                      <a:pt x="1579" y="257"/>
                    </a:lnTo>
                    <a:lnTo>
                      <a:pt x="1460" y="283"/>
                    </a:lnTo>
                    <a:lnTo>
                      <a:pt x="1340" y="307"/>
                    </a:lnTo>
                    <a:lnTo>
                      <a:pt x="1222" y="333"/>
                    </a:lnTo>
                    <a:lnTo>
                      <a:pt x="1105" y="357"/>
                    </a:lnTo>
                    <a:lnTo>
                      <a:pt x="991" y="381"/>
                    </a:lnTo>
                    <a:lnTo>
                      <a:pt x="881" y="406"/>
                    </a:lnTo>
                    <a:lnTo>
                      <a:pt x="776" y="429"/>
                    </a:lnTo>
                    <a:lnTo>
                      <a:pt x="674" y="451"/>
                    </a:lnTo>
                    <a:lnTo>
                      <a:pt x="581" y="472"/>
                    </a:lnTo>
                    <a:lnTo>
                      <a:pt x="492" y="492"/>
                    </a:lnTo>
                    <a:lnTo>
                      <a:pt x="411" y="511"/>
                    </a:lnTo>
                    <a:lnTo>
                      <a:pt x="340" y="528"/>
                    </a:lnTo>
                    <a:lnTo>
                      <a:pt x="277" y="544"/>
                    </a:lnTo>
                    <a:lnTo>
                      <a:pt x="224" y="557"/>
                    </a:lnTo>
                    <a:lnTo>
                      <a:pt x="182" y="570"/>
                    </a:lnTo>
                    <a:lnTo>
                      <a:pt x="151" y="579"/>
                    </a:lnTo>
                    <a:lnTo>
                      <a:pt x="133" y="587"/>
                    </a:lnTo>
                    <a:lnTo>
                      <a:pt x="110" y="598"/>
                    </a:lnTo>
                    <a:lnTo>
                      <a:pt x="88" y="608"/>
                    </a:lnTo>
                    <a:lnTo>
                      <a:pt x="68" y="616"/>
                    </a:lnTo>
                    <a:lnTo>
                      <a:pt x="49" y="624"/>
                    </a:lnTo>
                    <a:lnTo>
                      <a:pt x="33" y="629"/>
                    </a:lnTo>
                    <a:lnTo>
                      <a:pt x="19" y="634"/>
                    </a:lnTo>
                    <a:lnTo>
                      <a:pt x="9" y="639"/>
                    </a:lnTo>
                    <a:lnTo>
                      <a:pt x="2" y="643"/>
                    </a:lnTo>
                    <a:lnTo>
                      <a:pt x="0" y="648"/>
                    </a:lnTo>
                    <a:lnTo>
                      <a:pt x="1" y="653"/>
                    </a:lnTo>
                    <a:lnTo>
                      <a:pt x="8" y="658"/>
                    </a:lnTo>
                    <a:lnTo>
                      <a:pt x="19" y="663"/>
                    </a:lnTo>
                    <a:lnTo>
                      <a:pt x="37" y="671"/>
                    </a:lnTo>
                    <a:lnTo>
                      <a:pt x="60" y="679"/>
                    </a:lnTo>
                    <a:lnTo>
                      <a:pt x="90" y="689"/>
                    </a:lnTo>
                    <a:lnTo>
                      <a:pt x="126" y="701"/>
                    </a:lnTo>
                    <a:lnTo>
                      <a:pt x="163" y="712"/>
                    </a:lnTo>
                    <a:lnTo>
                      <a:pt x="195" y="722"/>
                    </a:lnTo>
                    <a:lnTo>
                      <a:pt x="223" y="731"/>
                    </a:lnTo>
                    <a:lnTo>
                      <a:pt x="247" y="739"/>
                    </a:lnTo>
                    <a:lnTo>
                      <a:pt x="269" y="746"/>
                    </a:lnTo>
                    <a:lnTo>
                      <a:pt x="288" y="752"/>
                    </a:lnTo>
                    <a:lnTo>
                      <a:pt x="306" y="757"/>
                    </a:lnTo>
                    <a:lnTo>
                      <a:pt x="323" y="762"/>
                    </a:lnTo>
                    <a:lnTo>
                      <a:pt x="338" y="769"/>
                    </a:lnTo>
                    <a:lnTo>
                      <a:pt x="355" y="774"/>
                    </a:lnTo>
                    <a:lnTo>
                      <a:pt x="372" y="780"/>
                    </a:lnTo>
                    <a:lnTo>
                      <a:pt x="391" y="788"/>
                    </a:lnTo>
                    <a:lnTo>
                      <a:pt x="411" y="797"/>
                    </a:lnTo>
                    <a:lnTo>
                      <a:pt x="435" y="806"/>
                    </a:lnTo>
                    <a:lnTo>
                      <a:pt x="460" y="817"/>
                    </a:lnTo>
                    <a:lnTo>
                      <a:pt x="491" y="830"/>
                    </a:lnTo>
                    <a:lnTo>
                      <a:pt x="520" y="844"/>
                    </a:lnTo>
                    <a:lnTo>
                      <a:pt x="545" y="858"/>
                    </a:lnTo>
                    <a:lnTo>
                      <a:pt x="565" y="873"/>
                    </a:lnTo>
                    <a:lnTo>
                      <a:pt x="582" y="888"/>
                    </a:lnTo>
                    <a:lnTo>
                      <a:pt x="596" y="901"/>
                    </a:lnTo>
                    <a:lnTo>
                      <a:pt x="609" y="915"/>
                    </a:lnTo>
                    <a:lnTo>
                      <a:pt x="620" y="926"/>
                    </a:lnTo>
                    <a:lnTo>
                      <a:pt x="633" y="938"/>
                    </a:lnTo>
                    <a:lnTo>
                      <a:pt x="646" y="948"/>
                    </a:lnTo>
                    <a:lnTo>
                      <a:pt x="661" y="957"/>
                    </a:lnTo>
                    <a:lnTo>
                      <a:pt x="679" y="964"/>
                    </a:lnTo>
                    <a:lnTo>
                      <a:pt x="700" y="970"/>
                    </a:lnTo>
                    <a:lnTo>
                      <a:pt x="726" y="973"/>
                    </a:lnTo>
                    <a:lnTo>
                      <a:pt x="758" y="974"/>
                    </a:lnTo>
                    <a:lnTo>
                      <a:pt x="795" y="971"/>
                    </a:lnTo>
                    <a:lnTo>
                      <a:pt x="840" y="967"/>
                    </a:lnTo>
                    <a:lnTo>
                      <a:pt x="869" y="964"/>
                    </a:lnTo>
                    <a:lnTo>
                      <a:pt x="908" y="956"/>
                    </a:lnTo>
                    <a:lnTo>
                      <a:pt x="955" y="947"/>
                    </a:lnTo>
                    <a:lnTo>
                      <a:pt x="1011" y="935"/>
                    </a:lnTo>
                    <a:lnTo>
                      <a:pt x="1076" y="921"/>
                    </a:lnTo>
                    <a:lnTo>
                      <a:pt x="1146" y="905"/>
                    </a:lnTo>
                    <a:lnTo>
                      <a:pt x="1223" y="887"/>
                    </a:lnTo>
                    <a:lnTo>
                      <a:pt x="1305" y="867"/>
                    </a:lnTo>
                    <a:lnTo>
                      <a:pt x="1392" y="847"/>
                    </a:lnTo>
                    <a:lnTo>
                      <a:pt x="1485" y="824"/>
                    </a:lnTo>
                    <a:lnTo>
                      <a:pt x="1581" y="801"/>
                    </a:lnTo>
                    <a:lnTo>
                      <a:pt x="1679" y="776"/>
                    </a:lnTo>
                    <a:lnTo>
                      <a:pt x="1781" y="752"/>
                    </a:lnTo>
                    <a:lnTo>
                      <a:pt x="1885" y="726"/>
                    </a:lnTo>
                    <a:lnTo>
                      <a:pt x="1988" y="699"/>
                    </a:lnTo>
                    <a:lnTo>
                      <a:pt x="2094" y="672"/>
                    </a:lnTo>
                    <a:lnTo>
                      <a:pt x="2199" y="647"/>
                    </a:lnTo>
                    <a:lnTo>
                      <a:pt x="2304" y="620"/>
                    </a:lnTo>
                    <a:lnTo>
                      <a:pt x="2406" y="593"/>
                    </a:lnTo>
                    <a:lnTo>
                      <a:pt x="2508" y="567"/>
                    </a:lnTo>
                    <a:lnTo>
                      <a:pt x="2605" y="542"/>
                    </a:lnTo>
                    <a:lnTo>
                      <a:pt x="2701" y="517"/>
                    </a:lnTo>
                    <a:lnTo>
                      <a:pt x="2792" y="494"/>
                    </a:lnTo>
                    <a:lnTo>
                      <a:pt x="2878" y="471"/>
                    </a:lnTo>
                    <a:lnTo>
                      <a:pt x="2960" y="451"/>
                    </a:lnTo>
                    <a:lnTo>
                      <a:pt x="3036" y="430"/>
                    </a:lnTo>
                    <a:lnTo>
                      <a:pt x="3105" y="412"/>
                    </a:lnTo>
                    <a:lnTo>
                      <a:pt x="3167" y="395"/>
                    </a:lnTo>
                    <a:lnTo>
                      <a:pt x="3220" y="381"/>
                    </a:lnTo>
                    <a:lnTo>
                      <a:pt x="3267" y="369"/>
                    </a:lnTo>
                    <a:lnTo>
                      <a:pt x="3304" y="358"/>
                    </a:lnTo>
                    <a:lnTo>
                      <a:pt x="3331" y="351"/>
                    </a:lnTo>
                    <a:lnTo>
                      <a:pt x="3376" y="338"/>
                    </a:lnTo>
                    <a:lnTo>
                      <a:pt x="3419" y="325"/>
                    </a:lnTo>
                    <a:lnTo>
                      <a:pt x="3463" y="313"/>
                    </a:lnTo>
                    <a:lnTo>
                      <a:pt x="3504" y="302"/>
                    </a:lnTo>
                    <a:lnTo>
                      <a:pt x="3542" y="290"/>
                    </a:lnTo>
                    <a:lnTo>
                      <a:pt x="3578" y="279"/>
                    </a:lnTo>
                    <a:lnTo>
                      <a:pt x="3610" y="268"/>
                    </a:lnTo>
                    <a:lnTo>
                      <a:pt x="3637" y="258"/>
                    </a:lnTo>
                    <a:lnTo>
                      <a:pt x="3659" y="248"/>
                    </a:lnTo>
                    <a:lnTo>
                      <a:pt x="3676" y="240"/>
                    </a:lnTo>
                    <a:lnTo>
                      <a:pt x="3685" y="231"/>
                    </a:lnTo>
                    <a:lnTo>
                      <a:pt x="3686" y="225"/>
                    </a:lnTo>
                    <a:lnTo>
                      <a:pt x="3679" y="218"/>
                    </a:lnTo>
                    <a:lnTo>
                      <a:pt x="3664" y="213"/>
                    </a:lnTo>
                    <a:lnTo>
                      <a:pt x="3640" y="208"/>
                    </a:lnTo>
                    <a:lnTo>
                      <a:pt x="3604" y="206"/>
                    </a:lnTo>
                    <a:lnTo>
                      <a:pt x="3564" y="204"/>
                    </a:lnTo>
                    <a:lnTo>
                      <a:pt x="3527" y="206"/>
                    </a:lnTo>
                    <a:lnTo>
                      <a:pt x="3492" y="210"/>
                    </a:lnTo>
                    <a:lnTo>
                      <a:pt x="3460" y="215"/>
                    </a:lnTo>
                    <a:lnTo>
                      <a:pt x="3429" y="221"/>
                    </a:lnTo>
                    <a:lnTo>
                      <a:pt x="3400" y="229"/>
                    </a:lnTo>
                    <a:lnTo>
                      <a:pt x="3372" y="236"/>
                    </a:lnTo>
                    <a:lnTo>
                      <a:pt x="3345" y="244"/>
                    </a:lnTo>
                    <a:lnTo>
                      <a:pt x="3319" y="252"/>
                    </a:lnTo>
                    <a:lnTo>
                      <a:pt x="3294" y="260"/>
                    </a:lnTo>
                    <a:lnTo>
                      <a:pt x="3269" y="265"/>
                    </a:lnTo>
                    <a:lnTo>
                      <a:pt x="3244" y="268"/>
                    </a:lnTo>
                    <a:lnTo>
                      <a:pt x="3219" y="271"/>
                    </a:lnTo>
                    <a:lnTo>
                      <a:pt x="3194" y="270"/>
                    </a:lnTo>
                    <a:lnTo>
                      <a:pt x="3168" y="266"/>
                    </a:lnTo>
                    <a:lnTo>
                      <a:pt x="3141" y="260"/>
                    </a:lnTo>
                    <a:lnTo>
                      <a:pt x="3091" y="244"/>
                    </a:lnTo>
                    <a:lnTo>
                      <a:pt x="3050" y="230"/>
                    </a:lnTo>
                    <a:lnTo>
                      <a:pt x="3018" y="217"/>
                    </a:lnTo>
                    <a:lnTo>
                      <a:pt x="2996" y="206"/>
                    </a:lnTo>
                    <a:lnTo>
                      <a:pt x="2985" y="193"/>
                    </a:lnTo>
                    <a:lnTo>
                      <a:pt x="2983" y="180"/>
                    </a:lnTo>
                    <a:lnTo>
                      <a:pt x="2991" y="163"/>
                    </a:lnTo>
                    <a:lnTo>
                      <a:pt x="3011" y="145"/>
                    </a:lnTo>
                    <a:lnTo>
                      <a:pt x="3033" y="127"/>
                    </a:lnTo>
                    <a:lnTo>
                      <a:pt x="3047" y="112"/>
                    </a:lnTo>
                    <a:lnTo>
                      <a:pt x="3054" y="100"/>
                    </a:lnTo>
                    <a:lnTo>
                      <a:pt x="3052" y="89"/>
                    </a:lnTo>
                    <a:lnTo>
                      <a:pt x="3045" y="79"/>
                    </a:lnTo>
                    <a:lnTo>
                      <a:pt x="3031" y="70"/>
                    </a:lnTo>
                    <a:lnTo>
                      <a:pt x="3009" y="58"/>
                    </a:lnTo>
                    <a:lnTo>
                      <a:pt x="2981" y="45"/>
                    </a:lnTo>
                    <a:lnTo>
                      <a:pt x="2952" y="33"/>
                    </a:lnTo>
                    <a:lnTo>
                      <a:pt x="2931" y="22"/>
                    </a:lnTo>
                    <a:lnTo>
                      <a:pt x="2915" y="15"/>
                    </a:lnTo>
                    <a:lnTo>
                      <a:pt x="2904" y="9"/>
                    </a:lnTo>
                    <a:lnTo>
                      <a:pt x="2896" y="4"/>
                    </a:lnTo>
                    <a:lnTo>
                      <a:pt x="2892" y="2"/>
                    </a:lnTo>
                    <a:lnTo>
                      <a:pt x="2890" y="0"/>
                    </a:lnTo>
                    <a:close/>
                  </a:path>
                </a:pathLst>
              </a:custGeom>
              <a:solidFill>
                <a:srgbClr val="7F7F7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15" name="Freeform 214">
                <a:extLst>
                  <a:ext uri="{FF2B5EF4-FFF2-40B4-BE49-F238E27FC236}">
                    <a16:creationId xmlns:a16="http://schemas.microsoft.com/office/drawing/2014/main" id="{1D6E3C7A-8EE9-41C4-A7A5-D7F4D5258630}"/>
                  </a:ext>
                </a:extLst>
              </p:cNvPr>
              <p:cNvSpPr>
                <a:spLocks noChangeAspect="1"/>
              </p:cNvSpPr>
              <p:nvPr/>
            </p:nvSpPr>
            <p:spPr bwMode="auto">
              <a:xfrm>
                <a:off x="4762" y="1666"/>
                <a:ext cx="153" cy="91"/>
              </a:xfrm>
              <a:custGeom>
                <a:avLst/>
                <a:gdLst>
                  <a:gd name="T0" fmla="*/ 0 w 614"/>
                  <a:gd name="T1" fmla="*/ 0 h 364"/>
                  <a:gd name="T2" fmla="*/ 0 w 614"/>
                  <a:gd name="T3" fmla="*/ 0 h 364"/>
                  <a:gd name="T4" fmla="*/ 0 w 614"/>
                  <a:gd name="T5" fmla="*/ 0 h 364"/>
                  <a:gd name="T6" fmla="*/ 0 w 614"/>
                  <a:gd name="T7" fmla="*/ 0 h 364"/>
                  <a:gd name="T8" fmla="*/ 0 w 614"/>
                  <a:gd name="T9" fmla="*/ 0 h 364"/>
                  <a:gd name="T10" fmla="*/ 0 w 614"/>
                  <a:gd name="T11" fmla="*/ 0 h 364"/>
                  <a:gd name="T12" fmla="*/ 0 w 614"/>
                  <a:gd name="T13" fmla="*/ 0 h 364"/>
                  <a:gd name="T14" fmla="*/ 0 60000 65536"/>
                  <a:gd name="T15" fmla="*/ 0 60000 65536"/>
                  <a:gd name="T16" fmla="*/ 0 60000 65536"/>
                  <a:gd name="T17" fmla="*/ 0 60000 65536"/>
                  <a:gd name="T18" fmla="*/ 0 60000 65536"/>
                  <a:gd name="T19" fmla="*/ 0 60000 65536"/>
                  <a:gd name="T20" fmla="*/ 0 60000 65536"/>
                  <a:gd name="T21" fmla="*/ 0 w 614"/>
                  <a:gd name="T22" fmla="*/ 0 h 364"/>
                  <a:gd name="T23" fmla="*/ 614 w 614"/>
                  <a:gd name="T24" fmla="*/ 364 h 3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364">
                    <a:moveTo>
                      <a:pt x="60" y="166"/>
                    </a:moveTo>
                    <a:lnTo>
                      <a:pt x="0" y="364"/>
                    </a:lnTo>
                    <a:lnTo>
                      <a:pt x="182" y="342"/>
                    </a:lnTo>
                    <a:lnTo>
                      <a:pt x="577" y="242"/>
                    </a:lnTo>
                    <a:lnTo>
                      <a:pt x="614" y="0"/>
                    </a:lnTo>
                    <a:lnTo>
                      <a:pt x="424" y="0"/>
                    </a:lnTo>
                    <a:lnTo>
                      <a:pt x="60" y="166"/>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16" name="Freeform 215">
                <a:extLst>
                  <a:ext uri="{FF2B5EF4-FFF2-40B4-BE49-F238E27FC236}">
                    <a16:creationId xmlns:a16="http://schemas.microsoft.com/office/drawing/2014/main" id="{3D20D7D4-ADC7-47A2-89BE-537E623F20E3}"/>
                  </a:ext>
                </a:extLst>
              </p:cNvPr>
              <p:cNvSpPr>
                <a:spLocks noChangeAspect="1"/>
              </p:cNvSpPr>
              <p:nvPr/>
            </p:nvSpPr>
            <p:spPr bwMode="auto">
              <a:xfrm>
                <a:off x="4762" y="1666"/>
                <a:ext cx="153" cy="91"/>
              </a:xfrm>
              <a:custGeom>
                <a:avLst/>
                <a:gdLst>
                  <a:gd name="T0" fmla="*/ 0 w 614"/>
                  <a:gd name="T1" fmla="*/ 0 h 364"/>
                  <a:gd name="T2" fmla="*/ 0 w 614"/>
                  <a:gd name="T3" fmla="*/ 0 h 364"/>
                  <a:gd name="T4" fmla="*/ 0 w 614"/>
                  <a:gd name="T5" fmla="*/ 0 h 364"/>
                  <a:gd name="T6" fmla="*/ 0 w 614"/>
                  <a:gd name="T7" fmla="*/ 0 h 364"/>
                  <a:gd name="T8" fmla="*/ 0 w 614"/>
                  <a:gd name="T9" fmla="*/ 0 h 364"/>
                  <a:gd name="T10" fmla="*/ 0 w 614"/>
                  <a:gd name="T11" fmla="*/ 0 h 364"/>
                  <a:gd name="T12" fmla="*/ 0 w 614"/>
                  <a:gd name="T13" fmla="*/ 0 h 364"/>
                  <a:gd name="T14" fmla="*/ 0 60000 65536"/>
                  <a:gd name="T15" fmla="*/ 0 60000 65536"/>
                  <a:gd name="T16" fmla="*/ 0 60000 65536"/>
                  <a:gd name="T17" fmla="*/ 0 60000 65536"/>
                  <a:gd name="T18" fmla="*/ 0 60000 65536"/>
                  <a:gd name="T19" fmla="*/ 0 60000 65536"/>
                  <a:gd name="T20" fmla="*/ 0 60000 65536"/>
                  <a:gd name="T21" fmla="*/ 0 w 614"/>
                  <a:gd name="T22" fmla="*/ 0 h 364"/>
                  <a:gd name="T23" fmla="*/ 614 w 614"/>
                  <a:gd name="T24" fmla="*/ 364 h 3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364">
                    <a:moveTo>
                      <a:pt x="60" y="166"/>
                    </a:moveTo>
                    <a:lnTo>
                      <a:pt x="0" y="364"/>
                    </a:lnTo>
                    <a:lnTo>
                      <a:pt x="182" y="342"/>
                    </a:lnTo>
                    <a:lnTo>
                      <a:pt x="577" y="242"/>
                    </a:lnTo>
                    <a:lnTo>
                      <a:pt x="614" y="0"/>
                    </a:lnTo>
                    <a:lnTo>
                      <a:pt x="424" y="0"/>
                    </a:lnTo>
                    <a:lnTo>
                      <a:pt x="60" y="166"/>
                    </a:lnTo>
                  </a:path>
                </a:pathLst>
              </a:custGeom>
              <a:noFill/>
              <a:ln w="0" cap="sq">
                <a:solidFill>
                  <a:srgbClr val="000000"/>
                </a:solidFill>
                <a:prstDash val="solid"/>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17" name="Freeform 216">
                <a:extLst>
                  <a:ext uri="{FF2B5EF4-FFF2-40B4-BE49-F238E27FC236}">
                    <a16:creationId xmlns:a16="http://schemas.microsoft.com/office/drawing/2014/main" id="{FB046F50-CC23-4361-9FEB-6F4739AE0EF1}"/>
                  </a:ext>
                </a:extLst>
              </p:cNvPr>
              <p:cNvSpPr>
                <a:spLocks noChangeAspect="1"/>
              </p:cNvSpPr>
              <p:nvPr/>
            </p:nvSpPr>
            <p:spPr bwMode="auto">
              <a:xfrm>
                <a:off x="4534" y="1747"/>
                <a:ext cx="119" cy="88"/>
              </a:xfrm>
              <a:custGeom>
                <a:avLst/>
                <a:gdLst>
                  <a:gd name="T0" fmla="*/ 0 w 478"/>
                  <a:gd name="T1" fmla="*/ 0 h 350"/>
                  <a:gd name="T2" fmla="*/ 0 w 478"/>
                  <a:gd name="T3" fmla="*/ 0 h 350"/>
                  <a:gd name="T4" fmla="*/ 0 w 478"/>
                  <a:gd name="T5" fmla="*/ 0 h 350"/>
                  <a:gd name="T6" fmla="*/ 0 w 478"/>
                  <a:gd name="T7" fmla="*/ 0 h 350"/>
                  <a:gd name="T8" fmla="*/ 0 60000 65536"/>
                  <a:gd name="T9" fmla="*/ 0 60000 65536"/>
                  <a:gd name="T10" fmla="*/ 0 60000 65536"/>
                  <a:gd name="T11" fmla="*/ 0 60000 65536"/>
                  <a:gd name="T12" fmla="*/ 0 w 478"/>
                  <a:gd name="T13" fmla="*/ 0 h 350"/>
                  <a:gd name="T14" fmla="*/ 478 w 478"/>
                  <a:gd name="T15" fmla="*/ 350 h 350"/>
                </a:gdLst>
                <a:ahLst/>
                <a:cxnLst>
                  <a:cxn ang="T8">
                    <a:pos x="T0" y="T1"/>
                  </a:cxn>
                  <a:cxn ang="T9">
                    <a:pos x="T2" y="T3"/>
                  </a:cxn>
                  <a:cxn ang="T10">
                    <a:pos x="T4" y="T5"/>
                  </a:cxn>
                  <a:cxn ang="T11">
                    <a:pos x="T6" y="T7"/>
                  </a:cxn>
                </a:cxnLst>
                <a:rect l="T12" t="T13" r="T14" b="T15"/>
                <a:pathLst>
                  <a:path w="478" h="350">
                    <a:moveTo>
                      <a:pt x="478" y="0"/>
                    </a:moveTo>
                    <a:lnTo>
                      <a:pt x="432" y="236"/>
                    </a:lnTo>
                    <a:lnTo>
                      <a:pt x="0" y="350"/>
                    </a:lnTo>
                    <a:lnTo>
                      <a:pt x="478" y="0"/>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18" name="Freeform 217">
                <a:extLst>
                  <a:ext uri="{FF2B5EF4-FFF2-40B4-BE49-F238E27FC236}">
                    <a16:creationId xmlns:a16="http://schemas.microsoft.com/office/drawing/2014/main" id="{F9465C1D-8DB3-4A94-B16F-99E90DAFC355}"/>
                  </a:ext>
                </a:extLst>
              </p:cNvPr>
              <p:cNvSpPr>
                <a:spLocks noChangeAspect="1"/>
              </p:cNvSpPr>
              <p:nvPr/>
            </p:nvSpPr>
            <p:spPr bwMode="auto">
              <a:xfrm>
                <a:off x="4249" y="1602"/>
                <a:ext cx="402" cy="192"/>
              </a:xfrm>
              <a:custGeom>
                <a:avLst/>
                <a:gdLst>
                  <a:gd name="T0" fmla="*/ 0 w 1611"/>
                  <a:gd name="T1" fmla="*/ 0 h 768"/>
                  <a:gd name="T2" fmla="*/ 0 w 1611"/>
                  <a:gd name="T3" fmla="*/ 0 h 768"/>
                  <a:gd name="T4" fmla="*/ 0 w 1611"/>
                  <a:gd name="T5" fmla="*/ 0 h 768"/>
                  <a:gd name="T6" fmla="*/ 0 w 1611"/>
                  <a:gd name="T7" fmla="*/ 0 h 768"/>
                  <a:gd name="T8" fmla="*/ 0 w 1611"/>
                  <a:gd name="T9" fmla="*/ 0 h 768"/>
                  <a:gd name="T10" fmla="*/ 0 w 1611"/>
                  <a:gd name="T11" fmla="*/ 0 h 768"/>
                  <a:gd name="T12" fmla="*/ 0 w 1611"/>
                  <a:gd name="T13" fmla="*/ 0 h 768"/>
                  <a:gd name="T14" fmla="*/ 0 w 1611"/>
                  <a:gd name="T15" fmla="*/ 0 h 768"/>
                  <a:gd name="T16" fmla="*/ 0 w 1611"/>
                  <a:gd name="T17" fmla="*/ 0 h 768"/>
                  <a:gd name="T18" fmla="*/ 0 w 1611"/>
                  <a:gd name="T19" fmla="*/ 0 h 768"/>
                  <a:gd name="T20" fmla="*/ 0 w 1611"/>
                  <a:gd name="T21" fmla="*/ 0 h 768"/>
                  <a:gd name="T22" fmla="*/ 0 w 1611"/>
                  <a:gd name="T23" fmla="*/ 0 h 768"/>
                  <a:gd name="T24" fmla="*/ 0 w 1611"/>
                  <a:gd name="T25" fmla="*/ 0 h 768"/>
                  <a:gd name="T26" fmla="*/ 0 w 1611"/>
                  <a:gd name="T27" fmla="*/ 0 h 768"/>
                  <a:gd name="T28" fmla="*/ 0 w 1611"/>
                  <a:gd name="T29" fmla="*/ 0 h 768"/>
                  <a:gd name="T30" fmla="*/ 0 w 1611"/>
                  <a:gd name="T31" fmla="*/ 0 h 768"/>
                  <a:gd name="T32" fmla="*/ 0 w 1611"/>
                  <a:gd name="T33" fmla="*/ 0 h 768"/>
                  <a:gd name="T34" fmla="*/ 0 w 1611"/>
                  <a:gd name="T35" fmla="*/ 0 h 768"/>
                  <a:gd name="T36" fmla="*/ 0 w 1611"/>
                  <a:gd name="T37" fmla="*/ 0 h 768"/>
                  <a:gd name="T38" fmla="*/ 0 w 1611"/>
                  <a:gd name="T39" fmla="*/ 0 h 768"/>
                  <a:gd name="T40" fmla="*/ 0 w 1611"/>
                  <a:gd name="T41" fmla="*/ 0 h 768"/>
                  <a:gd name="T42" fmla="*/ 0 w 1611"/>
                  <a:gd name="T43" fmla="*/ 0 h 768"/>
                  <a:gd name="T44" fmla="*/ 0 w 1611"/>
                  <a:gd name="T45" fmla="*/ 0 h 768"/>
                  <a:gd name="T46" fmla="*/ 0 w 1611"/>
                  <a:gd name="T47" fmla="*/ 0 h 768"/>
                  <a:gd name="T48" fmla="*/ 0 w 1611"/>
                  <a:gd name="T49" fmla="*/ 0 h 768"/>
                  <a:gd name="T50" fmla="*/ 0 w 1611"/>
                  <a:gd name="T51" fmla="*/ 0 h 768"/>
                  <a:gd name="T52" fmla="*/ 0 w 1611"/>
                  <a:gd name="T53" fmla="*/ 0 h 768"/>
                  <a:gd name="T54" fmla="*/ 0 w 1611"/>
                  <a:gd name="T55" fmla="*/ 0 h 768"/>
                  <a:gd name="T56" fmla="*/ 0 w 1611"/>
                  <a:gd name="T57" fmla="*/ 0 h 768"/>
                  <a:gd name="T58" fmla="*/ 0 w 1611"/>
                  <a:gd name="T59" fmla="*/ 0 h 768"/>
                  <a:gd name="T60" fmla="*/ 0 w 1611"/>
                  <a:gd name="T61" fmla="*/ 0 h 768"/>
                  <a:gd name="T62" fmla="*/ 0 w 1611"/>
                  <a:gd name="T63" fmla="*/ 0 h 768"/>
                  <a:gd name="T64" fmla="*/ 0 w 1611"/>
                  <a:gd name="T65" fmla="*/ 0 h 768"/>
                  <a:gd name="T66" fmla="*/ 0 w 1611"/>
                  <a:gd name="T67" fmla="*/ 0 h 768"/>
                  <a:gd name="T68" fmla="*/ 0 w 1611"/>
                  <a:gd name="T69" fmla="*/ 0 h 768"/>
                  <a:gd name="T70" fmla="*/ 0 w 1611"/>
                  <a:gd name="T71" fmla="*/ 0 h 768"/>
                  <a:gd name="T72" fmla="*/ 0 w 1611"/>
                  <a:gd name="T73" fmla="*/ 0 h 768"/>
                  <a:gd name="T74" fmla="*/ 0 w 1611"/>
                  <a:gd name="T75" fmla="*/ 0 h 768"/>
                  <a:gd name="T76" fmla="*/ 0 w 1611"/>
                  <a:gd name="T77" fmla="*/ 0 h 768"/>
                  <a:gd name="T78" fmla="*/ 0 w 1611"/>
                  <a:gd name="T79" fmla="*/ 0 h 768"/>
                  <a:gd name="T80" fmla="*/ 0 w 1611"/>
                  <a:gd name="T81" fmla="*/ 0 h 768"/>
                  <a:gd name="T82" fmla="*/ 0 w 1611"/>
                  <a:gd name="T83" fmla="*/ 0 h 768"/>
                  <a:gd name="T84" fmla="*/ 0 w 1611"/>
                  <a:gd name="T85" fmla="*/ 0 h 768"/>
                  <a:gd name="T86" fmla="*/ 0 w 1611"/>
                  <a:gd name="T87" fmla="*/ 0 h 768"/>
                  <a:gd name="T88" fmla="*/ 0 w 1611"/>
                  <a:gd name="T89" fmla="*/ 0 h 768"/>
                  <a:gd name="T90" fmla="*/ 0 w 1611"/>
                  <a:gd name="T91" fmla="*/ 0 h 768"/>
                  <a:gd name="T92" fmla="*/ 0 w 1611"/>
                  <a:gd name="T93" fmla="*/ 0 h 768"/>
                  <a:gd name="T94" fmla="*/ 0 w 1611"/>
                  <a:gd name="T95" fmla="*/ 0 h 768"/>
                  <a:gd name="T96" fmla="*/ 0 w 1611"/>
                  <a:gd name="T97" fmla="*/ 0 h 768"/>
                  <a:gd name="T98" fmla="*/ 0 w 1611"/>
                  <a:gd name="T99" fmla="*/ 0 h 768"/>
                  <a:gd name="T100" fmla="*/ 0 w 1611"/>
                  <a:gd name="T101" fmla="*/ 0 h 768"/>
                  <a:gd name="T102" fmla="*/ 0 w 1611"/>
                  <a:gd name="T103" fmla="*/ 0 h 768"/>
                  <a:gd name="T104" fmla="*/ 0 w 1611"/>
                  <a:gd name="T105" fmla="*/ 0 h 768"/>
                  <a:gd name="T106" fmla="*/ 0 w 1611"/>
                  <a:gd name="T107" fmla="*/ 0 h 768"/>
                  <a:gd name="T108" fmla="*/ 0 w 1611"/>
                  <a:gd name="T109" fmla="*/ 0 h 768"/>
                  <a:gd name="T110" fmla="*/ 0 w 1611"/>
                  <a:gd name="T111" fmla="*/ 0 h 768"/>
                  <a:gd name="T112" fmla="*/ 0 w 1611"/>
                  <a:gd name="T113" fmla="*/ 0 h 768"/>
                  <a:gd name="T114" fmla="*/ 0 w 1611"/>
                  <a:gd name="T115" fmla="*/ 0 h 768"/>
                  <a:gd name="T116" fmla="*/ 0 w 1611"/>
                  <a:gd name="T117" fmla="*/ 0 h 768"/>
                  <a:gd name="T118" fmla="*/ 0 w 1611"/>
                  <a:gd name="T119" fmla="*/ 0 h 768"/>
                  <a:gd name="T120" fmla="*/ 0 w 1611"/>
                  <a:gd name="T121" fmla="*/ 0 h 76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11"/>
                  <a:gd name="T184" fmla="*/ 0 h 768"/>
                  <a:gd name="T185" fmla="*/ 1611 w 1611"/>
                  <a:gd name="T186" fmla="*/ 768 h 76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11" h="768">
                    <a:moveTo>
                      <a:pt x="1611" y="352"/>
                    </a:moveTo>
                    <a:lnTo>
                      <a:pt x="1567" y="357"/>
                    </a:lnTo>
                    <a:lnTo>
                      <a:pt x="1520" y="370"/>
                    </a:lnTo>
                    <a:lnTo>
                      <a:pt x="1467" y="391"/>
                    </a:lnTo>
                    <a:lnTo>
                      <a:pt x="1413" y="416"/>
                    </a:lnTo>
                    <a:lnTo>
                      <a:pt x="1357" y="447"/>
                    </a:lnTo>
                    <a:lnTo>
                      <a:pt x="1302" y="482"/>
                    </a:lnTo>
                    <a:lnTo>
                      <a:pt x="1245" y="519"/>
                    </a:lnTo>
                    <a:lnTo>
                      <a:pt x="1191" y="558"/>
                    </a:lnTo>
                    <a:lnTo>
                      <a:pt x="1139" y="596"/>
                    </a:lnTo>
                    <a:lnTo>
                      <a:pt x="1091" y="633"/>
                    </a:lnTo>
                    <a:lnTo>
                      <a:pt x="1048" y="668"/>
                    </a:lnTo>
                    <a:lnTo>
                      <a:pt x="1009" y="699"/>
                    </a:lnTo>
                    <a:lnTo>
                      <a:pt x="979" y="724"/>
                    </a:lnTo>
                    <a:lnTo>
                      <a:pt x="956" y="745"/>
                    </a:lnTo>
                    <a:lnTo>
                      <a:pt x="940" y="758"/>
                    </a:lnTo>
                    <a:lnTo>
                      <a:pt x="935" y="763"/>
                    </a:lnTo>
                    <a:lnTo>
                      <a:pt x="932" y="763"/>
                    </a:lnTo>
                    <a:lnTo>
                      <a:pt x="925" y="764"/>
                    </a:lnTo>
                    <a:lnTo>
                      <a:pt x="912" y="765"/>
                    </a:lnTo>
                    <a:lnTo>
                      <a:pt x="895" y="765"/>
                    </a:lnTo>
                    <a:lnTo>
                      <a:pt x="873" y="767"/>
                    </a:lnTo>
                    <a:lnTo>
                      <a:pt x="849" y="768"/>
                    </a:lnTo>
                    <a:lnTo>
                      <a:pt x="821" y="767"/>
                    </a:lnTo>
                    <a:lnTo>
                      <a:pt x="789" y="767"/>
                    </a:lnTo>
                    <a:lnTo>
                      <a:pt x="756" y="764"/>
                    </a:lnTo>
                    <a:lnTo>
                      <a:pt x="718" y="760"/>
                    </a:lnTo>
                    <a:lnTo>
                      <a:pt x="681" y="756"/>
                    </a:lnTo>
                    <a:lnTo>
                      <a:pt x="641" y="749"/>
                    </a:lnTo>
                    <a:lnTo>
                      <a:pt x="599" y="741"/>
                    </a:lnTo>
                    <a:lnTo>
                      <a:pt x="558" y="729"/>
                    </a:lnTo>
                    <a:lnTo>
                      <a:pt x="514" y="717"/>
                    </a:lnTo>
                    <a:lnTo>
                      <a:pt x="472" y="701"/>
                    </a:lnTo>
                    <a:lnTo>
                      <a:pt x="430" y="684"/>
                    </a:lnTo>
                    <a:lnTo>
                      <a:pt x="389" y="667"/>
                    </a:lnTo>
                    <a:lnTo>
                      <a:pt x="350" y="649"/>
                    </a:lnTo>
                    <a:lnTo>
                      <a:pt x="313" y="632"/>
                    </a:lnTo>
                    <a:lnTo>
                      <a:pt x="277" y="615"/>
                    </a:lnTo>
                    <a:lnTo>
                      <a:pt x="244" y="599"/>
                    </a:lnTo>
                    <a:lnTo>
                      <a:pt x="213" y="583"/>
                    </a:lnTo>
                    <a:lnTo>
                      <a:pt x="185" y="568"/>
                    </a:lnTo>
                    <a:lnTo>
                      <a:pt x="159" y="555"/>
                    </a:lnTo>
                    <a:lnTo>
                      <a:pt x="136" y="542"/>
                    </a:lnTo>
                    <a:lnTo>
                      <a:pt x="116" y="531"/>
                    </a:lnTo>
                    <a:lnTo>
                      <a:pt x="99" y="522"/>
                    </a:lnTo>
                    <a:lnTo>
                      <a:pt x="86" y="514"/>
                    </a:lnTo>
                    <a:lnTo>
                      <a:pt x="76" y="509"/>
                    </a:lnTo>
                    <a:lnTo>
                      <a:pt x="71" y="505"/>
                    </a:lnTo>
                    <a:lnTo>
                      <a:pt x="68" y="504"/>
                    </a:lnTo>
                    <a:lnTo>
                      <a:pt x="0" y="442"/>
                    </a:lnTo>
                    <a:lnTo>
                      <a:pt x="2" y="440"/>
                    </a:lnTo>
                    <a:lnTo>
                      <a:pt x="4" y="432"/>
                    </a:lnTo>
                    <a:lnTo>
                      <a:pt x="11" y="419"/>
                    </a:lnTo>
                    <a:lnTo>
                      <a:pt x="21" y="402"/>
                    </a:lnTo>
                    <a:lnTo>
                      <a:pt x="36" y="383"/>
                    </a:lnTo>
                    <a:lnTo>
                      <a:pt x="58" y="361"/>
                    </a:lnTo>
                    <a:lnTo>
                      <a:pt x="86" y="338"/>
                    </a:lnTo>
                    <a:lnTo>
                      <a:pt x="122" y="313"/>
                    </a:lnTo>
                    <a:lnTo>
                      <a:pt x="144" y="298"/>
                    </a:lnTo>
                    <a:lnTo>
                      <a:pt x="170" y="279"/>
                    </a:lnTo>
                    <a:lnTo>
                      <a:pt x="197" y="259"/>
                    </a:lnTo>
                    <a:lnTo>
                      <a:pt x="226" y="236"/>
                    </a:lnTo>
                    <a:lnTo>
                      <a:pt x="257" y="210"/>
                    </a:lnTo>
                    <a:lnTo>
                      <a:pt x="289" y="184"/>
                    </a:lnTo>
                    <a:lnTo>
                      <a:pt x="321" y="157"/>
                    </a:lnTo>
                    <a:lnTo>
                      <a:pt x="352" y="132"/>
                    </a:lnTo>
                    <a:lnTo>
                      <a:pt x="381" y="106"/>
                    </a:lnTo>
                    <a:lnTo>
                      <a:pt x="409" y="82"/>
                    </a:lnTo>
                    <a:lnTo>
                      <a:pt x="435" y="60"/>
                    </a:lnTo>
                    <a:lnTo>
                      <a:pt x="457" y="41"/>
                    </a:lnTo>
                    <a:lnTo>
                      <a:pt x="476" y="24"/>
                    </a:lnTo>
                    <a:lnTo>
                      <a:pt x="490" y="11"/>
                    </a:lnTo>
                    <a:lnTo>
                      <a:pt x="499" y="3"/>
                    </a:lnTo>
                    <a:lnTo>
                      <a:pt x="502" y="1"/>
                    </a:lnTo>
                    <a:lnTo>
                      <a:pt x="500" y="1"/>
                    </a:lnTo>
                    <a:lnTo>
                      <a:pt x="499" y="0"/>
                    </a:lnTo>
                    <a:lnTo>
                      <a:pt x="497" y="0"/>
                    </a:lnTo>
                    <a:lnTo>
                      <a:pt x="494" y="0"/>
                    </a:lnTo>
                    <a:lnTo>
                      <a:pt x="493" y="0"/>
                    </a:lnTo>
                    <a:lnTo>
                      <a:pt x="493" y="1"/>
                    </a:lnTo>
                    <a:lnTo>
                      <a:pt x="494" y="3"/>
                    </a:lnTo>
                    <a:lnTo>
                      <a:pt x="499" y="7"/>
                    </a:lnTo>
                    <a:lnTo>
                      <a:pt x="506" y="14"/>
                    </a:lnTo>
                    <a:lnTo>
                      <a:pt x="517" y="21"/>
                    </a:lnTo>
                    <a:lnTo>
                      <a:pt x="532" y="33"/>
                    </a:lnTo>
                    <a:lnTo>
                      <a:pt x="554" y="47"/>
                    </a:lnTo>
                    <a:lnTo>
                      <a:pt x="580" y="64"/>
                    </a:lnTo>
                    <a:lnTo>
                      <a:pt x="613" y="84"/>
                    </a:lnTo>
                    <a:lnTo>
                      <a:pt x="652" y="110"/>
                    </a:lnTo>
                    <a:lnTo>
                      <a:pt x="699" y="138"/>
                    </a:lnTo>
                    <a:lnTo>
                      <a:pt x="752" y="166"/>
                    </a:lnTo>
                    <a:lnTo>
                      <a:pt x="804" y="192"/>
                    </a:lnTo>
                    <a:lnTo>
                      <a:pt x="859" y="213"/>
                    </a:lnTo>
                    <a:lnTo>
                      <a:pt x="913" y="229"/>
                    </a:lnTo>
                    <a:lnTo>
                      <a:pt x="967" y="243"/>
                    </a:lnTo>
                    <a:lnTo>
                      <a:pt x="1021" y="255"/>
                    </a:lnTo>
                    <a:lnTo>
                      <a:pt x="1072" y="263"/>
                    </a:lnTo>
                    <a:lnTo>
                      <a:pt x="1121" y="269"/>
                    </a:lnTo>
                    <a:lnTo>
                      <a:pt x="1166" y="273"/>
                    </a:lnTo>
                    <a:lnTo>
                      <a:pt x="1207" y="275"/>
                    </a:lnTo>
                    <a:lnTo>
                      <a:pt x="1244" y="277"/>
                    </a:lnTo>
                    <a:lnTo>
                      <a:pt x="1276" y="277"/>
                    </a:lnTo>
                    <a:lnTo>
                      <a:pt x="1302" y="277"/>
                    </a:lnTo>
                    <a:lnTo>
                      <a:pt x="1321" y="277"/>
                    </a:lnTo>
                    <a:lnTo>
                      <a:pt x="1334" y="275"/>
                    </a:lnTo>
                    <a:lnTo>
                      <a:pt x="1338" y="275"/>
                    </a:lnTo>
                    <a:lnTo>
                      <a:pt x="1340" y="277"/>
                    </a:lnTo>
                    <a:lnTo>
                      <a:pt x="1349" y="279"/>
                    </a:lnTo>
                    <a:lnTo>
                      <a:pt x="1363" y="283"/>
                    </a:lnTo>
                    <a:lnTo>
                      <a:pt x="1381" y="287"/>
                    </a:lnTo>
                    <a:lnTo>
                      <a:pt x="1402" y="293"/>
                    </a:lnTo>
                    <a:lnTo>
                      <a:pt x="1426" y="300"/>
                    </a:lnTo>
                    <a:lnTo>
                      <a:pt x="1450" y="306"/>
                    </a:lnTo>
                    <a:lnTo>
                      <a:pt x="1476" y="314"/>
                    </a:lnTo>
                    <a:lnTo>
                      <a:pt x="1502" y="322"/>
                    </a:lnTo>
                    <a:lnTo>
                      <a:pt x="1527" y="328"/>
                    </a:lnTo>
                    <a:lnTo>
                      <a:pt x="1550" y="334"/>
                    </a:lnTo>
                    <a:lnTo>
                      <a:pt x="1571" y="341"/>
                    </a:lnTo>
                    <a:lnTo>
                      <a:pt x="1588" y="345"/>
                    </a:lnTo>
                    <a:lnTo>
                      <a:pt x="1600" y="348"/>
                    </a:lnTo>
                    <a:lnTo>
                      <a:pt x="1608" y="351"/>
                    </a:lnTo>
                    <a:lnTo>
                      <a:pt x="1611" y="352"/>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19" name="Freeform 218">
                <a:extLst>
                  <a:ext uri="{FF2B5EF4-FFF2-40B4-BE49-F238E27FC236}">
                    <a16:creationId xmlns:a16="http://schemas.microsoft.com/office/drawing/2014/main" id="{1B71C5C0-AF9C-4D34-887D-03558FEFABA1}"/>
                  </a:ext>
                </a:extLst>
              </p:cNvPr>
              <p:cNvSpPr>
                <a:spLocks noChangeAspect="1"/>
              </p:cNvSpPr>
              <p:nvPr/>
            </p:nvSpPr>
            <p:spPr bwMode="auto">
              <a:xfrm>
                <a:off x="4065" y="1899"/>
                <a:ext cx="62" cy="72"/>
              </a:xfrm>
              <a:custGeom>
                <a:avLst/>
                <a:gdLst>
                  <a:gd name="T0" fmla="*/ 0 w 249"/>
                  <a:gd name="T1" fmla="*/ 0 h 285"/>
                  <a:gd name="T2" fmla="*/ 0 w 249"/>
                  <a:gd name="T3" fmla="*/ 0 h 285"/>
                  <a:gd name="T4" fmla="*/ 0 w 249"/>
                  <a:gd name="T5" fmla="*/ 0 h 285"/>
                  <a:gd name="T6" fmla="*/ 0 w 249"/>
                  <a:gd name="T7" fmla="*/ 0 h 285"/>
                  <a:gd name="T8" fmla="*/ 0 w 249"/>
                  <a:gd name="T9" fmla="*/ 0 h 285"/>
                  <a:gd name="T10" fmla="*/ 0 w 249"/>
                  <a:gd name="T11" fmla="*/ 0 h 285"/>
                  <a:gd name="T12" fmla="*/ 0 w 249"/>
                  <a:gd name="T13" fmla="*/ 0 h 285"/>
                  <a:gd name="T14" fmla="*/ 0 w 249"/>
                  <a:gd name="T15" fmla="*/ 0 h 285"/>
                  <a:gd name="T16" fmla="*/ 0 w 249"/>
                  <a:gd name="T17" fmla="*/ 0 h 285"/>
                  <a:gd name="T18" fmla="*/ 0 w 249"/>
                  <a:gd name="T19" fmla="*/ 0 h 285"/>
                  <a:gd name="T20" fmla="*/ 0 w 249"/>
                  <a:gd name="T21" fmla="*/ 0 h 285"/>
                  <a:gd name="T22" fmla="*/ 0 w 249"/>
                  <a:gd name="T23" fmla="*/ 0 h 285"/>
                  <a:gd name="T24" fmla="*/ 0 w 249"/>
                  <a:gd name="T25" fmla="*/ 0 h 285"/>
                  <a:gd name="T26" fmla="*/ 0 w 249"/>
                  <a:gd name="T27" fmla="*/ 0 h 285"/>
                  <a:gd name="T28" fmla="*/ 0 w 249"/>
                  <a:gd name="T29" fmla="*/ 0 h 285"/>
                  <a:gd name="T30" fmla="*/ 0 w 249"/>
                  <a:gd name="T31" fmla="*/ 0 h 285"/>
                  <a:gd name="T32" fmla="*/ 0 w 249"/>
                  <a:gd name="T33" fmla="*/ 0 h 285"/>
                  <a:gd name="T34" fmla="*/ 0 w 249"/>
                  <a:gd name="T35" fmla="*/ 0 h 285"/>
                  <a:gd name="T36" fmla="*/ 0 w 249"/>
                  <a:gd name="T37" fmla="*/ 0 h 285"/>
                  <a:gd name="T38" fmla="*/ 0 w 249"/>
                  <a:gd name="T39" fmla="*/ 0 h 285"/>
                  <a:gd name="T40" fmla="*/ 0 w 249"/>
                  <a:gd name="T41" fmla="*/ 0 h 285"/>
                  <a:gd name="T42" fmla="*/ 0 w 249"/>
                  <a:gd name="T43" fmla="*/ 0 h 285"/>
                  <a:gd name="T44" fmla="*/ 0 w 249"/>
                  <a:gd name="T45" fmla="*/ 0 h 285"/>
                  <a:gd name="T46" fmla="*/ 0 w 249"/>
                  <a:gd name="T47" fmla="*/ 0 h 285"/>
                  <a:gd name="T48" fmla="*/ 0 w 249"/>
                  <a:gd name="T49" fmla="*/ 0 h 285"/>
                  <a:gd name="T50" fmla="*/ 0 w 249"/>
                  <a:gd name="T51" fmla="*/ 0 h 285"/>
                  <a:gd name="T52" fmla="*/ 0 w 249"/>
                  <a:gd name="T53" fmla="*/ 0 h 285"/>
                  <a:gd name="T54" fmla="*/ 0 w 249"/>
                  <a:gd name="T55" fmla="*/ 0 h 285"/>
                  <a:gd name="T56" fmla="*/ 0 w 249"/>
                  <a:gd name="T57" fmla="*/ 0 h 285"/>
                  <a:gd name="T58" fmla="*/ 0 w 249"/>
                  <a:gd name="T59" fmla="*/ 0 h 285"/>
                  <a:gd name="T60" fmla="*/ 0 w 249"/>
                  <a:gd name="T61" fmla="*/ 0 h 285"/>
                  <a:gd name="T62" fmla="*/ 0 w 249"/>
                  <a:gd name="T63" fmla="*/ 0 h 285"/>
                  <a:gd name="T64" fmla="*/ 0 w 249"/>
                  <a:gd name="T65" fmla="*/ 0 h 285"/>
                  <a:gd name="T66" fmla="*/ 0 w 249"/>
                  <a:gd name="T67" fmla="*/ 0 h 285"/>
                  <a:gd name="T68" fmla="*/ 0 w 249"/>
                  <a:gd name="T69" fmla="*/ 0 h 285"/>
                  <a:gd name="T70" fmla="*/ 0 w 249"/>
                  <a:gd name="T71" fmla="*/ 0 h 285"/>
                  <a:gd name="T72" fmla="*/ 0 w 249"/>
                  <a:gd name="T73" fmla="*/ 0 h 285"/>
                  <a:gd name="T74" fmla="*/ 0 w 249"/>
                  <a:gd name="T75" fmla="*/ 0 h 285"/>
                  <a:gd name="T76" fmla="*/ 0 w 249"/>
                  <a:gd name="T77" fmla="*/ 0 h 285"/>
                  <a:gd name="T78" fmla="*/ 0 w 249"/>
                  <a:gd name="T79" fmla="*/ 0 h 285"/>
                  <a:gd name="T80" fmla="*/ 0 w 249"/>
                  <a:gd name="T81" fmla="*/ 0 h 285"/>
                  <a:gd name="T82" fmla="*/ 0 w 249"/>
                  <a:gd name="T83" fmla="*/ 0 h 2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49"/>
                  <a:gd name="T127" fmla="*/ 0 h 285"/>
                  <a:gd name="T128" fmla="*/ 249 w 249"/>
                  <a:gd name="T129" fmla="*/ 285 h 28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49" h="285">
                    <a:moveTo>
                      <a:pt x="92" y="0"/>
                    </a:moveTo>
                    <a:lnTo>
                      <a:pt x="118" y="25"/>
                    </a:lnTo>
                    <a:lnTo>
                      <a:pt x="144" y="48"/>
                    </a:lnTo>
                    <a:lnTo>
                      <a:pt x="167" y="67"/>
                    </a:lnTo>
                    <a:lnTo>
                      <a:pt x="188" y="84"/>
                    </a:lnTo>
                    <a:lnTo>
                      <a:pt x="204" y="97"/>
                    </a:lnTo>
                    <a:lnTo>
                      <a:pt x="217" y="107"/>
                    </a:lnTo>
                    <a:lnTo>
                      <a:pt x="225" y="112"/>
                    </a:lnTo>
                    <a:lnTo>
                      <a:pt x="227" y="115"/>
                    </a:lnTo>
                    <a:lnTo>
                      <a:pt x="229" y="117"/>
                    </a:lnTo>
                    <a:lnTo>
                      <a:pt x="230" y="124"/>
                    </a:lnTo>
                    <a:lnTo>
                      <a:pt x="233" y="135"/>
                    </a:lnTo>
                    <a:lnTo>
                      <a:pt x="235" y="148"/>
                    </a:lnTo>
                    <a:lnTo>
                      <a:pt x="239" y="163"/>
                    </a:lnTo>
                    <a:lnTo>
                      <a:pt x="243" y="181"/>
                    </a:lnTo>
                    <a:lnTo>
                      <a:pt x="245" y="199"/>
                    </a:lnTo>
                    <a:lnTo>
                      <a:pt x="248" y="217"/>
                    </a:lnTo>
                    <a:lnTo>
                      <a:pt x="249" y="235"/>
                    </a:lnTo>
                    <a:lnTo>
                      <a:pt x="249" y="251"/>
                    </a:lnTo>
                    <a:lnTo>
                      <a:pt x="248" y="265"/>
                    </a:lnTo>
                    <a:lnTo>
                      <a:pt x="244" y="275"/>
                    </a:lnTo>
                    <a:lnTo>
                      <a:pt x="239" y="283"/>
                    </a:lnTo>
                    <a:lnTo>
                      <a:pt x="230" y="285"/>
                    </a:lnTo>
                    <a:lnTo>
                      <a:pt x="220" y="283"/>
                    </a:lnTo>
                    <a:lnTo>
                      <a:pt x="206" y="275"/>
                    </a:lnTo>
                    <a:lnTo>
                      <a:pt x="189" y="263"/>
                    </a:lnTo>
                    <a:lnTo>
                      <a:pt x="172" y="251"/>
                    </a:lnTo>
                    <a:lnTo>
                      <a:pt x="156" y="236"/>
                    </a:lnTo>
                    <a:lnTo>
                      <a:pt x="139" y="224"/>
                    </a:lnTo>
                    <a:lnTo>
                      <a:pt x="121" y="210"/>
                    </a:lnTo>
                    <a:lnTo>
                      <a:pt x="104" y="195"/>
                    </a:lnTo>
                    <a:lnTo>
                      <a:pt x="88" y="181"/>
                    </a:lnTo>
                    <a:lnTo>
                      <a:pt x="72" y="168"/>
                    </a:lnTo>
                    <a:lnTo>
                      <a:pt x="57" y="156"/>
                    </a:lnTo>
                    <a:lnTo>
                      <a:pt x="43" y="144"/>
                    </a:lnTo>
                    <a:lnTo>
                      <a:pt x="31" y="134"/>
                    </a:lnTo>
                    <a:lnTo>
                      <a:pt x="21" y="125"/>
                    </a:lnTo>
                    <a:lnTo>
                      <a:pt x="12" y="117"/>
                    </a:lnTo>
                    <a:lnTo>
                      <a:pt x="6" y="112"/>
                    </a:lnTo>
                    <a:lnTo>
                      <a:pt x="2" y="108"/>
                    </a:lnTo>
                    <a:lnTo>
                      <a:pt x="0" y="107"/>
                    </a:lnTo>
                    <a:lnTo>
                      <a:pt x="92" y="0"/>
                    </a:lnTo>
                    <a:close/>
                  </a:path>
                </a:pathLst>
              </a:custGeom>
              <a:solidFill>
                <a:srgbClr val="FFFFCC"/>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20" name="Freeform 219">
                <a:extLst>
                  <a:ext uri="{FF2B5EF4-FFF2-40B4-BE49-F238E27FC236}">
                    <a16:creationId xmlns:a16="http://schemas.microsoft.com/office/drawing/2014/main" id="{7C426294-59A6-444C-A828-503D2BC1B3CA}"/>
                  </a:ext>
                </a:extLst>
              </p:cNvPr>
              <p:cNvSpPr>
                <a:spLocks noChangeAspect="1"/>
              </p:cNvSpPr>
              <p:nvPr/>
            </p:nvSpPr>
            <p:spPr bwMode="auto">
              <a:xfrm>
                <a:off x="4200" y="1996"/>
                <a:ext cx="78" cy="53"/>
              </a:xfrm>
              <a:custGeom>
                <a:avLst/>
                <a:gdLst>
                  <a:gd name="T0" fmla="*/ 0 w 312"/>
                  <a:gd name="T1" fmla="*/ 0 h 214"/>
                  <a:gd name="T2" fmla="*/ 0 w 312"/>
                  <a:gd name="T3" fmla="*/ 0 h 214"/>
                  <a:gd name="T4" fmla="*/ 0 w 312"/>
                  <a:gd name="T5" fmla="*/ 0 h 214"/>
                  <a:gd name="T6" fmla="*/ 0 w 312"/>
                  <a:gd name="T7" fmla="*/ 0 h 214"/>
                  <a:gd name="T8" fmla="*/ 0 w 312"/>
                  <a:gd name="T9" fmla="*/ 0 h 214"/>
                  <a:gd name="T10" fmla="*/ 0 w 312"/>
                  <a:gd name="T11" fmla="*/ 0 h 214"/>
                  <a:gd name="T12" fmla="*/ 0 w 312"/>
                  <a:gd name="T13" fmla="*/ 0 h 214"/>
                  <a:gd name="T14" fmla="*/ 0 w 312"/>
                  <a:gd name="T15" fmla="*/ 0 h 214"/>
                  <a:gd name="T16" fmla="*/ 0 w 312"/>
                  <a:gd name="T17" fmla="*/ 0 h 214"/>
                  <a:gd name="T18" fmla="*/ 0 w 312"/>
                  <a:gd name="T19" fmla="*/ 0 h 214"/>
                  <a:gd name="T20" fmla="*/ 0 w 312"/>
                  <a:gd name="T21" fmla="*/ 0 h 214"/>
                  <a:gd name="T22" fmla="*/ 0 w 312"/>
                  <a:gd name="T23" fmla="*/ 0 h 214"/>
                  <a:gd name="T24" fmla="*/ 0 w 312"/>
                  <a:gd name="T25" fmla="*/ 0 h 214"/>
                  <a:gd name="T26" fmla="*/ 0 w 312"/>
                  <a:gd name="T27" fmla="*/ 0 h 214"/>
                  <a:gd name="T28" fmla="*/ 0 w 312"/>
                  <a:gd name="T29" fmla="*/ 0 h 214"/>
                  <a:gd name="T30" fmla="*/ 0 w 312"/>
                  <a:gd name="T31" fmla="*/ 0 h 214"/>
                  <a:gd name="T32" fmla="*/ 0 w 312"/>
                  <a:gd name="T33" fmla="*/ 0 h 214"/>
                  <a:gd name="T34" fmla="*/ 0 w 312"/>
                  <a:gd name="T35" fmla="*/ 0 h 214"/>
                  <a:gd name="T36" fmla="*/ 0 w 312"/>
                  <a:gd name="T37" fmla="*/ 0 h 214"/>
                  <a:gd name="T38" fmla="*/ 0 w 312"/>
                  <a:gd name="T39" fmla="*/ 0 h 214"/>
                  <a:gd name="T40" fmla="*/ 0 w 312"/>
                  <a:gd name="T41" fmla="*/ 0 h 214"/>
                  <a:gd name="T42" fmla="*/ 0 w 312"/>
                  <a:gd name="T43" fmla="*/ 0 h 214"/>
                  <a:gd name="T44" fmla="*/ 0 w 312"/>
                  <a:gd name="T45" fmla="*/ 0 h 214"/>
                  <a:gd name="T46" fmla="*/ 0 w 312"/>
                  <a:gd name="T47" fmla="*/ 0 h 214"/>
                  <a:gd name="T48" fmla="*/ 0 w 312"/>
                  <a:gd name="T49" fmla="*/ 0 h 214"/>
                  <a:gd name="T50" fmla="*/ 0 w 312"/>
                  <a:gd name="T51" fmla="*/ 0 h 214"/>
                  <a:gd name="T52" fmla="*/ 0 w 312"/>
                  <a:gd name="T53" fmla="*/ 0 h 214"/>
                  <a:gd name="T54" fmla="*/ 0 w 312"/>
                  <a:gd name="T55" fmla="*/ 0 h 214"/>
                  <a:gd name="T56" fmla="*/ 0 w 312"/>
                  <a:gd name="T57" fmla="*/ 0 h 214"/>
                  <a:gd name="T58" fmla="*/ 0 w 312"/>
                  <a:gd name="T59" fmla="*/ 0 h 214"/>
                  <a:gd name="T60" fmla="*/ 0 w 312"/>
                  <a:gd name="T61" fmla="*/ 0 h 214"/>
                  <a:gd name="T62" fmla="*/ 0 w 312"/>
                  <a:gd name="T63" fmla="*/ 0 h 214"/>
                  <a:gd name="T64" fmla="*/ 0 w 312"/>
                  <a:gd name="T65" fmla="*/ 0 h 214"/>
                  <a:gd name="T66" fmla="*/ 0 w 312"/>
                  <a:gd name="T67" fmla="*/ 0 h 214"/>
                  <a:gd name="T68" fmla="*/ 0 w 312"/>
                  <a:gd name="T69" fmla="*/ 0 h 214"/>
                  <a:gd name="T70" fmla="*/ 0 w 312"/>
                  <a:gd name="T71" fmla="*/ 0 h 214"/>
                  <a:gd name="T72" fmla="*/ 0 w 312"/>
                  <a:gd name="T73" fmla="*/ 0 h 214"/>
                  <a:gd name="T74" fmla="*/ 0 w 312"/>
                  <a:gd name="T75" fmla="*/ 0 h 214"/>
                  <a:gd name="T76" fmla="*/ 0 w 312"/>
                  <a:gd name="T77" fmla="*/ 0 h 214"/>
                  <a:gd name="T78" fmla="*/ 0 w 312"/>
                  <a:gd name="T79" fmla="*/ 0 h 214"/>
                  <a:gd name="T80" fmla="*/ 0 w 312"/>
                  <a:gd name="T81" fmla="*/ 0 h 214"/>
                  <a:gd name="T82" fmla="*/ 0 w 312"/>
                  <a:gd name="T83" fmla="*/ 0 h 2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12"/>
                  <a:gd name="T127" fmla="*/ 0 h 214"/>
                  <a:gd name="T128" fmla="*/ 312 w 312"/>
                  <a:gd name="T129" fmla="*/ 214 h 2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12" h="214">
                    <a:moveTo>
                      <a:pt x="312" y="96"/>
                    </a:moveTo>
                    <a:lnTo>
                      <a:pt x="280" y="77"/>
                    </a:lnTo>
                    <a:lnTo>
                      <a:pt x="252" y="59"/>
                    </a:lnTo>
                    <a:lnTo>
                      <a:pt x="226" y="44"/>
                    </a:lnTo>
                    <a:lnTo>
                      <a:pt x="204" y="28"/>
                    </a:lnTo>
                    <a:lnTo>
                      <a:pt x="187" y="17"/>
                    </a:lnTo>
                    <a:lnTo>
                      <a:pt x="173" y="8"/>
                    </a:lnTo>
                    <a:lnTo>
                      <a:pt x="166" y="3"/>
                    </a:lnTo>
                    <a:lnTo>
                      <a:pt x="163" y="0"/>
                    </a:lnTo>
                    <a:lnTo>
                      <a:pt x="160" y="0"/>
                    </a:lnTo>
                    <a:lnTo>
                      <a:pt x="153" y="0"/>
                    </a:lnTo>
                    <a:lnTo>
                      <a:pt x="143" y="1"/>
                    </a:lnTo>
                    <a:lnTo>
                      <a:pt x="128" y="1"/>
                    </a:lnTo>
                    <a:lnTo>
                      <a:pt x="113" y="3"/>
                    </a:lnTo>
                    <a:lnTo>
                      <a:pt x="95" y="5"/>
                    </a:lnTo>
                    <a:lnTo>
                      <a:pt x="77" y="8"/>
                    </a:lnTo>
                    <a:lnTo>
                      <a:pt x="59" y="10"/>
                    </a:lnTo>
                    <a:lnTo>
                      <a:pt x="43" y="14"/>
                    </a:lnTo>
                    <a:lnTo>
                      <a:pt x="27" y="19"/>
                    </a:lnTo>
                    <a:lnTo>
                      <a:pt x="14" y="25"/>
                    </a:lnTo>
                    <a:lnTo>
                      <a:pt x="5" y="31"/>
                    </a:lnTo>
                    <a:lnTo>
                      <a:pt x="0" y="39"/>
                    </a:lnTo>
                    <a:lnTo>
                      <a:pt x="0" y="48"/>
                    </a:lnTo>
                    <a:lnTo>
                      <a:pt x="5" y="57"/>
                    </a:lnTo>
                    <a:lnTo>
                      <a:pt x="17" y="68"/>
                    </a:lnTo>
                    <a:lnTo>
                      <a:pt x="32" y="80"/>
                    </a:lnTo>
                    <a:lnTo>
                      <a:pt x="50" y="93"/>
                    </a:lnTo>
                    <a:lnTo>
                      <a:pt x="68" y="104"/>
                    </a:lnTo>
                    <a:lnTo>
                      <a:pt x="86" y="117"/>
                    </a:lnTo>
                    <a:lnTo>
                      <a:pt x="104" y="130"/>
                    </a:lnTo>
                    <a:lnTo>
                      <a:pt x="123" y="141"/>
                    </a:lnTo>
                    <a:lnTo>
                      <a:pt x="141" y="153"/>
                    </a:lnTo>
                    <a:lnTo>
                      <a:pt x="158" y="164"/>
                    </a:lnTo>
                    <a:lnTo>
                      <a:pt x="175" y="175"/>
                    </a:lnTo>
                    <a:lnTo>
                      <a:pt x="189" y="185"/>
                    </a:lnTo>
                    <a:lnTo>
                      <a:pt x="203" y="193"/>
                    </a:lnTo>
                    <a:lnTo>
                      <a:pt x="214" y="200"/>
                    </a:lnTo>
                    <a:lnTo>
                      <a:pt x="225" y="207"/>
                    </a:lnTo>
                    <a:lnTo>
                      <a:pt x="231" y="211"/>
                    </a:lnTo>
                    <a:lnTo>
                      <a:pt x="236" y="213"/>
                    </a:lnTo>
                    <a:lnTo>
                      <a:pt x="237" y="214"/>
                    </a:lnTo>
                    <a:lnTo>
                      <a:pt x="312" y="96"/>
                    </a:lnTo>
                    <a:close/>
                  </a:path>
                </a:pathLst>
              </a:custGeom>
              <a:solidFill>
                <a:srgbClr val="FFFFCC"/>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21" name="Freeform 220">
                <a:extLst>
                  <a:ext uri="{FF2B5EF4-FFF2-40B4-BE49-F238E27FC236}">
                    <a16:creationId xmlns:a16="http://schemas.microsoft.com/office/drawing/2014/main" id="{A5CB523C-2DF0-4B1B-8C00-6909CB8BEC8E}"/>
                  </a:ext>
                </a:extLst>
              </p:cNvPr>
              <p:cNvSpPr>
                <a:spLocks noChangeAspect="1" noEditPoints="1"/>
              </p:cNvSpPr>
              <p:nvPr/>
            </p:nvSpPr>
            <p:spPr bwMode="auto">
              <a:xfrm>
                <a:off x="4507" y="1642"/>
                <a:ext cx="419" cy="216"/>
              </a:xfrm>
              <a:custGeom>
                <a:avLst/>
                <a:gdLst>
                  <a:gd name="T0" fmla="*/ 0 w 1675"/>
                  <a:gd name="T1" fmla="*/ 0 h 865"/>
                  <a:gd name="T2" fmla="*/ 0 w 1675"/>
                  <a:gd name="T3" fmla="*/ 0 h 865"/>
                  <a:gd name="T4" fmla="*/ 0 w 1675"/>
                  <a:gd name="T5" fmla="*/ 0 h 865"/>
                  <a:gd name="T6" fmla="*/ 0 w 1675"/>
                  <a:gd name="T7" fmla="*/ 0 h 865"/>
                  <a:gd name="T8" fmla="*/ 0 w 1675"/>
                  <a:gd name="T9" fmla="*/ 0 h 865"/>
                  <a:gd name="T10" fmla="*/ 0 w 1675"/>
                  <a:gd name="T11" fmla="*/ 0 h 865"/>
                  <a:gd name="T12" fmla="*/ 0 w 1675"/>
                  <a:gd name="T13" fmla="*/ 0 h 865"/>
                  <a:gd name="T14" fmla="*/ 0 w 1675"/>
                  <a:gd name="T15" fmla="*/ 0 h 865"/>
                  <a:gd name="T16" fmla="*/ 0 w 1675"/>
                  <a:gd name="T17" fmla="*/ 0 h 865"/>
                  <a:gd name="T18" fmla="*/ 0 w 1675"/>
                  <a:gd name="T19" fmla="*/ 0 h 865"/>
                  <a:gd name="T20" fmla="*/ 0 w 1675"/>
                  <a:gd name="T21" fmla="*/ 0 h 865"/>
                  <a:gd name="T22" fmla="*/ 0 w 1675"/>
                  <a:gd name="T23" fmla="*/ 0 h 865"/>
                  <a:gd name="T24" fmla="*/ 0 w 1675"/>
                  <a:gd name="T25" fmla="*/ 0 h 865"/>
                  <a:gd name="T26" fmla="*/ 0 w 1675"/>
                  <a:gd name="T27" fmla="*/ 0 h 865"/>
                  <a:gd name="T28" fmla="*/ 0 w 1675"/>
                  <a:gd name="T29" fmla="*/ 0 h 865"/>
                  <a:gd name="T30" fmla="*/ 0 w 1675"/>
                  <a:gd name="T31" fmla="*/ 0 h 865"/>
                  <a:gd name="T32" fmla="*/ 0 w 1675"/>
                  <a:gd name="T33" fmla="*/ 0 h 865"/>
                  <a:gd name="T34" fmla="*/ 0 w 1675"/>
                  <a:gd name="T35" fmla="*/ 0 h 865"/>
                  <a:gd name="T36" fmla="*/ 0 w 1675"/>
                  <a:gd name="T37" fmla="*/ 0 h 865"/>
                  <a:gd name="T38" fmla="*/ 0 w 1675"/>
                  <a:gd name="T39" fmla="*/ 0 h 865"/>
                  <a:gd name="T40" fmla="*/ 0 w 1675"/>
                  <a:gd name="T41" fmla="*/ 0 h 865"/>
                  <a:gd name="T42" fmla="*/ 0 w 1675"/>
                  <a:gd name="T43" fmla="*/ 0 h 865"/>
                  <a:gd name="T44" fmla="*/ 0 w 1675"/>
                  <a:gd name="T45" fmla="*/ 0 h 865"/>
                  <a:gd name="T46" fmla="*/ 0 w 1675"/>
                  <a:gd name="T47" fmla="*/ 0 h 865"/>
                  <a:gd name="T48" fmla="*/ 0 w 1675"/>
                  <a:gd name="T49" fmla="*/ 0 h 865"/>
                  <a:gd name="T50" fmla="*/ 0 w 1675"/>
                  <a:gd name="T51" fmla="*/ 0 h 865"/>
                  <a:gd name="T52" fmla="*/ 0 w 1675"/>
                  <a:gd name="T53" fmla="*/ 0 h 865"/>
                  <a:gd name="T54" fmla="*/ 0 w 1675"/>
                  <a:gd name="T55" fmla="*/ 0 h 865"/>
                  <a:gd name="T56" fmla="*/ 0 w 1675"/>
                  <a:gd name="T57" fmla="*/ 0 h 865"/>
                  <a:gd name="T58" fmla="*/ 0 w 1675"/>
                  <a:gd name="T59" fmla="*/ 0 h 865"/>
                  <a:gd name="T60" fmla="*/ 0 w 1675"/>
                  <a:gd name="T61" fmla="*/ 0 h 865"/>
                  <a:gd name="T62" fmla="*/ 0 w 1675"/>
                  <a:gd name="T63" fmla="*/ 0 h 865"/>
                  <a:gd name="T64" fmla="*/ 0 w 1675"/>
                  <a:gd name="T65" fmla="*/ 0 h 865"/>
                  <a:gd name="T66" fmla="*/ 0 w 1675"/>
                  <a:gd name="T67" fmla="*/ 0 h 865"/>
                  <a:gd name="T68" fmla="*/ 0 w 1675"/>
                  <a:gd name="T69" fmla="*/ 0 h 865"/>
                  <a:gd name="T70" fmla="*/ 0 w 1675"/>
                  <a:gd name="T71" fmla="*/ 0 h 865"/>
                  <a:gd name="T72" fmla="*/ 0 w 1675"/>
                  <a:gd name="T73" fmla="*/ 0 h 865"/>
                  <a:gd name="T74" fmla="*/ 0 w 1675"/>
                  <a:gd name="T75" fmla="*/ 0 h 865"/>
                  <a:gd name="T76" fmla="*/ 0 w 1675"/>
                  <a:gd name="T77" fmla="*/ 0 h 865"/>
                  <a:gd name="T78" fmla="*/ 0 w 1675"/>
                  <a:gd name="T79" fmla="*/ 0 h 865"/>
                  <a:gd name="T80" fmla="*/ 0 w 1675"/>
                  <a:gd name="T81" fmla="*/ 0 h 865"/>
                  <a:gd name="T82" fmla="*/ 0 w 1675"/>
                  <a:gd name="T83" fmla="*/ 0 h 865"/>
                  <a:gd name="T84" fmla="*/ 0 w 1675"/>
                  <a:gd name="T85" fmla="*/ 0 h 865"/>
                  <a:gd name="T86" fmla="*/ 0 w 1675"/>
                  <a:gd name="T87" fmla="*/ 0 h 865"/>
                  <a:gd name="T88" fmla="*/ 0 w 1675"/>
                  <a:gd name="T89" fmla="*/ 0 h 865"/>
                  <a:gd name="T90" fmla="*/ 0 w 1675"/>
                  <a:gd name="T91" fmla="*/ 0 h 865"/>
                  <a:gd name="T92" fmla="*/ 0 w 1675"/>
                  <a:gd name="T93" fmla="*/ 0 h 865"/>
                  <a:gd name="T94" fmla="*/ 0 w 1675"/>
                  <a:gd name="T95" fmla="*/ 0 h 865"/>
                  <a:gd name="T96" fmla="*/ 0 w 1675"/>
                  <a:gd name="T97" fmla="*/ 0 h 865"/>
                  <a:gd name="T98" fmla="*/ 0 w 1675"/>
                  <a:gd name="T99" fmla="*/ 0 h 865"/>
                  <a:gd name="T100" fmla="*/ 0 w 1675"/>
                  <a:gd name="T101" fmla="*/ 0 h 865"/>
                  <a:gd name="T102" fmla="*/ 0 w 1675"/>
                  <a:gd name="T103" fmla="*/ 0 h 865"/>
                  <a:gd name="T104" fmla="*/ 0 w 1675"/>
                  <a:gd name="T105" fmla="*/ 0 h 865"/>
                  <a:gd name="T106" fmla="*/ 0 w 1675"/>
                  <a:gd name="T107" fmla="*/ 0 h 865"/>
                  <a:gd name="T108" fmla="*/ 0 w 1675"/>
                  <a:gd name="T109" fmla="*/ 0 h 865"/>
                  <a:gd name="T110" fmla="*/ 0 w 1675"/>
                  <a:gd name="T111" fmla="*/ 0 h 865"/>
                  <a:gd name="T112" fmla="*/ 0 w 1675"/>
                  <a:gd name="T113" fmla="*/ 0 h 86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675"/>
                  <a:gd name="T172" fmla="*/ 0 h 865"/>
                  <a:gd name="T173" fmla="*/ 1675 w 1675"/>
                  <a:gd name="T174" fmla="*/ 865 h 86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675" h="865">
                    <a:moveTo>
                      <a:pt x="1028" y="354"/>
                    </a:moveTo>
                    <a:lnTo>
                      <a:pt x="1027" y="361"/>
                    </a:lnTo>
                    <a:lnTo>
                      <a:pt x="1025" y="371"/>
                    </a:lnTo>
                    <a:lnTo>
                      <a:pt x="1022" y="384"/>
                    </a:lnTo>
                    <a:lnTo>
                      <a:pt x="1018" y="398"/>
                    </a:lnTo>
                    <a:lnTo>
                      <a:pt x="1014" y="413"/>
                    </a:lnTo>
                    <a:lnTo>
                      <a:pt x="1009" y="430"/>
                    </a:lnTo>
                    <a:lnTo>
                      <a:pt x="1005" y="447"/>
                    </a:lnTo>
                    <a:lnTo>
                      <a:pt x="1001" y="462"/>
                    </a:lnTo>
                    <a:lnTo>
                      <a:pt x="996" y="470"/>
                    </a:lnTo>
                    <a:lnTo>
                      <a:pt x="988" y="471"/>
                    </a:lnTo>
                    <a:lnTo>
                      <a:pt x="982" y="474"/>
                    </a:lnTo>
                    <a:lnTo>
                      <a:pt x="978" y="481"/>
                    </a:lnTo>
                    <a:lnTo>
                      <a:pt x="978" y="486"/>
                    </a:lnTo>
                    <a:lnTo>
                      <a:pt x="978" y="493"/>
                    </a:lnTo>
                    <a:lnTo>
                      <a:pt x="979" y="501"/>
                    </a:lnTo>
                    <a:lnTo>
                      <a:pt x="979" y="508"/>
                    </a:lnTo>
                    <a:lnTo>
                      <a:pt x="980" y="517"/>
                    </a:lnTo>
                    <a:lnTo>
                      <a:pt x="982" y="525"/>
                    </a:lnTo>
                    <a:lnTo>
                      <a:pt x="983" y="533"/>
                    </a:lnTo>
                    <a:lnTo>
                      <a:pt x="986" y="540"/>
                    </a:lnTo>
                    <a:lnTo>
                      <a:pt x="991" y="549"/>
                    </a:lnTo>
                    <a:lnTo>
                      <a:pt x="997" y="557"/>
                    </a:lnTo>
                    <a:lnTo>
                      <a:pt x="1005" y="562"/>
                    </a:lnTo>
                    <a:lnTo>
                      <a:pt x="1011" y="566"/>
                    </a:lnTo>
                    <a:lnTo>
                      <a:pt x="1046" y="535"/>
                    </a:lnTo>
                    <a:lnTo>
                      <a:pt x="1052" y="531"/>
                    </a:lnTo>
                    <a:lnTo>
                      <a:pt x="1057" y="529"/>
                    </a:lnTo>
                    <a:lnTo>
                      <a:pt x="1063" y="526"/>
                    </a:lnTo>
                    <a:lnTo>
                      <a:pt x="1066" y="524"/>
                    </a:lnTo>
                    <a:lnTo>
                      <a:pt x="1072" y="522"/>
                    </a:lnTo>
                    <a:lnTo>
                      <a:pt x="1077" y="520"/>
                    </a:lnTo>
                    <a:lnTo>
                      <a:pt x="1083" y="517"/>
                    </a:lnTo>
                    <a:lnTo>
                      <a:pt x="1092" y="513"/>
                    </a:lnTo>
                    <a:lnTo>
                      <a:pt x="1125" y="502"/>
                    </a:lnTo>
                    <a:lnTo>
                      <a:pt x="1159" y="490"/>
                    </a:lnTo>
                    <a:lnTo>
                      <a:pt x="1192" y="479"/>
                    </a:lnTo>
                    <a:lnTo>
                      <a:pt x="1225" y="468"/>
                    </a:lnTo>
                    <a:lnTo>
                      <a:pt x="1259" y="458"/>
                    </a:lnTo>
                    <a:lnTo>
                      <a:pt x="1292" y="449"/>
                    </a:lnTo>
                    <a:lnTo>
                      <a:pt x="1325" y="439"/>
                    </a:lnTo>
                    <a:lnTo>
                      <a:pt x="1357" y="430"/>
                    </a:lnTo>
                    <a:lnTo>
                      <a:pt x="1388" y="422"/>
                    </a:lnTo>
                    <a:lnTo>
                      <a:pt x="1418" y="413"/>
                    </a:lnTo>
                    <a:lnTo>
                      <a:pt x="1447" y="406"/>
                    </a:lnTo>
                    <a:lnTo>
                      <a:pt x="1474" y="397"/>
                    </a:lnTo>
                    <a:lnTo>
                      <a:pt x="1500" y="389"/>
                    </a:lnTo>
                    <a:lnTo>
                      <a:pt x="1524" y="381"/>
                    </a:lnTo>
                    <a:lnTo>
                      <a:pt x="1546" y="374"/>
                    </a:lnTo>
                    <a:lnTo>
                      <a:pt x="1565" y="366"/>
                    </a:lnTo>
                    <a:lnTo>
                      <a:pt x="1568" y="362"/>
                    </a:lnTo>
                    <a:lnTo>
                      <a:pt x="1572" y="354"/>
                    </a:lnTo>
                    <a:lnTo>
                      <a:pt x="1577" y="347"/>
                    </a:lnTo>
                    <a:lnTo>
                      <a:pt x="1579" y="343"/>
                    </a:lnTo>
                    <a:lnTo>
                      <a:pt x="1606" y="359"/>
                    </a:lnTo>
                    <a:lnTo>
                      <a:pt x="1615" y="359"/>
                    </a:lnTo>
                    <a:lnTo>
                      <a:pt x="1624" y="354"/>
                    </a:lnTo>
                    <a:lnTo>
                      <a:pt x="1633" y="345"/>
                    </a:lnTo>
                    <a:lnTo>
                      <a:pt x="1641" y="331"/>
                    </a:lnTo>
                    <a:lnTo>
                      <a:pt x="1647" y="313"/>
                    </a:lnTo>
                    <a:lnTo>
                      <a:pt x="1654" y="291"/>
                    </a:lnTo>
                    <a:lnTo>
                      <a:pt x="1659" y="267"/>
                    </a:lnTo>
                    <a:lnTo>
                      <a:pt x="1664" y="241"/>
                    </a:lnTo>
                    <a:lnTo>
                      <a:pt x="1668" y="215"/>
                    </a:lnTo>
                    <a:lnTo>
                      <a:pt x="1670" y="186"/>
                    </a:lnTo>
                    <a:lnTo>
                      <a:pt x="1673" y="158"/>
                    </a:lnTo>
                    <a:lnTo>
                      <a:pt x="1674" y="130"/>
                    </a:lnTo>
                    <a:lnTo>
                      <a:pt x="1675" y="103"/>
                    </a:lnTo>
                    <a:lnTo>
                      <a:pt x="1674" y="76"/>
                    </a:lnTo>
                    <a:lnTo>
                      <a:pt x="1674" y="53"/>
                    </a:lnTo>
                    <a:lnTo>
                      <a:pt x="1672" y="31"/>
                    </a:lnTo>
                    <a:lnTo>
                      <a:pt x="1669" y="23"/>
                    </a:lnTo>
                    <a:lnTo>
                      <a:pt x="1665" y="16"/>
                    </a:lnTo>
                    <a:lnTo>
                      <a:pt x="1659" y="8"/>
                    </a:lnTo>
                    <a:lnTo>
                      <a:pt x="1652" y="3"/>
                    </a:lnTo>
                    <a:lnTo>
                      <a:pt x="1646" y="0"/>
                    </a:lnTo>
                    <a:lnTo>
                      <a:pt x="1639" y="2"/>
                    </a:lnTo>
                    <a:lnTo>
                      <a:pt x="1636" y="7"/>
                    </a:lnTo>
                    <a:lnTo>
                      <a:pt x="1634" y="18"/>
                    </a:lnTo>
                    <a:lnTo>
                      <a:pt x="1634" y="23"/>
                    </a:lnTo>
                    <a:lnTo>
                      <a:pt x="1634" y="30"/>
                    </a:lnTo>
                    <a:lnTo>
                      <a:pt x="1633" y="39"/>
                    </a:lnTo>
                    <a:lnTo>
                      <a:pt x="1630" y="45"/>
                    </a:lnTo>
                    <a:lnTo>
                      <a:pt x="1627" y="50"/>
                    </a:lnTo>
                    <a:lnTo>
                      <a:pt x="1622" y="50"/>
                    </a:lnTo>
                    <a:lnTo>
                      <a:pt x="1614" y="44"/>
                    </a:lnTo>
                    <a:lnTo>
                      <a:pt x="1605" y="31"/>
                    </a:lnTo>
                    <a:lnTo>
                      <a:pt x="1580" y="38"/>
                    </a:lnTo>
                    <a:lnTo>
                      <a:pt x="1554" y="47"/>
                    </a:lnTo>
                    <a:lnTo>
                      <a:pt x="1525" y="56"/>
                    </a:lnTo>
                    <a:lnTo>
                      <a:pt x="1496" y="65"/>
                    </a:lnTo>
                    <a:lnTo>
                      <a:pt x="1466" y="75"/>
                    </a:lnTo>
                    <a:lnTo>
                      <a:pt x="1436" y="86"/>
                    </a:lnTo>
                    <a:lnTo>
                      <a:pt x="1404" y="98"/>
                    </a:lnTo>
                    <a:lnTo>
                      <a:pt x="1373" y="109"/>
                    </a:lnTo>
                    <a:lnTo>
                      <a:pt x="1341" y="121"/>
                    </a:lnTo>
                    <a:lnTo>
                      <a:pt x="1309" y="132"/>
                    </a:lnTo>
                    <a:lnTo>
                      <a:pt x="1278" y="144"/>
                    </a:lnTo>
                    <a:lnTo>
                      <a:pt x="1247" y="156"/>
                    </a:lnTo>
                    <a:lnTo>
                      <a:pt x="1218" y="167"/>
                    </a:lnTo>
                    <a:lnTo>
                      <a:pt x="1189" y="177"/>
                    </a:lnTo>
                    <a:lnTo>
                      <a:pt x="1163" y="188"/>
                    </a:lnTo>
                    <a:lnTo>
                      <a:pt x="1137" y="197"/>
                    </a:lnTo>
                    <a:lnTo>
                      <a:pt x="1128" y="200"/>
                    </a:lnTo>
                    <a:lnTo>
                      <a:pt x="1120" y="203"/>
                    </a:lnTo>
                    <a:lnTo>
                      <a:pt x="1115" y="207"/>
                    </a:lnTo>
                    <a:lnTo>
                      <a:pt x="1111" y="208"/>
                    </a:lnTo>
                    <a:lnTo>
                      <a:pt x="1107" y="211"/>
                    </a:lnTo>
                    <a:lnTo>
                      <a:pt x="1104" y="213"/>
                    </a:lnTo>
                    <a:lnTo>
                      <a:pt x="1101" y="215"/>
                    </a:lnTo>
                    <a:lnTo>
                      <a:pt x="1097" y="217"/>
                    </a:lnTo>
                    <a:lnTo>
                      <a:pt x="1088" y="211"/>
                    </a:lnTo>
                    <a:lnTo>
                      <a:pt x="1082" y="207"/>
                    </a:lnTo>
                    <a:lnTo>
                      <a:pt x="1075" y="204"/>
                    </a:lnTo>
                    <a:lnTo>
                      <a:pt x="1066" y="203"/>
                    </a:lnTo>
                    <a:lnTo>
                      <a:pt x="1059" y="207"/>
                    </a:lnTo>
                    <a:lnTo>
                      <a:pt x="1051" y="209"/>
                    </a:lnTo>
                    <a:lnTo>
                      <a:pt x="1042" y="215"/>
                    </a:lnTo>
                    <a:lnTo>
                      <a:pt x="1032" y="220"/>
                    </a:lnTo>
                    <a:lnTo>
                      <a:pt x="1032" y="233"/>
                    </a:lnTo>
                    <a:lnTo>
                      <a:pt x="1032" y="249"/>
                    </a:lnTo>
                    <a:lnTo>
                      <a:pt x="1032" y="268"/>
                    </a:lnTo>
                    <a:lnTo>
                      <a:pt x="1030" y="288"/>
                    </a:lnTo>
                    <a:lnTo>
                      <a:pt x="1029" y="307"/>
                    </a:lnTo>
                    <a:lnTo>
                      <a:pt x="1029" y="325"/>
                    </a:lnTo>
                    <a:lnTo>
                      <a:pt x="1028" y="342"/>
                    </a:lnTo>
                    <a:lnTo>
                      <a:pt x="1028" y="354"/>
                    </a:lnTo>
                    <a:close/>
                    <a:moveTo>
                      <a:pt x="1354" y="363"/>
                    </a:moveTo>
                    <a:lnTo>
                      <a:pt x="1339" y="367"/>
                    </a:lnTo>
                    <a:lnTo>
                      <a:pt x="1324" y="371"/>
                    </a:lnTo>
                    <a:lnTo>
                      <a:pt x="1307" y="375"/>
                    </a:lnTo>
                    <a:lnTo>
                      <a:pt x="1291" y="380"/>
                    </a:lnTo>
                    <a:lnTo>
                      <a:pt x="1274" y="384"/>
                    </a:lnTo>
                    <a:lnTo>
                      <a:pt x="1256" y="389"/>
                    </a:lnTo>
                    <a:lnTo>
                      <a:pt x="1238" y="394"/>
                    </a:lnTo>
                    <a:lnTo>
                      <a:pt x="1220" y="399"/>
                    </a:lnTo>
                    <a:lnTo>
                      <a:pt x="1201" y="404"/>
                    </a:lnTo>
                    <a:lnTo>
                      <a:pt x="1182" y="409"/>
                    </a:lnTo>
                    <a:lnTo>
                      <a:pt x="1163" y="416"/>
                    </a:lnTo>
                    <a:lnTo>
                      <a:pt x="1143" y="421"/>
                    </a:lnTo>
                    <a:lnTo>
                      <a:pt x="1124" y="427"/>
                    </a:lnTo>
                    <a:lnTo>
                      <a:pt x="1105" y="433"/>
                    </a:lnTo>
                    <a:lnTo>
                      <a:pt x="1086" y="439"/>
                    </a:lnTo>
                    <a:lnTo>
                      <a:pt x="1066" y="444"/>
                    </a:lnTo>
                    <a:lnTo>
                      <a:pt x="1068" y="436"/>
                    </a:lnTo>
                    <a:lnTo>
                      <a:pt x="1070" y="418"/>
                    </a:lnTo>
                    <a:lnTo>
                      <a:pt x="1075" y="393"/>
                    </a:lnTo>
                    <a:lnTo>
                      <a:pt x="1082" y="363"/>
                    </a:lnTo>
                    <a:lnTo>
                      <a:pt x="1088" y="334"/>
                    </a:lnTo>
                    <a:lnTo>
                      <a:pt x="1093" y="307"/>
                    </a:lnTo>
                    <a:lnTo>
                      <a:pt x="1097" y="286"/>
                    </a:lnTo>
                    <a:lnTo>
                      <a:pt x="1100" y="277"/>
                    </a:lnTo>
                    <a:lnTo>
                      <a:pt x="1118" y="275"/>
                    </a:lnTo>
                    <a:lnTo>
                      <a:pt x="1141" y="268"/>
                    </a:lnTo>
                    <a:lnTo>
                      <a:pt x="1168" y="261"/>
                    </a:lnTo>
                    <a:lnTo>
                      <a:pt x="1198" y="250"/>
                    </a:lnTo>
                    <a:lnTo>
                      <a:pt x="1233" y="239"/>
                    </a:lnTo>
                    <a:lnTo>
                      <a:pt x="1269" y="225"/>
                    </a:lnTo>
                    <a:lnTo>
                      <a:pt x="1307" y="211"/>
                    </a:lnTo>
                    <a:lnTo>
                      <a:pt x="1347" y="197"/>
                    </a:lnTo>
                    <a:lnTo>
                      <a:pt x="1386" y="181"/>
                    </a:lnTo>
                    <a:lnTo>
                      <a:pt x="1425" y="166"/>
                    </a:lnTo>
                    <a:lnTo>
                      <a:pt x="1463" y="152"/>
                    </a:lnTo>
                    <a:lnTo>
                      <a:pt x="1498" y="138"/>
                    </a:lnTo>
                    <a:lnTo>
                      <a:pt x="1533" y="126"/>
                    </a:lnTo>
                    <a:lnTo>
                      <a:pt x="1564" y="115"/>
                    </a:lnTo>
                    <a:lnTo>
                      <a:pt x="1591" y="107"/>
                    </a:lnTo>
                    <a:lnTo>
                      <a:pt x="1613" y="100"/>
                    </a:lnTo>
                    <a:lnTo>
                      <a:pt x="1618" y="112"/>
                    </a:lnTo>
                    <a:lnTo>
                      <a:pt x="1618" y="131"/>
                    </a:lnTo>
                    <a:lnTo>
                      <a:pt x="1615" y="157"/>
                    </a:lnTo>
                    <a:lnTo>
                      <a:pt x="1610" y="185"/>
                    </a:lnTo>
                    <a:lnTo>
                      <a:pt x="1602" y="215"/>
                    </a:lnTo>
                    <a:lnTo>
                      <a:pt x="1593" y="244"/>
                    </a:lnTo>
                    <a:lnTo>
                      <a:pt x="1584" y="271"/>
                    </a:lnTo>
                    <a:lnTo>
                      <a:pt x="1574" y="294"/>
                    </a:lnTo>
                    <a:lnTo>
                      <a:pt x="1570" y="303"/>
                    </a:lnTo>
                    <a:lnTo>
                      <a:pt x="1566" y="309"/>
                    </a:lnTo>
                    <a:lnTo>
                      <a:pt x="1565" y="315"/>
                    </a:lnTo>
                    <a:lnTo>
                      <a:pt x="1565" y="318"/>
                    </a:lnTo>
                    <a:lnTo>
                      <a:pt x="1565" y="321"/>
                    </a:lnTo>
                    <a:lnTo>
                      <a:pt x="1566" y="324"/>
                    </a:lnTo>
                    <a:lnTo>
                      <a:pt x="1568" y="327"/>
                    </a:lnTo>
                    <a:lnTo>
                      <a:pt x="1570" y="333"/>
                    </a:lnTo>
                    <a:lnTo>
                      <a:pt x="1543" y="307"/>
                    </a:lnTo>
                    <a:lnTo>
                      <a:pt x="1519" y="313"/>
                    </a:lnTo>
                    <a:lnTo>
                      <a:pt x="1496" y="321"/>
                    </a:lnTo>
                    <a:lnTo>
                      <a:pt x="1473" y="327"/>
                    </a:lnTo>
                    <a:lnTo>
                      <a:pt x="1448" y="335"/>
                    </a:lnTo>
                    <a:lnTo>
                      <a:pt x="1425" y="343"/>
                    </a:lnTo>
                    <a:lnTo>
                      <a:pt x="1402" y="349"/>
                    </a:lnTo>
                    <a:lnTo>
                      <a:pt x="1378" y="357"/>
                    </a:lnTo>
                    <a:lnTo>
                      <a:pt x="1354" y="363"/>
                    </a:lnTo>
                    <a:close/>
                    <a:moveTo>
                      <a:pt x="509" y="604"/>
                    </a:moveTo>
                    <a:lnTo>
                      <a:pt x="495" y="608"/>
                    </a:lnTo>
                    <a:lnTo>
                      <a:pt x="478" y="612"/>
                    </a:lnTo>
                    <a:lnTo>
                      <a:pt x="460" y="619"/>
                    </a:lnTo>
                    <a:lnTo>
                      <a:pt x="442" y="625"/>
                    </a:lnTo>
                    <a:lnTo>
                      <a:pt x="423" y="631"/>
                    </a:lnTo>
                    <a:lnTo>
                      <a:pt x="404" y="638"/>
                    </a:lnTo>
                    <a:lnTo>
                      <a:pt x="383" y="645"/>
                    </a:lnTo>
                    <a:lnTo>
                      <a:pt x="364" y="652"/>
                    </a:lnTo>
                    <a:lnTo>
                      <a:pt x="343" y="660"/>
                    </a:lnTo>
                    <a:lnTo>
                      <a:pt x="325" y="666"/>
                    </a:lnTo>
                    <a:lnTo>
                      <a:pt x="307" y="672"/>
                    </a:lnTo>
                    <a:lnTo>
                      <a:pt x="291" y="679"/>
                    </a:lnTo>
                    <a:lnTo>
                      <a:pt x="275" y="684"/>
                    </a:lnTo>
                    <a:lnTo>
                      <a:pt x="263" y="688"/>
                    </a:lnTo>
                    <a:lnTo>
                      <a:pt x="251" y="692"/>
                    </a:lnTo>
                    <a:lnTo>
                      <a:pt x="242" y="693"/>
                    </a:lnTo>
                    <a:lnTo>
                      <a:pt x="257" y="678"/>
                    </a:lnTo>
                    <a:lnTo>
                      <a:pt x="275" y="661"/>
                    </a:lnTo>
                    <a:lnTo>
                      <a:pt x="295" y="644"/>
                    </a:lnTo>
                    <a:lnTo>
                      <a:pt x="315" y="629"/>
                    </a:lnTo>
                    <a:lnTo>
                      <a:pt x="336" y="612"/>
                    </a:lnTo>
                    <a:lnTo>
                      <a:pt x="357" y="595"/>
                    </a:lnTo>
                    <a:lnTo>
                      <a:pt x="378" y="580"/>
                    </a:lnTo>
                    <a:lnTo>
                      <a:pt x="398" y="565"/>
                    </a:lnTo>
                    <a:lnTo>
                      <a:pt x="414" y="554"/>
                    </a:lnTo>
                    <a:lnTo>
                      <a:pt x="430" y="542"/>
                    </a:lnTo>
                    <a:lnTo>
                      <a:pt x="451" y="527"/>
                    </a:lnTo>
                    <a:lnTo>
                      <a:pt x="473" y="512"/>
                    </a:lnTo>
                    <a:lnTo>
                      <a:pt x="496" y="497"/>
                    </a:lnTo>
                    <a:lnTo>
                      <a:pt x="520" y="483"/>
                    </a:lnTo>
                    <a:lnTo>
                      <a:pt x="545" y="467"/>
                    </a:lnTo>
                    <a:lnTo>
                      <a:pt x="570" y="454"/>
                    </a:lnTo>
                    <a:lnTo>
                      <a:pt x="564" y="472"/>
                    </a:lnTo>
                    <a:lnTo>
                      <a:pt x="559" y="492"/>
                    </a:lnTo>
                    <a:lnTo>
                      <a:pt x="552" y="513"/>
                    </a:lnTo>
                    <a:lnTo>
                      <a:pt x="547" y="535"/>
                    </a:lnTo>
                    <a:lnTo>
                      <a:pt x="539" y="556"/>
                    </a:lnTo>
                    <a:lnTo>
                      <a:pt x="530" y="575"/>
                    </a:lnTo>
                    <a:lnTo>
                      <a:pt x="522" y="592"/>
                    </a:lnTo>
                    <a:lnTo>
                      <a:pt x="509" y="604"/>
                    </a:lnTo>
                    <a:close/>
                    <a:moveTo>
                      <a:pt x="139" y="701"/>
                    </a:moveTo>
                    <a:lnTo>
                      <a:pt x="125" y="712"/>
                    </a:lnTo>
                    <a:lnTo>
                      <a:pt x="110" y="724"/>
                    </a:lnTo>
                    <a:lnTo>
                      <a:pt x="95" y="735"/>
                    </a:lnTo>
                    <a:lnTo>
                      <a:pt x="78" y="748"/>
                    </a:lnTo>
                    <a:lnTo>
                      <a:pt x="61" y="761"/>
                    </a:lnTo>
                    <a:lnTo>
                      <a:pt x="46" y="772"/>
                    </a:lnTo>
                    <a:lnTo>
                      <a:pt x="30" y="785"/>
                    </a:lnTo>
                    <a:lnTo>
                      <a:pt x="16" y="798"/>
                    </a:lnTo>
                    <a:lnTo>
                      <a:pt x="10" y="806"/>
                    </a:lnTo>
                    <a:lnTo>
                      <a:pt x="5" y="813"/>
                    </a:lnTo>
                    <a:lnTo>
                      <a:pt x="1" y="822"/>
                    </a:lnTo>
                    <a:lnTo>
                      <a:pt x="0" y="833"/>
                    </a:lnTo>
                    <a:lnTo>
                      <a:pt x="0" y="842"/>
                    </a:lnTo>
                    <a:lnTo>
                      <a:pt x="1" y="849"/>
                    </a:lnTo>
                    <a:lnTo>
                      <a:pt x="5" y="857"/>
                    </a:lnTo>
                    <a:lnTo>
                      <a:pt x="11" y="863"/>
                    </a:lnTo>
                    <a:lnTo>
                      <a:pt x="16" y="863"/>
                    </a:lnTo>
                    <a:lnTo>
                      <a:pt x="22" y="865"/>
                    </a:lnTo>
                    <a:lnTo>
                      <a:pt x="28" y="865"/>
                    </a:lnTo>
                    <a:lnTo>
                      <a:pt x="34" y="865"/>
                    </a:lnTo>
                    <a:lnTo>
                      <a:pt x="39" y="863"/>
                    </a:lnTo>
                    <a:lnTo>
                      <a:pt x="45" y="862"/>
                    </a:lnTo>
                    <a:lnTo>
                      <a:pt x="48" y="858"/>
                    </a:lnTo>
                    <a:lnTo>
                      <a:pt x="51" y="853"/>
                    </a:lnTo>
                    <a:lnTo>
                      <a:pt x="57" y="840"/>
                    </a:lnTo>
                    <a:lnTo>
                      <a:pt x="66" y="831"/>
                    </a:lnTo>
                    <a:lnTo>
                      <a:pt x="78" y="826"/>
                    </a:lnTo>
                    <a:lnTo>
                      <a:pt x="87" y="824"/>
                    </a:lnTo>
                    <a:lnTo>
                      <a:pt x="113" y="816"/>
                    </a:lnTo>
                    <a:lnTo>
                      <a:pt x="139" y="807"/>
                    </a:lnTo>
                    <a:lnTo>
                      <a:pt x="168" y="797"/>
                    </a:lnTo>
                    <a:lnTo>
                      <a:pt x="196" y="787"/>
                    </a:lnTo>
                    <a:lnTo>
                      <a:pt x="227" y="776"/>
                    </a:lnTo>
                    <a:lnTo>
                      <a:pt x="256" y="765"/>
                    </a:lnTo>
                    <a:lnTo>
                      <a:pt x="287" y="753"/>
                    </a:lnTo>
                    <a:lnTo>
                      <a:pt x="316" y="742"/>
                    </a:lnTo>
                    <a:lnTo>
                      <a:pt x="346" y="730"/>
                    </a:lnTo>
                    <a:lnTo>
                      <a:pt x="374" y="720"/>
                    </a:lnTo>
                    <a:lnTo>
                      <a:pt x="401" y="710"/>
                    </a:lnTo>
                    <a:lnTo>
                      <a:pt x="427" y="699"/>
                    </a:lnTo>
                    <a:lnTo>
                      <a:pt x="451" y="692"/>
                    </a:lnTo>
                    <a:lnTo>
                      <a:pt x="473" y="684"/>
                    </a:lnTo>
                    <a:lnTo>
                      <a:pt x="493" y="678"/>
                    </a:lnTo>
                    <a:lnTo>
                      <a:pt x="510" y="674"/>
                    </a:lnTo>
                    <a:lnTo>
                      <a:pt x="514" y="676"/>
                    </a:lnTo>
                    <a:lnTo>
                      <a:pt x="519" y="679"/>
                    </a:lnTo>
                    <a:lnTo>
                      <a:pt x="524" y="681"/>
                    </a:lnTo>
                    <a:lnTo>
                      <a:pt x="529" y="684"/>
                    </a:lnTo>
                    <a:lnTo>
                      <a:pt x="534" y="686"/>
                    </a:lnTo>
                    <a:lnTo>
                      <a:pt x="539" y="690"/>
                    </a:lnTo>
                    <a:lnTo>
                      <a:pt x="543" y="692"/>
                    </a:lnTo>
                    <a:lnTo>
                      <a:pt x="548" y="694"/>
                    </a:lnTo>
                    <a:lnTo>
                      <a:pt x="554" y="690"/>
                    </a:lnTo>
                    <a:lnTo>
                      <a:pt x="561" y="685"/>
                    </a:lnTo>
                    <a:lnTo>
                      <a:pt x="568" y="680"/>
                    </a:lnTo>
                    <a:lnTo>
                      <a:pt x="570" y="679"/>
                    </a:lnTo>
                    <a:lnTo>
                      <a:pt x="573" y="667"/>
                    </a:lnTo>
                    <a:lnTo>
                      <a:pt x="577" y="653"/>
                    </a:lnTo>
                    <a:lnTo>
                      <a:pt x="580" y="639"/>
                    </a:lnTo>
                    <a:lnTo>
                      <a:pt x="584" y="624"/>
                    </a:lnTo>
                    <a:lnTo>
                      <a:pt x="588" y="608"/>
                    </a:lnTo>
                    <a:lnTo>
                      <a:pt x="593" y="592"/>
                    </a:lnTo>
                    <a:lnTo>
                      <a:pt x="597" y="574"/>
                    </a:lnTo>
                    <a:lnTo>
                      <a:pt x="602" y="557"/>
                    </a:lnTo>
                    <a:lnTo>
                      <a:pt x="606" y="539"/>
                    </a:lnTo>
                    <a:lnTo>
                      <a:pt x="611" y="522"/>
                    </a:lnTo>
                    <a:lnTo>
                      <a:pt x="615" y="506"/>
                    </a:lnTo>
                    <a:lnTo>
                      <a:pt x="619" y="489"/>
                    </a:lnTo>
                    <a:lnTo>
                      <a:pt x="623" y="474"/>
                    </a:lnTo>
                    <a:lnTo>
                      <a:pt x="625" y="459"/>
                    </a:lnTo>
                    <a:lnTo>
                      <a:pt x="628" y="447"/>
                    </a:lnTo>
                    <a:lnTo>
                      <a:pt x="629" y="434"/>
                    </a:lnTo>
                    <a:lnTo>
                      <a:pt x="629" y="424"/>
                    </a:lnTo>
                    <a:lnTo>
                      <a:pt x="628" y="412"/>
                    </a:lnTo>
                    <a:lnTo>
                      <a:pt x="625" y="403"/>
                    </a:lnTo>
                    <a:lnTo>
                      <a:pt x="622" y="394"/>
                    </a:lnTo>
                    <a:lnTo>
                      <a:pt x="616" y="386"/>
                    </a:lnTo>
                    <a:lnTo>
                      <a:pt x="611" y="381"/>
                    </a:lnTo>
                    <a:lnTo>
                      <a:pt x="606" y="377"/>
                    </a:lnTo>
                    <a:lnTo>
                      <a:pt x="600" y="375"/>
                    </a:lnTo>
                    <a:lnTo>
                      <a:pt x="597" y="375"/>
                    </a:lnTo>
                    <a:lnTo>
                      <a:pt x="593" y="374"/>
                    </a:lnTo>
                    <a:lnTo>
                      <a:pt x="588" y="374"/>
                    </a:lnTo>
                    <a:lnTo>
                      <a:pt x="584" y="374"/>
                    </a:lnTo>
                    <a:lnTo>
                      <a:pt x="570" y="376"/>
                    </a:lnTo>
                    <a:lnTo>
                      <a:pt x="551" y="384"/>
                    </a:lnTo>
                    <a:lnTo>
                      <a:pt x="529" y="395"/>
                    </a:lnTo>
                    <a:lnTo>
                      <a:pt x="506" y="409"/>
                    </a:lnTo>
                    <a:lnTo>
                      <a:pt x="480" y="426"/>
                    </a:lnTo>
                    <a:lnTo>
                      <a:pt x="455" y="445"/>
                    </a:lnTo>
                    <a:lnTo>
                      <a:pt x="429" y="465"/>
                    </a:lnTo>
                    <a:lnTo>
                      <a:pt x="405" y="485"/>
                    </a:lnTo>
                    <a:lnTo>
                      <a:pt x="391" y="497"/>
                    </a:lnTo>
                    <a:lnTo>
                      <a:pt x="375" y="510"/>
                    </a:lnTo>
                    <a:lnTo>
                      <a:pt x="360" y="524"/>
                    </a:lnTo>
                    <a:lnTo>
                      <a:pt x="343" y="536"/>
                    </a:lnTo>
                    <a:lnTo>
                      <a:pt x="327" y="551"/>
                    </a:lnTo>
                    <a:lnTo>
                      <a:pt x="310" y="565"/>
                    </a:lnTo>
                    <a:lnTo>
                      <a:pt x="292" y="579"/>
                    </a:lnTo>
                    <a:lnTo>
                      <a:pt x="274" y="593"/>
                    </a:lnTo>
                    <a:lnTo>
                      <a:pt x="257" y="607"/>
                    </a:lnTo>
                    <a:lnTo>
                      <a:pt x="239" y="621"/>
                    </a:lnTo>
                    <a:lnTo>
                      <a:pt x="222" y="635"/>
                    </a:lnTo>
                    <a:lnTo>
                      <a:pt x="204" y="649"/>
                    </a:lnTo>
                    <a:lnTo>
                      <a:pt x="187" y="662"/>
                    </a:lnTo>
                    <a:lnTo>
                      <a:pt x="170" y="676"/>
                    </a:lnTo>
                    <a:lnTo>
                      <a:pt x="155" y="689"/>
                    </a:lnTo>
                    <a:lnTo>
                      <a:pt x="139" y="701"/>
                    </a:lnTo>
                    <a:close/>
                  </a:path>
                </a:pathLst>
              </a:custGeom>
              <a:solidFill>
                <a:srgbClr val="5F5F5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22" name="Freeform 221">
                <a:extLst>
                  <a:ext uri="{FF2B5EF4-FFF2-40B4-BE49-F238E27FC236}">
                    <a16:creationId xmlns:a16="http://schemas.microsoft.com/office/drawing/2014/main" id="{6828FB2E-42B5-4E04-A9C6-5A913048CBEB}"/>
                  </a:ext>
                </a:extLst>
              </p:cNvPr>
              <p:cNvSpPr>
                <a:spLocks noChangeAspect="1"/>
              </p:cNvSpPr>
              <p:nvPr/>
            </p:nvSpPr>
            <p:spPr bwMode="auto">
              <a:xfrm>
                <a:off x="4520" y="1720"/>
                <a:ext cx="1098" cy="385"/>
              </a:xfrm>
              <a:custGeom>
                <a:avLst/>
                <a:gdLst>
                  <a:gd name="T0" fmla="*/ 0 w 4393"/>
                  <a:gd name="T1" fmla="*/ 0 h 1541"/>
                  <a:gd name="T2" fmla="*/ 0 w 4393"/>
                  <a:gd name="T3" fmla="*/ 0 h 1541"/>
                  <a:gd name="T4" fmla="*/ 0 w 4393"/>
                  <a:gd name="T5" fmla="*/ 0 h 1541"/>
                  <a:gd name="T6" fmla="*/ 0 w 4393"/>
                  <a:gd name="T7" fmla="*/ 0 h 1541"/>
                  <a:gd name="T8" fmla="*/ 0 w 4393"/>
                  <a:gd name="T9" fmla="*/ 0 h 1541"/>
                  <a:gd name="T10" fmla="*/ 0 w 4393"/>
                  <a:gd name="T11" fmla="*/ 0 h 1541"/>
                  <a:gd name="T12" fmla="*/ 0 w 4393"/>
                  <a:gd name="T13" fmla="*/ 0 h 1541"/>
                  <a:gd name="T14" fmla="*/ 0 w 4393"/>
                  <a:gd name="T15" fmla="*/ 0 h 1541"/>
                  <a:gd name="T16" fmla="*/ 0 w 4393"/>
                  <a:gd name="T17" fmla="*/ 0 h 1541"/>
                  <a:gd name="T18" fmla="*/ 0 w 4393"/>
                  <a:gd name="T19" fmla="*/ 0 h 1541"/>
                  <a:gd name="T20" fmla="*/ 0 w 4393"/>
                  <a:gd name="T21" fmla="*/ 0 h 1541"/>
                  <a:gd name="T22" fmla="*/ 0 w 4393"/>
                  <a:gd name="T23" fmla="*/ 0 h 1541"/>
                  <a:gd name="T24" fmla="*/ 0 w 4393"/>
                  <a:gd name="T25" fmla="*/ 0 h 1541"/>
                  <a:gd name="T26" fmla="*/ 0 w 4393"/>
                  <a:gd name="T27" fmla="*/ 0 h 1541"/>
                  <a:gd name="T28" fmla="*/ 0 w 4393"/>
                  <a:gd name="T29" fmla="*/ 0 h 1541"/>
                  <a:gd name="T30" fmla="*/ 0 w 4393"/>
                  <a:gd name="T31" fmla="*/ 0 h 1541"/>
                  <a:gd name="T32" fmla="*/ 0 w 4393"/>
                  <a:gd name="T33" fmla="*/ 0 h 1541"/>
                  <a:gd name="T34" fmla="*/ 0 w 4393"/>
                  <a:gd name="T35" fmla="*/ 0 h 1541"/>
                  <a:gd name="T36" fmla="*/ 0 w 4393"/>
                  <a:gd name="T37" fmla="*/ 0 h 1541"/>
                  <a:gd name="T38" fmla="*/ 0 w 4393"/>
                  <a:gd name="T39" fmla="*/ 0 h 1541"/>
                  <a:gd name="T40" fmla="*/ 0 w 4393"/>
                  <a:gd name="T41" fmla="*/ 0 h 1541"/>
                  <a:gd name="T42" fmla="*/ 0 w 4393"/>
                  <a:gd name="T43" fmla="*/ 0 h 1541"/>
                  <a:gd name="T44" fmla="*/ 0 w 4393"/>
                  <a:gd name="T45" fmla="*/ 0 h 1541"/>
                  <a:gd name="T46" fmla="*/ 0 w 4393"/>
                  <a:gd name="T47" fmla="*/ 0 h 1541"/>
                  <a:gd name="T48" fmla="*/ 0 w 4393"/>
                  <a:gd name="T49" fmla="*/ 0 h 1541"/>
                  <a:gd name="T50" fmla="*/ 0 w 4393"/>
                  <a:gd name="T51" fmla="*/ 0 h 1541"/>
                  <a:gd name="T52" fmla="*/ 0 w 4393"/>
                  <a:gd name="T53" fmla="*/ 0 h 1541"/>
                  <a:gd name="T54" fmla="*/ 0 w 4393"/>
                  <a:gd name="T55" fmla="*/ 0 h 1541"/>
                  <a:gd name="T56" fmla="*/ 0 w 4393"/>
                  <a:gd name="T57" fmla="*/ 0 h 1541"/>
                  <a:gd name="T58" fmla="*/ 0 w 4393"/>
                  <a:gd name="T59" fmla="*/ 0 h 1541"/>
                  <a:gd name="T60" fmla="*/ 0 w 4393"/>
                  <a:gd name="T61" fmla="*/ 0 h 1541"/>
                  <a:gd name="T62" fmla="*/ 0 w 4393"/>
                  <a:gd name="T63" fmla="*/ 0 h 1541"/>
                  <a:gd name="T64" fmla="*/ 0 w 4393"/>
                  <a:gd name="T65" fmla="*/ 0 h 1541"/>
                  <a:gd name="T66" fmla="*/ 0 w 4393"/>
                  <a:gd name="T67" fmla="*/ 0 h 1541"/>
                  <a:gd name="T68" fmla="*/ 0 w 4393"/>
                  <a:gd name="T69" fmla="*/ 0 h 1541"/>
                  <a:gd name="T70" fmla="*/ 0 w 4393"/>
                  <a:gd name="T71" fmla="*/ 0 h 1541"/>
                  <a:gd name="T72" fmla="*/ 0 w 4393"/>
                  <a:gd name="T73" fmla="*/ 0 h 1541"/>
                  <a:gd name="T74" fmla="*/ 0 w 4393"/>
                  <a:gd name="T75" fmla="*/ 0 h 1541"/>
                  <a:gd name="T76" fmla="*/ 0 w 4393"/>
                  <a:gd name="T77" fmla="*/ 0 h 1541"/>
                  <a:gd name="T78" fmla="*/ 0 w 4393"/>
                  <a:gd name="T79" fmla="*/ 0 h 1541"/>
                  <a:gd name="T80" fmla="*/ 0 w 4393"/>
                  <a:gd name="T81" fmla="*/ 0 h 1541"/>
                  <a:gd name="T82" fmla="*/ 0 w 4393"/>
                  <a:gd name="T83" fmla="*/ 0 h 1541"/>
                  <a:gd name="T84" fmla="*/ 0 w 4393"/>
                  <a:gd name="T85" fmla="*/ 0 h 1541"/>
                  <a:gd name="T86" fmla="*/ 0 w 4393"/>
                  <a:gd name="T87" fmla="*/ 0 h 1541"/>
                  <a:gd name="T88" fmla="*/ 0 w 4393"/>
                  <a:gd name="T89" fmla="*/ 0 h 1541"/>
                  <a:gd name="T90" fmla="*/ 0 w 4393"/>
                  <a:gd name="T91" fmla="*/ 0 h 1541"/>
                  <a:gd name="T92" fmla="*/ 0 w 4393"/>
                  <a:gd name="T93" fmla="*/ 0 h 154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393"/>
                  <a:gd name="T142" fmla="*/ 0 h 1541"/>
                  <a:gd name="T143" fmla="*/ 4393 w 4393"/>
                  <a:gd name="T144" fmla="*/ 1541 h 154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393" h="1541">
                    <a:moveTo>
                      <a:pt x="0" y="1515"/>
                    </a:moveTo>
                    <a:lnTo>
                      <a:pt x="2" y="1533"/>
                    </a:lnTo>
                    <a:lnTo>
                      <a:pt x="18" y="1541"/>
                    </a:lnTo>
                    <a:lnTo>
                      <a:pt x="46" y="1539"/>
                    </a:lnTo>
                    <a:lnTo>
                      <a:pt x="81" y="1532"/>
                    </a:lnTo>
                    <a:lnTo>
                      <a:pt x="116" y="1521"/>
                    </a:lnTo>
                    <a:lnTo>
                      <a:pt x="148" y="1511"/>
                    </a:lnTo>
                    <a:lnTo>
                      <a:pt x="170" y="1503"/>
                    </a:lnTo>
                    <a:lnTo>
                      <a:pt x="178" y="1499"/>
                    </a:lnTo>
                    <a:lnTo>
                      <a:pt x="225" y="1492"/>
                    </a:lnTo>
                    <a:lnTo>
                      <a:pt x="272" y="1480"/>
                    </a:lnTo>
                    <a:lnTo>
                      <a:pt x="321" y="1467"/>
                    </a:lnTo>
                    <a:lnTo>
                      <a:pt x="371" y="1452"/>
                    </a:lnTo>
                    <a:lnTo>
                      <a:pt x="422" y="1434"/>
                    </a:lnTo>
                    <a:lnTo>
                      <a:pt x="475" y="1415"/>
                    </a:lnTo>
                    <a:lnTo>
                      <a:pt x="526" y="1396"/>
                    </a:lnTo>
                    <a:lnTo>
                      <a:pt x="578" y="1374"/>
                    </a:lnTo>
                    <a:lnTo>
                      <a:pt x="628" y="1353"/>
                    </a:lnTo>
                    <a:lnTo>
                      <a:pt x="678" y="1333"/>
                    </a:lnTo>
                    <a:lnTo>
                      <a:pt x="727" y="1311"/>
                    </a:lnTo>
                    <a:lnTo>
                      <a:pt x="775" y="1292"/>
                    </a:lnTo>
                    <a:lnTo>
                      <a:pt x="820" y="1272"/>
                    </a:lnTo>
                    <a:lnTo>
                      <a:pt x="862" y="1255"/>
                    </a:lnTo>
                    <a:lnTo>
                      <a:pt x="902" y="1239"/>
                    </a:lnTo>
                    <a:lnTo>
                      <a:pt x="939" y="1226"/>
                    </a:lnTo>
                    <a:lnTo>
                      <a:pt x="3611" y="297"/>
                    </a:lnTo>
                    <a:lnTo>
                      <a:pt x="3628" y="290"/>
                    </a:lnTo>
                    <a:lnTo>
                      <a:pt x="3658" y="280"/>
                    </a:lnTo>
                    <a:lnTo>
                      <a:pt x="3698" y="266"/>
                    </a:lnTo>
                    <a:lnTo>
                      <a:pt x="3744" y="249"/>
                    </a:lnTo>
                    <a:lnTo>
                      <a:pt x="3798" y="230"/>
                    </a:lnTo>
                    <a:lnTo>
                      <a:pt x="3855" y="209"/>
                    </a:lnTo>
                    <a:lnTo>
                      <a:pt x="3917" y="186"/>
                    </a:lnTo>
                    <a:lnTo>
                      <a:pt x="3981" y="163"/>
                    </a:lnTo>
                    <a:lnTo>
                      <a:pt x="4045" y="140"/>
                    </a:lnTo>
                    <a:lnTo>
                      <a:pt x="4109" y="117"/>
                    </a:lnTo>
                    <a:lnTo>
                      <a:pt x="4170" y="95"/>
                    </a:lnTo>
                    <a:lnTo>
                      <a:pt x="4227" y="75"/>
                    </a:lnTo>
                    <a:lnTo>
                      <a:pt x="4278" y="55"/>
                    </a:lnTo>
                    <a:lnTo>
                      <a:pt x="4322" y="39"/>
                    </a:lnTo>
                    <a:lnTo>
                      <a:pt x="4359" y="25"/>
                    </a:lnTo>
                    <a:lnTo>
                      <a:pt x="4385" y="14"/>
                    </a:lnTo>
                    <a:lnTo>
                      <a:pt x="4390" y="11"/>
                    </a:lnTo>
                    <a:lnTo>
                      <a:pt x="4393" y="7"/>
                    </a:lnTo>
                    <a:lnTo>
                      <a:pt x="4393" y="3"/>
                    </a:lnTo>
                    <a:lnTo>
                      <a:pt x="4393" y="0"/>
                    </a:lnTo>
                    <a:lnTo>
                      <a:pt x="4373" y="3"/>
                    </a:lnTo>
                    <a:lnTo>
                      <a:pt x="4349" y="8"/>
                    </a:lnTo>
                    <a:lnTo>
                      <a:pt x="4320" y="16"/>
                    </a:lnTo>
                    <a:lnTo>
                      <a:pt x="4286" y="25"/>
                    </a:lnTo>
                    <a:lnTo>
                      <a:pt x="4250" y="36"/>
                    </a:lnTo>
                    <a:lnTo>
                      <a:pt x="4211" y="48"/>
                    </a:lnTo>
                    <a:lnTo>
                      <a:pt x="4171" y="62"/>
                    </a:lnTo>
                    <a:lnTo>
                      <a:pt x="4128" y="75"/>
                    </a:lnTo>
                    <a:lnTo>
                      <a:pt x="4086" y="90"/>
                    </a:lnTo>
                    <a:lnTo>
                      <a:pt x="4044" y="104"/>
                    </a:lnTo>
                    <a:lnTo>
                      <a:pt x="4004" y="118"/>
                    </a:lnTo>
                    <a:lnTo>
                      <a:pt x="3964" y="131"/>
                    </a:lnTo>
                    <a:lnTo>
                      <a:pt x="3928" y="144"/>
                    </a:lnTo>
                    <a:lnTo>
                      <a:pt x="3895" y="155"/>
                    </a:lnTo>
                    <a:lnTo>
                      <a:pt x="3866" y="166"/>
                    </a:lnTo>
                    <a:lnTo>
                      <a:pt x="3841" y="173"/>
                    </a:lnTo>
                    <a:lnTo>
                      <a:pt x="3816" y="182"/>
                    </a:lnTo>
                    <a:lnTo>
                      <a:pt x="3785" y="193"/>
                    </a:lnTo>
                    <a:lnTo>
                      <a:pt x="3749" y="205"/>
                    </a:lnTo>
                    <a:lnTo>
                      <a:pt x="3709" y="218"/>
                    </a:lnTo>
                    <a:lnTo>
                      <a:pt x="3666" y="234"/>
                    </a:lnTo>
                    <a:lnTo>
                      <a:pt x="3620" y="250"/>
                    </a:lnTo>
                    <a:lnTo>
                      <a:pt x="3572" y="267"/>
                    </a:lnTo>
                    <a:lnTo>
                      <a:pt x="3523" y="284"/>
                    </a:lnTo>
                    <a:lnTo>
                      <a:pt x="3476" y="300"/>
                    </a:lnTo>
                    <a:lnTo>
                      <a:pt x="3428" y="317"/>
                    </a:lnTo>
                    <a:lnTo>
                      <a:pt x="3384" y="334"/>
                    </a:lnTo>
                    <a:lnTo>
                      <a:pt x="3341" y="348"/>
                    </a:lnTo>
                    <a:lnTo>
                      <a:pt x="3303" y="362"/>
                    </a:lnTo>
                    <a:lnTo>
                      <a:pt x="3268" y="373"/>
                    </a:lnTo>
                    <a:lnTo>
                      <a:pt x="3240" y="384"/>
                    </a:lnTo>
                    <a:lnTo>
                      <a:pt x="3217" y="391"/>
                    </a:lnTo>
                    <a:lnTo>
                      <a:pt x="573" y="1303"/>
                    </a:lnTo>
                    <a:lnTo>
                      <a:pt x="562" y="1307"/>
                    </a:lnTo>
                    <a:lnTo>
                      <a:pt x="540" y="1314"/>
                    </a:lnTo>
                    <a:lnTo>
                      <a:pt x="511" y="1321"/>
                    </a:lnTo>
                    <a:lnTo>
                      <a:pt x="473" y="1333"/>
                    </a:lnTo>
                    <a:lnTo>
                      <a:pt x="430" y="1346"/>
                    </a:lnTo>
                    <a:lnTo>
                      <a:pt x="384" y="1360"/>
                    </a:lnTo>
                    <a:lnTo>
                      <a:pt x="334" y="1375"/>
                    </a:lnTo>
                    <a:lnTo>
                      <a:pt x="282" y="1392"/>
                    </a:lnTo>
                    <a:lnTo>
                      <a:pt x="231" y="1408"/>
                    </a:lnTo>
                    <a:lnTo>
                      <a:pt x="182" y="1425"/>
                    </a:lnTo>
                    <a:lnTo>
                      <a:pt x="136" y="1442"/>
                    </a:lnTo>
                    <a:lnTo>
                      <a:pt x="94" y="1458"/>
                    </a:lnTo>
                    <a:lnTo>
                      <a:pt x="58" y="1475"/>
                    </a:lnTo>
                    <a:lnTo>
                      <a:pt x="30" y="1489"/>
                    </a:lnTo>
                    <a:lnTo>
                      <a:pt x="9" y="1503"/>
                    </a:lnTo>
                    <a:lnTo>
                      <a:pt x="0" y="1515"/>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23" name="Freeform 222">
                <a:extLst>
                  <a:ext uri="{FF2B5EF4-FFF2-40B4-BE49-F238E27FC236}">
                    <a16:creationId xmlns:a16="http://schemas.microsoft.com/office/drawing/2014/main" id="{852D3BDC-D095-4722-B3B3-2B86DE34448D}"/>
                  </a:ext>
                </a:extLst>
              </p:cNvPr>
              <p:cNvSpPr>
                <a:spLocks noChangeAspect="1"/>
              </p:cNvSpPr>
              <p:nvPr/>
            </p:nvSpPr>
            <p:spPr bwMode="auto">
              <a:xfrm>
                <a:off x="4820" y="1388"/>
                <a:ext cx="825" cy="216"/>
              </a:xfrm>
              <a:custGeom>
                <a:avLst/>
                <a:gdLst>
                  <a:gd name="T0" fmla="*/ 0 w 3300"/>
                  <a:gd name="T1" fmla="*/ 0 h 863"/>
                  <a:gd name="T2" fmla="*/ 0 w 3300"/>
                  <a:gd name="T3" fmla="*/ 0 h 863"/>
                  <a:gd name="T4" fmla="*/ 0 w 3300"/>
                  <a:gd name="T5" fmla="*/ 0 h 863"/>
                  <a:gd name="T6" fmla="*/ 0 w 3300"/>
                  <a:gd name="T7" fmla="*/ 0 h 863"/>
                  <a:gd name="T8" fmla="*/ 0 w 3300"/>
                  <a:gd name="T9" fmla="*/ 0 h 863"/>
                  <a:gd name="T10" fmla="*/ 0 w 3300"/>
                  <a:gd name="T11" fmla="*/ 0 h 863"/>
                  <a:gd name="T12" fmla="*/ 0 w 3300"/>
                  <a:gd name="T13" fmla="*/ 0 h 863"/>
                  <a:gd name="T14" fmla="*/ 0 w 3300"/>
                  <a:gd name="T15" fmla="*/ 0 h 863"/>
                  <a:gd name="T16" fmla="*/ 0 w 3300"/>
                  <a:gd name="T17" fmla="*/ 0 h 863"/>
                  <a:gd name="T18" fmla="*/ 0 w 3300"/>
                  <a:gd name="T19" fmla="*/ 0 h 863"/>
                  <a:gd name="T20" fmla="*/ 0 w 3300"/>
                  <a:gd name="T21" fmla="*/ 0 h 863"/>
                  <a:gd name="T22" fmla="*/ 0 w 3300"/>
                  <a:gd name="T23" fmla="*/ 0 h 863"/>
                  <a:gd name="T24" fmla="*/ 0 w 3300"/>
                  <a:gd name="T25" fmla="*/ 0 h 863"/>
                  <a:gd name="T26" fmla="*/ 0 w 3300"/>
                  <a:gd name="T27" fmla="*/ 0 h 863"/>
                  <a:gd name="T28" fmla="*/ 0 w 3300"/>
                  <a:gd name="T29" fmla="*/ 0 h 863"/>
                  <a:gd name="T30" fmla="*/ 0 w 3300"/>
                  <a:gd name="T31" fmla="*/ 0 h 863"/>
                  <a:gd name="T32" fmla="*/ 0 w 3300"/>
                  <a:gd name="T33" fmla="*/ 0 h 863"/>
                  <a:gd name="T34" fmla="*/ 0 w 3300"/>
                  <a:gd name="T35" fmla="*/ 0 h 863"/>
                  <a:gd name="T36" fmla="*/ 0 w 3300"/>
                  <a:gd name="T37" fmla="*/ 0 h 863"/>
                  <a:gd name="T38" fmla="*/ 0 w 3300"/>
                  <a:gd name="T39" fmla="*/ 0 h 863"/>
                  <a:gd name="T40" fmla="*/ 0 w 3300"/>
                  <a:gd name="T41" fmla="*/ 0 h 863"/>
                  <a:gd name="T42" fmla="*/ 0 w 3300"/>
                  <a:gd name="T43" fmla="*/ 0 h 863"/>
                  <a:gd name="T44" fmla="*/ 0 w 3300"/>
                  <a:gd name="T45" fmla="*/ 0 h 863"/>
                  <a:gd name="T46" fmla="*/ 0 w 3300"/>
                  <a:gd name="T47" fmla="*/ 0 h 863"/>
                  <a:gd name="T48" fmla="*/ 0 w 3300"/>
                  <a:gd name="T49" fmla="*/ 0 h 863"/>
                  <a:gd name="T50" fmla="*/ 0 w 3300"/>
                  <a:gd name="T51" fmla="*/ 0 h 863"/>
                  <a:gd name="T52" fmla="*/ 0 w 3300"/>
                  <a:gd name="T53" fmla="*/ 0 h 863"/>
                  <a:gd name="T54" fmla="*/ 0 w 3300"/>
                  <a:gd name="T55" fmla="*/ 0 h 863"/>
                  <a:gd name="T56" fmla="*/ 0 w 3300"/>
                  <a:gd name="T57" fmla="*/ 0 h 863"/>
                  <a:gd name="T58" fmla="*/ 0 w 3300"/>
                  <a:gd name="T59" fmla="*/ 0 h 863"/>
                  <a:gd name="T60" fmla="*/ 0 w 3300"/>
                  <a:gd name="T61" fmla="*/ 0 h 863"/>
                  <a:gd name="T62" fmla="*/ 0 w 3300"/>
                  <a:gd name="T63" fmla="*/ 0 h 863"/>
                  <a:gd name="T64" fmla="*/ 0 w 3300"/>
                  <a:gd name="T65" fmla="*/ 0 h 863"/>
                  <a:gd name="T66" fmla="*/ 0 w 3300"/>
                  <a:gd name="T67" fmla="*/ 0 h 863"/>
                  <a:gd name="T68" fmla="*/ 0 w 3300"/>
                  <a:gd name="T69" fmla="*/ 0 h 863"/>
                  <a:gd name="T70" fmla="*/ 0 w 3300"/>
                  <a:gd name="T71" fmla="*/ 0 h 863"/>
                  <a:gd name="T72" fmla="*/ 0 w 3300"/>
                  <a:gd name="T73" fmla="*/ 0 h 863"/>
                  <a:gd name="T74" fmla="*/ 0 w 3300"/>
                  <a:gd name="T75" fmla="*/ 0 h 863"/>
                  <a:gd name="T76" fmla="*/ 0 w 3300"/>
                  <a:gd name="T77" fmla="*/ 0 h 863"/>
                  <a:gd name="T78" fmla="*/ 0 w 3300"/>
                  <a:gd name="T79" fmla="*/ 0 h 863"/>
                  <a:gd name="T80" fmla="*/ 0 w 3300"/>
                  <a:gd name="T81" fmla="*/ 0 h 863"/>
                  <a:gd name="T82" fmla="*/ 0 w 3300"/>
                  <a:gd name="T83" fmla="*/ 0 h 863"/>
                  <a:gd name="T84" fmla="*/ 0 w 3300"/>
                  <a:gd name="T85" fmla="*/ 0 h 863"/>
                  <a:gd name="T86" fmla="*/ 0 w 3300"/>
                  <a:gd name="T87" fmla="*/ 0 h 863"/>
                  <a:gd name="T88" fmla="*/ 0 w 3300"/>
                  <a:gd name="T89" fmla="*/ 0 h 863"/>
                  <a:gd name="T90" fmla="*/ 0 w 3300"/>
                  <a:gd name="T91" fmla="*/ 0 h 863"/>
                  <a:gd name="T92" fmla="*/ 0 w 3300"/>
                  <a:gd name="T93" fmla="*/ 0 h 863"/>
                  <a:gd name="T94" fmla="*/ 0 w 3300"/>
                  <a:gd name="T95" fmla="*/ 0 h 863"/>
                  <a:gd name="T96" fmla="*/ 0 w 3300"/>
                  <a:gd name="T97" fmla="*/ 0 h 86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00"/>
                  <a:gd name="T148" fmla="*/ 0 h 863"/>
                  <a:gd name="T149" fmla="*/ 3300 w 3300"/>
                  <a:gd name="T150" fmla="*/ 863 h 86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00" h="863">
                    <a:moveTo>
                      <a:pt x="0" y="833"/>
                    </a:moveTo>
                    <a:lnTo>
                      <a:pt x="1" y="838"/>
                    </a:lnTo>
                    <a:lnTo>
                      <a:pt x="4" y="844"/>
                    </a:lnTo>
                    <a:lnTo>
                      <a:pt x="9" y="849"/>
                    </a:lnTo>
                    <a:lnTo>
                      <a:pt x="14" y="854"/>
                    </a:lnTo>
                    <a:lnTo>
                      <a:pt x="22" y="859"/>
                    </a:lnTo>
                    <a:lnTo>
                      <a:pt x="29" y="862"/>
                    </a:lnTo>
                    <a:lnTo>
                      <a:pt x="38" y="863"/>
                    </a:lnTo>
                    <a:lnTo>
                      <a:pt x="47" y="862"/>
                    </a:lnTo>
                    <a:lnTo>
                      <a:pt x="51" y="861"/>
                    </a:lnTo>
                    <a:lnTo>
                      <a:pt x="56" y="858"/>
                    </a:lnTo>
                    <a:lnTo>
                      <a:pt x="64" y="856"/>
                    </a:lnTo>
                    <a:lnTo>
                      <a:pt x="72" y="853"/>
                    </a:lnTo>
                    <a:lnTo>
                      <a:pt x="79" y="851"/>
                    </a:lnTo>
                    <a:lnTo>
                      <a:pt x="85" y="849"/>
                    </a:lnTo>
                    <a:lnTo>
                      <a:pt x="90" y="847"/>
                    </a:lnTo>
                    <a:lnTo>
                      <a:pt x="91" y="847"/>
                    </a:lnTo>
                    <a:lnTo>
                      <a:pt x="117" y="840"/>
                    </a:lnTo>
                    <a:lnTo>
                      <a:pt x="145" y="833"/>
                    </a:lnTo>
                    <a:lnTo>
                      <a:pt x="174" y="825"/>
                    </a:lnTo>
                    <a:lnTo>
                      <a:pt x="204" y="817"/>
                    </a:lnTo>
                    <a:lnTo>
                      <a:pt x="236" y="809"/>
                    </a:lnTo>
                    <a:lnTo>
                      <a:pt x="268" y="800"/>
                    </a:lnTo>
                    <a:lnTo>
                      <a:pt x="301" y="792"/>
                    </a:lnTo>
                    <a:lnTo>
                      <a:pt x="335" y="783"/>
                    </a:lnTo>
                    <a:lnTo>
                      <a:pt x="369" y="774"/>
                    </a:lnTo>
                    <a:lnTo>
                      <a:pt x="405" y="763"/>
                    </a:lnTo>
                    <a:lnTo>
                      <a:pt x="441" y="754"/>
                    </a:lnTo>
                    <a:lnTo>
                      <a:pt x="477" y="744"/>
                    </a:lnTo>
                    <a:lnTo>
                      <a:pt x="514" y="734"/>
                    </a:lnTo>
                    <a:lnTo>
                      <a:pt x="550" y="725"/>
                    </a:lnTo>
                    <a:lnTo>
                      <a:pt x="587" y="715"/>
                    </a:lnTo>
                    <a:lnTo>
                      <a:pt x="624" y="704"/>
                    </a:lnTo>
                    <a:lnTo>
                      <a:pt x="662" y="694"/>
                    </a:lnTo>
                    <a:lnTo>
                      <a:pt x="697" y="685"/>
                    </a:lnTo>
                    <a:lnTo>
                      <a:pt x="733" y="675"/>
                    </a:lnTo>
                    <a:lnTo>
                      <a:pt x="769" y="666"/>
                    </a:lnTo>
                    <a:lnTo>
                      <a:pt x="805" y="656"/>
                    </a:lnTo>
                    <a:lnTo>
                      <a:pt x="840" y="647"/>
                    </a:lnTo>
                    <a:lnTo>
                      <a:pt x="874" y="638"/>
                    </a:lnTo>
                    <a:lnTo>
                      <a:pt x="906" y="629"/>
                    </a:lnTo>
                    <a:lnTo>
                      <a:pt x="940" y="621"/>
                    </a:lnTo>
                    <a:lnTo>
                      <a:pt x="971" y="613"/>
                    </a:lnTo>
                    <a:lnTo>
                      <a:pt x="1000" y="606"/>
                    </a:lnTo>
                    <a:lnTo>
                      <a:pt x="1029" y="598"/>
                    </a:lnTo>
                    <a:lnTo>
                      <a:pt x="1058" y="591"/>
                    </a:lnTo>
                    <a:lnTo>
                      <a:pt x="1083" y="585"/>
                    </a:lnTo>
                    <a:lnTo>
                      <a:pt x="1108" y="579"/>
                    </a:lnTo>
                    <a:lnTo>
                      <a:pt x="1131" y="574"/>
                    </a:lnTo>
                    <a:lnTo>
                      <a:pt x="1758" y="429"/>
                    </a:lnTo>
                    <a:lnTo>
                      <a:pt x="2797" y="153"/>
                    </a:lnTo>
                    <a:lnTo>
                      <a:pt x="2804" y="152"/>
                    </a:lnTo>
                    <a:lnTo>
                      <a:pt x="2813" y="149"/>
                    </a:lnTo>
                    <a:lnTo>
                      <a:pt x="2823" y="146"/>
                    </a:lnTo>
                    <a:lnTo>
                      <a:pt x="2835" y="143"/>
                    </a:lnTo>
                    <a:lnTo>
                      <a:pt x="2849" y="139"/>
                    </a:lnTo>
                    <a:lnTo>
                      <a:pt x="2864" y="135"/>
                    </a:lnTo>
                    <a:lnTo>
                      <a:pt x="2879" y="131"/>
                    </a:lnTo>
                    <a:lnTo>
                      <a:pt x="2897" y="126"/>
                    </a:lnTo>
                    <a:lnTo>
                      <a:pt x="2915" y="122"/>
                    </a:lnTo>
                    <a:lnTo>
                      <a:pt x="2933" y="117"/>
                    </a:lnTo>
                    <a:lnTo>
                      <a:pt x="2953" y="112"/>
                    </a:lnTo>
                    <a:lnTo>
                      <a:pt x="2972" y="108"/>
                    </a:lnTo>
                    <a:lnTo>
                      <a:pt x="2991" y="103"/>
                    </a:lnTo>
                    <a:lnTo>
                      <a:pt x="3010" y="98"/>
                    </a:lnTo>
                    <a:lnTo>
                      <a:pt x="3029" y="93"/>
                    </a:lnTo>
                    <a:lnTo>
                      <a:pt x="3047" y="89"/>
                    </a:lnTo>
                    <a:lnTo>
                      <a:pt x="3073" y="82"/>
                    </a:lnTo>
                    <a:lnTo>
                      <a:pt x="3097" y="77"/>
                    </a:lnTo>
                    <a:lnTo>
                      <a:pt x="3122" y="71"/>
                    </a:lnTo>
                    <a:lnTo>
                      <a:pt x="3145" y="64"/>
                    </a:lnTo>
                    <a:lnTo>
                      <a:pt x="3167" y="58"/>
                    </a:lnTo>
                    <a:lnTo>
                      <a:pt x="3187" y="53"/>
                    </a:lnTo>
                    <a:lnTo>
                      <a:pt x="3208" y="46"/>
                    </a:lnTo>
                    <a:lnTo>
                      <a:pt x="3226" y="40"/>
                    </a:lnTo>
                    <a:lnTo>
                      <a:pt x="3242" y="35"/>
                    </a:lnTo>
                    <a:lnTo>
                      <a:pt x="3256" y="30"/>
                    </a:lnTo>
                    <a:lnTo>
                      <a:pt x="3271" y="25"/>
                    </a:lnTo>
                    <a:lnTo>
                      <a:pt x="3281" y="18"/>
                    </a:lnTo>
                    <a:lnTo>
                      <a:pt x="3290" y="14"/>
                    </a:lnTo>
                    <a:lnTo>
                      <a:pt x="3295" y="9"/>
                    </a:lnTo>
                    <a:lnTo>
                      <a:pt x="3299" y="4"/>
                    </a:lnTo>
                    <a:lnTo>
                      <a:pt x="3300" y="0"/>
                    </a:lnTo>
                    <a:lnTo>
                      <a:pt x="3291" y="0"/>
                    </a:lnTo>
                    <a:lnTo>
                      <a:pt x="3282" y="0"/>
                    </a:lnTo>
                    <a:lnTo>
                      <a:pt x="3271" y="2"/>
                    </a:lnTo>
                    <a:lnTo>
                      <a:pt x="3259" y="3"/>
                    </a:lnTo>
                    <a:lnTo>
                      <a:pt x="3246" y="5"/>
                    </a:lnTo>
                    <a:lnTo>
                      <a:pt x="3232" y="8"/>
                    </a:lnTo>
                    <a:lnTo>
                      <a:pt x="3218" y="12"/>
                    </a:lnTo>
                    <a:lnTo>
                      <a:pt x="3204" y="14"/>
                    </a:lnTo>
                    <a:lnTo>
                      <a:pt x="3188" y="18"/>
                    </a:lnTo>
                    <a:lnTo>
                      <a:pt x="3174" y="22"/>
                    </a:lnTo>
                    <a:lnTo>
                      <a:pt x="3159" y="26"/>
                    </a:lnTo>
                    <a:lnTo>
                      <a:pt x="3145" y="30"/>
                    </a:lnTo>
                    <a:lnTo>
                      <a:pt x="3129" y="34"/>
                    </a:lnTo>
                    <a:lnTo>
                      <a:pt x="3115" y="37"/>
                    </a:lnTo>
                    <a:lnTo>
                      <a:pt x="3103" y="41"/>
                    </a:lnTo>
                    <a:lnTo>
                      <a:pt x="3090" y="44"/>
                    </a:lnTo>
                    <a:lnTo>
                      <a:pt x="3063" y="52"/>
                    </a:lnTo>
                    <a:lnTo>
                      <a:pt x="3031" y="61"/>
                    </a:lnTo>
                    <a:lnTo>
                      <a:pt x="2994" y="71"/>
                    </a:lnTo>
                    <a:lnTo>
                      <a:pt x="2954" y="81"/>
                    </a:lnTo>
                    <a:lnTo>
                      <a:pt x="2909" y="93"/>
                    </a:lnTo>
                    <a:lnTo>
                      <a:pt x="2863" y="104"/>
                    </a:lnTo>
                    <a:lnTo>
                      <a:pt x="2814" y="116"/>
                    </a:lnTo>
                    <a:lnTo>
                      <a:pt x="2765" y="128"/>
                    </a:lnTo>
                    <a:lnTo>
                      <a:pt x="2717" y="140"/>
                    </a:lnTo>
                    <a:lnTo>
                      <a:pt x="2669" y="152"/>
                    </a:lnTo>
                    <a:lnTo>
                      <a:pt x="2622" y="163"/>
                    </a:lnTo>
                    <a:lnTo>
                      <a:pt x="2578" y="175"/>
                    </a:lnTo>
                    <a:lnTo>
                      <a:pt x="2537" y="184"/>
                    </a:lnTo>
                    <a:lnTo>
                      <a:pt x="2500" y="194"/>
                    </a:lnTo>
                    <a:lnTo>
                      <a:pt x="2468" y="202"/>
                    </a:lnTo>
                    <a:lnTo>
                      <a:pt x="2441" y="208"/>
                    </a:lnTo>
                    <a:lnTo>
                      <a:pt x="2421" y="213"/>
                    </a:lnTo>
                    <a:lnTo>
                      <a:pt x="2397" y="218"/>
                    </a:lnTo>
                    <a:lnTo>
                      <a:pt x="2372" y="225"/>
                    </a:lnTo>
                    <a:lnTo>
                      <a:pt x="2344" y="232"/>
                    </a:lnTo>
                    <a:lnTo>
                      <a:pt x="2314" y="239"/>
                    </a:lnTo>
                    <a:lnTo>
                      <a:pt x="2283" y="246"/>
                    </a:lnTo>
                    <a:lnTo>
                      <a:pt x="2250" y="255"/>
                    </a:lnTo>
                    <a:lnTo>
                      <a:pt x="2217" y="263"/>
                    </a:lnTo>
                    <a:lnTo>
                      <a:pt x="2182" y="272"/>
                    </a:lnTo>
                    <a:lnTo>
                      <a:pt x="2146" y="281"/>
                    </a:lnTo>
                    <a:lnTo>
                      <a:pt x="2110" y="290"/>
                    </a:lnTo>
                    <a:lnTo>
                      <a:pt x="2074" y="299"/>
                    </a:lnTo>
                    <a:lnTo>
                      <a:pt x="2038" y="308"/>
                    </a:lnTo>
                    <a:lnTo>
                      <a:pt x="2003" y="318"/>
                    </a:lnTo>
                    <a:lnTo>
                      <a:pt x="1968" y="327"/>
                    </a:lnTo>
                    <a:lnTo>
                      <a:pt x="1933" y="336"/>
                    </a:lnTo>
                    <a:lnTo>
                      <a:pt x="1918" y="339"/>
                    </a:lnTo>
                    <a:lnTo>
                      <a:pt x="1897" y="344"/>
                    </a:lnTo>
                    <a:lnTo>
                      <a:pt x="1873" y="350"/>
                    </a:lnTo>
                    <a:lnTo>
                      <a:pt x="1846" y="357"/>
                    </a:lnTo>
                    <a:lnTo>
                      <a:pt x="1815" y="364"/>
                    </a:lnTo>
                    <a:lnTo>
                      <a:pt x="1783" y="372"/>
                    </a:lnTo>
                    <a:lnTo>
                      <a:pt x="1749" y="381"/>
                    </a:lnTo>
                    <a:lnTo>
                      <a:pt x="1714" y="390"/>
                    </a:lnTo>
                    <a:lnTo>
                      <a:pt x="1679" y="398"/>
                    </a:lnTo>
                    <a:lnTo>
                      <a:pt x="1646" y="407"/>
                    </a:lnTo>
                    <a:lnTo>
                      <a:pt x="1613" y="416"/>
                    </a:lnTo>
                    <a:lnTo>
                      <a:pt x="1582" y="423"/>
                    </a:lnTo>
                    <a:lnTo>
                      <a:pt x="1555" y="430"/>
                    </a:lnTo>
                    <a:lnTo>
                      <a:pt x="1529" y="436"/>
                    </a:lnTo>
                    <a:lnTo>
                      <a:pt x="1509" y="440"/>
                    </a:lnTo>
                    <a:lnTo>
                      <a:pt x="1494" y="444"/>
                    </a:lnTo>
                    <a:lnTo>
                      <a:pt x="1112" y="529"/>
                    </a:lnTo>
                    <a:lnTo>
                      <a:pt x="1103" y="531"/>
                    </a:lnTo>
                    <a:lnTo>
                      <a:pt x="1090" y="534"/>
                    </a:lnTo>
                    <a:lnTo>
                      <a:pt x="1073" y="538"/>
                    </a:lnTo>
                    <a:lnTo>
                      <a:pt x="1055" y="543"/>
                    </a:lnTo>
                    <a:lnTo>
                      <a:pt x="1033" y="548"/>
                    </a:lnTo>
                    <a:lnTo>
                      <a:pt x="1009" y="554"/>
                    </a:lnTo>
                    <a:lnTo>
                      <a:pt x="983" y="561"/>
                    </a:lnTo>
                    <a:lnTo>
                      <a:pt x="954" y="568"/>
                    </a:lnTo>
                    <a:lnTo>
                      <a:pt x="924" y="576"/>
                    </a:lnTo>
                    <a:lnTo>
                      <a:pt x="891" y="585"/>
                    </a:lnTo>
                    <a:lnTo>
                      <a:pt x="858" y="594"/>
                    </a:lnTo>
                    <a:lnTo>
                      <a:pt x="822" y="603"/>
                    </a:lnTo>
                    <a:lnTo>
                      <a:pt x="786" y="612"/>
                    </a:lnTo>
                    <a:lnTo>
                      <a:pt x="747" y="622"/>
                    </a:lnTo>
                    <a:lnTo>
                      <a:pt x="709" y="632"/>
                    </a:lnTo>
                    <a:lnTo>
                      <a:pt x="669" y="643"/>
                    </a:lnTo>
                    <a:lnTo>
                      <a:pt x="629" y="653"/>
                    </a:lnTo>
                    <a:lnTo>
                      <a:pt x="588" y="665"/>
                    </a:lnTo>
                    <a:lnTo>
                      <a:pt x="549" y="675"/>
                    </a:lnTo>
                    <a:lnTo>
                      <a:pt x="508" y="685"/>
                    </a:lnTo>
                    <a:lnTo>
                      <a:pt x="468" y="697"/>
                    </a:lnTo>
                    <a:lnTo>
                      <a:pt x="427" y="707"/>
                    </a:lnTo>
                    <a:lnTo>
                      <a:pt x="388" y="717"/>
                    </a:lnTo>
                    <a:lnTo>
                      <a:pt x="349" y="727"/>
                    </a:lnTo>
                    <a:lnTo>
                      <a:pt x="312" y="738"/>
                    </a:lnTo>
                    <a:lnTo>
                      <a:pt x="274" y="747"/>
                    </a:lnTo>
                    <a:lnTo>
                      <a:pt x="238" y="757"/>
                    </a:lnTo>
                    <a:lnTo>
                      <a:pt x="205" y="766"/>
                    </a:lnTo>
                    <a:lnTo>
                      <a:pt x="172" y="774"/>
                    </a:lnTo>
                    <a:lnTo>
                      <a:pt x="141" y="783"/>
                    </a:lnTo>
                    <a:lnTo>
                      <a:pt x="113" y="790"/>
                    </a:lnTo>
                    <a:lnTo>
                      <a:pt x="86" y="797"/>
                    </a:lnTo>
                    <a:lnTo>
                      <a:pt x="83" y="797"/>
                    </a:lnTo>
                    <a:lnTo>
                      <a:pt x="77" y="795"/>
                    </a:lnTo>
                    <a:lnTo>
                      <a:pt x="68" y="795"/>
                    </a:lnTo>
                    <a:lnTo>
                      <a:pt x="58" y="794"/>
                    </a:lnTo>
                    <a:lnTo>
                      <a:pt x="47" y="793"/>
                    </a:lnTo>
                    <a:lnTo>
                      <a:pt x="37" y="793"/>
                    </a:lnTo>
                    <a:lnTo>
                      <a:pt x="29" y="793"/>
                    </a:lnTo>
                    <a:lnTo>
                      <a:pt x="26" y="794"/>
                    </a:lnTo>
                    <a:lnTo>
                      <a:pt x="21" y="798"/>
                    </a:lnTo>
                    <a:lnTo>
                      <a:pt x="15" y="803"/>
                    </a:lnTo>
                    <a:lnTo>
                      <a:pt x="12" y="807"/>
                    </a:lnTo>
                    <a:lnTo>
                      <a:pt x="8" y="811"/>
                    </a:lnTo>
                    <a:lnTo>
                      <a:pt x="4" y="816"/>
                    </a:lnTo>
                    <a:lnTo>
                      <a:pt x="3" y="821"/>
                    </a:lnTo>
                    <a:lnTo>
                      <a:pt x="0" y="826"/>
                    </a:lnTo>
                    <a:lnTo>
                      <a:pt x="0" y="833"/>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24" name="Freeform 223">
                <a:extLst>
                  <a:ext uri="{FF2B5EF4-FFF2-40B4-BE49-F238E27FC236}">
                    <a16:creationId xmlns:a16="http://schemas.microsoft.com/office/drawing/2014/main" id="{79654EB6-3D45-43E3-B404-24E6E5347AB7}"/>
                  </a:ext>
                </a:extLst>
              </p:cNvPr>
              <p:cNvSpPr>
                <a:spLocks noChangeAspect="1"/>
              </p:cNvSpPr>
              <p:nvPr/>
            </p:nvSpPr>
            <p:spPr bwMode="auto">
              <a:xfrm>
                <a:off x="4166" y="1669"/>
                <a:ext cx="531" cy="371"/>
              </a:xfrm>
              <a:custGeom>
                <a:avLst/>
                <a:gdLst>
                  <a:gd name="T0" fmla="*/ 0 w 2126"/>
                  <a:gd name="T1" fmla="*/ 0 h 1484"/>
                  <a:gd name="T2" fmla="*/ 0 w 2126"/>
                  <a:gd name="T3" fmla="*/ 0 h 1484"/>
                  <a:gd name="T4" fmla="*/ 0 w 2126"/>
                  <a:gd name="T5" fmla="*/ 0 h 1484"/>
                  <a:gd name="T6" fmla="*/ 0 w 2126"/>
                  <a:gd name="T7" fmla="*/ 0 h 1484"/>
                  <a:gd name="T8" fmla="*/ 0 w 2126"/>
                  <a:gd name="T9" fmla="*/ 0 h 1484"/>
                  <a:gd name="T10" fmla="*/ 0 w 2126"/>
                  <a:gd name="T11" fmla="*/ 0 h 1484"/>
                  <a:gd name="T12" fmla="*/ 0 w 2126"/>
                  <a:gd name="T13" fmla="*/ 0 h 1484"/>
                  <a:gd name="T14" fmla="*/ 0 w 2126"/>
                  <a:gd name="T15" fmla="*/ 0 h 1484"/>
                  <a:gd name="T16" fmla="*/ 0 w 2126"/>
                  <a:gd name="T17" fmla="*/ 0 h 1484"/>
                  <a:gd name="T18" fmla="*/ 0 w 2126"/>
                  <a:gd name="T19" fmla="*/ 0 h 1484"/>
                  <a:gd name="T20" fmla="*/ 0 w 2126"/>
                  <a:gd name="T21" fmla="*/ 0 h 1484"/>
                  <a:gd name="T22" fmla="*/ 0 w 2126"/>
                  <a:gd name="T23" fmla="*/ 0 h 1484"/>
                  <a:gd name="T24" fmla="*/ 0 w 2126"/>
                  <a:gd name="T25" fmla="*/ 0 h 1484"/>
                  <a:gd name="T26" fmla="*/ 0 w 2126"/>
                  <a:gd name="T27" fmla="*/ 0 h 1484"/>
                  <a:gd name="T28" fmla="*/ 0 w 2126"/>
                  <a:gd name="T29" fmla="*/ 0 h 1484"/>
                  <a:gd name="T30" fmla="*/ 0 w 2126"/>
                  <a:gd name="T31" fmla="*/ 0 h 1484"/>
                  <a:gd name="T32" fmla="*/ 0 w 2126"/>
                  <a:gd name="T33" fmla="*/ 0 h 1484"/>
                  <a:gd name="T34" fmla="*/ 0 w 2126"/>
                  <a:gd name="T35" fmla="*/ 0 h 1484"/>
                  <a:gd name="T36" fmla="*/ 0 w 2126"/>
                  <a:gd name="T37" fmla="*/ 0 h 1484"/>
                  <a:gd name="T38" fmla="*/ 0 w 2126"/>
                  <a:gd name="T39" fmla="*/ 0 h 1484"/>
                  <a:gd name="T40" fmla="*/ 0 w 2126"/>
                  <a:gd name="T41" fmla="*/ 0 h 1484"/>
                  <a:gd name="T42" fmla="*/ 0 w 2126"/>
                  <a:gd name="T43" fmla="*/ 0 h 1484"/>
                  <a:gd name="T44" fmla="*/ 0 w 2126"/>
                  <a:gd name="T45" fmla="*/ 0 h 1484"/>
                  <a:gd name="T46" fmla="*/ 0 w 2126"/>
                  <a:gd name="T47" fmla="*/ 0 h 1484"/>
                  <a:gd name="T48" fmla="*/ 0 w 2126"/>
                  <a:gd name="T49" fmla="*/ 0 h 1484"/>
                  <a:gd name="T50" fmla="*/ 0 w 2126"/>
                  <a:gd name="T51" fmla="*/ 0 h 1484"/>
                  <a:gd name="T52" fmla="*/ 0 w 2126"/>
                  <a:gd name="T53" fmla="*/ 0 h 1484"/>
                  <a:gd name="T54" fmla="*/ 0 w 2126"/>
                  <a:gd name="T55" fmla="*/ 0 h 1484"/>
                  <a:gd name="T56" fmla="*/ 0 w 2126"/>
                  <a:gd name="T57" fmla="*/ 0 h 1484"/>
                  <a:gd name="T58" fmla="*/ 0 w 2126"/>
                  <a:gd name="T59" fmla="*/ 0 h 1484"/>
                  <a:gd name="T60" fmla="*/ 0 w 2126"/>
                  <a:gd name="T61" fmla="*/ 0 h 1484"/>
                  <a:gd name="T62" fmla="*/ 0 w 2126"/>
                  <a:gd name="T63" fmla="*/ 0 h 1484"/>
                  <a:gd name="T64" fmla="*/ 0 w 2126"/>
                  <a:gd name="T65" fmla="*/ 0 h 1484"/>
                  <a:gd name="T66" fmla="*/ 0 w 2126"/>
                  <a:gd name="T67" fmla="*/ 0 h 1484"/>
                  <a:gd name="T68" fmla="*/ 0 w 2126"/>
                  <a:gd name="T69" fmla="*/ 0 h 1484"/>
                  <a:gd name="T70" fmla="*/ 0 w 2126"/>
                  <a:gd name="T71" fmla="*/ 0 h 1484"/>
                  <a:gd name="T72" fmla="*/ 0 w 2126"/>
                  <a:gd name="T73" fmla="*/ 0 h 1484"/>
                  <a:gd name="T74" fmla="*/ 0 w 2126"/>
                  <a:gd name="T75" fmla="*/ 0 h 1484"/>
                  <a:gd name="T76" fmla="*/ 0 w 2126"/>
                  <a:gd name="T77" fmla="*/ 0 h 1484"/>
                  <a:gd name="T78" fmla="*/ 0 w 2126"/>
                  <a:gd name="T79" fmla="*/ 0 h 1484"/>
                  <a:gd name="T80" fmla="*/ 0 w 2126"/>
                  <a:gd name="T81" fmla="*/ 0 h 1484"/>
                  <a:gd name="T82" fmla="*/ 0 w 2126"/>
                  <a:gd name="T83" fmla="*/ 0 h 1484"/>
                  <a:gd name="T84" fmla="*/ 0 w 2126"/>
                  <a:gd name="T85" fmla="*/ 0 h 1484"/>
                  <a:gd name="T86" fmla="*/ 0 w 2126"/>
                  <a:gd name="T87" fmla="*/ 0 h 1484"/>
                  <a:gd name="T88" fmla="*/ 0 w 2126"/>
                  <a:gd name="T89" fmla="*/ 0 h 1484"/>
                  <a:gd name="T90" fmla="*/ 0 w 2126"/>
                  <a:gd name="T91" fmla="*/ 0 h 1484"/>
                  <a:gd name="T92" fmla="*/ 0 w 2126"/>
                  <a:gd name="T93" fmla="*/ 0 h 1484"/>
                  <a:gd name="T94" fmla="*/ 0 w 2126"/>
                  <a:gd name="T95" fmla="*/ 0 h 1484"/>
                  <a:gd name="T96" fmla="*/ 0 w 2126"/>
                  <a:gd name="T97" fmla="*/ 0 h 1484"/>
                  <a:gd name="T98" fmla="*/ 0 w 2126"/>
                  <a:gd name="T99" fmla="*/ 0 h 1484"/>
                  <a:gd name="T100" fmla="*/ 0 w 2126"/>
                  <a:gd name="T101" fmla="*/ 0 h 1484"/>
                  <a:gd name="T102" fmla="*/ 0 w 2126"/>
                  <a:gd name="T103" fmla="*/ 0 h 1484"/>
                  <a:gd name="T104" fmla="*/ 0 w 2126"/>
                  <a:gd name="T105" fmla="*/ 0 h 148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126"/>
                  <a:gd name="T160" fmla="*/ 0 h 1484"/>
                  <a:gd name="T161" fmla="*/ 2126 w 2126"/>
                  <a:gd name="T162" fmla="*/ 1484 h 148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126" h="1484">
                    <a:moveTo>
                      <a:pt x="939" y="771"/>
                    </a:moveTo>
                    <a:lnTo>
                      <a:pt x="927" y="784"/>
                    </a:lnTo>
                    <a:lnTo>
                      <a:pt x="913" y="799"/>
                    </a:lnTo>
                    <a:lnTo>
                      <a:pt x="896" y="819"/>
                    </a:lnTo>
                    <a:lnTo>
                      <a:pt x="876" y="839"/>
                    </a:lnTo>
                    <a:lnTo>
                      <a:pt x="854" y="861"/>
                    </a:lnTo>
                    <a:lnTo>
                      <a:pt x="831" y="885"/>
                    </a:lnTo>
                    <a:lnTo>
                      <a:pt x="806" y="911"/>
                    </a:lnTo>
                    <a:lnTo>
                      <a:pt x="781" y="938"/>
                    </a:lnTo>
                    <a:lnTo>
                      <a:pt x="755" y="965"/>
                    </a:lnTo>
                    <a:lnTo>
                      <a:pt x="730" y="993"/>
                    </a:lnTo>
                    <a:lnTo>
                      <a:pt x="704" y="1021"/>
                    </a:lnTo>
                    <a:lnTo>
                      <a:pt x="680" y="1048"/>
                    </a:lnTo>
                    <a:lnTo>
                      <a:pt x="656" y="1075"/>
                    </a:lnTo>
                    <a:lnTo>
                      <a:pt x="635" y="1101"/>
                    </a:lnTo>
                    <a:lnTo>
                      <a:pt x="615" y="1125"/>
                    </a:lnTo>
                    <a:lnTo>
                      <a:pt x="599" y="1148"/>
                    </a:lnTo>
                    <a:lnTo>
                      <a:pt x="591" y="1160"/>
                    </a:lnTo>
                    <a:lnTo>
                      <a:pt x="581" y="1171"/>
                    </a:lnTo>
                    <a:lnTo>
                      <a:pt x="571" y="1184"/>
                    </a:lnTo>
                    <a:lnTo>
                      <a:pt x="559" y="1199"/>
                    </a:lnTo>
                    <a:lnTo>
                      <a:pt x="545" y="1216"/>
                    </a:lnTo>
                    <a:lnTo>
                      <a:pt x="528" y="1237"/>
                    </a:lnTo>
                    <a:lnTo>
                      <a:pt x="510" y="1262"/>
                    </a:lnTo>
                    <a:lnTo>
                      <a:pt x="490" y="1292"/>
                    </a:lnTo>
                    <a:lnTo>
                      <a:pt x="472" y="1291"/>
                    </a:lnTo>
                    <a:lnTo>
                      <a:pt x="454" y="1289"/>
                    </a:lnTo>
                    <a:lnTo>
                      <a:pt x="435" y="1287"/>
                    </a:lnTo>
                    <a:lnTo>
                      <a:pt x="415" y="1284"/>
                    </a:lnTo>
                    <a:lnTo>
                      <a:pt x="395" y="1280"/>
                    </a:lnTo>
                    <a:lnTo>
                      <a:pt x="374" y="1276"/>
                    </a:lnTo>
                    <a:lnTo>
                      <a:pt x="354" y="1273"/>
                    </a:lnTo>
                    <a:lnTo>
                      <a:pt x="332" y="1267"/>
                    </a:lnTo>
                    <a:lnTo>
                      <a:pt x="310" y="1262"/>
                    </a:lnTo>
                    <a:lnTo>
                      <a:pt x="289" y="1258"/>
                    </a:lnTo>
                    <a:lnTo>
                      <a:pt x="267" y="1253"/>
                    </a:lnTo>
                    <a:lnTo>
                      <a:pt x="244" y="1248"/>
                    </a:lnTo>
                    <a:lnTo>
                      <a:pt x="221" y="1244"/>
                    </a:lnTo>
                    <a:lnTo>
                      <a:pt x="197" y="1239"/>
                    </a:lnTo>
                    <a:lnTo>
                      <a:pt x="174" y="1235"/>
                    </a:lnTo>
                    <a:lnTo>
                      <a:pt x="151" y="1233"/>
                    </a:lnTo>
                    <a:lnTo>
                      <a:pt x="142" y="1241"/>
                    </a:lnTo>
                    <a:lnTo>
                      <a:pt x="135" y="1249"/>
                    </a:lnTo>
                    <a:lnTo>
                      <a:pt x="130" y="1258"/>
                    </a:lnTo>
                    <a:lnTo>
                      <a:pt x="127" y="1266"/>
                    </a:lnTo>
                    <a:lnTo>
                      <a:pt x="131" y="1273"/>
                    </a:lnTo>
                    <a:lnTo>
                      <a:pt x="133" y="1278"/>
                    </a:lnTo>
                    <a:lnTo>
                      <a:pt x="137" y="1282"/>
                    </a:lnTo>
                    <a:lnTo>
                      <a:pt x="144" y="1284"/>
                    </a:lnTo>
                    <a:lnTo>
                      <a:pt x="140" y="1288"/>
                    </a:lnTo>
                    <a:lnTo>
                      <a:pt x="132" y="1293"/>
                    </a:lnTo>
                    <a:lnTo>
                      <a:pt x="124" y="1298"/>
                    </a:lnTo>
                    <a:lnTo>
                      <a:pt x="114" y="1302"/>
                    </a:lnTo>
                    <a:lnTo>
                      <a:pt x="104" y="1307"/>
                    </a:lnTo>
                    <a:lnTo>
                      <a:pt x="94" y="1311"/>
                    </a:lnTo>
                    <a:lnTo>
                      <a:pt x="83" y="1315"/>
                    </a:lnTo>
                    <a:lnTo>
                      <a:pt x="74" y="1317"/>
                    </a:lnTo>
                    <a:lnTo>
                      <a:pt x="65" y="1316"/>
                    </a:lnTo>
                    <a:lnTo>
                      <a:pt x="56" y="1315"/>
                    </a:lnTo>
                    <a:lnTo>
                      <a:pt x="49" y="1315"/>
                    </a:lnTo>
                    <a:lnTo>
                      <a:pt x="41" y="1316"/>
                    </a:lnTo>
                    <a:lnTo>
                      <a:pt x="35" y="1317"/>
                    </a:lnTo>
                    <a:lnTo>
                      <a:pt x="28" y="1320"/>
                    </a:lnTo>
                    <a:lnTo>
                      <a:pt x="23" y="1321"/>
                    </a:lnTo>
                    <a:lnTo>
                      <a:pt x="19" y="1324"/>
                    </a:lnTo>
                    <a:lnTo>
                      <a:pt x="10" y="1330"/>
                    </a:lnTo>
                    <a:lnTo>
                      <a:pt x="4" y="1338"/>
                    </a:lnTo>
                    <a:lnTo>
                      <a:pt x="0" y="1348"/>
                    </a:lnTo>
                    <a:lnTo>
                      <a:pt x="0" y="1358"/>
                    </a:lnTo>
                    <a:lnTo>
                      <a:pt x="5" y="1370"/>
                    </a:lnTo>
                    <a:lnTo>
                      <a:pt x="15" y="1382"/>
                    </a:lnTo>
                    <a:lnTo>
                      <a:pt x="31" y="1393"/>
                    </a:lnTo>
                    <a:lnTo>
                      <a:pt x="53" y="1403"/>
                    </a:lnTo>
                    <a:lnTo>
                      <a:pt x="68" y="1410"/>
                    </a:lnTo>
                    <a:lnTo>
                      <a:pt x="90" y="1419"/>
                    </a:lnTo>
                    <a:lnTo>
                      <a:pt x="115" y="1430"/>
                    </a:lnTo>
                    <a:lnTo>
                      <a:pt x="144" y="1443"/>
                    </a:lnTo>
                    <a:lnTo>
                      <a:pt x="172" y="1456"/>
                    </a:lnTo>
                    <a:lnTo>
                      <a:pt x="197" y="1468"/>
                    </a:lnTo>
                    <a:lnTo>
                      <a:pt x="218" y="1478"/>
                    </a:lnTo>
                    <a:lnTo>
                      <a:pt x="231" y="1484"/>
                    </a:lnTo>
                    <a:lnTo>
                      <a:pt x="256" y="1479"/>
                    </a:lnTo>
                    <a:lnTo>
                      <a:pt x="265" y="1468"/>
                    </a:lnTo>
                    <a:lnTo>
                      <a:pt x="262" y="1451"/>
                    </a:lnTo>
                    <a:lnTo>
                      <a:pt x="246" y="1432"/>
                    </a:lnTo>
                    <a:lnTo>
                      <a:pt x="224" y="1412"/>
                    </a:lnTo>
                    <a:lnTo>
                      <a:pt x="197" y="1392"/>
                    </a:lnTo>
                    <a:lnTo>
                      <a:pt x="168" y="1375"/>
                    </a:lnTo>
                    <a:lnTo>
                      <a:pt x="141" y="1364"/>
                    </a:lnTo>
                    <a:lnTo>
                      <a:pt x="153" y="1356"/>
                    </a:lnTo>
                    <a:lnTo>
                      <a:pt x="164" y="1348"/>
                    </a:lnTo>
                    <a:lnTo>
                      <a:pt x="176" y="1342"/>
                    </a:lnTo>
                    <a:lnTo>
                      <a:pt x="185" y="1334"/>
                    </a:lnTo>
                    <a:lnTo>
                      <a:pt x="194" y="1328"/>
                    </a:lnTo>
                    <a:lnTo>
                      <a:pt x="203" y="1321"/>
                    </a:lnTo>
                    <a:lnTo>
                      <a:pt x="209" y="1316"/>
                    </a:lnTo>
                    <a:lnTo>
                      <a:pt x="215" y="1311"/>
                    </a:lnTo>
                    <a:lnTo>
                      <a:pt x="226" y="1312"/>
                    </a:lnTo>
                    <a:lnTo>
                      <a:pt x="237" y="1315"/>
                    </a:lnTo>
                    <a:lnTo>
                      <a:pt x="249" y="1317"/>
                    </a:lnTo>
                    <a:lnTo>
                      <a:pt x="260" y="1320"/>
                    </a:lnTo>
                    <a:lnTo>
                      <a:pt x="273" y="1323"/>
                    </a:lnTo>
                    <a:lnTo>
                      <a:pt x="286" y="1325"/>
                    </a:lnTo>
                    <a:lnTo>
                      <a:pt x="299" y="1328"/>
                    </a:lnTo>
                    <a:lnTo>
                      <a:pt x="313" y="1332"/>
                    </a:lnTo>
                    <a:lnTo>
                      <a:pt x="327" y="1334"/>
                    </a:lnTo>
                    <a:lnTo>
                      <a:pt x="341" y="1337"/>
                    </a:lnTo>
                    <a:lnTo>
                      <a:pt x="356" y="1341"/>
                    </a:lnTo>
                    <a:lnTo>
                      <a:pt x="372" y="1343"/>
                    </a:lnTo>
                    <a:lnTo>
                      <a:pt x="386" y="1347"/>
                    </a:lnTo>
                    <a:lnTo>
                      <a:pt x="401" y="1350"/>
                    </a:lnTo>
                    <a:lnTo>
                      <a:pt x="418" y="1353"/>
                    </a:lnTo>
                    <a:lnTo>
                      <a:pt x="433" y="1356"/>
                    </a:lnTo>
                    <a:lnTo>
                      <a:pt x="421" y="1370"/>
                    </a:lnTo>
                    <a:lnTo>
                      <a:pt x="413" y="1382"/>
                    </a:lnTo>
                    <a:lnTo>
                      <a:pt x="408" y="1393"/>
                    </a:lnTo>
                    <a:lnTo>
                      <a:pt x="406" y="1402"/>
                    </a:lnTo>
                    <a:lnTo>
                      <a:pt x="406" y="1412"/>
                    </a:lnTo>
                    <a:lnTo>
                      <a:pt x="406" y="1423"/>
                    </a:lnTo>
                    <a:lnTo>
                      <a:pt x="409" y="1433"/>
                    </a:lnTo>
                    <a:lnTo>
                      <a:pt x="409" y="1446"/>
                    </a:lnTo>
                    <a:lnTo>
                      <a:pt x="413" y="1448"/>
                    </a:lnTo>
                    <a:lnTo>
                      <a:pt x="418" y="1446"/>
                    </a:lnTo>
                    <a:lnTo>
                      <a:pt x="427" y="1442"/>
                    </a:lnTo>
                    <a:lnTo>
                      <a:pt x="437" y="1433"/>
                    </a:lnTo>
                    <a:lnTo>
                      <a:pt x="449" y="1421"/>
                    </a:lnTo>
                    <a:lnTo>
                      <a:pt x="462" y="1407"/>
                    </a:lnTo>
                    <a:lnTo>
                      <a:pt x="477" y="1392"/>
                    </a:lnTo>
                    <a:lnTo>
                      <a:pt x="494" y="1373"/>
                    </a:lnTo>
                    <a:lnTo>
                      <a:pt x="512" y="1352"/>
                    </a:lnTo>
                    <a:lnTo>
                      <a:pt x="531" y="1329"/>
                    </a:lnTo>
                    <a:lnTo>
                      <a:pt x="551" y="1306"/>
                    </a:lnTo>
                    <a:lnTo>
                      <a:pt x="573" y="1280"/>
                    </a:lnTo>
                    <a:lnTo>
                      <a:pt x="595" y="1255"/>
                    </a:lnTo>
                    <a:lnTo>
                      <a:pt x="617" y="1228"/>
                    </a:lnTo>
                    <a:lnTo>
                      <a:pt x="640" y="1201"/>
                    </a:lnTo>
                    <a:lnTo>
                      <a:pt x="663" y="1173"/>
                    </a:lnTo>
                    <a:lnTo>
                      <a:pt x="680" y="1155"/>
                    </a:lnTo>
                    <a:lnTo>
                      <a:pt x="695" y="1135"/>
                    </a:lnTo>
                    <a:lnTo>
                      <a:pt x="712" y="1116"/>
                    </a:lnTo>
                    <a:lnTo>
                      <a:pt x="728" y="1098"/>
                    </a:lnTo>
                    <a:lnTo>
                      <a:pt x="745" y="1080"/>
                    </a:lnTo>
                    <a:lnTo>
                      <a:pt x="760" y="1062"/>
                    </a:lnTo>
                    <a:lnTo>
                      <a:pt x="777" y="1044"/>
                    </a:lnTo>
                    <a:lnTo>
                      <a:pt x="792" y="1028"/>
                    </a:lnTo>
                    <a:lnTo>
                      <a:pt x="808" y="1011"/>
                    </a:lnTo>
                    <a:lnTo>
                      <a:pt x="823" y="996"/>
                    </a:lnTo>
                    <a:lnTo>
                      <a:pt x="837" y="980"/>
                    </a:lnTo>
                    <a:lnTo>
                      <a:pt x="850" y="966"/>
                    </a:lnTo>
                    <a:lnTo>
                      <a:pt x="863" y="953"/>
                    </a:lnTo>
                    <a:lnTo>
                      <a:pt x="874" y="942"/>
                    </a:lnTo>
                    <a:lnTo>
                      <a:pt x="885" y="930"/>
                    </a:lnTo>
                    <a:lnTo>
                      <a:pt x="894" y="921"/>
                    </a:lnTo>
                    <a:lnTo>
                      <a:pt x="919" y="896"/>
                    </a:lnTo>
                    <a:lnTo>
                      <a:pt x="945" y="870"/>
                    </a:lnTo>
                    <a:lnTo>
                      <a:pt x="971" y="843"/>
                    </a:lnTo>
                    <a:lnTo>
                      <a:pt x="996" y="817"/>
                    </a:lnTo>
                    <a:lnTo>
                      <a:pt x="1023" y="792"/>
                    </a:lnTo>
                    <a:lnTo>
                      <a:pt x="1049" y="766"/>
                    </a:lnTo>
                    <a:lnTo>
                      <a:pt x="1076" y="739"/>
                    </a:lnTo>
                    <a:lnTo>
                      <a:pt x="1101" y="713"/>
                    </a:lnTo>
                    <a:lnTo>
                      <a:pt x="1128" y="688"/>
                    </a:lnTo>
                    <a:lnTo>
                      <a:pt x="1155" y="663"/>
                    </a:lnTo>
                    <a:lnTo>
                      <a:pt x="1182" y="638"/>
                    </a:lnTo>
                    <a:lnTo>
                      <a:pt x="1209" y="613"/>
                    </a:lnTo>
                    <a:lnTo>
                      <a:pt x="1236" y="589"/>
                    </a:lnTo>
                    <a:lnTo>
                      <a:pt x="1263" y="565"/>
                    </a:lnTo>
                    <a:lnTo>
                      <a:pt x="1290" y="540"/>
                    </a:lnTo>
                    <a:lnTo>
                      <a:pt x="1317" y="517"/>
                    </a:lnTo>
                    <a:lnTo>
                      <a:pt x="1339" y="499"/>
                    </a:lnTo>
                    <a:lnTo>
                      <a:pt x="1359" y="481"/>
                    </a:lnTo>
                    <a:lnTo>
                      <a:pt x="1381" y="465"/>
                    </a:lnTo>
                    <a:lnTo>
                      <a:pt x="1400" y="449"/>
                    </a:lnTo>
                    <a:lnTo>
                      <a:pt x="1421" y="435"/>
                    </a:lnTo>
                    <a:lnTo>
                      <a:pt x="1440" y="420"/>
                    </a:lnTo>
                    <a:lnTo>
                      <a:pt x="1459" y="407"/>
                    </a:lnTo>
                    <a:lnTo>
                      <a:pt x="1478" y="393"/>
                    </a:lnTo>
                    <a:lnTo>
                      <a:pt x="1497" y="380"/>
                    </a:lnTo>
                    <a:lnTo>
                      <a:pt x="1515" y="368"/>
                    </a:lnTo>
                    <a:lnTo>
                      <a:pt x="1533" y="356"/>
                    </a:lnTo>
                    <a:lnTo>
                      <a:pt x="1553" y="344"/>
                    </a:lnTo>
                    <a:lnTo>
                      <a:pt x="1571" y="331"/>
                    </a:lnTo>
                    <a:lnTo>
                      <a:pt x="1589" y="320"/>
                    </a:lnTo>
                    <a:lnTo>
                      <a:pt x="1606" y="307"/>
                    </a:lnTo>
                    <a:lnTo>
                      <a:pt x="1624" y="295"/>
                    </a:lnTo>
                    <a:lnTo>
                      <a:pt x="1649" y="280"/>
                    </a:lnTo>
                    <a:lnTo>
                      <a:pt x="1676" y="263"/>
                    </a:lnTo>
                    <a:lnTo>
                      <a:pt x="1706" y="245"/>
                    </a:lnTo>
                    <a:lnTo>
                      <a:pt x="1739" y="227"/>
                    </a:lnTo>
                    <a:lnTo>
                      <a:pt x="1773" y="209"/>
                    </a:lnTo>
                    <a:lnTo>
                      <a:pt x="1808" y="193"/>
                    </a:lnTo>
                    <a:lnTo>
                      <a:pt x="1844" y="175"/>
                    </a:lnTo>
                    <a:lnTo>
                      <a:pt x="1878" y="158"/>
                    </a:lnTo>
                    <a:lnTo>
                      <a:pt x="1912" y="143"/>
                    </a:lnTo>
                    <a:lnTo>
                      <a:pt x="1944" y="129"/>
                    </a:lnTo>
                    <a:lnTo>
                      <a:pt x="1973" y="117"/>
                    </a:lnTo>
                    <a:lnTo>
                      <a:pt x="1999" y="106"/>
                    </a:lnTo>
                    <a:lnTo>
                      <a:pt x="2022" y="98"/>
                    </a:lnTo>
                    <a:lnTo>
                      <a:pt x="2040" y="91"/>
                    </a:lnTo>
                    <a:lnTo>
                      <a:pt x="2053" y="89"/>
                    </a:lnTo>
                    <a:lnTo>
                      <a:pt x="2060" y="89"/>
                    </a:lnTo>
                    <a:lnTo>
                      <a:pt x="2064" y="90"/>
                    </a:lnTo>
                    <a:lnTo>
                      <a:pt x="2068" y="91"/>
                    </a:lnTo>
                    <a:lnTo>
                      <a:pt x="2073" y="93"/>
                    </a:lnTo>
                    <a:lnTo>
                      <a:pt x="2078" y="94"/>
                    </a:lnTo>
                    <a:lnTo>
                      <a:pt x="2083" y="94"/>
                    </a:lnTo>
                    <a:lnTo>
                      <a:pt x="2090" y="93"/>
                    </a:lnTo>
                    <a:lnTo>
                      <a:pt x="2096" y="91"/>
                    </a:lnTo>
                    <a:lnTo>
                      <a:pt x="2103" y="89"/>
                    </a:lnTo>
                    <a:lnTo>
                      <a:pt x="2114" y="81"/>
                    </a:lnTo>
                    <a:lnTo>
                      <a:pt x="2122" y="72"/>
                    </a:lnTo>
                    <a:lnTo>
                      <a:pt x="2126" y="61"/>
                    </a:lnTo>
                    <a:lnTo>
                      <a:pt x="2126" y="49"/>
                    </a:lnTo>
                    <a:lnTo>
                      <a:pt x="2121" y="36"/>
                    </a:lnTo>
                    <a:lnTo>
                      <a:pt x="2112" y="25"/>
                    </a:lnTo>
                    <a:lnTo>
                      <a:pt x="2096" y="12"/>
                    </a:lnTo>
                    <a:lnTo>
                      <a:pt x="2077" y="0"/>
                    </a:lnTo>
                    <a:lnTo>
                      <a:pt x="2063" y="4"/>
                    </a:lnTo>
                    <a:lnTo>
                      <a:pt x="2044" y="11"/>
                    </a:lnTo>
                    <a:lnTo>
                      <a:pt x="2019" y="20"/>
                    </a:lnTo>
                    <a:lnTo>
                      <a:pt x="1992" y="30"/>
                    </a:lnTo>
                    <a:lnTo>
                      <a:pt x="1963" y="43"/>
                    </a:lnTo>
                    <a:lnTo>
                      <a:pt x="1931" y="57"/>
                    </a:lnTo>
                    <a:lnTo>
                      <a:pt x="1897" y="72"/>
                    </a:lnTo>
                    <a:lnTo>
                      <a:pt x="1864" y="88"/>
                    </a:lnTo>
                    <a:lnTo>
                      <a:pt x="1830" y="103"/>
                    </a:lnTo>
                    <a:lnTo>
                      <a:pt x="1795" y="120"/>
                    </a:lnTo>
                    <a:lnTo>
                      <a:pt x="1762" y="135"/>
                    </a:lnTo>
                    <a:lnTo>
                      <a:pt x="1731" y="150"/>
                    </a:lnTo>
                    <a:lnTo>
                      <a:pt x="1703" y="165"/>
                    </a:lnTo>
                    <a:lnTo>
                      <a:pt x="1677" y="177"/>
                    </a:lnTo>
                    <a:lnTo>
                      <a:pt x="1655" y="189"/>
                    </a:lnTo>
                    <a:lnTo>
                      <a:pt x="1639" y="199"/>
                    </a:lnTo>
                    <a:lnTo>
                      <a:pt x="1617" y="211"/>
                    </a:lnTo>
                    <a:lnTo>
                      <a:pt x="1591" y="226"/>
                    </a:lnTo>
                    <a:lnTo>
                      <a:pt x="1560" y="245"/>
                    </a:lnTo>
                    <a:lnTo>
                      <a:pt x="1527" y="267"/>
                    </a:lnTo>
                    <a:lnTo>
                      <a:pt x="1491" y="293"/>
                    </a:lnTo>
                    <a:lnTo>
                      <a:pt x="1454" y="320"/>
                    </a:lnTo>
                    <a:lnTo>
                      <a:pt x="1417" y="348"/>
                    </a:lnTo>
                    <a:lnTo>
                      <a:pt x="1378" y="376"/>
                    </a:lnTo>
                    <a:lnTo>
                      <a:pt x="1340" y="406"/>
                    </a:lnTo>
                    <a:lnTo>
                      <a:pt x="1303" y="435"/>
                    </a:lnTo>
                    <a:lnTo>
                      <a:pt x="1267" y="463"/>
                    </a:lnTo>
                    <a:lnTo>
                      <a:pt x="1235" y="490"/>
                    </a:lnTo>
                    <a:lnTo>
                      <a:pt x="1205" y="516"/>
                    </a:lnTo>
                    <a:lnTo>
                      <a:pt x="1180" y="539"/>
                    </a:lnTo>
                    <a:lnTo>
                      <a:pt x="1159" y="558"/>
                    </a:lnTo>
                    <a:lnTo>
                      <a:pt x="1144" y="575"/>
                    </a:lnTo>
                    <a:lnTo>
                      <a:pt x="1133" y="586"/>
                    </a:lnTo>
                    <a:lnTo>
                      <a:pt x="1122" y="598"/>
                    </a:lnTo>
                    <a:lnTo>
                      <a:pt x="1110" y="610"/>
                    </a:lnTo>
                    <a:lnTo>
                      <a:pt x="1097" y="622"/>
                    </a:lnTo>
                    <a:lnTo>
                      <a:pt x="1083" y="635"/>
                    </a:lnTo>
                    <a:lnTo>
                      <a:pt x="1069" y="647"/>
                    </a:lnTo>
                    <a:lnTo>
                      <a:pt x="1055" y="660"/>
                    </a:lnTo>
                    <a:lnTo>
                      <a:pt x="1041" y="672"/>
                    </a:lnTo>
                    <a:lnTo>
                      <a:pt x="1027" y="686"/>
                    </a:lnTo>
                    <a:lnTo>
                      <a:pt x="1013" y="699"/>
                    </a:lnTo>
                    <a:lnTo>
                      <a:pt x="999" y="711"/>
                    </a:lnTo>
                    <a:lnTo>
                      <a:pt x="985" y="724"/>
                    </a:lnTo>
                    <a:lnTo>
                      <a:pt x="972" y="737"/>
                    </a:lnTo>
                    <a:lnTo>
                      <a:pt x="960" y="748"/>
                    </a:lnTo>
                    <a:lnTo>
                      <a:pt x="949" y="760"/>
                    </a:lnTo>
                    <a:lnTo>
                      <a:pt x="939" y="771"/>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25" name="Freeform 224">
                <a:extLst>
                  <a:ext uri="{FF2B5EF4-FFF2-40B4-BE49-F238E27FC236}">
                    <a16:creationId xmlns:a16="http://schemas.microsoft.com/office/drawing/2014/main" id="{84A550F4-3A00-4F6F-8487-AFEF12E2B07A}"/>
                  </a:ext>
                </a:extLst>
              </p:cNvPr>
              <p:cNvSpPr>
                <a:spLocks noChangeAspect="1"/>
              </p:cNvSpPr>
              <p:nvPr/>
            </p:nvSpPr>
            <p:spPr bwMode="auto">
              <a:xfrm>
                <a:off x="4045" y="1329"/>
                <a:ext cx="1308" cy="828"/>
              </a:xfrm>
              <a:custGeom>
                <a:avLst/>
                <a:gdLst>
                  <a:gd name="T0" fmla="*/ 0 w 5233"/>
                  <a:gd name="T1" fmla="*/ 0 h 3314"/>
                  <a:gd name="T2" fmla="*/ 0 w 5233"/>
                  <a:gd name="T3" fmla="*/ 0 h 3314"/>
                  <a:gd name="T4" fmla="*/ 0 w 5233"/>
                  <a:gd name="T5" fmla="*/ 0 h 3314"/>
                  <a:gd name="T6" fmla="*/ 0 w 5233"/>
                  <a:gd name="T7" fmla="*/ 0 h 3314"/>
                  <a:gd name="T8" fmla="*/ 0 w 5233"/>
                  <a:gd name="T9" fmla="*/ 0 h 3314"/>
                  <a:gd name="T10" fmla="*/ 0 w 5233"/>
                  <a:gd name="T11" fmla="*/ 0 h 3314"/>
                  <a:gd name="T12" fmla="*/ 0 w 5233"/>
                  <a:gd name="T13" fmla="*/ 0 h 3314"/>
                  <a:gd name="T14" fmla="*/ 0 w 5233"/>
                  <a:gd name="T15" fmla="*/ 0 h 3314"/>
                  <a:gd name="T16" fmla="*/ 0 w 5233"/>
                  <a:gd name="T17" fmla="*/ 0 h 3314"/>
                  <a:gd name="T18" fmla="*/ 0 w 5233"/>
                  <a:gd name="T19" fmla="*/ 0 h 3314"/>
                  <a:gd name="T20" fmla="*/ 0 w 5233"/>
                  <a:gd name="T21" fmla="*/ 0 h 3314"/>
                  <a:gd name="T22" fmla="*/ 0 w 5233"/>
                  <a:gd name="T23" fmla="*/ 0 h 3314"/>
                  <a:gd name="T24" fmla="*/ 0 w 5233"/>
                  <a:gd name="T25" fmla="*/ 0 h 3314"/>
                  <a:gd name="T26" fmla="*/ 0 w 5233"/>
                  <a:gd name="T27" fmla="*/ 0 h 3314"/>
                  <a:gd name="T28" fmla="*/ 0 w 5233"/>
                  <a:gd name="T29" fmla="*/ 0 h 3314"/>
                  <a:gd name="T30" fmla="*/ 0 w 5233"/>
                  <a:gd name="T31" fmla="*/ 0 h 3314"/>
                  <a:gd name="T32" fmla="*/ 0 w 5233"/>
                  <a:gd name="T33" fmla="*/ 0 h 3314"/>
                  <a:gd name="T34" fmla="*/ 0 w 5233"/>
                  <a:gd name="T35" fmla="*/ 0 h 3314"/>
                  <a:gd name="T36" fmla="*/ 0 w 5233"/>
                  <a:gd name="T37" fmla="*/ 0 h 3314"/>
                  <a:gd name="T38" fmla="*/ 0 w 5233"/>
                  <a:gd name="T39" fmla="*/ 0 h 3314"/>
                  <a:gd name="T40" fmla="*/ 0 w 5233"/>
                  <a:gd name="T41" fmla="*/ 0 h 3314"/>
                  <a:gd name="T42" fmla="*/ 0 w 5233"/>
                  <a:gd name="T43" fmla="*/ 0 h 3314"/>
                  <a:gd name="T44" fmla="*/ 0 w 5233"/>
                  <a:gd name="T45" fmla="*/ 0 h 3314"/>
                  <a:gd name="T46" fmla="*/ 0 w 5233"/>
                  <a:gd name="T47" fmla="*/ 0 h 3314"/>
                  <a:gd name="T48" fmla="*/ 0 w 5233"/>
                  <a:gd name="T49" fmla="*/ 0 h 3314"/>
                  <a:gd name="T50" fmla="*/ 0 w 5233"/>
                  <a:gd name="T51" fmla="*/ 0 h 3314"/>
                  <a:gd name="T52" fmla="*/ 0 w 5233"/>
                  <a:gd name="T53" fmla="*/ 0 h 3314"/>
                  <a:gd name="T54" fmla="*/ 0 w 5233"/>
                  <a:gd name="T55" fmla="*/ 0 h 3314"/>
                  <a:gd name="T56" fmla="*/ 0 w 5233"/>
                  <a:gd name="T57" fmla="*/ 0 h 3314"/>
                  <a:gd name="T58" fmla="*/ 0 w 5233"/>
                  <a:gd name="T59" fmla="*/ 0 h 3314"/>
                  <a:gd name="T60" fmla="*/ 0 w 5233"/>
                  <a:gd name="T61" fmla="*/ 0 h 3314"/>
                  <a:gd name="T62" fmla="*/ 0 w 5233"/>
                  <a:gd name="T63" fmla="*/ 0 h 3314"/>
                  <a:gd name="T64" fmla="*/ 0 w 5233"/>
                  <a:gd name="T65" fmla="*/ 0 h 3314"/>
                  <a:gd name="T66" fmla="*/ 0 w 5233"/>
                  <a:gd name="T67" fmla="*/ 0 h 3314"/>
                  <a:gd name="T68" fmla="*/ 0 w 5233"/>
                  <a:gd name="T69" fmla="*/ 0 h 3314"/>
                  <a:gd name="T70" fmla="*/ 0 w 5233"/>
                  <a:gd name="T71" fmla="*/ 0 h 3314"/>
                  <a:gd name="T72" fmla="*/ 0 w 5233"/>
                  <a:gd name="T73" fmla="*/ 0 h 3314"/>
                  <a:gd name="T74" fmla="*/ 0 w 5233"/>
                  <a:gd name="T75" fmla="*/ 0 h 3314"/>
                  <a:gd name="T76" fmla="*/ 0 w 5233"/>
                  <a:gd name="T77" fmla="*/ 0 h 3314"/>
                  <a:gd name="T78" fmla="*/ 0 w 5233"/>
                  <a:gd name="T79" fmla="*/ 0 h 3314"/>
                  <a:gd name="T80" fmla="*/ 0 w 5233"/>
                  <a:gd name="T81" fmla="*/ 0 h 3314"/>
                  <a:gd name="T82" fmla="*/ 0 w 5233"/>
                  <a:gd name="T83" fmla="*/ 0 h 3314"/>
                  <a:gd name="T84" fmla="*/ 0 w 5233"/>
                  <a:gd name="T85" fmla="*/ 0 h 3314"/>
                  <a:gd name="T86" fmla="*/ 0 w 5233"/>
                  <a:gd name="T87" fmla="*/ 0 h 3314"/>
                  <a:gd name="T88" fmla="*/ 0 w 5233"/>
                  <a:gd name="T89" fmla="*/ 0 h 3314"/>
                  <a:gd name="T90" fmla="*/ 0 w 5233"/>
                  <a:gd name="T91" fmla="*/ 0 h 3314"/>
                  <a:gd name="T92" fmla="*/ 0 w 5233"/>
                  <a:gd name="T93" fmla="*/ 0 h 3314"/>
                  <a:gd name="T94" fmla="*/ 0 w 5233"/>
                  <a:gd name="T95" fmla="*/ 0 h 3314"/>
                  <a:gd name="T96" fmla="*/ 0 w 5233"/>
                  <a:gd name="T97" fmla="*/ 0 h 3314"/>
                  <a:gd name="T98" fmla="*/ 0 w 5233"/>
                  <a:gd name="T99" fmla="*/ 0 h 3314"/>
                  <a:gd name="T100" fmla="*/ 0 w 5233"/>
                  <a:gd name="T101" fmla="*/ 0 h 3314"/>
                  <a:gd name="T102" fmla="*/ 0 w 5233"/>
                  <a:gd name="T103" fmla="*/ 0 h 3314"/>
                  <a:gd name="T104" fmla="*/ 0 w 5233"/>
                  <a:gd name="T105" fmla="*/ 0 h 3314"/>
                  <a:gd name="T106" fmla="*/ 0 w 5233"/>
                  <a:gd name="T107" fmla="*/ 0 h 3314"/>
                  <a:gd name="T108" fmla="*/ 0 w 5233"/>
                  <a:gd name="T109" fmla="*/ 0 h 3314"/>
                  <a:gd name="T110" fmla="*/ 0 w 5233"/>
                  <a:gd name="T111" fmla="*/ 0 h 3314"/>
                  <a:gd name="T112" fmla="*/ 0 w 5233"/>
                  <a:gd name="T113" fmla="*/ 0 h 3314"/>
                  <a:gd name="T114" fmla="*/ 0 w 5233"/>
                  <a:gd name="T115" fmla="*/ 0 h 331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233"/>
                  <a:gd name="T175" fmla="*/ 0 h 3314"/>
                  <a:gd name="T176" fmla="*/ 5233 w 5233"/>
                  <a:gd name="T177" fmla="*/ 3314 h 331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233" h="3314">
                    <a:moveTo>
                      <a:pt x="1282" y="1088"/>
                    </a:moveTo>
                    <a:lnTo>
                      <a:pt x="1306" y="1112"/>
                    </a:lnTo>
                    <a:lnTo>
                      <a:pt x="1332" y="1135"/>
                    </a:lnTo>
                    <a:lnTo>
                      <a:pt x="1362" y="1159"/>
                    </a:lnTo>
                    <a:lnTo>
                      <a:pt x="1392" y="1182"/>
                    </a:lnTo>
                    <a:lnTo>
                      <a:pt x="1424" y="1205"/>
                    </a:lnTo>
                    <a:lnTo>
                      <a:pt x="1459" y="1227"/>
                    </a:lnTo>
                    <a:lnTo>
                      <a:pt x="1496" y="1248"/>
                    </a:lnTo>
                    <a:lnTo>
                      <a:pt x="1535" y="1268"/>
                    </a:lnTo>
                    <a:lnTo>
                      <a:pt x="1574" y="1288"/>
                    </a:lnTo>
                    <a:lnTo>
                      <a:pt x="1615" y="1307"/>
                    </a:lnTo>
                    <a:lnTo>
                      <a:pt x="1658" y="1323"/>
                    </a:lnTo>
                    <a:lnTo>
                      <a:pt x="1700" y="1339"/>
                    </a:lnTo>
                    <a:lnTo>
                      <a:pt x="1745" y="1353"/>
                    </a:lnTo>
                    <a:lnTo>
                      <a:pt x="1790" y="1366"/>
                    </a:lnTo>
                    <a:lnTo>
                      <a:pt x="1835" y="1377"/>
                    </a:lnTo>
                    <a:lnTo>
                      <a:pt x="1881" y="1386"/>
                    </a:lnTo>
                    <a:lnTo>
                      <a:pt x="1899" y="1390"/>
                    </a:lnTo>
                    <a:lnTo>
                      <a:pt x="1919" y="1393"/>
                    </a:lnTo>
                    <a:lnTo>
                      <a:pt x="1942" y="1398"/>
                    </a:lnTo>
                    <a:lnTo>
                      <a:pt x="1968" y="1402"/>
                    </a:lnTo>
                    <a:lnTo>
                      <a:pt x="1994" y="1406"/>
                    </a:lnTo>
                    <a:lnTo>
                      <a:pt x="2021" y="1409"/>
                    </a:lnTo>
                    <a:lnTo>
                      <a:pt x="2049" y="1412"/>
                    </a:lnTo>
                    <a:lnTo>
                      <a:pt x="2076" y="1415"/>
                    </a:lnTo>
                    <a:lnTo>
                      <a:pt x="2101" y="1416"/>
                    </a:lnTo>
                    <a:lnTo>
                      <a:pt x="2126" y="1416"/>
                    </a:lnTo>
                    <a:lnTo>
                      <a:pt x="2147" y="1415"/>
                    </a:lnTo>
                    <a:lnTo>
                      <a:pt x="2167" y="1411"/>
                    </a:lnTo>
                    <a:lnTo>
                      <a:pt x="2182" y="1407"/>
                    </a:lnTo>
                    <a:lnTo>
                      <a:pt x="2195" y="1399"/>
                    </a:lnTo>
                    <a:lnTo>
                      <a:pt x="2203" y="1390"/>
                    </a:lnTo>
                    <a:lnTo>
                      <a:pt x="2205" y="1379"/>
                    </a:lnTo>
                    <a:lnTo>
                      <a:pt x="2172" y="1375"/>
                    </a:lnTo>
                    <a:lnTo>
                      <a:pt x="2138" y="1368"/>
                    </a:lnTo>
                    <a:lnTo>
                      <a:pt x="2103" y="1362"/>
                    </a:lnTo>
                    <a:lnTo>
                      <a:pt x="2067" y="1356"/>
                    </a:lnTo>
                    <a:lnTo>
                      <a:pt x="2029" y="1347"/>
                    </a:lnTo>
                    <a:lnTo>
                      <a:pt x="1991" y="1338"/>
                    </a:lnTo>
                    <a:lnTo>
                      <a:pt x="1953" y="1329"/>
                    </a:lnTo>
                    <a:lnTo>
                      <a:pt x="1914" y="1318"/>
                    </a:lnTo>
                    <a:lnTo>
                      <a:pt x="1876" y="1307"/>
                    </a:lnTo>
                    <a:lnTo>
                      <a:pt x="1837" y="1295"/>
                    </a:lnTo>
                    <a:lnTo>
                      <a:pt x="1797" y="1284"/>
                    </a:lnTo>
                    <a:lnTo>
                      <a:pt x="1760" y="1271"/>
                    </a:lnTo>
                    <a:lnTo>
                      <a:pt x="1723" y="1258"/>
                    </a:lnTo>
                    <a:lnTo>
                      <a:pt x="1686" y="1245"/>
                    </a:lnTo>
                    <a:lnTo>
                      <a:pt x="1650" y="1231"/>
                    </a:lnTo>
                    <a:lnTo>
                      <a:pt x="1615" y="1218"/>
                    </a:lnTo>
                    <a:lnTo>
                      <a:pt x="1582" y="1204"/>
                    </a:lnTo>
                    <a:lnTo>
                      <a:pt x="1551" y="1190"/>
                    </a:lnTo>
                    <a:lnTo>
                      <a:pt x="1521" y="1177"/>
                    </a:lnTo>
                    <a:lnTo>
                      <a:pt x="1494" y="1163"/>
                    </a:lnTo>
                    <a:lnTo>
                      <a:pt x="1468" y="1149"/>
                    </a:lnTo>
                    <a:lnTo>
                      <a:pt x="1444" y="1136"/>
                    </a:lnTo>
                    <a:lnTo>
                      <a:pt x="1423" y="1123"/>
                    </a:lnTo>
                    <a:lnTo>
                      <a:pt x="1404" y="1109"/>
                    </a:lnTo>
                    <a:lnTo>
                      <a:pt x="1388" y="1098"/>
                    </a:lnTo>
                    <a:lnTo>
                      <a:pt x="1376" y="1085"/>
                    </a:lnTo>
                    <a:lnTo>
                      <a:pt x="1367" y="1073"/>
                    </a:lnTo>
                    <a:lnTo>
                      <a:pt x="1360" y="1062"/>
                    </a:lnTo>
                    <a:lnTo>
                      <a:pt x="1358" y="1052"/>
                    </a:lnTo>
                    <a:lnTo>
                      <a:pt x="1360" y="1043"/>
                    </a:lnTo>
                    <a:lnTo>
                      <a:pt x="1365" y="1034"/>
                    </a:lnTo>
                    <a:lnTo>
                      <a:pt x="1374" y="1025"/>
                    </a:lnTo>
                    <a:lnTo>
                      <a:pt x="1403" y="1005"/>
                    </a:lnTo>
                    <a:lnTo>
                      <a:pt x="1435" y="984"/>
                    </a:lnTo>
                    <a:lnTo>
                      <a:pt x="1469" y="961"/>
                    </a:lnTo>
                    <a:lnTo>
                      <a:pt x="1505" y="936"/>
                    </a:lnTo>
                    <a:lnTo>
                      <a:pt x="1545" y="912"/>
                    </a:lnTo>
                    <a:lnTo>
                      <a:pt x="1586" y="887"/>
                    </a:lnTo>
                    <a:lnTo>
                      <a:pt x="1628" y="862"/>
                    </a:lnTo>
                    <a:lnTo>
                      <a:pt x="1672" y="837"/>
                    </a:lnTo>
                    <a:lnTo>
                      <a:pt x="1717" y="813"/>
                    </a:lnTo>
                    <a:lnTo>
                      <a:pt x="1763" y="790"/>
                    </a:lnTo>
                    <a:lnTo>
                      <a:pt x="1809" y="767"/>
                    </a:lnTo>
                    <a:lnTo>
                      <a:pt x="1855" y="748"/>
                    </a:lnTo>
                    <a:lnTo>
                      <a:pt x="1901" y="728"/>
                    </a:lnTo>
                    <a:lnTo>
                      <a:pt x="1949" y="713"/>
                    </a:lnTo>
                    <a:lnTo>
                      <a:pt x="1994" y="699"/>
                    </a:lnTo>
                    <a:lnTo>
                      <a:pt x="2038" y="689"/>
                    </a:lnTo>
                    <a:lnTo>
                      <a:pt x="2033" y="695"/>
                    </a:lnTo>
                    <a:lnTo>
                      <a:pt x="2031" y="701"/>
                    </a:lnTo>
                    <a:lnTo>
                      <a:pt x="2029" y="709"/>
                    </a:lnTo>
                    <a:lnTo>
                      <a:pt x="2029" y="717"/>
                    </a:lnTo>
                    <a:lnTo>
                      <a:pt x="2033" y="723"/>
                    </a:lnTo>
                    <a:lnTo>
                      <a:pt x="2040" y="730"/>
                    </a:lnTo>
                    <a:lnTo>
                      <a:pt x="2049" y="736"/>
                    </a:lnTo>
                    <a:lnTo>
                      <a:pt x="2062" y="741"/>
                    </a:lnTo>
                    <a:lnTo>
                      <a:pt x="2110" y="749"/>
                    </a:lnTo>
                    <a:lnTo>
                      <a:pt x="2162" y="759"/>
                    </a:lnTo>
                    <a:lnTo>
                      <a:pt x="2213" y="771"/>
                    </a:lnTo>
                    <a:lnTo>
                      <a:pt x="2267" y="785"/>
                    </a:lnTo>
                    <a:lnTo>
                      <a:pt x="2319" y="800"/>
                    </a:lnTo>
                    <a:lnTo>
                      <a:pt x="2372" y="817"/>
                    </a:lnTo>
                    <a:lnTo>
                      <a:pt x="2424" y="835"/>
                    </a:lnTo>
                    <a:lnTo>
                      <a:pt x="2476" y="854"/>
                    </a:lnTo>
                    <a:lnTo>
                      <a:pt x="2526" y="873"/>
                    </a:lnTo>
                    <a:lnTo>
                      <a:pt x="2573" y="895"/>
                    </a:lnTo>
                    <a:lnTo>
                      <a:pt x="2619" y="916"/>
                    </a:lnTo>
                    <a:lnTo>
                      <a:pt x="2662" y="939"/>
                    </a:lnTo>
                    <a:lnTo>
                      <a:pt x="2701" y="961"/>
                    </a:lnTo>
                    <a:lnTo>
                      <a:pt x="2737" y="984"/>
                    </a:lnTo>
                    <a:lnTo>
                      <a:pt x="2768" y="1005"/>
                    </a:lnTo>
                    <a:lnTo>
                      <a:pt x="2795" y="1029"/>
                    </a:lnTo>
                    <a:lnTo>
                      <a:pt x="2796" y="1030"/>
                    </a:lnTo>
                    <a:lnTo>
                      <a:pt x="2799" y="1031"/>
                    </a:lnTo>
                    <a:lnTo>
                      <a:pt x="2803" y="1034"/>
                    </a:lnTo>
                    <a:lnTo>
                      <a:pt x="2809" y="1035"/>
                    </a:lnTo>
                    <a:lnTo>
                      <a:pt x="2815" y="1035"/>
                    </a:lnTo>
                    <a:lnTo>
                      <a:pt x="2823" y="1032"/>
                    </a:lnTo>
                    <a:lnTo>
                      <a:pt x="2829" y="1026"/>
                    </a:lnTo>
                    <a:lnTo>
                      <a:pt x="2837" y="1016"/>
                    </a:lnTo>
                    <a:lnTo>
                      <a:pt x="2835" y="998"/>
                    </a:lnTo>
                    <a:lnTo>
                      <a:pt x="2831" y="982"/>
                    </a:lnTo>
                    <a:lnTo>
                      <a:pt x="2824" y="970"/>
                    </a:lnTo>
                    <a:lnTo>
                      <a:pt x="2817" y="958"/>
                    </a:lnTo>
                    <a:lnTo>
                      <a:pt x="2809" y="948"/>
                    </a:lnTo>
                    <a:lnTo>
                      <a:pt x="2799" y="940"/>
                    </a:lnTo>
                    <a:lnTo>
                      <a:pt x="2790" y="931"/>
                    </a:lnTo>
                    <a:lnTo>
                      <a:pt x="2779" y="925"/>
                    </a:lnTo>
                    <a:lnTo>
                      <a:pt x="2751" y="907"/>
                    </a:lnTo>
                    <a:lnTo>
                      <a:pt x="2718" y="887"/>
                    </a:lnTo>
                    <a:lnTo>
                      <a:pt x="2683" y="868"/>
                    </a:lnTo>
                    <a:lnTo>
                      <a:pt x="2645" y="849"/>
                    </a:lnTo>
                    <a:lnTo>
                      <a:pt x="2605" y="831"/>
                    </a:lnTo>
                    <a:lnTo>
                      <a:pt x="2563" y="812"/>
                    </a:lnTo>
                    <a:lnTo>
                      <a:pt x="2519" y="793"/>
                    </a:lnTo>
                    <a:lnTo>
                      <a:pt x="2474" y="775"/>
                    </a:lnTo>
                    <a:lnTo>
                      <a:pt x="2429" y="757"/>
                    </a:lnTo>
                    <a:lnTo>
                      <a:pt x="2385" y="741"/>
                    </a:lnTo>
                    <a:lnTo>
                      <a:pt x="2338" y="726"/>
                    </a:lnTo>
                    <a:lnTo>
                      <a:pt x="2295" y="710"/>
                    </a:lnTo>
                    <a:lnTo>
                      <a:pt x="2251" y="699"/>
                    </a:lnTo>
                    <a:lnTo>
                      <a:pt x="2209" y="687"/>
                    </a:lnTo>
                    <a:lnTo>
                      <a:pt x="2169" y="678"/>
                    </a:lnTo>
                    <a:lnTo>
                      <a:pt x="2132" y="671"/>
                    </a:lnTo>
                    <a:lnTo>
                      <a:pt x="2377" y="609"/>
                    </a:lnTo>
                    <a:lnTo>
                      <a:pt x="4231" y="233"/>
                    </a:lnTo>
                    <a:lnTo>
                      <a:pt x="5215" y="15"/>
                    </a:lnTo>
                    <a:lnTo>
                      <a:pt x="5226" y="13"/>
                    </a:lnTo>
                    <a:lnTo>
                      <a:pt x="5231" y="10"/>
                    </a:lnTo>
                    <a:lnTo>
                      <a:pt x="5233" y="6"/>
                    </a:lnTo>
                    <a:lnTo>
                      <a:pt x="5231" y="4"/>
                    </a:lnTo>
                    <a:lnTo>
                      <a:pt x="5224" y="1"/>
                    </a:lnTo>
                    <a:lnTo>
                      <a:pt x="5215" y="0"/>
                    </a:lnTo>
                    <a:lnTo>
                      <a:pt x="5201" y="0"/>
                    </a:lnTo>
                    <a:lnTo>
                      <a:pt x="5185" y="1"/>
                    </a:lnTo>
                    <a:lnTo>
                      <a:pt x="4129" y="201"/>
                    </a:lnTo>
                    <a:lnTo>
                      <a:pt x="2327" y="566"/>
                    </a:lnTo>
                    <a:lnTo>
                      <a:pt x="2287" y="573"/>
                    </a:lnTo>
                    <a:lnTo>
                      <a:pt x="2249" y="581"/>
                    </a:lnTo>
                    <a:lnTo>
                      <a:pt x="2210" y="587"/>
                    </a:lnTo>
                    <a:lnTo>
                      <a:pt x="2172" y="595"/>
                    </a:lnTo>
                    <a:lnTo>
                      <a:pt x="2133" y="603"/>
                    </a:lnTo>
                    <a:lnTo>
                      <a:pt x="2096" y="610"/>
                    </a:lnTo>
                    <a:lnTo>
                      <a:pt x="2059" y="618"/>
                    </a:lnTo>
                    <a:lnTo>
                      <a:pt x="2022" y="627"/>
                    </a:lnTo>
                    <a:lnTo>
                      <a:pt x="1985" y="636"/>
                    </a:lnTo>
                    <a:lnTo>
                      <a:pt x="1947" y="646"/>
                    </a:lnTo>
                    <a:lnTo>
                      <a:pt x="1910" y="657"/>
                    </a:lnTo>
                    <a:lnTo>
                      <a:pt x="1873" y="668"/>
                    </a:lnTo>
                    <a:lnTo>
                      <a:pt x="1837" y="682"/>
                    </a:lnTo>
                    <a:lnTo>
                      <a:pt x="1800" y="696"/>
                    </a:lnTo>
                    <a:lnTo>
                      <a:pt x="1764" y="712"/>
                    </a:lnTo>
                    <a:lnTo>
                      <a:pt x="1727" y="728"/>
                    </a:lnTo>
                    <a:lnTo>
                      <a:pt x="1683" y="750"/>
                    </a:lnTo>
                    <a:lnTo>
                      <a:pt x="1641" y="772"/>
                    </a:lnTo>
                    <a:lnTo>
                      <a:pt x="1599" y="794"/>
                    </a:lnTo>
                    <a:lnTo>
                      <a:pt x="1558" y="816"/>
                    </a:lnTo>
                    <a:lnTo>
                      <a:pt x="1518" y="837"/>
                    </a:lnTo>
                    <a:lnTo>
                      <a:pt x="1479" y="859"/>
                    </a:lnTo>
                    <a:lnTo>
                      <a:pt x="1441" y="881"/>
                    </a:lnTo>
                    <a:lnTo>
                      <a:pt x="1404" y="904"/>
                    </a:lnTo>
                    <a:lnTo>
                      <a:pt x="1368" y="926"/>
                    </a:lnTo>
                    <a:lnTo>
                      <a:pt x="1332" y="949"/>
                    </a:lnTo>
                    <a:lnTo>
                      <a:pt x="1296" y="972"/>
                    </a:lnTo>
                    <a:lnTo>
                      <a:pt x="1262" y="995"/>
                    </a:lnTo>
                    <a:lnTo>
                      <a:pt x="1228" y="1018"/>
                    </a:lnTo>
                    <a:lnTo>
                      <a:pt x="1195" y="1043"/>
                    </a:lnTo>
                    <a:lnTo>
                      <a:pt x="1162" y="1066"/>
                    </a:lnTo>
                    <a:lnTo>
                      <a:pt x="1128" y="1090"/>
                    </a:lnTo>
                    <a:lnTo>
                      <a:pt x="1096" y="1116"/>
                    </a:lnTo>
                    <a:lnTo>
                      <a:pt x="1064" y="1141"/>
                    </a:lnTo>
                    <a:lnTo>
                      <a:pt x="1032" y="1167"/>
                    </a:lnTo>
                    <a:lnTo>
                      <a:pt x="1001" y="1194"/>
                    </a:lnTo>
                    <a:lnTo>
                      <a:pt x="969" y="1221"/>
                    </a:lnTo>
                    <a:lnTo>
                      <a:pt x="938" y="1248"/>
                    </a:lnTo>
                    <a:lnTo>
                      <a:pt x="906" y="1276"/>
                    </a:lnTo>
                    <a:lnTo>
                      <a:pt x="876" y="1304"/>
                    </a:lnTo>
                    <a:lnTo>
                      <a:pt x="845" y="1334"/>
                    </a:lnTo>
                    <a:lnTo>
                      <a:pt x="813" y="1365"/>
                    </a:lnTo>
                    <a:lnTo>
                      <a:pt x="782" y="1395"/>
                    </a:lnTo>
                    <a:lnTo>
                      <a:pt x="750" y="1426"/>
                    </a:lnTo>
                    <a:lnTo>
                      <a:pt x="718" y="1459"/>
                    </a:lnTo>
                    <a:lnTo>
                      <a:pt x="686" y="1491"/>
                    </a:lnTo>
                    <a:lnTo>
                      <a:pt x="654" y="1526"/>
                    </a:lnTo>
                    <a:lnTo>
                      <a:pt x="621" y="1561"/>
                    </a:lnTo>
                    <a:lnTo>
                      <a:pt x="604" y="1579"/>
                    </a:lnTo>
                    <a:lnTo>
                      <a:pt x="586" y="1598"/>
                    </a:lnTo>
                    <a:lnTo>
                      <a:pt x="568" y="1617"/>
                    </a:lnTo>
                    <a:lnTo>
                      <a:pt x="549" y="1638"/>
                    </a:lnTo>
                    <a:lnTo>
                      <a:pt x="528" y="1659"/>
                    </a:lnTo>
                    <a:lnTo>
                      <a:pt x="508" y="1683"/>
                    </a:lnTo>
                    <a:lnTo>
                      <a:pt x="486" y="1707"/>
                    </a:lnTo>
                    <a:lnTo>
                      <a:pt x="464" y="1731"/>
                    </a:lnTo>
                    <a:lnTo>
                      <a:pt x="442" y="1756"/>
                    </a:lnTo>
                    <a:lnTo>
                      <a:pt x="419" y="1783"/>
                    </a:lnTo>
                    <a:lnTo>
                      <a:pt x="396" y="1808"/>
                    </a:lnTo>
                    <a:lnTo>
                      <a:pt x="374" y="1836"/>
                    </a:lnTo>
                    <a:lnTo>
                      <a:pt x="351" y="1865"/>
                    </a:lnTo>
                    <a:lnTo>
                      <a:pt x="328" y="1893"/>
                    </a:lnTo>
                    <a:lnTo>
                      <a:pt x="305" y="1922"/>
                    </a:lnTo>
                    <a:lnTo>
                      <a:pt x="282" y="1953"/>
                    </a:lnTo>
                    <a:lnTo>
                      <a:pt x="259" y="1983"/>
                    </a:lnTo>
                    <a:lnTo>
                      <a:pt x="237" y="2015"/>
                    </a:lnTo>
                    <a:lnTo>
                      <a:pt x="215" y="2045"/>
                    </a:lnTo>
                    <a:lnTo>
                      <a:pt x="194" y="2078"/>
                    </a:lnTo>
                    <a:lnTo>
                      <a:pt x="173" y="2110"/>
                    </a:lnTo>
                    <a:lnTo>
                      <a:pt x="154" y="2143"/>
                    </a:lnTo>
                    <a:lnTo>
                      <a:pt x="135" y="2176"/>
                    </a:lnTo>
                    <a:lnTo>
                      <a:pt x="115" y="2210"/>
                    </a:lnTo>
                    <a:lnTo>
                      <a:pt x="97" y="2243"/>
                    </a:lnTo>
                    <a:lnTo>
                      <a:pt x="82" y="2278"/>
                    </a:lnTo>
                    <a:lnTo>
                      <a:pt x="65" y="2311"/>
                    </a:lnTo>
                    <a:lnTo>
                      <a:pt x="51" y="2346"/>
                    </a:lnTo>
                    <a:lnTo>
                      <a:pt x="38" y="2380"/>
                    </a:lnTo>
                    <a:lnTo>
                      <a:pt x="27" y="2415"/>
                    </a:lnTo>
                    <a:lnTo>
                      <a:pt x="17" y="2449"/>
                    </a:lnTo>
                    <a:lnTo>
                      <a:pt x="8" y="2484"/>
                    </a:lnTo>
                    <a:lnTo>
                      <a:pt x="4" y="2505"/>
                    </a:lnTo>
                    <a:lnTo>
                      <a:pt x="3" y="2524"/>
                    </a:lnTo>
                    <a:lnTo>
                      <a:pt x="1" y="2544"/>
                    </a:lnTo>
                    <a:lnTo>
                      <a:pt x="0" y="2564"/>
                    </a:lnTo>
                    <a:lnTo>
                      <a:pt x="1" y="2584"/>
                    </a:lnTo>
                    <a:lnTo>
                      <a:pt x="4" y="2603"/>
                    </a:lnTo>
                    <a:lnTo>
                      <a:pt x="6" y="2623"/>
                    </a:lnTo>
                    <a:lnTo>
                      <a:pt x="10" y="2641"/>
                    </a:lnTo>
                    <a:lnTo>
                      <a:pt x="15" y="2660"/>
                    </a:lnTo>
                    <a:lnTo>
                      <a:pt x="22" y="2676"/>
                    </a:lnTo>
                    <a:lnTo>
                      <a:pt x="29" y="2694"/>
                    </a:lnTo>
                    <a:lnTo>
                      <a:pt x="37" y="2711"/>
                    </a:lnTo>
                    <a:lnTo>
                      <a:pt x="46" y="2728"/>
                    </a:lnTo>
                    <a:lnTo>
                      <a:pt x="58" y="2743"/>
                    </a:lnTo>
                    <a:lnTo>
                      <a:pt x="69" y="2759"/>
                    </a:lnTo>
                    <a:lnTo>
                      <a:pt x="82" y="2773"/>
                    </a:lnTo>
                    <a:lnTo>
                      <a:pt x="101" y="2793"/>
                    </a:lnTo>
                    <a:lnTo>
                      <a:pt x="123" y="2812"/>
                    </a:lnTo>
                    <a:lnTo>
                      <a:pt x="145" y="2832"/>
                    </a:lnTo>
                    <a:lnTo>
                      <a:pt x="167" y="2852"/>
                    </a:lnTo>
                    <a:lnTo>
                      <a:pt x="191" y="2871"/>
                    </a:lnTo>
                    <a:lnTo>
                      <a:pt x="215" y="2891"/>
                    </a:lnTo>
                    <a:lnTo>
                      <a:pt x="240" y="2910"/>
                    </a:lnTo>
                    <a:lnTo>
                      <a:pt x="265" y="2929"/>
                    </a:lnTo>
                    <a:lnTo>
                      <a:pt x="292" y="2948"/>
                    </a:lnTo>
                    <a:lnTo>
                      <a:pt x="318" y="2968"/>
                    </a:lnTo>
                    <a:lnTo>
                      <a:pt x="345" y="2987"/>
                    </a:lnTo>
                    <a:lnTo>
                      <a:pt x="373" y="3007"/>
                    </a:lnTo>
                    <a:lnTo>
                      <a:pt x="400" y="3027"/>
                    </a:lnTo>
                    <a:lnTo>
                      <a:pt x="428" y="3046"/>
                    </a:lnTo>
                    <a:lnTo>
                      <a:pt x="456" y="3065"/>
                    </a:lnTo>
                    <a:lnTo>
                      <a:pt x="485" y="3084"/>
                    </a:lnTo>
                    <a:lnTo>
                      <a:pt x="506" y="3098"/>
                    </a:lnTo>
                    <a:lnTo>
                      <a:pt x="526" y="3112"/>
                    </a:lnTo>
                    <a:lnTo>
                      <a:pt x="545" y="3125"/>
                    </a:lnTo>
                    <a:lnTo>
                      <a:pt x="564" y="3137"/>
                    </a:lnTo>
                    <a:lnTo>
                      <a:pt x="582" y="3148"/>
                    </a:lnTo>
                    <a:lnTo>
                      <a:pt x="599" y="3159"/>
                    </a:lnTo>
                    <a:lnTo>
                      <a:pt x="615" y="3169"/>
                    </a:lnTo>
                    <a:lnTo>
                      <a:pt x="632" y="3178"/>
                    </a:lnTo>
                    <a:lnTo>
                      <a:pt x="647" y="3187"/>
                    </a:lnTo>
                    <a:lnTo>
                      <a:pt x="664" y="3195"/>
                    </a:lnTo>
                    <a:lnTo>
                      <a:pt x="679" y="3202"/>
                    </a:lnTo>
                    <a:lnTo>
                      <a:pt x="695" y="3210"/>
                    </a:lnTo>
                    <a:lnTo>
                      <a:pt x="712" y="3216"/>
                    </a:lnTo>
                    <a:lnTo>
                      <a:pt x="727" y="3223"/>
                    </a:lnTo>
                    <a:lnTo>
                      <a:pt x="745" y="3229"/>
                    </a:lnTo>
                    <a:lnTo>
                      <a:pt x="762" y="3236"/>
                    </a:lnTo>
                    <a:lnTo>
                      <a:pt x="785" y="3243"/>
                    </a:lnTo>
                    <a:lnTo>
                      <a:pt x="809" y="3250"/>
                    </a:lnTo>
                    <a:lnTo>
                      <a:pt x="835" y="3256"/>
                    </a:lnTo>
                    <a:lnTo>
                      <a:pt x="860" y="3263"/>
                    </a:lnTo>
                    <a:lnTo>
                      <a:pt x="888" y="3269"/>
                    </a:lnTo>
                    <a:lnTo>
                      <a:pt x="915" y="3274"/>
                    </a:lnTo>
                    <a:lnTo>
                      <a:pt x="944" y="3279"/>
                    </a:lnTo>
                    <a:lnTo>
                      <a:pt x="972" y="3284"/>
                    </a:lnTo>
                    <a:lnTo>
                      <a:pt x="1001" y="3289"/>
                    </a:lnTo>
                    <a:lnTo>
                      <a:pt x="1028" y="3293"/>
                    </a:lnTo>
                    <a:lnTo>
                      <a:pt x="1056" y="3297"/>
                    </a:lnTo>
                    <a:lnTo>
                      <a:pt x="1083" y="3301"/>
                    </a:lnTo>
                    <a:lnTo>
                      <a:pt x="1110" y="3305"/>
                    </a:lnTo>
                    <a:lnTo>
                      <a:pt x="1136" y="3307"/>
                    </a:lnTo>
                    <a:lnTo>
                      <a:pt x="1159" y="3311"/>
                    </a:lnTo>
                    <a:lnTo>
                      <a:pt x="1182" y="3314"/>
                    </a:lnTo>
                    <a:lnTo>
                      <a:pt x="1185" y="3313"/>
                    </a:lnTo>
                    <a:lnTo>
                      <a:pt x="1190" y="3311"/>
                    </a:lnTo>
                    <a:lnTo>
                      <a:pt x="1196" y="3307"/>
                    </a:lnTo>
                    <a:lnTo>
                      <a:pt x="1200" y="3304"/>
                    </a:lnTo>
                    <a:lnTo>
                      <a:pt x="1203" y="3297"/>
                    </a:lnTo>
                    <a:lnTo>
                      <a:pt x="1204" y="3291"/>
                    </a:lnTo>
                    <a:lnTo>
                      <a:pt x="1204" y="3283"/>
                    </a:lnTo>
                    <a:lnTo>
                      <a:pt x="1204" y="3275"/>
                    </a:lnTo>
                    <a:lnTo>
                      <a:pt x="1203" y="3269"/>
                    </a:lnTo>
                    <a:lnTo>
                      <a:pt x="1199" y="3263"/>
                    </a:lnTo>
                    <a:lnTo>
                      <a:pt x="1195" y="3257"/>
                    </a:lnTo>
                    <a:lnTo>
                      <a:pt x="1190" y="3255"/>
                    </a:lnTo>
                    <a:lnTo>
                      <a:pt x="1172" y="3251"/>
                    </a:lnTo>
                    <a:lnTo>
                      <a:pt x="1154" y="3247"/>
                    </a:lnTo>
                    <a:lnTo>
                      <a:pt x="1136" y="3243"/>
                    </a:lnTo>
                    <a:lnTo>
                      <a:pt x="1117" y="3241"/>
                    </a:lnTo>
                    <a:lnTo>
                      <a:pt x="1097" y="3238"/>
                    </a:lnTo>
                    <a:lnTo>
                      <a:pt x="1077" y="3236"/>
                    </a:lnTo>
                    <a:lnTo>
                      <a:pt x="1056" y="3233"/>
                    </a:lnTo>
                    <a:lnTo>
                      <a:pt x="1036" y="3230"/>
                    </a:lnTo>
                    <a:lnTo>
                      <a:pt x="1014" y="3227"/>
                    </a:lnTo>
                    <a:lnTo>
                      <a:pt x="991" y="3223"/>
                    </a:lnTo>
                    <a:lnTo>
                      <a:pt x="968" y="3219"/>
                    </a:lnTo>
                    <a:lnTo>
                      <a:pt x="944" y="3214"/>
                    </a:lnTo>
                    <a:lnTo>
                      <a:pt x="919" y="3207"/>
                    </a:lnTo>
                    <a:lnTo>
                      <a:pt x="894" y="3201"/>
                    </a:lnTo>
                    <a:lnTo>
                      <a:pt x="867" y="3192"/>
                    </a:lnTo>
                    <a:lnTo>
                      <a:pt x="840" y="3183"/>
                    </a:lnTo>
                    <a:lnTo>
                      <a:pt x="805" y="3169"/>
                    </a:lnTo>
                    <a:lnTo>
                      <a:pt x="771" y="3154"/>
                    </a:lnTo>
                    <a:lnTo>
                      <a:pt x="735" y="3137"/>
                    </a:lnTo>
                    <a:lnTo>
                      <a:pt x="700" y="3119"/>
                    </a:lnTo>
                    <a:lnTo>
                      <a:pt x="664" y="3101"/>
                    </a:lnTo>
                    <a:lnTo>
                      <a:pt x="631" y="3080"/>
                    </a:lnTo>
                    <a:lnTo>
                      <a:pt x="597" y="3061"/>
                    </a:lnTo>
                    <a:lnTo>
                      <a:pt x="565" y="3042"/>
                    </a:lnTo>
                    <a:lnTo>
                      <a:pt x="536" y="3023"/>
                    </a:lnTo>
                    <a:lnTo>
                      <a:pt x="508" y="3005"/>
                    </a:lnTo>
                    <a:lnTo>
                      <a:pt x="483" y="2988"/>
                    </a:lnTo>
                    <a:lnTo>
                      <a:pt x="460" y="2973"/>
                    </a:lnTo>
                    <a:lnTo>
                      <a:pt x="441" y="2959"/>
                    </a:lnTo>
                    <a:lnTo>
                      <a:pt x="426" y="2947"/>
                    </a:lnTo>
                    <a:lnTo>
                      <a:pt x="413" y="2938"/>
                    </a:lnTo>
                    <a:lnTo>
                      <a:pt x="405" y="2932"/>
                    </a:lnTo>
                    <a:lnTo>
                      <a:pt x="392" y="2920"/>
                    </a:lnTo>
                    <a:lnTo>
                      <a:pt x="377" y="2909"/>
                    </a:lnTo>
                    <a:lnTo>
                      <a:pt x="362" y="2896"/>
                    </a:lnTo>
                    <a:lnTo>
                      <a:pt x="345" y="2882"/>
                    </a:lnTo>
                    <a:lnTo>
                      <a:pt x="327" y="2868"/>
                    </a:lnTo>
                    <a:lnTo>
                      <a:pt x="308" y="2853"/>
                    </a:lnTo>
                    <a:lnTo>
                      <a:pt x="288" y="2838"/>
                    </a:lnTo>
                    <a:lnTo>
                      <a:pt x="269" y="2821"/>
                    </a:lnTo>
                    <a:lnTo>
                      <a:pt x="250" y="2806"/>
                    </a:lnTo>
                    <a:lnTo>
                      <a:pt x="231" y="2789"/>
                    </a:lnTo>
                    <a:lnTo>
                      <a:pt x="212" y="2773"/>
                    </a:lnTo>
                    <a:lnTo>
                      <a:pt x="192" y="2756"/>
                    </a:lnTo>
                    <a:lnTo>
                      <a:pt x="174" y="2738"/>
                    </a:lnTo>
                    <a:lnTo>
                      <a:pt x="158" y="2721"/>
                    </a:lnTo>
                    <a:lnTo>
                      <a:pt x="141" y="2705"/>
                    </a:lnTo>
                    <a:lnTo>
                      <a:pt x="126" y="2688"/>
                    </a:lnTo>
                    <a:lnTo>
                      <a:pt x="117" y="2682"/>
                    </a:lnTo>
                    <a:lnTo>
                      <a:pt x="108" y="2680"/>
                    </a:lnTo>
                    <a:lnTo>
                      <a:pt x="100" y="2676"/>
                    </a:lnTo>
                    <a:lnTo>
                      <a:pt x="94" y="2667"/>
                    </a:lnTo>
                    <a:lnTo>
                      <a:pt x="90" y="2643"/>
                    </a:lnTo>
                    <a:lnTo>
                      <a:pt x="87" y="2619"/>
                    </a:lnTo>
                    <a:lnTo>
                      <a:pt x="86" y="2592"/>
                    </a:lnTo>
                    <a:lnTo>
                      <a:pt x="86" y="2566"/>
                    </a:lnTo>
                    <a:lnTo>
                      <a:pt x="87" y="2539"/>
                    </a:lnTo>
                    <a:lnTo>
                      <a:pt x="90" y="2512"/>
                    </a:lnTo>
                    <a:lnTo>
                      <a:pt x="92" y="2485"/>
                    </a:lnTo>
                    <a:lnTo>
                      <a:pt x="97" y="2458"/>
                    </a:lnTo>
                    <a:lnTo>
                      <a:pt x="103" y="2433"/>
                    </a:lnTo>
                    <a:lnTo>
                      <a:pt x="109" y="2407"/>
                    </a:lnTo>
                    <a:lnTo>
                      <a:pt x="117" y="2384"/>
                    </a:lnTo>
                    <a:lnTo>
                      <a:pt x="124" y="2361"/>
                    </a:lnTo>
                    <a:lnTo>
                      <a:pt x="132" y="2340"/>
                    </a:lnTo>
                    <a:lnTo>
                      <a:pt x="141" y="2323"/>
                    </a:lnTo>
                    <a:lnTo>
                      <a:pt x="150" y="2306"/>
                    </a:lnTo>
                    <a:lnTo>
                      <a:pt x="159" y="2292"/>
                    </a:lnTo>
                    <a:lnTo>
                      <a:pt x="172" y="2306"/>
                    </a:lnTo>
                    <a:lnTo>
                      <a:pt x="187" y="2319"/>
                    </a:lnTo>
                    <a:lnTo>
                      <a:pt x="203" y="2330"/>
                    </a:lnTo>
                    <a:lnTo>
                      <a:pt x="218" y="2342"/>
                    </a:lnTo>
                    <a:lnTo>
                      <a:pt x="232" y="2352"/>
                    </a:lnTo>
                    <a:lnTo>
                      <a:pt x="246" y="2362"/>
                    </a:lnTo>
                    <a:lnTo>
                      <a:pt x="258" y="2374"/>
                    </a:lnTo>
                    <a:lnTo>
                      <a:pt x="267" y="2384"/>
                    </a:lnTo>
                    <a:lnTo>
                      <a:pt x="269" y="2397"/>
                    </a:lnTo>
                    <a:lnTo>
                      <a:pt x="273" y="2408"/>
                    </a:lnTo>
                    <a:lnTo>
                      <a:pt x="276" y="2420"/>
                    </a:lnTo>
                    <a:lnTo>
                      <a:pt x="278" y="2432"/>
                    </a:lnTo>
                    <a:lnTo>
                      <a:pt x="279" y="2443"/>
                    </a:lnTo>
                    <a:lnTo>
                      <a:pt x="282" y="2455"/>
                    </a:lnTo>
                    <a:lnTo>
                      <a:pt x="283" y="2466"/>
                    </a:lnTo>
                    <a:lnTo>
                      <a:pt x="285" y="2479"/>
                    </a:lnTo>
                    <a:lnTo>
                      <a:pt x="271" y="2474"/>
                    </a:lnTo>
                    <a:lnTo>
                      <a:pt x="258" y="2465"/>
                    </a:lnTo>
                    <a:lnTo>
                      <a:pt x="246" y="2456"/>
                    </a:lnTo>
                    <a:lnTo>
                      <a:pt x="235" y="2446"/>
                    </a:lnTo>
                    <a:lnTo>
                      <a:pt x="224" y="2434"/>
                    </a:lnTo>
                    <a:lnTo>
                      <a:pt x="215" y="2425"/>
                    </a:lnTo>
                    <a:lnTo>
                      <a:pt x="206" y="2417"/>
                    </a:lnTo>
                    <a:lnTo>
                      <a:pt x="200" y="2412"/>
                    </a:lnTo>
                    <a:lnTo>
                      <a:pt x="174" y="2417"/>
                    </a:lnTo>
                    <a:lnTo>
                      <a:pt x="169" y="2421"/>
                    </a:lnTo>
                    <a:lnTo>
                      <a:pt x="165" y="2425"/>
                    </a:lnTo>
                    <a:lnTo>
                      <a:pt x="163" y="2432"/>
                    </a:lnTo>
                    <a:lnTo>
                      <a:pt x="162" y="2438"/>
                    </a:lnTo>
                    <a:lnTo>
                      <a:pt x="163" y="2446"/>
                    </a:lnTo>
                    <a:lnTo>
                      <a:pt x="164" y="2452"/>
                    </a:lnTo>
                    <a:lnTo>
                      <a:pt x="165" y="2458"/>
                    </a:lnTo>
                    <a:lnTo>
                      <a:pt x="168" y="2464"/>
                    </a:lnTo>
                    <a:lnTo>
                      <a:pt x="179" y="2482"/>
                    </a:lnTo>
                    <a:lnTo>
                      <a:pt x="195" y="2501"/>
                    </a:lnTo>
                    <a:lnTo>
                      <a:pt x="215" y="2519"/>
                    </a:lnTo>
                    <a:lnTo>
                      <a:pt x="237" y="2535"/>
                    </a:lnTo>
                    <a:lnTo>
                      <a:pt x="259" y="2551"/>
                    </a:lnTo>
                    <a:lnTo>
                      <a:pt x="279" y="2562"/>
                    </a:lnTo>
                    <a:lnTo>
                      <a:pt x="296" y="2570"/>
                    </a:lnTo>
                    <a:lnTo>
                      <a:pt x="309" y="2573"/>
                    </a:lnTo>
                    <a:lnTo>
                      <a:pt x="329" y="2569"/>
                    </a:lnTo>
                    <a:lnTo>
                      <a:pt x="341" y="2560"/>
                    </a:lnTo>
                    <a:lnTo>
                      <a:pt x="346" y="2544"/>
                    </a:lnTo>
                    <a:lnTo>
                      <a:pt x="347" y="2526"/>
                    </a:lnTo>
                    <a:lnTo>
                      <a:pt x="345" y="2506"/>
                    </a:lnTo>
                    <a:lnTo>
                      <a:pt x="341" y="2484"/>
                    </a:lnTo>
                    <a:lnTo>
                      <a:pt x="337" y="2462"/>
                    </a:lnTo>
                    <a:lnTo>
                      <a:pt x="336" y="2443"/>
                    </a:lnTo>
                    <a:lnTo>
                      <a:pt x="336" y="2425"/>
                    </a:lnTo>
                    <a:lnTo>
                      <a:pt x="337" y="2407"/>
                    </a:lnTo>
                    <a:lnTo>
                      <a:pt x="338" y="2389"/>
                    </a:lnTo>
                    <a:lnTo>
                      <a:pt x="338" y="2374"/>
                    </a:lnTo>
                    <a:lnTo>
                      <a:pt x="338" y="2360"/>
                    </a:lnTo>
                    <a:lnTo>
                      <a:pt x="337" y="2348"/>
                    </a:lnTo>
                    <a:lnTo>
                      <a:pt x="335" y="2339"/>
                    </a:lnTo>
                    <a:lnTo>
                      <a:pt x="329" y="2335"/>
                    </a:lnTo>
                    <a:lnTo>
                      <a:pt x="323" y="2333"/>
                    </a:lnTo>
                    <a:lnTo>
                      <a:pt x="314" y="2328"/>
                    </a:lnTo>
                    <a:lnTo>
                      <a:pt x="303" y="2320"/>
                    </a:lnTo>
                    <a:lnTo>
                      <a:pt x="287" y="2311"/>
                    </a:lnTo>
                    <a:lnTo>
                      <a:pt x="269" y="2297"/>
                    </a:lnTo>
                    <a:lnTo>
                      <a:pt x="247" y="2279"/>
                    </a:lnTo>
                    <a:lnTo>
                      <a:pt x="223" y="2257"/>
                    </a:lnTo>
                    <a:lnTo>
                      <a:pt x="194" y="2229"/>
                    </a:lnTo>
                    <a:lnTo>
                      <a:pt x="203" y="2213"/>
                    </a:lnTo>
                    <a:lnTo>
                      <a:pt x="213" y="2196"/>
                    </a:lnTo>
                    <a:lnTo>
                      <a:pt x="224" y="2176"/>
                    </a:lnTo>
                    <a:lnTo>
                      <a:pt x="237" y="2155"/>
                    </a:lnTo>
                    <a:lnTo>
                      <a:pt x="250" y="2133"/>
                    </a:lnTo>
                    <a:lnTo>
                      <a:pt x="265" y="2110"/>
                    </a:lnTo>
                    <a:lnTo>
                      <a:pt x="281" y="2085"/>
                    </a:lnTo>
                    <a:lnTo>
                      <a:pt x="299" y="2061"/>
                    </a:lnTo>
                    <a:lnTo>
                      <a:pt x="315" y="2035"/>
                    </a:lnTo>
                    <a:lnTo>
                      <a:pt x="335" y="2010"/>
                    </a:lnTo>
                    <a:lnTo>
                      <a:pt x="353" y="1983"/>
                    </a:lnTo>
                    <a:lnTo>
                      <a:pt x="373" y="1957"/>
                    </a:lnTo>
                    <a:lnTo>
                      <a:pt x="392" y="1931"/>
                    </a:lnTo>
                    <a:lnTo>
                      <a:pt x="413" y="1906"/>
                    </a:lnTo>
                    <a:lnTo>
                      <a:pt x="433" y="1880"/>
                    </a:lnTo>
                    <a:lnTo>
                      <a:pt x="454" y="1856"/>
                    </a:lnTo>
                    <a:lnTo>
                      <a:pt x="496" y="1808"/>
                    </a:lnTo>
                    <a:lnTo>
                      <a:pt x="541" y="1758"/>
                    </a:lnTo>
                    <a:lnTo>
                      <a:pt x="587" y="1707"/>
                    </a:lnTo>
                    <a:lnTo>
                      <a:pt x="636" y="1654"/>
                    </a:lnTo>
                    <a:lnTo>
                      <a:pt x="686" y="1600"/>
                    </a:lnTo>
                    <a:lnTo>
                      <a:pt x="738" y="1547"/>
                    </a:lnTo>
                    <a:lnTo>
                      <a:pt x="791" y="1494"/>
                    </a:lnTo>
                    <a:lnTo>
                      <a:pt x="845" y="1440"/>
                    </a:lnTo>
                    <a:lnTo>
                      <a:pt x="900" y="1389"/>
                    </a:lnTo>
                    <a:lnTo>
                      <a:pt x="954" y="1339"/>
                    </a:lnTo>
                    <a:lnTo>
                      <a:pt x="1010" y="1289"/>
                    </a:lnTo>
                    <a:lnTo>
                      <a:pt x="1065" y="1243"/>
                    </a:lnTo>
                    <a:lnTo>
                      <a:pt x="1121" y="1199"/>
                    </a:lnTo>
                    <a:lnTo>
                      <a:pt x="1174" y="1158"/>
                    </a:lnTo>
                    <a:lnTo>
                      <a:pt x="1229" y="1121"/>
                    </a:lnTo>
                    <a:lnTo>
                      <a:pt x="1282" y="1088"/>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26" name="Freeform 225">
                <a:extLst>
                  <a:ext uri="{FF2B5EF4-FFF2-40B4-BE49-F238E27FC236}">
                    <a16:creationId xmlns:a16="http://schemas.microsoft.com/office/drawing/2014/main" id="{E8C85D36-68B1-4658-AE93-A653095BC3D6}"/>
                  </a:ext>
                </a:extLst>
              </p:cNvPr>
              <p:cNvSpPr>
                <a:spLocks noChangeAspect="1"/>
              </p:cNvSpPr>
              <p:nvPr/>
            </p:nvSpPr>
            <p:spPr bwMode="auto">
              <a:xfrm>
                <a:off x="4242" y="1704"/>
                <a:ext cx="178" cy="91"/>
              </a:xfrm>
              <a:custGeom>
                <a:avLst/>
                <a:gdLst>
                  <a:gd name="T0" fmla="*/ 0 w 714"/>
                  <a:gd name="T1" fmla="*/ 0 h 363"/>
                  <a:gd name="T2" fmla="*/ 0 w 714"/>
                  <a:gd name="T3" fmla="*/ 0 h 363"/>
                  <a:gd name="T4" fmla="*/ 0 w 714"/>
                  <a:gd name="T5" fmla="*/ 0 h 363"/>
                  <a:gd name="T6" fmla="*/ 0 w 714"/>
                  <a:gd name="T7" fmla="*/ 0 h 363"/>
                  <a:gd name="T8" fmla="*/ 0 w 714"/>
                  <a:gd name="T9" fmla="*/ 0 h 363"/>
                  <a:gd name="T10" fmla="*/ 0 w 714"/>
                  <a:gd name="T11" fmla="*/ 0 h 363"/>
                  <a:gd name="T12" fmla="*/ 0 w 714"/>
                  <a:gd name="T13" fmla="*/ 0 h 363"/>
                  <a:gd name="T14" fmla="*/ 0 w 714"/>
                  <a:gd name="T15" fmla="*/ 0 h 363"/>
                  <a:gd name="T16" fmla="*/ 0 w 714"/>
                  <a:gd name="T17" fmla="*/ 0 h 363"/>
                  <a:gd name="T18" fmla="*/ 0 w 714"/>
                  <a:gd name="T19" fmla="*/ 0 h 363"/>
                  <a:gd name="T20" fmla="*/ 0 w 714"/>
                  <a:gd name="T21" fmla="*/ 0 h 363"/>
                  <a:gd name="T22" fmla="*/ 0 w 714"/>
                  <a:gd name="T23" fmla="*/ 0 h 363"/>
                  <a:gd name="T24" fmla="*/ 0 w 714"/>
                  <a:gd name="T25" fmla="*/ 0 h 363"/>
                  <a:gd name="T26" fmla="*/ 0 w 714"/>
                  <a:gd name="T27" fmla="*/ 0 h 363"/>
                  <a:gd name="T28" fmla="*/ 0 w 714"/>
                  <a:gd name="T29" fmla="*/ 0 h 363"/>
                  <a:gd name="T30" fmla="*/ 0 w 714"/>
                  <a:gd name="T31" fmla="*/ 0 h 363"/>
                  <a:gd name="T32" fmla="*/ 0 w 714"/>
                  <a:gd name="T33" fmla="*/ 0 h 363"/>
                  <a:gd name="T34" fmla="*/ 0 w 714"/>
                  <a:gd name="T35" fmla="*/ 0 h 363"/>
                  <a:gd name="T36" fmla="*/ 0 w 714"/>
                  <a:gd name="T37" fmla="*/ 0 h 363"/>
                  <a:gd name="T38" fmla="*/ 0 w 714"/>
                  <a:gd name="T39" fmla="*/ 0 h 363"/>
                  <a:gd name="T40" fmla="*/ 0 w 714"/>
                  <a:gd name="T41" fmla="*/ 0 h 363"/>
                  <a:gd name="T42" fmla="*/ 0 w 714"/>
                  <a:gd name="T43" fmla="*/ 0 h 363"/>
                  <a:gd name="T44" fmla="*/ 0 w 714"/>
                  <a:gd name="T45" fmla="*/ 0 h 363"/>
                  <a:gd name="T46" fmla="*/ 0 w 714"/>
                  <a:gd name="T47" fmla="*/ 0 h 363"/>
                  <a:gd name="T48" fmla="*/ 0 w 714"/>
                  <a:gd name="T49" fmla="*/ 0 h 363"/>
                  <a:gd name="T50" fmla="*/ 0 w 714"/>
                  <a:gd name="T51" fmla="*/ 0 h 363"/>
                  <a:gd name="T52" fmla="*/ 0 w 714"/>
                  <a:gd name="T53" fmla="*/ 0 h 363"/>
                  <a:gd name="T54" fmla="*/ 0 w 714"/>
                  <a:gd name="T55" fmla="*/ 0 h 363"/>
                  <a:gd name="T56" fmla="*/ 0 w 714"/>
                  <a:gd name="T57" fmla="*/ 0 h 363"/>
                  <a:gd name="T58" fmla="*/ 0 w 714"/>
                  <a:gd name="T59" fmla="*/ 0 h 363"/>
                  <a:gd name="T60" fmla="*/ 0 w 714"/>
                  <a:gd name="T61" fmla="*/ 0 h 363"/>
                  <a:gd name="T62" fmla="*/ 0 w 714"/>
                  <a:gd name="T63" fmla="*/ 0 h 363"/>
                  <a:gd name="T64" fmla="*/ 0 w 714"/>
                  <a:gd name="T65" fmla="*/ 0 h 363"/>
                  <a:gd name="T66" fmla="*/ 0 w 714"/>
                  <a:gd name="T67" fmla="*/ 0 h 363"/>
                  <a:gd name="T68" fmla="*/ 0 w 714"/>
                  <a:gd name="T69" fmla="*/ 0 h 363"/>
                  <a:gd name="T70" fmla="*/ 0 w 714"/>
                  <a:gd name="T71" fmla="*/ 0 h 363"/>
                  <a:gd name="T72" fmla="*/ 0 w 714"/>
                  <a:gd name="T73" fmla="*/ 0 h 363"/>
                  <a:gd name="T74" fmla="*/ 0 w 714"/>
                  <a:gd name="T75" fmla="*/ 0 h 363"/>
                  <a:gd name="T76" fmla="*/ 0 w 714"/>
                  <a:gd name="T77" fmla="*/ 0 h 363"/>
                  <a:gd name="T78" fmla="*/ 0 w 714"/>
                  <a:gd name="T79" fmla="*/ 0 h 363"/>
                  <a:gd name="T80" fmla="*/ 0 w 714"/>
                  <a:gd name="T81" fmla="*/ 0 h 363"/>
                  <a:gd name="T82" fmla="*/ 0 w 714"/>
                  <a:gd name="T83" fmla="*/ 0 h 363"/>
                  <a:gd name="T84" fmla="*/ 0 w 714"/>
                  <a:gd name="T85" fmla="*/ 0 h 36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14"/>
                  <a:gd name="T130" fmla="*/ 0 h 363"/>
                  <a:gd name="T131" fmla="*/ 714 w 714"/>
                  <a:gd name="T132" fmla="*/ 363 h 36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14" h="363">
                    <a:moveTo>
                      <a:pt x="53" y="0"/>
                    </a:moveTo>
                    <a:lnTo>
                      <a:pt x="48" y="0"/>
                    </a:lnTo>
                    <a:lnTo>
                      <a:pt x="41" y="0"/>
                    </a:lnTo>
                    <a:lnTo>
                      <a:pt x="36" y="0"/>
                    </a:lnTo>
                    <a:lnTo>
                      <a:pt x="30" y="0"/>
                    </a:lnTo>
                    <a:lnTo>
                      <a:pt x="9" y="22"/>
                    </a:lnTo>
                    <a:lnTo>
                      <a:pt x="7" y="24"/>
                    </a:lnTo>
                    <a:lnTo>
                      <a:pt x="5" y="29"/>
                    </a:lnTo>
                    <a:lnTo>
                      <a:pt x="3" y="35"/>
                    </a:lnTo>
                    <a:lnTo>
                      <a:pt x="1" y="43"/>
                    </a:lnTo>
                    <a:lnTo>
                      <a:pt x="0" y="50"/>
                    </a:lnTo>
                    <a:lnTo>
                      <a:pt x="0" y="59"/>
                    </a:lnTo>
                    <a:lnTo>
                      <a:pt x="1" y="66"/>
                    </a:lnTo>
                    <a:lnTo>
                      <a:pt x="4" y="70"/>
                    </a:lnTo>
                    <a:lnTo>
                      <a:pt x="21" y="81"/>
                    </a:lnTo>
                    <a:lnTo>
                      <a:pt x="40" y="94"/>
                    </a:lnTo>
                    <a:lnTo>
                      <a:pt x="59" y="108"/>
                    </a:lnTo>
                    <a:lnTo>
                      <a:pt x="80" y="122"/>
                    </a:lnTo>
                    <a:lnTo>
                      <a:pt x="100" y="136"/>
                    </a:lnTo>
                    <a:lnTo>
                      <a:pt x="122" y="151"/>
                    </a:lnTo>
                    <a:lnTo>
                      <a:pt x="144" y="166"/>
                    </a:lnTo>
                    <a:lnTo>
                      <a:pt x="166" y="180"/>
                    </a:lnTo>
                    <a:lnTo>
                      <a:pt x="187" y="193"/>
                    </a:lnTo>
                    <a:lnTo>
                      <a:pt x="208" y="207"/>
                    </a:lnTo>
                    <a:lnTo>
                      <a:pt x="227" y="218"/>
                    </a:lnTo>
                    <a:lnTo>
                      <a:pt x="246" y="230"/>
                    </a:lnTo>
                    <a:lnTo>
                      <a:pt x="264" y="240"/>
                    </a:lnTo>
                    <a:lnTo>
                      <a:pt x="281" y="249"/>
                    </a:lnTo>
                    <a:lnTo>
                      <a:pt x="295" y="257"/>
                    </a:lnTo>
                    <a:lnTo>
                      <a:pt x="308" y="263"/>
                    </a:lnTo>
                    <a:lnTo>
                      <a:pt x="326" y="271"/>
                    </a:lnTo>
                    <a:lnTo>
                      <a:pt x="344" y="279"/>
                    </a:lnTo>
                    <a:lnTo>
                      <a:pt x="364" y="286"/>
                    </a:lnTo>
                    <a:lnTo>
                      <a:pt x="385" y="295"/>
                    </a:lnTo>
                    <a:lnTo>
                      <a:pt x="408" y="303"/>
                    </a:lnTo>
                    <a:lnTo>
                      <a:pt x="431" y="311"/>
                    </a:lnTo>
                    <a:lnTo>
                      <a:pt x="455" y="319"/>
                    </a:lnTo>
                    <a:lnTo>
                      <a:pt x="480" y="325"/>
                    </a:lnTo>
                    <a:lnTo>
                      <a:pt x="505" y="333"/>
                    </a:lnTo>
                    <a:lnTo>
                      <a:pt x="531" y="339"/>
                    </a:lnTo>
                    <a:lnTo>
                      <a:pt x="558" y="344"/>
                    </a:lnTo>
                    <a:lnTo>
                      <a:pt x="585" y="349"/>
                    </a:lnTo>
                    <a:lnTo>
                      <a:pt x="613" y="354"/>
                    </a:lnTo>
                    <a:lnTo>
                      <a:pt x="640" y="358"/>
                    </a:lnTo>
                    <a:lnTo>
                      <a:pt x="668" y="361"/>
                    </a:lnTo>
                    <a:lnTo>
                      <a:pt x="696" y="363"/>
                    </a:lnTo>
                    <a:lnTo>
                      <a:pt x="705" y="361"/>
                    </a:lnTo>
                    <a:lnTo>
                      <a:pt x="712" y="356"/>
                    </a:lnTo>
                    <a:lnTo>
                      <a:pt x="714" y="347"/>
                    </a:lnTo>
                    <a:lnTo>
                      <a:pt x="714" y="336"/>
                    </a:lnTo>
                    <a:lnTo>
                      <a:pt x="712" y="326"/>
                    </a:lnTo>
                    <a:lnTo>
                      <a:pt x="707" y="316"/>
                    </a:lnTo>
                    <a:lnTo>
                      <a:pt x="701" y="310"/>
                    </a:lnTo>
                    <a:lnTo>
                      <a:pt x="696" y="307"/>
                    </a:lnTo>
                    <a:lnTo>
                      <a:pt x="682" y="304"/>
                    </a:lnTo>
                    <a:lnTo>
                      <a:pt x="666" y="303"/>
                    </a:lnTo>
                    <a:lnTo>
                      <a:pt x="649" y="299"/>
                    </a:lnTo>
                    <a:lnTo>
                      <a:pt x="630" y="295"/>
                    </a:lnTo>
                    <a:lnTo>
                      <a:pt x="610" y="292"/>
                    </a:lnTo>
                    <a:lnTo>
                      <a:pt x="590" y="288"/>
                    </a:lnTo>
                    <a:lnTo>
                      <a:pt x="568" y="283"/>
                    </a:lnTo>
                    <a:lnTo>
                      <a:pt x="546" y="276"/>
                    </a:lnTo>
                    <a:lnTo>
                      <a:pt x="523" y="270"/>
                    </a:lnTo>
                    <a:lnTo>
                      <a:pt x="500" y="263"/>
                    </a:lnTo>
                    <a:lnTo>
                      <a:pt x="476" y="256"/>
                    </a:lnTo>
                    <a:lnTo>
                      <a:pt x="453" y="248"/>
                    </a:lnTo>
                    <a:lnTo>
                      <a:pt x="430" y="240"/>
                    </a:lnTo>
                    <a:lnTo>
                      <a:pt x="405" y="231"/>
                    </a:lnTo>
                    <a:lnTo>
                      <a:pt x="382" y="222"/>
                    </a:lnTo>
                    <a:lnTo>
                      <a:pt x="360" y="212"/>
                    </a:lnTo>
                    <a:lnTo>
                      <a:pt x="331" y="198"/>
                    </a:lnTo>
                    <a:lnTo>
                      <a:pt x="303" y="184"/>
                    </a:lnTo>
                    <a:lnTo>
                      <a:pt x="275" y="170"/>
                    </a:lnTo>
                    <a:lnTo>
                      <a:pt x="248" y="154"/>
                    </a:lnTo>
                    <a:lnTo>
                      <a:pt x="221" y="140"/>
                    </a:lnTo>
                    <a:lnTo>
                      <a:pt x="195" y="125"/>
                    </a:lnTo>
                    <a:lnTo>
                      <a:pt x="172" y="109"/>
                    </a:lnTo>
                    <a:lnTo>
                      <a:pt x="149" y="95"/>
                    </a:lnTo>
                    <a:lnTo>
                      <a:pt x="128" y="81"/>
                    </a:lnTo>
                    <a:lnTo>
                      <a:pt x="110" y="67"/>
                    </a:lnTo>
                    <a:lnTo>
                      <a:pt x="94" y="54"/>
                    </a:lnTo>
                    <a:lnTo>
                      <a:pt x="80" y="41"/>
                    </a:lnTo>
                    <a:lnTo>
                      <a:pt x="69" y="30"/>
                    </a:lnTo>
                    <a:lnTo>
                      <a:pt x="60" y="18"/>
                    </a:lnTo>
                    <a:lnTo>
                      <a:pt x="55" y="9"/>
                    </a:lnTo>
                    <a:lnTo>
                      <a:pt x="53" y="0"/>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27" name="Freeform 226">
                <a:extLst>
                  <a:ext uri="{FF2B5EF4-FFF2-40B4-BE49-F238E27FC236}">
                    <a16:creationId xmlns:a16="http://schemas.microsoft.com/office/drawing/2014/main" id="{0338AB55-7C3A-45D5-AA03-078C45387356}"/>
                  </a:ext>
                </a:extLst>
              </p:cNvPr>
              <p:cNvSpPr>
                <a:spLocks noChangeAspect="1"/>
              </p:cNvSpPr>
              <p:nvPr/>
            </p:nvSpPr>
            <p:spPr bwMode="auto">
              <a:xfrm>
                <a:off x="4347" y="1610"/>
                <a:ext cx="1291" cy="475"/>
              </a:xfrm>
              <a:custGeom>
                <a:avLst/>
                <a:gdLst>
                  <a:gd name="T0" fmla="*/ 0 w 5164"/>
                  <a:gd name="T1" fmla="*/ 0 h 1902"/>
                  <a:gd name="T2" fmla="*/ 0 w 5164"/>
                  <a:gd name="T3" fmla="*/ 0 h 1902"/>
                  <a:gd name="T4" fmla="*/ 0 w 5164"/>
                  <a:gd name="T5" fmla="*/ 0 h 1902"/>
                  <a:gd name="T6" fmla="*/ 0 w 5164"/>
                  <a:gd name="T7" fmla="*/ 0 h 1902"/>
                  <a:gd name="T8" fmla="*/ 0 w 5164"/>
                  <a:gd name="T9" fmla="*/ 0 h 1902"/>
                  <a:gd name="T10" fmla="*/ 0 w 5164"/>
                  <a:gd name="T11" fmla="*/ 0 h 1902"/>
                  <a:gd name="T12" fmla="*/ 0 w 5164"/>
                  <a:gd name="T13" fmla="*/ 0 h 1902"/>
                  <a:gd name="T14" fmla="*/ 0 w 5164"/>
                  <a:gd name="T15" fmla="*/ 0 h 1902"/>
                  <a:gd name="T16" fmla="*/ 0 w 5164"/>
                  <a:gd name="T17" fmla="*/ 0 h 1902"/>
                  <a:gd name="T18" fmla="*/ 0 w 5164"/>
                  <a:gd name="T19" fmla="*/ 0 h 1902"/>
                  <a:gd name="T20" fmla="*/ 0 w 5164"/>
                  <a:gd name="T21" fmla="*/ 0 h 1902"/>
                  <a:gd name="T22" fmla="*/ 0 w 5164"/>
                  <a:gd name="T23" fmla="*/ 0 h 1902"/>
                  <a:gd name="T24" fmla="*/ 0 w 5164"/>
                  <a:gd name="T25" fmla="*/ 0 h 1902"/>
                  <a:gd name="T26" fmla="*/ 0 w 5164"/>
                  <a:gd name="T27" fmla="*/ 0 h 1902"/>
                  <a:gd name="T28" fmla="*/ 0 w 5164"/>
                  <a:gd name="T29" fmla="*/ 0 h 1902"/>
                  <a:gd name="T30" fmla="*/ 0 w 5164"/>
                  <a:gd name="T31" fmla="*/ 0 h 1902"/>
                  <a:gd name="T32" fmla="*/ 0 w 5164"/>
                  <a:gd name="T33" fmla="*/ 0 h 1902"/>
                  <a:gd name="T34" fmla="*/ 0 w 5164"/>
                  <a:gd name="T35" fmla="*/ 0 h 1902"/>
                  <a:gd name="T36" fmla="*/ 0 w 5164"/>
                  <a:gd name="T37" fmla="*/ 0 h 1902"/>
                  <a:gd name="T38" fmla="*/ 0 w 5164"/>
                  <a:gd name="T39" fmla="*/ 0 h 1902"/>
                  <a:gd name="T40" fmla="*/ 0 w 5164"/>
                  <a:gd name="T41" fmla="*/ 0 h 1902"/>
                  <a:gd name="T42" fmla="*/ 0 w 5164"/>
                  <a:gd name="T43" fmla="*/ 0 h 1902"/>
                  <a:gd name="T44" fmla="*/ 0 w 5164"/>
                  <a:gd name="T45" fmla="*/ 0 h 1902"/>
                  <a:gd name="T46" fmla="*/ 0 w 5164"/>
                  <a:gd name="T47" fmla="*/ 0 h 1902"/>
                  <a:gd name="T48" fmla="*/ 0 w 5164"/>
                  <a:gd name="T49" fmla="*/ 0 h 1902"/>
                  <a:gd name="T50" fmla="*/ 0 w 5164"/>
                  <a:gd name="T51" fmla="*/ 0 h 1902"/>
                  <a:gd name="T52" fmla="*/ 0 w 5164"/>
                  <a:gd name="T53" fmla="*/ 0 h 1902"/>
                  <a:gd name="T54" fmla="*/ 0 w 5164"/>
                  <a:gd name="T55" fmla="*/ 0 h 1902"/>
                  <a:gd name="T56" fmla="*/ 0 w 5164"/>
                  <a:gd name="T57" fmla="*/ 0 h 1902"/>
                  <a:gd name="T58" fmla="*/ 0 w 5164"/>
                  <a:gd name="T59" fmla="*/ 0 h 1902"/>
                  <a:gd name="T60" fmla="*/ 0 w 5164"/>
                  <a:gd name="T61" fmla="*/ 0 h 1902"/>
                  <a:gd name="T62" fmla="*/ 0 w 5164"/>
                  <a:gd name="T63" fmla="*/ 0 h 1902"/>
                  <a:gd name="T64" fmla="*/ 0 w 5164"/>
                  <a:gd name="T65" fmla="*/ 0 h 1902"/>
                  <a:gd name="T66" fmla="*/ 0 w 5164"/>
                  <a:gd name="T67" fmla="*/ 0 h 1902"/>
                  <a:gd name="T68" fmla="*/ 0 w 5164"/>
                  <a:gd name="T69" fmla="*/ 0 h 1902"/>
                  <a:gd name="T70" fmla="*/ 0 w 5164"/>
                  <a:gd name="T71" fmla="*/ 0 h 1902"/>
                  <a:gd name="T72" fmla="*/ 0 w 5164"/>
                  <a:gd name="T73" fmla="*/ 0 h 1902"/>
                  <a:gd name="T74" fmla="*/ 0 w 5164"/>
                  <a:gd name="T75" fmla="*/ 0 h 1902"/>
                  <a:gd name="T76" fmla="*/ 0 w 5164"/>
                  <a:gd name="T77" fmla="*/ 0 h 1902"/>
                  <a:gd name="T78" fmla="*/ 0 w 5164"/>
                  <a:gd name="T79" fmla="*/ 0 h 1902"/>
                  <a:gd name="T80" fmla="*/ 0 w 5164"/>
                  <a:gd name="T81" fmla="*/ 0 h 1902"/>
                  <a:gd name="T82" fmla="*/ 0 w 5164"/>
                  <a:gd name="T83" fmla="*/ 0 h 1902"/>
                  <a:gd name="T84" fmla="*/ 0 w 5164"/>
                  <a:gd name="T85" fmla="*/ 0 h 190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164"/>
                  <a:gd name="T130" fmla="*/ 0 h 1902"/>
                  <a:gd name="T131" fmla="*/ 5164 w 5164"/>
                  <a:gd name="T132" fmla="*/ 1902 h 190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164" h="1902">
                    <a:moveTo>
                      <a:pt x="6" y="1861"/>
                    </a:moveTo>
                    <a:lnTo>
                      <a:pt x="4" y="1865"/>
                    </a:lnTo>
                    <a:lnTo>
                      <a:pt x="3" y="1870"/>
                    </a:lnTo>
                    <a:lnTo>
                      <a:pt x="0" y="1877"/>
                    </a:lnTo>
                    <a:lnTo>
                      <a:pt x="0" y="1883"/>
                    </a:lnTo>
                    <a:lnTo>
                      <a:pt x="0" y="1889"/>
                    </a:lnTo>
                    <a:lnTo>
                      <a:pt x="1" y="1895"/>
                    </a:lnTo>
                    <a:lnTo>
                      <a:pt x="3" y="1900"/>
                    </a:lnTo>
                    <a:lnTo>
                      <a:pt x="6" y="1902"/>
                    </a:lnTo>
                    <a:lnTo>
                      <a:pt x="12" y="1902"/>
                    </a:lnTo>
                    <a:lnTo>
                      <a:pt x="19" y="1901"/>
                    </a:lnTo>
                    <a:lnTo>
                      <a:pt x="28" y="1898"/>
                    </a:lnTo>
                    <a:lnTo>
                      <a:pt x="38" y="1893"/>
                    </a:lnTo>
                    <a:lnTo>
                      <a:pt x="51" y="1888"/>
                    </a:lnTo>
                    <a:lnTo>
                      <a:pt x="65" y="1880"/>
                    </a:lnTo>
                    <a:lnTo>
                      <a:pt x="82" y="1872"/>
                    </a:lnTo>
                    <a:lnTo>
                      <a:pt x="99" y="1861"/>
                    </a:lnTo>
                    <a:lnTo>
                      <a:pt x="117" y="1851"/>
                    </a:lnTo>
                    <a:lnTo>
                      <a:pt x="136" y="1838"/>
                    </a:lnTo>
                    <a:lnTo>
                      <a:pt x="156" y="1825"/>
                    </a:lnTo>
                    <a:lnTo>
                      <a:pt x="178" y="1811"/>
                    </a:lnTo>
                    <a:lnTo>
                      <a:pt x="200" y="1797"/>
                    </a:lnTo>
                    <a:lnTo>
                      <a:pt x="222" y="1782"/>
                    </a:lnTo>
                    <a:lnTo>
                      <a:pt x="245" y="1766"/>
                    </a:lnTo>
                    <a:lnTo>
                      <a:pt x="268" y="1750"/>
                    </a:lnTo>
                    <a:lnTo>
                      <a:pt x="282" y="1739"/>
                    </a:lnTo>
                    <a:lnTo>
                      <a:pt x="299" y="1727"/>
                    </a:lnTo>
                    <a:lnTo>
                      <a:pt x="317" y="1714"/>
                    </a:lnTo>
                    <a:lnTo>
                      <a:pt x="336" y="1698"/>
                    </a:lnTo>
                    <a:lnTo>
                      <a:pt x="358" y="1683"/>
                    </a:lnTo>
                    <a:lnTo>
                      <a:pt x="379" y="1666"/>
                    </a:lnTo>
                    <a:lnTo>
                      <a:pt x="401" y="1648"/>
                    </a:lnTo>
                    <a:lnTo>
                      <a:pt x="424" y="1632"/>
                    </a:lnTo>
                    <a:lnTo>
                      <a:pt x="449" y="1615"/>
                    </a:lnTo>
                    <a:lnTo>
                      <a:pt x="472" y="1598"/>
                    </a:lnTo>
                    <a:lnTo>
                      <a:pt x="495" y="1583"/>
                    </a:lnTo>
                    <a:lnTo>
                      <a:pt x="518" y="1569"/>
                    </a:lnTo>
                    <a:lnTo>
                      <a:pt x="540" y="1555"/>
                    </a:lnTo>
                    <a:lnTo>
                      <a:pt x="562" y="1543"/>
                    </a:lnTo>
                    <a:lnTo>
                      <a:pt x="582" y="1534"/>
                    </a:lnTo>
                    <a:lnTo>
                      <a:pt x="600" y="1527"/>
                    </a:lnTo>
                    <a:lnTo>
                      <a:pt x="631" y="1515"/>
                    </a:lnTo>
                    <a:lnTo>
                      <a:pt x="669" y="1500"/>
                    </a:lnTo>
                    <a:lnTo>
                      <a:pt x="713" y="1482"/>
                    </a:lnTo>
                    <a:lnTo>
                      <a:pt x="762" y="1461"/>
                    </a:lnTo>
                    <a:lnTo>
                      <a:pt x="815" y="1439"/>
                    </a:lnTo>
                    <a:lnTo>
                      <a:pt x="870" y="1415"/>
                    </a:lnTo>
                    <a:lnTo>
                      <a:pt x="929" y="1391"/>
                    </a:lnTo>
                    <a:lnTo>
                      <a:pt x="988" y="1365"/>
                    </a:lnTo>
                    <a:lnTo>
                      <a:pt x="1049" y="1339"/>
                    </a:lnTo>
                    <a:lnTo>
                      <a:pt x="1108" y="1315"/>
                    </a:lnTo>
                    <a:lnTo>
                      <a:pt x="1164" y="1291"/>
                    </a:lnTo>
                    <a:lnTo>
                      <a:pt x="1219" y="1269"/>
                    </a:lnTo>
                    <a:lnTo>
                      <a:pt x="1270" y="1248"/>
                    </a:lnTo>
                    <a:lnTo>
                      <a:pt x="1317" y="1230"/>
                    </a:lnTo>
                    <a:lnTo>
                      <a:pt x="1356" y="1215"/>
                    </a:lnTo>
                    <a:lnTo>
                      <a:pt x="1391" y="1203"/>
                    </a:lnTo>
                    <a:lnTo>
                      <a:pt x="4896" y="108"/>
                    </a:lnTo>
                    <a:lnTo>
                      <a:pt x="4933" y="97"/>
                    </a:lnTo>
                    <a:lnTo>
                      <a:pt x="4964" y="86"/>
                    </a:lnTo>
                    <a:lnTo>
                      <a:pt x="4990" y="79"/>
                    </a:lnTo>
                    <a:lnTo>
                      <a:pt x="5009" y="72"/>
                    </a:lnTo>
                    <a:lnTo>
                      <a:pt x="5023" y="67"/>
                    </a:lnTo>
                    <a:lnTo>
                      <a:pt x="5035" y="63"/>
                    </a:lnTo>
                    <a:lnTo>
                      <a:pt x="5044" y="59"/>
                    </a:lnTo>
                    <a:lnTo>
                      <a:pt x="5050" y="57"/>
                    </a:lnTo>
                    <a:lnTo>
                      <a:pt x="5055" y="54"/>
                    </a:lnTo>
                    <a:lnTo>
                      <a:pt x="5060" y="53"/>
                    </a:lnTo>
                    <a:lnTo>
                      <a:pt x="5067" y="50"/>
                    </a:lnTo>
                    <a:lnTo>
                      <a:pt x="5074" y="47"/>
                    </a:lnTo>
                    <a:lnTo>
                      <a:pt x="5083" y="44"/>
                    </a:lnTo>
                    <a:lnTo>
                      <a:pt x="5096" y="39"/>
                    </a:lnTo>
                    <a:lnTo>
                      <a:pt x="5114" y="34"/>
                    </a:lnTo>
                    <a:lnTo>
                      <a:pt x="5136" y="26"/>
                    </a:lnTo>
                    <a:lnTo>
                      <a:pt x="5159" y="11"/>
                    </a:lnTo>
                    <a:lnTo>
                      <a:pt x="5164" y="3"/>
                    </a:lnTo>
                    <a:lnTo>
                      <a:pt x="5158" y="0"/>
                    </a:lnTo>
                    <a:lnTo>
                      <a:pt x="5140" y="3"/>
                    </a:lnTo>
                    <a:lnTo>
                      <a:pt x="5117" y="8"/>
                    </a:lnTo>
                    <a:lnTo>
                      <a:pt x="5090" y="16"/>
                    </a:lnTo>
                    <a:lnTo>
                      <a:pt x="5063" y="24"/>
                    </a:lnTo>
                    <a:lnTo>
                      <a:pt x="5040" y="30"/>
                    </a:lnTo>
                    <a:lnTo>
                      <a:pt x="5028" y="34"/>
                    </a:lnTo>
                    <a:lnTo>
                      <a:pt x="5017" y="36"/>
                    </a:lnTo>
                    <a:lnTo>
                      <a:pt x="5004" y="40"/>
                    </a:lnTo>
                    <a:lnTo>
                      <a:pt x="4991" y="44"/>
                    </a:lnTo>
                    <a:lnTo>
                      <a:pt x="4978" y="47"/>
                    </a:lnTo>
                    <a:lnTo>
                      <a:pt x="4964" y="50"/>
                    </a:lnTo>
                    <a:lnTo>
                      <a:pt x="4950" y="54"/>
                    </a:lnTo>
                    <a:lnTo>
                      <a:pt x="4935" y="58"/>
                    </a:lnTo>
                    <a:lnTo>
                      <a:pt x="4919" y="62"/>
                    </a:lnTo>
                    <a:lnTo>
                      <a:pt x="4905" y="66"/>
                    </a:lnTo>
                    <a:lnTo>
                      <a:pt x="4890" y="70"/>
                    </a:lnTo>
                    <a:lnTo>
                      <a:pt x="4873" y="75"/>
                    </a:lnTo>
                    <a:lnTo>
                      <a:pt x="4858" y="80"/>
                    </a:lnTo>
                    <a:lnTo>
                      <a:pt x="4842" y="85"/>
                    </a:lnTo>
                    <a:lnTo>
                      <a:pt x="4827" y="90"/>
                    </a:lnTo>
                    <a:lnTo>
                      <a:pt x="4812" y="97"/>
                    </a:lnTo>
                    <a:lnTo>
                      <a:pt x="1151" y="1223"/>
                    </a:lnTo>
                    <a:lnTo>
                      <a:pt x="1127" y="1230"/>
                    </a:lnTo>
                    <a:lnTo>
                      <a:pt x="1099" y="1242"/>
                    </a:lnTo>
                    <a:lnTo>
                      <a:pt x="1064" y="1256"/>
                    </a:lnTo>
                    <a:lnTo>
                      <a:pt x="1027" y="1271"/>
                    </a:lnTo>
                    <a:lnTo>
                      <a:pt x="986" y="1291"/>
                    </a:lnTo>
                    <a:lnTo>
                      <a:pt x="942" y="1310"/>
                    </a:lnTo>
                    <a:lnTo>
                      <a:pt x="896" y="1330"/>
                    </a:lnTo>
                    <a:lnTo>
                      <a:pt x="850" y="1352"/>
                    </a:lnTo>
                    <a:lnTo>
                      <a:pt x="803" y="1374"/>
                    </a:lnTo>
                    <a:lnTo>
                      <a:pt x="756" y="1394"/>
                    </a:lnTo>
                    <a:lnTo>
                      <a:pt x="710" y="1415"/>
                    </a:lnTo>
                    <a:lnTo>
                      <a:pt x="667" y="1435"/>
                    </a:lnTo>
                    <a:lnTo>
                      <a:pt x="624" y="1453"/>
                    </a:lnTo>
                    <a:lnTo>
                      <a:pt x="586" y="1469"/>
                    </a:lnTo>
                    <a:lnTo>
                      <a:pt x="551" y="1483"/>
                    </a:lnTo>
                    <a:lnTo>
                      <a:pt x="520" y="1494"/>
                    </a:lnTo>
                    <a:lnTo>
                      <a:pt x="515" y="1497"/>
                    </a:lnTo>
                    <a:lnTo>
                      <a:pt x="503" y="1505"/>
                    </a:lnTo>
                    <a:lnTo>
                      <a:pt x="483" y="1518"/>
                    </a:lnTo>
                    <a:lnTo>
                      <a:pt x="459" y="1533"/>
                    </a:lnTo>
                    <a:lnTo>
                      <a:pt x="428" y="1552"/>
                    </a:lnTo>
                    <a:lnTo>
                      <a:pt x="394" y="1575"/>
                    </a:lnTo>
                    <a:lnTo>
                      <a:pt x="355" y="1600"/>
                    </a:lnTo>
                    <a:lnTo>
                      <a:pt x="315" y="1627"/>
                    </a:lnTo>
                    <a:lnTo>
                      <a:pt x="273" y="1656"/>
                    </a:lnTo>
                    <a:lnTo>
                      <a:pt x="229" y="1686"/>
                    </a:lnTo>
                    <a:lnTo>
                      <a:pt x="187" y="1715"/>
                    </a:lnTo>
                    <a:lnTo>
                      <a:pt x="146" y="1746"/>
                    </a:lnTo>
                    <a:lnTo>
                      <a:pt x="106" y="1777"/>
                    </a:lnTo>
                    <a:lnTo>
                      <a:pt x="69" y="1806"/>
                    </a:lnTo>
                    <a:lnTo>
                      <a:pt x="36" y="1834"/>
                    </a:lnTo>
                    <a:lnTo>
                      <a:pt x="6" y="1861"/>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grpSp>
        <p:grpSp>
          <p:nvGrpSpPr>
            <p:cNvPr id="20" name="Group 227">
              <a:extLst>
                <a:ext uri="{FF2B5EF4-FFF2-40B4-BE49-F238E27FC236}">
                  <a16:creationId xmlns:a16="http://schemas.microsoft.com/office/drawing/2014/main" id="{81FABEDB-0670-466B-857D-4AE048032AE3}"/>
                </a:ext>
              </a:extLst>
            </p:cNvPr>
            <p:cNvGrpSpPr>
              <a:grpSpLocks/>
            </p:cNvGrpSpPr>
            <p:nvPr/>
          </p:nvGrpSpPr>
          <p:grpSpPr bwMode="auto">
            <a:xfrm>
              <a:off x="408" y="1798"/>
              <a:ext cx="1706" cy="1220"/>
              <a:chOff x="1184" y="790"/>
              <a:chExt cx="1706" cy="1220"/>
            </a:xfrm>
          </p:grpSpPr>
          <p:grpSp>
            <p:nvGrpSpPr>
              <p:cNvPr id="21" name="Group 228">
                <a:extLst>
                  <a:ext uri="{FF2B5EF4-FFF2-40B4-BE49-F238E27FC236}">
                    <a16:creationId xmlns:a16="http://schemas.microsoft.com/office/drawing/2014/main" id="{7AD706EC-CDF9-46CA-8E35-F6B1BE9DEC1A}"/>
                  </a:ext>
                </a:extLst>
              </p:cNvPr>
              <p:cNvGrpSpPr>
                <a:grpSpLocks noChangeAspect="1"/>
              </p:cNvGrpSpPr>
              <p:nvPr/>
            </p:nvGrpSpPr>
            <p:grpSpPr bwMode="auto">
              <a:xfrm>
                <a:off x="1184" y="1206"/>
                <a:ext cx="315" cy="356"/>
                <a:chOff x="1008" y="1240"/>
                <a:chExt cx="718" cy="887"/>
              </a:xfrm>
            </p:grpSpPr>
            <p:grpSp>
              <p:nvGrpSpPr>
                <p:cNvPr id="191" name="Group 229">
                  <a:extLst>
                    <a:ext uri="{FF2B5EF4-FFF2-40B4-BE49-F238E27FC236}">
                      <a16:creationId xmlns:a16="http://schemas.microsoft.com/office/drawing/2014/main" id="{4F101714-E5D2-424B-8A10-E598A867ECB9}"/>
                    </a:ext>
                  </a:extLst>
                </p:cNvPr>
                <p:cNvGrpSpPr>
                  <a:grpSpLocks noChangeAspect="1"/>
                </p:cNvGrpSpPr>
                <p:nvPr/>
              </p:nvGrpSpPr>
              <p:grpSpPr bwMode="auto">
                <a:xfrm>
                  <a:off x="1008" y="1240"/>
                  <a:ext cx="576" cy="494"/>
                  <a:chOff x="603" y="2524"/>
                  <a:chExt cx="897" cy="868"/>
                </a:xfrm>
              </p:grpSpPr>
              <p:sp>
                <p:nvSpPr>
                  <p:cNvPr id="193" name="Freeform 230">
                    <a:extLst>
                      <a:ext uri="{FF2B5EF4-FFF2-40B4-BE49-F238E27FC236}">
                        <a16:creationId xmlns:a16="http://schemas.microsoft.com/office/drawing/2014/main" id="{EB0FB852-97BA-4D9A-B2C3-C1CC3CDBB824}"/>
                      </a:ext>
                    </a:extLst>
                  </p:cNvPr>
                  <p:cNvSpPr>
                    <a:spLocks noChangeAspect="1"/>
                  </p:cNvSpPr>
                  <p:nvPr/>
                </p:nvSpPr>
                <p:spPr bwMode="auto">
                  <a:xfrm>
                    <a:off x="1026" y="2584"/>
                    <a:ext cx="306" cy="352"/>
                  </a:xfrm>
                  <a:custGeom>
                    <a:avLst/>
                    <a:gdLst>
                      <a:gd name="T0" fmla="*/ 0 w 993"/>
                      <a:gd name="T1" fmla="*/ 0 h 1143"/>
                      <a:gd name="T2" fmla="*/ 0 w 993"/>
                      <a:gd name="T3" fmla="*/ 0 h 1143"/>
                      <a:gd name="T4" fmla="*/ 0 w 993"/>
                      <a:gd name="T5" fmla="*/ 0 h 1143"/>
                      <a:gd name="T6" fmla="*/ 0 w 993"/>
                      <a:gd name="T7" fmla="*/ 0 h 1143"/>
                      <a:gd name="T8" fmla="*/ 0 w 993"/>
                      <a:gd name="T9" fmla="*/ 0 h 1143"/>
                      <a:gd name="T10" fmla="*/ 0 w 993"/>
                      <a:gd name="T11" fmla="*/ 0 h 1143"/>
                      <a:gd name="T12" fmla="*/ 0 w 993"/>
                      <a:gd name="T13" fmla="*/ 0 h 1143"/>
                      <a:gd name="T14" fmla="*/ 0 w 993"/>
                      <a:gd name="T15" fmla="*/ 0 h 1143"/>
                      <a:gd name="T16" fmla="*/ 0 w 993"/>
                      <a:gd name="T17" fmla="*/ 0 h 1143"/>
                      <a:gd name="T18" fmla="*/ 0 w 993"/>
                      <a:gd name="T19" fmla="*/ 0 h 1143"/>
                      <a:gd name="T20" fmla="*/ 0 w 993"/>
                      <a:gd name="T21" fmla="*/ 0 h 1143"/>
                      <a:gd name="T22" fmla="*/ 0 w 993"/>
                      <a:gd name="T23" fmla="*/ 0 h 1143"/>
                      <a:gd name="T24" fmla="*/ 0 w 993"/>
                      <a:gd name="T25" fmla="*/ 0 h 1143"/>
                      <a:gd name="T26" fmla="*/ 0 w 993"/>
                      <a:gd name="T27" fmla="*/ 0 h 1143"/>
                      <a:gd name="T28" fmla="*/ 0 w 993"/>
                      <a:gd name="T29" fmla="*/ 0 h 1143"/>
                      <a:gd name="T30" fmla="*/ 0 w 993"/>
                      <a:gd name="T31" fmla="*/ 0 h 1143"/>
                      <a:gd name="T32" fmla="*/ 0 w 993"/>
                      <a:gd name="T33" fmla="*/ 0 h 1143"/>
                      <a:gd name="T34" fmla="*/ 0 w 993"/>
                      <a:gd name="T35" fmla="*/ 0 h 1143"/>
                      <a:gd name="T36" fmla="*/ 0 w 993"/>
                      <a:gd name="T37" fmla="*/ 0 h 1143"/>
                      <a:gd name="T38" fmla="*/ 0 w 993"/>
                      <a:gd name="T39" fmla="*/ 0 h 1143"/>
                      <a:gd name="T40" fmla="*/ 0 w 993"/>
                      <a:gd name="T41" fmla="*/ 0 h 1143"/>
                      <a:gd name="T42" fmla="*/ 0 w 993"/>
                      <a:gd name="T43" fmla="*/ 0 h 1143"/>
                      <a:gd name="T44" fmla="*/ 0 w 993"/>
                      <a:gd name="T45" fmla="*/ 0 h 1143"/>
                      <a:gd name="T46" fmla="*/ 0 w 993"/>
                      <a:gd name="T47" fmla="*/ 0 h 1143"/>
                      <a:gd name="T48" fmla="*/ 0 w 993"/>
                      <a:gd name="T49" fmla="*/ 0 h 1143"/>
                      <a:gd name="T50" fmla="*/ 0 w 993"/>
                      <a:gd name="T51" fmla="*/ 0 h 1143"/>
                      <a:gd name="T52" fmla="*/ 0 w 993"/>
                      <a:gd name="T53" fmla="*/ 0 h 1143"/>
                      <a:gd name="T54" fmla="*/ 0 w 993"/>
                      <a:gd name="T55" fmla="*/ 0 h 1143"/>
                      <a:gd name="T56" fmla="*/ 0 w 993"/>
                      <a:gd name="T57" fmla="*/ 0 h 1143"/>
                      <a:gd name="T58" fmla="*/ 0 w 993"/>
                      <a:gd name="T59" fmla="*/ 0 h 1143"/>
                      <a:gd name="T60" fmla="*/ 0 w 993"/>
                      <a:gd name="T61" fmla="*/ 0 h 1143"/>
                      <a:gd name="T62" fmla="*/ 0 w 993"/>
                      <a:gd name="T63" fmla="*/ 0 h 1143"/>
                      <a:gd name="T64" fmla="*/ 0 w 993"/>
                      <a:gd name="T65" fmla="*/ 0 h 1143"/>
                      <a:gd name="T66" fmla="*/ 0 w 993"/>
                      <a:gd name="T67" fmla="*/ 0 h 1143"/>
                      <a:gd name="T68" fmla="*/ 0 w 993"/>
                      <a:gd name="T69" fmla="*/ 0 h 1143"/>
                      <a:gd name="T70" fmla="*/ 0 w 993"/>
                      <a:gd name="T71" fmla="*/ 0 h 1143"/>
                      <a:gd name="T72" fmla="*/ 0 w 993"/>
                      <a:gd name="T73" fmla="*/ 0 h 1143"/>
                      <a:gd name="T74" fmla="*/ 0 w 993"/>
                      <a:gd name="T75" fmla="*/ 0 h 1143"/>
                      <a:gd name="T76" fmla="*/ 0 w 993"/>
                      <a:gd name="T77" fmla="*/ 0 h 1143"/>
                      <a:gd name="T78" fmla="*/ 0 w 993"/>
                      <a:gd name="T79" fmla="*/ 0 h 1143"/>
                      <a:gd name="T80" fmla="*/ 0 w 993"/>
                      <a:gd name="T81" fmla="*/ 0 h 1143"/>
                      <a:gd name="T82" fmla="*/ 0 w 993"/>
                      <a:gd name="T83" fmla="*/ 0 h 1143"/>
                      <a:gd name="T84" fmla="*/ 0 w 993"/>
                      <a:gd name="T85" fmla="*/ 0 h 1143"/>
                      <a:gd name="T86" fmla="*/ 0 w 993"/>
                      <a:gd name="T87" fmla="*/ 0 h 1143"/>
                      <a:gd name="T88" fmla="*/ 0 w 993"/>
                      <a:gd name="T89" fmla="*/ 0 h 1143"/>
                      <a:gd name="T90" fmla="*/ 0 w 993"/>
                      <a:gd name="T91" fmla="*/ 0 h 1143"/>
                      <a:gd name="T92" fmla="*/ 0 w 993"/>
                      <a:gd name="T93" fmla="*/ 0 h 1143"/>
                      <a:gd name="T94" fmla="*/ 0 w 993"/>
                      <a:gd name="T95" fmla="*/ 0 h 1143"/>
                      <a:gd name="T96" fmla="*/ 0 w 993"/>
                      <a:gd name="T97" fmla="*/ 0 h 1143"/>
                      <a:gd name="T98" fmla="*/ 0 w 993"/>
                      <a:gd name="T99" fmla="*/ 0 h 1143"/>
                      <a:gd name="T100" fmla="*/ 0 w 993"/>
                      <a:gd name="T101" fmla="*/ 0 h 1143"/>
                      <a:gd name="T102" fmla="*/ 0 w 993"/>
                      <a:gd name="T103" fmla="*/ 0 h 1143"/>
                      <a:gd name="T104" fmla="*/ 0 w 993"/>
                      <a:gd name="T105" fmla="*/ 0 h 1143"/>
                      <a:gd name="T106" fmla="*/ 0 w 993"/>
                      <a:gd name="T107" fmla="*/ 0 h 1143"/>
                      <a:gd name="T108" fmla="*/ 0 w 993"/>
                      <a:gd name="T109" fmla="*/ 0 h 1143"/>
                      <a:gd name="T110" fmla="*/ 0 w 993"/>
                      <a:gd name="T111" fmla="*/ 0 h 1143"/>
                      <a:gd name="T112" fmla="*/ 0 w 993"/>
                      <a:gd name="T113" fmla="*/ 0 h 1143"/>
                      <a:gd name="T114" fmla="*/ 0 w 993"/>
                      <a:gd name="T115" fmla="*/ 0 h 1143"/>
                      <a:gd name="T116" fmla="*/ 0 w 993"/>
                      <a:gd name="T117" fmla="*/ 0 h 1143"/>
                      <a:gd name="T118" fmla="*/ 0 w 993"/>
                      <a:gd name="T119" fmla="*/ 0 h 114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93"/>
                      <a:gd name="T181" fmla="*/ 0 h 1143"/>
                      <a:gd name="T182" fmla="*/ 993 w 993"/>
                      <a:gd name="T183" fmla="*/ 1143 h 114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93" h="1143">
                        <a:moveTo>
                          <a:pt x="960" y="306"/>
                        </a:moveTo>
                        <a:lnTo>
                          <a:pt x="921" y="295"/>
                        </a:lnTo>
                        <a:lnTo>
                          <a:pt x="883" y="284"/>
                        </a:lnTo>
                        <a:lnTo>
                          <a:pt x="844" y="274"/>
                        </a:lnTo>
                        <a:lnTo>
                          <a:pt x="804" y="263"/>
                        </a:lnTo>
                        <a:lnTo>
                          <a:pt x="765" y="254"/>
                        </a:lnTo>
                        <a:lnTo>
                          <a:pt x="725" y="243"/>
                        </a:lnTo>
                        <a:lnTo>
                          <a:pt x="685" y="234"/>
                        </a:lnTo>
                        <a:lnTo>
                          <a:pt x="647" y="223"/>
                        </a:lnTo>
                        <a:lnTo>
                          <a:pt x="608" y="214"/>
                        </a:lnTo>
                        <a:lnTo>
                          <a:pt x="568" y="204"/>
                        </a:lnTo>
                        <a:lnTo>
                          <a:pt x="530" y="193"/>
                        </a:lnTo>
                        <a:lnTo>
                          <a:pt x="491" y="181"/>
                        </a:lnTo>
                        <a:lnTo>
                          <a:pt x="454" y="170"/>
                        </a:lnTo>
                        <a:lnTo>
                          <a:pt x="417" y="158"/>
                        </a:lnTo>
                        <a:lnTo>
                          <a:pt x="380" y="146"/>
                        </a:lnTo>
                        <a:lnTo>
                          <a:pt x="345" y="132"/>
                        </a:lnTo>
                        <a:lnTo>
                          <a:pt x="310" y="118"/>
                        </a:lnTo>
                        <a:lnTo>
                          <a:pt x="277" y="103"/>
                        </a:lnTo>
                        <a:lnTo>
                          <a:pt x="245" y="88"/>
                        </a:lnTo>
                        <a:lnTo>
                          <a:pt x="216" y="73"/>
                        </a:lnTo>
                        <a:lnTo>
                          <a:pt x="187" y="59"/>
                        </a:lnTo>
                        <a:lnTo>
                          <a:pt x="160" y="45"/>
                        </a:lnTo>
                        <a:lnTo>
                          <a:pt x="136" y="34"/>
                        </a:lnTo>
                        <a:lnTo>
                          <a:pt x="113" y="22"/>
                        </a:lnTo>
                        <a:lnTo>
                          <a:pt x="92" y="13"/>
                        </a:lnTo>
                        <a:lnTo>
                          <a:pt x="73" y="6"/>
                        </a:lnTo>
                        <a:lnTo>
                          <a:pt x="57" y="2"/>
                        </a:lnTo>
                        <a:lnTo>
                          <a:pt x="43" y="0"/>
                        </a:lnTo>
                        <a:lnTo>
                          <a:pt x="30" y="2"/>
                        </a:lnTo>
                        <a:lnTo>
                          <a:pt x="21" y="7"/>
                        </a:lnTo>
                        <a:lnTo>
                          <a:pt x="13" y="16"/>
                        </a:lnTo>
                        <a:lnTo>
                          <a:pt x="8" y="29"/>
                        </a:lnTo>
                        <a:lnTo>
                          <a:pt x="5" y="49"/>
                        </a:lnTo>
                        <a:lnTo>
                          <a:pt x="3" y="78"/>
                        </a:lnTo>
                        <a:lnTo>
                          <a:pt x="1" y="113"/>
                        </a:lnTo>
                        <a:lnTo>
                          <a:pt x="0" y="155"/>
                        </a:lnTo>
                        <a:lnTo>
                          <a:pt x="0" y="202"/>
                        </a:lnTo>
                        <a:lnTo>
                          <a:pt x="1" y="253"/>
                        </a:lnTo>
                        <a:lnTo>
                          <a:pt x="2" y="306"/>
                        </a:lnTo>
                        <a:lnTo>
                          <a:pt x="3" y="361"/>
                        </a:lnTo>
                        <a:lnTo>
                          <a:pt x="5" y="415"/>
                        </a:lnTo>
                        <a:lnTo>
                          <a:pt x="8" y="469"/>
                        </a:lnTo>
                        <a:lnTo>
                          <a:pt x="11" y="521"/>
                        </a:lnTo>
                        <a:lnTo>
                          <a:pt x="14" y="570"/>
                        </a:lnTo>
                        <a:lnTo>
                          <a:pt x="18" y="614"/>
                        </a:lnTo>
                        <a:lnTo>
                          <a:pt x="22" y="652"/>
                        </a:lnTo>
                        <a:lnTo>
                          <a:pt x="25" y="684"/>
                        </a:lnTo>
                        <a:lnTo>
                          <a:pt x="29" y="708"/>
                        </a:lnTo>
                        <a:lnTo>
                          <a:pt x="32" y="727"/>
                        </a:lnTo>
                        <a:lnTo>
                          <a:pt x="34" y="743"/>
                        </a:lnTo>
                        <a:lnTo>
                          <a:pt x="35" y="757"/>
                        </a:lnTo>
                        <a:lnTo>
                          <a:pt x="36" y="770"/>
                        </a:lnTo>
                        <a:lnTo>
                          <a:pt x="37" y="781"/>
                        </a:lnTo>
                        <a:lnTo>
                          <a:pt x="41" y="792"/>
                        </a:lnTo>
                        <a:lnTo>
                          <a:pt x="44" y="801"/>
                        </a:lnTo>
                        <a:lnTo>
                          <a:pt x="49" y="811"/>
                        </a:lnTo>
                        <a:lnTo>
                          <a:pt x="56" y="819"/>
                        </a:lnTo>
                        <a:lnTo>
                          <a:pt x="67" y="829"/>
                        </a:lnTo>
                        <a:lnTo>
                          <a:pt x="80" y="837"/>
                        </a:lnTo>
                        <a:lnTo>
                          <a:pt x="98" y="847"/>
                        </a:lnTo>
                        <a:lnTo>
                          <a:pt x="120" y="858"/>
                        </a:lnTo>
                        <a:lnTo>
                          <a:pt x="146" y="869"/>
                        </a:lnTo>
                        <a:lnTo>
                          <a:pt x="179" y="882"/>
                        </a:lnTo>
                        <a:lnTo>
                          <a:pt x="217" y="897"/>
                        </a:lnTo>
                        <a:lnTo>
                          <a:pt x="259" y="912"/>
                        </a:lnTo>
                        <a:lnTo>
                          <a:pt x="302" y="927"/>
                        </a:lnTo>
                        <a:lnTo>
                          <a:pt x="345" y="942"/>
                        </a:lnTo>
                        <a:lnTo>
                          <a:pt x="390" y="956"/>
                        </a:lnTo>
                        <a:lnTo>
                          <a:pt x="434" y="971"/>
                        </a:lnTo>
                        <a:lnTo>
                          <a:pt x="479" y="985"/>
                        </a:lnTo>
                        <a:lnTo>
                          <a:pt x="523" y="997"/>
                        </a:lnTo>
                        <a:lnTo>
                          <a:pt x="567" y="1011"/>
                        </a:lnTo>
                        <a:lnTo>
                          <a:pt x="609" y="1023"/>
                        </a:lnTo>
                        <a:lnTo>
                          <a:pt x="651" y="1035"/>
                        </a:lnTo>
                        <a:lnTo>
                          <a:pt x="691" y="1047"/>
                        </a:lnTo>
                        <a:lnTo>
                          <a:pt x="728" y="1057"/>
                        </a:lnTo>
                        <a:lnTo>
                          <a:pt x="764" y="1068"/>
                        </a:lnTo>
                        <a:lnTo>
                          <a:pt x="797" y="1077"/>
                        </a:lnTo>
                        <a:lnTo>
                          <a:pt x="827" y="1085"/>
                        </a:lnTo>
                        <a:lnTo>
                          <a:pt x="854" y="1094"/>
                        </a:lnTo>
                        <a:lnTo>
                          <a:pt x="899" y="1110"/>
                        </a:lnTo>
                        <a:lnTo>
                          <a:pt x="934" y="1125"/>
                        </a:lnTo>
                        <a:lnTo>
                          <a:pt x="959" y="1138"/>
                        </a:lnTo>
                        <a:lnTo>
                          <a:pt x="977" y="1143"/>
                        </a:lnTo>
                        <a:lnTo>
                          <a:pt x="987" y="1140"/>
                        </a:lnTo>
                        <a:lnTo>
                          <a:pt x="992" y="1126"/>
                        </a:lnTo>
                        <a:lnTo>
                          <a:pt x="993" y="1097"/>
                        </a:lnTo>
                        <a:lnTo>
                          <a:pt x="990" y="1052"/>
                        </a:lnTo>
                        <a:lnTo>
                          <a:pt x="988" y="1037"/>
                        </a:lnTo>
                        <a:lnTo>
                          <a:pt x="987" y="1019"/>
                        </a:lnTo>
                        <a:lnTo>
                          <a:pt x="986" y="999"/>
                        </a:lnTo>
                        <a:lnTo>
                          <a:pt x="985" y="979"/>
                        </a:lnTo>
                        <a:lnTo>
                          <a:pt x="984" y="954"/>
                        </a:lnTo>
                        <a:lnTo>
                          <a:pt x="983" y="929"/>
                        </a:lnTo>
                        <a:lnTo>
                          <a:pt x="982" y="902"/>
                        </a:lnTo>
                        <a:lnTo>
                          <a:pt x="980" y="874"/>
                        </a:lnTo>
                        <a:lnTo>
                          <a:pt x="979" y="844"/>
                        </a:lnTo>
                        <a:lnTo>
                          <a:pt x="978" y="815"/>
                        </a:lnTo>
                        <a:lnTo>
                          <a:pt x="977" y="783"/>
                        </a:lnTo>
                        <a:lnTo>
                          <a:pt x="976" y="752"/>
                        </a:lnTo>
                        <a:lnTo>
                          <a:pt x="975" y="721"/>
                        </a:lnTo>
                        <a:lnTo>
                          <a:pt x="973" y="688"/>
                        </a:lnTo>
                        <a:lnTo>
                          <a:pt x="972" y="657"/>
                        </a:lnTo>
                        <a:lnTo>
                          <a:pt x="971" y="624"/>
                        </a:lnTo>
                        <a:lnTo>
                          <a:pt x="970" y="594"/>
                        </a:lnTo>
                        <a:lnTo>
                          <a:pt x="969" y="562"/>
                        </a:lnTo>
                        <a:lnTo>
                          <a:pt x="968" y="533"/>
                        </a:lnTo>
                        <a:lnTo>
                          <a:pt x="966" y="503"/>
                        </a:lnTo>
                        <a:lnTo>
                          <a:pt x="965" y="476"/>
                        </a:lnTo>
                        <a:lnTo>
                          <a:pt x="964" y="450"/>
                        </a:lnTo>
                        <a:lnTo>
                          <a:pt x="964" y="425"/>
                        </a:lnTo>
                        <a:lnTo>
                          <a:pt x="963" y="403"/>
                        </a:lnTo>
                        <a:lnTo>
                          <a:pt x="962" y="382"/>
                        </a:lnTo>
                        <a:lnTo>
                          <a:pt x="962" y="363"/>
                        </a:lnTo>
                        <a:lnTo>
                          <a:pt x="961" y="346"/>
                        </a:lnTo>
                        <a:lnTo>
                          <a:pt x="961" y="333"/>
                        </a:lnTo>
                        <a:lnTo>
                          <a:pt x="960" y="321"/>
                        </a:lnTo>
                        <a:lnTo>
                          <a:pt x="960" y="313"/>
                        </a:lnTo>
                        <a:lnTo>
                          <a:pt x="960" y="308"/>
                        </a:lnTo>
                        <a:lnTo>
                          <a:pt x="960" y="306"/>
                        </a:lnTo>
                        <a:close/>
                      </a:path>
                    </a:pathLst>
                  </a:custGeom>
                  <a:solidFill>
                    <a:srgbClr val="CCCC99"/>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94" name="Freeform 231">
                    <a:extLst>
                      <a:ext uri="{FF2B5EF4-FFF2-40B4-BE49-F238E27FC236}">
                        <a16:creationId xmlns:a16="http://schemas.microsoft.com/office/drawing/2014/main" id="{5175331B-433A-4902-8232-BDED8EFE5115}"/>
                      </a:ext>
                    </a:extLst>
                  </p:cNvPr>
                  <p:cNvSpPr>
                    <a:spLocks noChangeAspect="1"/>
                  </p:cNvSpPr>
                  <p:nvPr/>
                </p:nvSpPr>
                <p:spPr bwMode="auto">
                  <a:xfrm>
                    <a:off x="1062" y="2632"/>
                    <a:ext cx="226" cy="248"/>
                  </a:xfrm>
                  <a:custGeom>
                    <a:avLst/>
                    <a:gdLst>
                      <a:gd name="T0" fmla="*/ 0 w 735"/>
                      <a:gd name="T1" fmla="*/ 0 h 805"/>
                      <a:gd name="T2" fmla="*/ 0 w 735"/>
                      <a:gd name="T3" fmla="*/ 0 h 805"/>
                      <a:gd name="T4" fmla="*/ 0 w 735"/>
                      <a:gd name="T5" fmla="*/ 0 h 805"/>
                      <a:gd name="T6" fmla="*/ 0 w 735"/>
                      <a:gd name="T7" fmla="*/ 0 h 805"/>
                      <a:gd name="T8" fmla="*/ 0 w 735"/>
                      <a:gd name="T9" fmla="*/ 0 h 805"/>
                      <a:gd name="T10" fmla="*/ 0 w 735"/>
                      <a:gd name="T11" fmla="*/ 0 h 805"/>
                      <a:gd name="T12" fmla="*/ 0 w 735"/>
                      <a:gd name="T13" fmla="*/ 0 h 805"/>
                      <a:gd name="T14" fmla="*/ 0 w 735"/>
                      <a:gd name="T15" fmla="*/ 0 h 805"/>
                      <a:gd name="T16" fmla="*/ 0 w 735"/>
                      <a:gd name="T17" fmla="*/ 0 h 805"/>
                      <a:gd name="T18" fmla="*/ 0 w 735"/>
                      <a:gd name="T19" fmla="*/ 0 h 805"/>
                      <a:gd name="T20" fmla="*/ 0 w 735"/>
                      <a:gd name="T21" fmla="*/ 0 h 805"/>
                      <a:gd name="T22" fmla="*/ 0 w 735"/>
                      <a:gd name="T23" fmla="*/ 0 h 805"/>
                      <a:gd name="T24" fmla="*/ 0 w 735"/>
                      <a:gd name="T25" fmla="*/ 0 h 805"/>
                      <a:gd name="T26" fmla="*/ 0 w 735"/>
                      <a:gd name="T27" fmla="*/ 0 h 805"/>
                      <a:gd name="T28" fmla="*/ 0 w 735"/>
                      <a:gd name="T29" fmla="*/ 0 h 805"/>
                      <a:gd name="T30" fmla="*/ 0 w 735"/>
                      <a:gd name="T31" fmla="*/ 0 h 805"/>
                      <a:gd name="T32" fmla="*/ 0 w 735"/>
                      <a:gd name="T33" fmla="*/ 0 h 805"/>
                      <a:gd name="T34" fmla="*/ 0 w 735"/>
                      <a:gd name="T35" fmla="*/ 0 h 805"/>
                      <a:gd name="T36" fmla="*/ 0 w 735"/>
                      <a:gd name="T37" fmla="*/ 0 h 805"/>
                      <a:gd name="T38" fmla="*/ 0 w 735"/>
                      <a:gd name="T39" fmla="*/ 0 h 805"/>
                      <a:gd name="T40" fmla="*/ 0 w 735"/>
                      <a:gd name="T41" fmla="*/ 0 h 805"/>
                      <a:gd name="T42" fmla="*/ 0 w 735"/>
                      <a:gd name="T43" fmla="*/ 0 h 805"/>
                      <a:gd name="T44" fmla="*/ 0 w 735"/>
                      <a:gd name="T45" fmla="*/ 0 h 805"/>
                      <a:gd name="T46" fmla="*/ 0 w 735"/>
                      <a:gd name="T47" fmla="*/ 0 h 805"/>
                      <a:gd name="T48" fmla="*/ 0 w 735"/>
                      <a:gd name="T49" fmla="*/ 0 h 805"/>
                      <a:gd name="T50" fmla="*/ 0 w 735"/>
                      <a:gd name="T51" fmla="*/ 0 h 805"/>
                      <a:gd name="T52" fmla="*/ 0 w 735"/>
                      <a:gd name="T53" fmla="*/ 0 h 805"/>
                      <a:gd name="T54" fmla="*/ 0 w 735"/>
                      <a:gd name="T55" fmla="*/ 0 h 805"/>
                      <a:gd name="T56" fmla="*/ 0 w 735"/>
                      <a:gd name="T57" fmla="*/ 0 h 805"/>
                      <a:gd name="T58" fmla="*/ 0 w 735"/>
                      <a:gd name="T59" fmla="*/ 0 h 805"/>
                      <a:gd name="T60" fmla="*/ 0 w 735"/>
                      <a:gd name="T61" fmla="*/ 0 h 805"/>
                      <a:gd name="T62" fmla="*/ 0 w 735"/>
                      <a:gd name="T63" fmla="*/ 0 h 805"/>
                      <a:gd name="T64" fmla="*/ 0 w 735"/>
                      <a:gd name="T65" fmla="*/ 0 h 805"/>
                      <a:gd name="T66" fmla="*/ 0 w 735"/>
                      <a:gd name="T67" fmla="*/ 0 h 805"/>
                      <a:gd name="T68" fmla="*/ 0 w 735"/>
                      <a:gd name="T69" fmla="*/ 0 h 805"/>
                      <a:gd name="T70" fmla="*/ 0 w 735"/>
                      <a:gd name="T71" fmla="*/ 0 h 805"/>
                      <a:gd name="T72" fmla="*/ 0 w 735"/>
                      <a:gd name="T73" fmla="*/ 0 h 805"/>
                      <a:gd name="T74" fmla="*/ 0 w 735"/>
                      <a:gd name="T75" fmla="*/ 0 h 805"/>
                      <a:gd name="T76" fmla="*/ 0 w 735"/>
                      <a:gd name="T77" fmla="*/ 0 h 805"/>
                      <a:gd name="T78" fmla="*/ 0 w 735"/>
                      <a:gd name="T79" fmla="*/ 0 h 805"/>
                      <a:gd name="T80" fmla="*/ 0 w 735"/>
                      <a:gd name="T81" fmla="*/ 0 h 805"/>
                      <a:gd name="T82" fmla="*/ 0 w 735"/>
                      <a:gd name="T83" fmla="*/ 0 h 805"/>
                      <a:gd name="T84" fmla="*/ 0 w 735"/>
                      <a:gd name="T85" fmla="*/ 0 h 805"/>
                      <a:gd name="T86" fmla="*/ 0 w 735"/>
                      <a:gd name="T87" fmla="*/ 0 h 805"/>
                      <a:gd name="T88" fmla="*/ 0 w 735"/>
                      <a:gd name="T89" fmla="*/ 0 h 805"/>
                      <a:gd name="T90" fmla="*/ 0 w 735"/>
                      <a:gd name="T91" fmla="*/ 0 h 805"/>
                      <a:gd name="T92" fmla="*/ 0 w 735"/>
                      <a:gd name="T93" fmla="*/ 0 h 805"/>
                      <a:gd name="T94" fmla="*/ 0 w 735"/>
                      <a:gd name="T95" fmla="*/ 0 h 805"/>
                      <a:gd name="T96" fmla="*/ 0 w 735"/>
                      <a:gd name="T97" fmla="*/ 0 h 805"/>
                      <a:gd name="T98" fmla="*/ 0 w 735"/>
                      <a:gd name="T99" fmla="*/ 0 h 805"/>
                      <a:gd name="T100" fmla="*/ 0 w 735"/>
                      <a:gd name="T101" fmla="*/ 0 h 805"/>
                      <a:gd name="T102" fmla="*/ 0 w 735"/>
                      <a:gd name="T103" fmla="*/ 0 h 805"/>
                      <a:gd name="T104" fmla="*/ 0 w 735"/>
                      <a:gd name="T105" fmla="*/ 0 h 805"/>
                      <a:gd name="T106" fmla="*/ 0 w 735"/>
                      <a:gd name="T107" fmla="*/ 0 h 805"/>
                      <a:gd name="T108" fmla="*/ 0 w 735"/>
                      <a:gd name="T109" fmla="*/ 0 h 805"/>
                      <a:gd name="T110" fmla="*/ 0 w 735"/>
                      <a:gd name="T111" fmla="*/ 0 h 805"/>
                      <a:gd name="T112" fmla="*/ 0 w 735"/>
                      <a:gd name="T113" fmla="*/ 0 h 805"/>
                      <a:gd name="T114" fmla="*/ 0 w 735"/>
                      <a:gd name="T115" fmla="*/ 0 h 805"/>
                      <a:gd name="T116" fmla="*/ 0 w 735"/>
                      <a:gd name="T117" fmla="*/ 0 h 805"/>
                      <a:gd name="T118" fmla="*/ 0 w 735"/>
                      <a:gd name="T119" fmla="*/ 0 h 80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35"/>
                      <a:gd name="T181" fmla="*/ 0 h 805"/>
                      <a:gd name="T182" fmla="*/ 735 w 735"/>
                      <a:gd name="T183" fmla="*/ 805 h 80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35" h="805">
                        <a:moveTo>
                          <a:pt x="17" y="21"/>
                        </a:moveTo>
                        <a:lnTo>
                          <a:pt x="12" y="47"/>
                        </a:lnTo>
                        <a:lnTo>
                          <a:pt x="9" y="70"/>
                        </a:lnTo>
                        <a:lnTo>
                          <a:pt x="5" y="92"/>
                        </a:lnTo>
                        <a:lnTo>
                          <a:pt x="3" y="112"/>
                        </a:lnTo>
                        <a:lnTo>
                          <a:pt x="1" y="129"/>
                        </a:lnTo>
                        <a:lnTo>
                          <a:pt x="0" y="148"/>
                        </a:lnTo>
                        <a:lnTo>
                          <a:pt x="0" y="165"/>
                        </a:lnTo>
                        <a:lnTo>
                          <a:pt x="0" y="183"/>
                        </a:lnTo>
                        <a:lnTo>
                          <a:pt x="0" y="201"/>
                        </a:lnTo>
                        <a:lnTo>
                          <a:pt x="1" y="219"/>
                        </a:lnTo>
                        <a:lnTo>
                          <a:pt x="2" y="237"/>
                        </a:lnTo>
                        <a:lnTo>
                          <a:pt x="4" y="257"/>
                        </a:lnTo>
                        <a:lnTo>
                          <a:pt x="5" y="279"/>
                        </a:lnTo>
                        <a:lnTo>
                          <a:pt x="7" y="303"/>
                        </a:lnTo>
                        <a:lnTo>
                          <a:pt x="9" y="330"/>
                        </a:lnTo>
                        <a:lnTo>
                          <a:pt x="11" y="358"/>
                        </a:lnTo>
                        <a:lnTo>
                          <a:pt x="12" y="386"/>
                        </a:lnTo>
                        <a:lnTo>
                          <a:pt x="12" y="411"/>
                        </a:lnTo>
                        <a:lnTo>
                          <a:pt x="11" y="435"/>
                        </a:lnTo>
                        <a:lnTo>
                          <a:pt x="10" y="454"/>
                        </a:lnTo>
                        <a:lnTo>
                          <a:pt x="7" y="472"/>
                        </a:lnTo>
                        <a:lnTo>
                          <a:pt x="6" y="488"/>
                        </a:lnTo>
                        <a:lnTo>
                          <a:pt x="4" y="503"/>
                        </a:lnTo>
                        <a:lnTo>
                          <a:pt x="4" y="515"/>
                        </a:lnTo>
                        <a:lnTo>
                          <a:pt x="4" y="527"/>
                        </a:lnTo>
                        <a:lnTo>
                          <a:pt x="5" y="537"/>
                        </a:lnTo>
                        <a:lnTo>
                          <a:pt x="7" y="547"/>
                        </a:lnTo>
                        <a:lnTo>
                          <a:pt x="13" y="556"/>
                        </a:lnTo>
                        <a:lnTo>
                          <a:pt x="18" y="566"/>
                        </a:lnTo>
                        <a:lnTo>
                          <a:pt x="27" y="575"/>
                        </a:lnTo>
                        <a:lnTo>
                          <a:pt x="38" y="586"/>
                        </a:lnTo>
                        <a:lnTo>
                          <a:pt x="52" y="596"/>
                        </a:lnTo>
                        <a:lnTo>
                          <a:pt x="69" y="608"/>
                        </a:lnTo>
                        <a:lnTo>
                          <a:pt x="93" y="621"/>
                        </a:lnTo>
                        <a:lnTo>
                          <a:pt x="123" y="636"/>
                        </a:lnTo>
                        <a:lnTo>
                          <a:pt x="156" y="652"/>
                        </a:lnTo>
                        <a:lnTo>
                          <a:pt x="193" y="668"/>
                        </a:lnTo>
                        <a:lnTo>
                          <a:pt x="233" y="685"/>
                        </a:lnTo>
                        <a:lnTo>
                          <a:pt x="274" y="702"/>
                        </a:lnTo>
                        <a:lnTo>
                          <a:pt x="316" y="719"/>
                        </a:lnTo>
                        <a:lnTo>
                          <a:pt x="359" y="734"/>
                        </a:lnTo>
                        <a:lnTo>
                          <a:pt x="401" y="750"/>
                        </a:lnTo>
                        <a:lnTo>
                          <a:pt x="441" y="764"/>
                        </a:lnTo>
                        <a:lnTo>
                          <a:pt x="479" y="776"/>
                        </a:lnTo>
                        <a:lnTo>
                          <a:pt x="515" y="787"/>
                        </a:lnTo>
                        <a:lnTo>
                          <a:pt x="546" y="794"/>
                        </a:lnTo>
                        <a:lnTo>
                          <a:pt x="573" y="801"/>
                        </a:lnTo>
                        <a:lnTo>
                          <a:pt x="595" y="804"/>
                        </a:lnTo>
                        <a:lnTo>
                          <a:pt x="629" y="805"/>
                        </a:lnTo>
                        <a:lnTo>
                          <a:pt x="659" y="803"/>
                        </a:lnTo>
                        <a:lnTo>
                          <a:pt x="684" y="796"/>
                        </a:lnTo>
                        <a:lnTo>
                          <a:pt x="704" y="786"/>
                        </a:lnTo>
                        <a:lnTo>
                          <a:pt x="718" y="772"/>
                        </a:lnTo>
                        <a:lnTo>
                          <a:pt x="729" y="755"/>
                        </a:lnTo>
                        <a:lnTo>
                          <a:pt x="734" y="734"/>
                        </a:lnTo>
                        <a:lnTo>
                          <a:pt x="735" y="709"/>
                        </a:lnTo>
                        <a:lnTo>
                          <a:pt x="734" y="695"/>
                        </a:lnTo>
                        <a:lnTo>
                          <a:pt x="734" y="677"/>
                        </a:lnTo>
                        <a:lnTo>
                          <a:pt x="733" y="658"/>
                        </a:lnTo>
                        <a:lnTo>
                          <a:pt x="732" y="636"/>
                        </a:lnTo>
                        <a:lnTo>
                          <a:pt x="732" y="613"/>
                        </a:lnTo>
                        <a:lnTo>
                          <a:pt x="731" y="589"/>
                        </a:lnTo>
                        <a:lnTo>
                          <a:pt x="730" y="565"/>
                        </a:lnTo>
                        <a:lnTo>
                          <a:pt x="729" y="539"/>
                        </a:lnTo>
                        <a:lnTo>
                          <a:pt x="728" y="514"/>
                        </a:lnTo>
                        <a:lnTo>
                          <a:pt x="727" y="489"/>
                        </a:lnTo>
                        <a:lnTo>
                          <a:pt x="725" y="465"/>
                        </a:lnTo>
                        <a:lnTo>
                          <a:pt x="724" y="441"/>
                        </a:lnTo>
                        <a:lnTo>
                          <a:pt x="722" y="420"/>
                        </a:lnTo>
                        <a:lnTo>
                          <a:pt x="721" y="400"/>
                        </a:lnTo>
                        <a:lnTo>
                          <a:pt x="718" y="382"/>
                        </a:lnTo>
                        <a:lnTo>
                          <a:pt x="716" y="366"/>
                        </a:lnTo>
                        <a:lnTo>
                          <a:pt x="715" y="352"/>
                        </a:lnTo>
                        <a:lnTo>
                          <a:pt x="715" y="336"/>
                        </a:lnTo>
                        <a:lnTo>
                          <a:pt x="716" y="319"/>
                        </a:lnTo>
                        <a:lnTo>
                          <a:pt x="717" y="301"/>
                        </a:lnTo>
                        <a:lnTo>
                          <a:pt x="719" y="285"/>
                        </a:lnTo>
                        <a:lnTo>
                          <a:pt x="721" y="267"/>
                        </a:lnTo>
                        <a:lnTo>
                          <a:pt x="721" y="249"/>
                        </a:lnTo>
                        <a:lnTo>
                          <a:pt x="718" y="232"/>
                        </a:lnTo>
                        <a:lnTo>
                          <a:pt x="715" y="216"/>
                        </a:lnTo>
                        <a:lnTo>
                          <a:pt x="709" y="201"/>
                        </a:lnTo>
                        <a:lnTo>
                          <a:pt x="701" y="187"/>
                        </a:lnTo>
                        <a:lnTo>
                          <a:pt x="688" y="176"/>
                        </a:lnTo>
                        <a:lnTo>
                          <a:pt x="672" y="165"/>
                        </a:lnTo>
                        <a:lnTo>
                          <a:pt x="651" y="158"/>
                        </a:lnTo>
                        <a:lnTo>
                          <a:pt x="626" y="152"/>
                        </a:lnTo>
                        <a:lnTo>
                          <a:pt x="595" y="150"/>
                        </a:lnTo>
                        <a:lnTo>
                          <a:pt x="562" y="149"/>
                        </a:lnTo>
                        <a:lnTo>
                          <a:pt x="531" y="147"/>
                        </a:lnTo>
                        <a:lnTo>
                          <a:pt x="502" y="144"/>
                        </a:lnTo>
                        <a:lnTo>
                          <a:pt x="475" y="141"/>
                        </a:lnTo>
                        <a:lnTo>
                          <a:pt x="449" y="137"/>
                        </a:lnTo>
                        <a:lnTo>
                          <a:pt x="425" y="131"/>
                        </a:lnTo>
                        <a:lnTo>
                          <a:pt x="401" y="126"/>
                        </a:lnTo>
                        <a:lnTo>
                          <a:pt x="379" y="121"/>
                        </a:lnTo>
                        <a:lnTo>
                          <a:pt x="357" y="115"/>
                        </a:lnTo>
                        <a:lnTo>
                          <a:pt x="335" y="107"/>
                        </a:lnTo>
                        <a:lnTo>
                          <a:pt x="314" y="100"/>
                        </a:lnTo>
                        <a:lnTo>
                          <a:pt x="294" y="93"/>
                        </a:lnTo>
                        <a:lnTo>
                          <a:pt x="273" y="85"/>
                        </a:lnTo>
                        <a:lnTo>
                          <a:pt x="252" y="77"/>
                        </a:lnTo>
                        <a:lnTo>
                          <a:pt x="231" y="69"/>
                        </a:lnTo>
                        <a:lnTo>
                          <a:pt x="209" y="60"/>
                        </a:lnTo>
                        <a:lnTo>
                          <a:pt x="188" y="52"/>
                        </a:lnTo>
                        <a:lnTo>
                          <a:pt x="168" y="43"/>
                        </a:lnTo>
                        <a:lnTo>
                          <a:pt x="150" y="36"/>
                        </a:lnTo>
                        <a:lnTo>
                          <a:pt x="133" y="29"/>
                        </a:lnTo>
                        <a:lnTo>
                          <a:pt x="119" y="21"/>
                        </a:lnTo>
                        <a:lnTo>
                          <a:pt x="104" y="16"/>
                        </a:lnTo>
                        <a:lnTo>
                          <a:pt x="91" y="11"/>
                        </a:lnTo>
                        <a:lnTo>
                          <a:pt x="80" y="6"/>
                        </a:lnTo>
                        <a:lnTo>
                          <a:pt x="69" y="2"/>
                        </a:lnTo>
                        <a:lnTo>
                          <a:pt x="60" y="1"/>
                        </a:lnTo>
                        <a:lnTo>
                          <a:pt x="50" y="0"/>
                        </a:lnTo>
                        <a:lnTo>
                          <a:pt x="43" y="1"/>
                        </a:lnTo>
                        <a:lnTo>
                          <a:pt x="36" y="4"/>
                        </a:lnTo>
                        <a:lnTo>
                          <a:pt x="28" y="8"/>
                        </a:lnTo>
                        <a:lnTo>
                          <a:pt x="22" y="14"/>
                        </a:lnTo>
                        <a:lnTo>
                          <a:pt x="17" y="21"/>
                        </a:lnTo>
                        <a:close/>
                      </a:path>
                    </a:pathLst>
                  </a:custGeom>
                  <a:solidFill>
                    <a:srgbClr val="CCFF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95" name="Freeform 232">
                    <a:extLst>
                      <a:ext uri="{FF2B5EF4-FFF2-40B4-BE49-F238E27FC236}">
                        <a16:creationId xmlns:a16="http://schemas.microsoft.com/office/drawing/2014/main" id="{4CED9219-06E5-4DB7-B71A-EB950FAE2082}"/>
                      </a:ext>
                    </a:extLst>
                  </p:cNvPr>
                  <p:cNvSpPr>
                    <a:spLocks noChangeAspect="1"/>
                  </p:cNvSpPr>
                  <p:nvPr/>
                </p:nvSpPr>
                <p:spPr bwMode="auto">
                  <a:xfrm>
                    <a:off x="1062" y="2632"/>
                    <a:ext cx="226" cy="248"/>
                  </a:xfrm>
                  <a:custGeom>
                    <a:avLst/>
                    <a:gdLst>
                      <a:gd name="T0" fmla="*/ 0 w 735"/>
                      <a:gd name="T1" fmla="*/ 0 h 805"/>
                      <a:gd name="T2" fmla="*/ 0 w 735"/>
                      <a:gd name="T3" fmla="*/ 0 h 805"/>
                      <a:gd name="T4" fmla="*/ 0 w 735"/>
                      <a:gd name="T5" fmla="*/ 0 h 805"/>
                      <a:gd name="T6" fmla="*/ 0 w 735"/>
                      <a:gd name="T7" fmla="*/ 0 h 805"/>
                      <a:gd name="T8" fmla="*/ 0 w 735"/>
                      <a:gd name="T9" fmla="*/ 0 h 805"/>
                      <a:gd name="T10" fmla="*/ 0 w 735"/>
                      <a:gd name="T11" fmla="*/ 0 h 805"/>
                      <a:gd name="T12" fmla="*/ 0 w 735"/>
                      <a:gd name="T13" fmla="*/ 0 h 805"/>
                      <a:gd name="T14" fmla="*/ 0 w 735"/>
                      <a:gd name="T15" fmla="*/ 0 h 805"/>
                      <a:gd name="T16" fmla="*/ 0 w 735"/>
                      <a:gd name="T17" fmla="*/ 0 h 805"/>
                      <a:gd name="T18" fmla="*/ 0 w 735"/>
                      <a:gd name="T19" fmla="*/ 0 h 805"/>
                      <a:gd name="T20" fmla="*/ 0 w 735"/>
                      <a:gd name="T21" fmla="*/ 0 h 805"/>
                      <a:gd name="T22" fmla="*/ 0 w 735"/>
                      <a:gd name="T23" fmla="*/ 0 h 805"/>
                      <a:gd name="T24" fmla="*/ 0 w 735"/>
                      <a:gd name="T25" fmla="*/ 0 h 805"/>
                      <a:gd name="T26" fmla="*/ 0 w 735"/>
                      <a:gd name="T27" fmla="*/ 0 h 805"/>
                      <a:gd name="T28" fmla="*/ 0 w 735"/>
                      <a:gd name="T29" fmla="*/ 0 h 805"/>
                      <a:gd name="T30" fmla="*/ 0 w 735"/>
                      <a:gd name="T31" fmla="*/ 0 h 805"/>
                      <a:gd name="T32" fmla="*/ 0 w 735"/>
                      <a:gd name="T33" fmla="*/ 0 h 805"/>
                      <a:gd name="T34" fmla="*/ 0 w 735"/>
                      <a:gd name="T35" fmla="*/ 0 h 805"/>
                      <a:gd name="T36" fmla="*/ 0 w 735"/>
                      <a:gd name="T37" fmla="*/ 0 h 805"/>
                      <a:gd name="T38" fmla="*/ 0 w 735"/>
                      <a:gd name="T39" fmla="*/ 0 h 805"/>
                      <a:gd name="T40" fmla="*/ 0 w 735"/>
                      <a:gd name="T41" fmla="*/ 0 h 805"/>
                      <a:gd name="T42" fmla="*/ 0 w 735"/>
                      <a:gd name="T43" fmla="*/ 0 h 805"/>
                      <a:gd name="T44" fmla="*/ 0 w 735"/>
                      <a:gd name="T45" fmla="*/ 0 h 805"/>
                      <a:gd name="T46" fmla="*/ 0 w 735"/>
                      <a:gd name="T47" fmla="*/ 0 h 805"/>
                      <a:gd name="T48" fmla="*/ 0 w 735"/>
                      <a:gd name="T49" fmla="*/ 0 h 805"/>
                      <a:gd name="T50" fmla="*/ 0 w 735"/>
                      <a:gd name="T51" fmla="*/ 0 h 805"/>
                      <a:gd name="T52" fmla="*/ 0 w 735"/>
                      <a:gd name="T53" fmla="*/ 0 h 805"/>
                      <a:gd name="T54" fmla="*/ 0 w 735"/>
                      <a:gd name="T55" fmla="*/ 0 h 805"/>
                      <a:gd name="T56" fmla="*/ 0 w 735"/>
                      <a:gd name="T57" fmla="*/ 0 h 805"/>
                      <a:gd name="T58" fmla="*/ 0 w 735"/>
                      <a:gd name="T59" fmla="*/ 0 h 805"/>
                      <a:gd name="T60" fmla="*/ 0 w 735"/>
                      <a:gd name="T61" fmla="*/ 0 h 805"/>
                      <a:gd name="T62" fmla="*/ 0 w 735"/>
                      <a:gd name="T63" fmla="*/ 0 h 805"/>
                      <a:gd name="T64" fmla="*/ 0 w 735"/>
                      <a:gd name="T65" fmla="*/ 0 h 805"/>
                      <a:gd name="T66" fmla="*/ 0 w 735"/>
                      <a:gd name="T67" fmla="*/ 0 h 805"/>
                      <a:gd name="T68" fmla="*/ 0 w 735"/>
                      <a:gd name="T69" fmla="*/ 0 h 805"/>
                      <a:gd name="T70" fmla="*/ 0 w 735"/>
                      <a:gd name="T71" fmla="*/ 0 h 805"/>
                      <a:gd name="T72" fmla="*/ 0 w 735"/>
                      <a:gd name="T73" fmla="*/ 0 h 805"/>
                      <a:gd name="T74" fmla="*/ 0 w 735"/>
                      <a:gd name="T75" fmla="*/ 0 h 805"/>
                      <a:gd name="T76" fmla="*/ 0 w 735"/>
                      <a:gd name="T77" fmla="*/ 0 h 805"/>
                      <a:gd name="T78" fmla="*/ 0 w 735"/>
                      <a:gd name="T79" fmla="*/ 0 h 805"/>
                      <a:gd name="T80" fmla="*/ 0 w 735"/>
                      <a:gd name="T81" fmla="*/ 0 h 805"/>
                      <a:gd name="T82" fmla="*/ 0 w 735"/>
                      <a:gd name="T83" fmla="*/ 0 h 805"/>
                      <a:gd name="T84" fmla="*/ 0 w 735"/>
                      <a:gd name="T85" fmla="*/ 0 h 80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35"/>
                      <a:gd name="T130" fmla="*/ 0 h 805"/>
                      <a:gd name="T131" fmla="*/ 735 w 735"/>
                      <a:gd name="T132" fmla="*/ 805 h 80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35" h="805">
                        <a:moveTo>
                          <a:pt x="17" y="21"/>
                        </a:moveTo>
                        <a:lnTo>
                          <a:pt x="17" y="21"/>
                        </a:lnTo>
                        <a:lnTo>
                          <a:pt x="12" y="47"/>
                        </a:lnTo>
                        <a:lnTo>
                          <a:pt x="9" y="70"/>
                        </a:lnTo>
                        <a:lnTo>
                          <a:pt x="5" y="92"/>
                        </a:lnTo>
                        <a:lnTo>
                          <a:pt x="3" y="112"/>
                        </a:lnTo>
                        <a:lnTo>
                          <a:pt x="1" y="129"/>
                        </a:lnTo>
                        <a:lnTo>
                          <a:pt x="0" y="148"/>
                        </a:lnTo>
                        <a:lnTo>
                          <a:pt x="0" y="165"/>
                        </a:lnTo>
                        <a:lnTo>
                          <a:pt x="0" y="183"/>
                        </a:lnTo>
                        <a:lnTo>
                          <a:pt x="0" y="201"/>
                        </a:lnTo>
                        <a:lnTo>
                          <a:pt x="1" y="219"/>
                        </a:lnTo>
                        <a:lnTo>
                          <a:pt x="2" y="237"/>
                        </a:lnTo>
                        <a:lnTo>
                          <a:pt x="4" y="257"/>
                        </a:lnTo>
                        <a:lnTo>
                          <a:pt x="5" y="279"/>
                        </a:lnTo>
                        <a:lnTo>
                          <a:pt x="7" y="303"/>
                        </a:lnTo>
                        <a:lnTo>
                          <a:pt x="9" y="330"/>
                        </a:lnTo>
                        <a:lnTo>
                          <a:pt x="11" y="358"/>
                        </a:lnTo>
                        <a:lnTo>
                          <a:pt x="12" y="386"/>
                        </a:lnTo>
                        <a:lnTo>
                          <a:pt x="12" y="411"/>
                        </a:lnTo>
                        <a:lnTo>
                          <a:pt x="11" y="435"/>
                        </a:lnTo>
                        <a:lnTo>
                          <a:pt x="10" y="454"/>
                        </a:lnTo>
                        <a:lnTo>
                          <a:pt x="7" y="472"/>
                        </a:lnTo>
                        <a:lnTo>
                          <a:pt x="6" y="488"/>
                        </a:lnTo>
                        <a:lnTo>
                          <a:pt x="4" y="503"/>
                        </a:lnTo>
                        <a:lnTo>
                          <a:pt x="4" y="515"/>
                        </a:lnTo>
                        <a:lnTo>
                          <a:pt x="4" y="527"/>
                        </a:lnTo>
                        <a:lnTo>
                          <a:pt x="5" y="537"/>
                        </a:lnTo>
                        <a:lnTo>
                          <a:pt x="7" y="547"/>
                        </a:lnTo>
                        <a:lnTo>
                          <a:pt x="13" y="556"/>
                        </a:lnTo>
                        <a:lnTo>
                          <a:pt x="18" y="566"/>
                        </a:lnTo>
                        <a:lnTo>
                          <a:pt x="27" y="575"/>
                        </a:lnTo>
                        <a:lnTo>
                          <a:pt x="38" y="586"/>
                        </a:lnTo>
                        <a:lnTo>
                          <a:pt x="52" y="596"/>
                        </a:lnTo>
                        <a:lnTo>
                          <a:pt x="69" y="608"/>
                        </a:lnTo>
                        <a:lnTo>
                          <a:pt x="93" y="621"/>
                        </a:lnTo>
                        <a:lnTo>
                          <a:pt x="123" y="636"/>
                        </a:lnTo>
                        <a:lnTo>
                          <a:pt x="156" y="652"/>
                        </a:lnTo>
                        <a:lnTo>
                          <a:pt x="193" y="668"/>
                        </a:lnTo>
                        <a:lnTo>
                          <a:pt x="233" y="685"/>
                        </a:lnTo>
                        <a:lnTo>
                          <a:pt x="274" y="702"/>
                        </a:lnTo>
                        <a:lnTo>
                          <a:pt x="316" y="719"/>
                        </a:lnTo>
                        <a:lnTo>
                          <a:pt x="359" y="734"/>
                        </a:lnTo>
                        <a:lnTo>
                          <a:pt x="401" y="750"/>
                        </a:lnTo>
                        <a:lnTo>
                          <a:pt x="441" y="764"/>
                        </a:lnTo>
                        <a:lnTo>
                          <a:pt x="479" y="776"/>
                        </a:lnTo>
                        <a:lnTo>
                          <a:pt x="515" y="787"/>
                        </a:lnTo>
                        <a:lnTo>
                          <a:pt x="546" y="794"/>
                        </a:lnTo>
                        <a:lnTo>
                          <a:pt x="573" y="801"/>
                        </a:lnTo>
                        <a:lnTo>
                          <a:pt x="595" y="804"/>
                        </a:lnTo>
                        <a:lnTo>
                          <a:pt x="629" y="805"/>
                        </a:lnTo>
                        <a:lnTo>
                          <a:pt x="659" y="803"/>
                        </a:lnTo>
                        <a:lnTo>
                          <a:pt x="684" y="796"/>
                        </a:lnTo>
                        <a:lnTo>
                          <a:pt x="704" y="786"/>
                        </a:lnTo>
                        <a:lnTo>
                          <a:pt x="718" y="772"/>
                        </a:lnTo>
                        <a:lnTo>
                          <a:pt x="729" y="755"/>
                        </a:lnTo>
                        <a:lnTo>
                          <a:pt x="734" y="734"/>
                        </a:lnTo>
                        <a:lnTo>
                          <a:pt x="735" y="709"/>
                        </a:lnTo>
                        <a:lnTo>
                          <a:pt x="734" y="695"/>
                        </a:lnTo>
                        <a:lnTo>
                          <a:pt x="734" y="677"/>
                        </a:lnTo>
                        <a:lnTo>
                          <a:pt x="733" y="658"/>
                        </a:lnTo>
                        <a:lnTo>
                          <a:pt x="732" y="636"/>
                        </a:lnTo>
                        <a:lnTo>
                          <a:pt x="732" y="613"/>
                        </a:lnTo>
                        <a:lnTo>
                          <a:pt x="731" y="589"/>
                        </a:lnTo>
                        <a:lnTo>
                          <a:pt x="730" y="565"/>
                        </a:lnTo>
                        <a:lnTo>
                          <a:pt x="729" y="539"/>
                        </a:lnTo>
                        <a:lnTo>
                          <a:pt x="728" y="514"/>
                        </a:lnTo>
                        <a:lnTo>
                          <a:pt x="727" y="489"/>
                        </a:lnTo>
                        <a:lnTo>
                          <a:pt x="725" y="465"/>
                        </a:lnTo>
                        <a:lnTo>
                          <a:pt x="724" y="441"/>
                        </a:lnTo>
                        <a:lnTo>
                          <a:pt x="722" y="420"/>
                        </a:lnTo>
                        <a:lnTo>
                          <a:pt x="721" y="400"/>
                        </a:lnTo>
                        <a:lnTo>
                          <a:pt x="718" y="382"/>
                        </a:lnTo>
                        <a:lnTo>
                          <a:pt x="716" y="366"/>
                        </a:lnTo>
                        <a:lnTo>
                          <a:pt x="715" y="352"/>
                        </a:lnTo>
                        <a:lnTo>
                          <a:pt x="715" y="336"/>
                        </a:lnTo>
                        <a:lnTo>
                          <a:pt x="716" y="319"/>
                        </a:lnTo>
                        <a:lnTo>
                          <a:pt x="717" y="301"/>
                        </a:lnTo>
                        <a:lnTo>
                          <a:pt x="719" y="285"/>
                        </a:lnTo>
                        <a:lnTo>
                          <a:pt x="721" y="267"/>
                        </a:lnTo>
                        <a:lnTo>
                          <a:pt x="721" y="249"/>
                        </a:lnTo>
                        <a:lnTo>
                          <a:pt x="718" y="232"/>
                        </a:lnTo>
                        <a:lnTo>
                          <a:pt x="715" y="216"/>
                        </a:lnTo>
                        <a:lnTo>
                          <a:pt x="709" y="201"/>
                        </a:lnTo>
                        <a:lnTo>
                          <a:pt x="701" y="187"/>
                        </a:lnTo>
                        <a:lnTo>
                          <a:pt x="688" y="176"/>
                        </a:lnTo>
                        <a:lnTo>
                          <a:pt x="672" y="165"/>
                        </a:lnTo>
                        <a:lnTo>
                          <a:pt x="651" y="158"/>
                        </a:lnTo>
                        <a:lnTo>
                          <a:pt x="626" y="152"/>
                        </a:lnTo>
                        <a:lnTo>
                          <a:pt x="595" y="150"/>
                        </a:lnTo>
                        <a:lnTo>
                          <a:pt x="562" y="149"/>
                        </a:lnTo>
                        <a:lnTo>
                          <a:pt x="531" y="147"/>
                        </a:lnTo>
                        <a:lnTo>
                          <a:pt x="502" y="144"/>
                        </a:lnTo>
                        <a:lnTo>
                          <a:pt x="475" y="141"/>
                        </a:lnTo>
                        <a:lnTo>
                          <a:pt x="449" y="137"/>
                        </a:lnTo>
                        <a:lnTo>
                          <a:pt x="425" y="131"/>
                        </a:lnTo>
                        <a:lnTo>
                          <a:pt x="401" y="126"/>
                        </a:lnTo>
                        <a:lnTo>
                          <a:pt x="379" y="121"/>
                        </a:lnTo>
                        <a:lnTo>
                          <a:pt x="357" y="115"/>
                        </a:lnTo>
                        <a:lnTo>
                          <a:pt x="335" y="107"/>
                        </a:lnTo>
                        <a:lnTo>
                          <a:pt x="314" y="100"/>
                        </a:lnTo>
                        <a:lnTo>
                          <a:pt x="294" y="93"/>
                        </a:lnTo>
                        <a:lnTo>
                          <a:pt x="273" y="85"/>
                        </a:lnTo>
                        <a:lnTo>
                          <a:pt x="252" y="77"/>
                        </a:lnTo>
                        <a:lnTo>
                          <a:pt x="231" y="69"/>
                        </a:lnTo>
                        <a:lnTo>
                          <a:pt x="209" y="60"/>
                        </a:lnTo>
                        <a:lnTo>
                          <a:pt x="188" y="52"/>
                        </a:lnTo>
                        <a:lnTo>
                          <a:pt x="168" y="43"/>
                        </a:lnTo>
                        <a:lnTo>
                          <a:pt x="150" y="36"/>
                        </a:lnTo>
                        <a:lnTo>
                          <a:pt x="133" y="29"/>
                        </a:lnTo>
                        <a:lnTo>
                          <a:pt x="119" y="21"/>
                        </a:lnTo>
                        <a:lnTo>
                          <a:pt x="104" y="16"/>
                        </a:lnTo>
                        <a:lnTo>
                          <a:pt x="91" y="11"/>
                        </a:lnTo>
                        <a:lnTo>
                          <a:pt x="80" y="6"/>
                        </a:lnTo>
                        <a:lnTo>
                          <a:pt x="69" y="2"/>
                        </a:lnTo>
                        <a:lnTo>
                          <a:pt x="60" y="1"/>
                        </a:lnTo>
                        <a:lnTo>
                          <a:pt x="50" y="0"/>
                        </a:lnTo>
                        <a:lnTo>
                          <a:pt x="43" y="1"/>
                        </a:lnTo>
                        <a:lnTo>
                          <a:pt x="36" y="4"/>
                        </a:lnTo>
                        <a:lnTo>
                          <a:pt x="28" y="8"/>
                        </a:lnTo>
                        <a:lnTo>
                          <a:pt x="22" y="14"/>
                        </a:lnTo>
                        <a:lnTo>
                          <a:pt x="17" y="21"/>
                        </a:lnTo>
                      </a:path>
                    </a:pathLst>
                  </a:custGeom>
                  <a:noFill/>
                  <a:ln w="0" cap="sq">
                    <a:solidFill>
                      <a:srgbClr val="00FF66"/>
                    </a:solidFill>
                    <a:prstDash val="solid"/>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96" name="Freeform 233">
                    <a:extLst>
                      <a:ext uri="{FF2B5EF4-FFF2-40B4-BE49-F238E27FC236}">
                        <a16:creationId xmlns:a16="http://schemas.microsoft.com/office/drawing/2014/main" id="{DBC44B21-D4F5-4E26-8F68-C0CBED109258}"/>
                      </a:ext>
                    </a:extLst>
                  </p:cNvPr>
                  <p:cNvSpPr>
                    <a:spLocks noChangeAspect="1"/>
                  </p:cNvSpPr>
                  <p:nvPr/>
                </p:nvSpPr>
                <p:spPr bwMode="auto">
                  <a:xfrm>
                    <a:off x="748" y="2788"/>
                    <a:ext cx="66" cy="169"/>
                  </a:xfrm>
                  <a:custGeom>
                    <a:avLst/>
                    <a:gdLst>
                      <a:gd name="T0" fmla="*/ 0 w 213"/>
                      <a:gd name="T1" fmla="*/ 0 h 550"/>
                      <a:gd name="T2" fmla="*/ 0 w 213"/>
                      <a:gd name="T3" fmla="*/ 0 h 550"/>
                      <a:gd name="T4" fmla="*/ 0 w 213"/>
                      <a:gd name="T5" fmla="*/ 0 h 550"/>
                      <a:gd name="T6" fmla="*/ 0 w 213"/>
                      <a:gd name="T7" fmla="*/ 0 h 550"/>
                      <a:gd name="T8" fmla="*/ 0 w 213"/>
                      <a:gd name="T9" fmla="*/ 0 h 550"/>
                      <a:gd name="T10" fmla="*/ 0 w 213"/>
                      <a:gd name="T11" fmla="*/ 0 h 550"/>
                      <a:gd name="T12" fmla="*/ 0 w 213"/>
                      <a:gd name="T13" fmla="*/ 0 h 550"/>
                      <a:gd name="T14" fmla="*/ 0 w 213"/>
                      <a:gd name="T15" fmla="*/ 0 h 550"/>
                      <a:gd name="T16" fmla="*/ 0 w 213"/>
                      <a:gd name="T17" fmla="*/ 0 h 550"/>
                      <a:gd name="T18" fmla="*/ 0 w 213"/>
                      <a:gd name="T19" fmla="*/ 0 h 550"/>
                      <a:gd name="T20" fmla="*/ 0 w 213"/>
                      <a:gd name="T21" fmla="*/ 0 h 550"/>
                      <a:gd name="T22" fmla="*/ 0 w 213"/>
                      <a:gd name="T23" fmla="*/ 0 h 550"/>
                      <a:gd name="T24" fmla="*/ 0 w 213"/>
                      <a:gd name="T25" fmla="*/ 0 h 550"/>
                      <a:gd name="T26" fmla="*/ 0 w 213"/>
                      <a:gd name="T27" fmla="*/ 0 h 550"/>
                      <a:gd name="T28" fmla="*/ 0 w 213"/>
                      <a:gd name="T29" fmla="*/ 0 h 550"/>
                      <a:gd name="T30" fmla="*/ 0 w 213"/>
                      <a:gd name="T31" fmla="*/ 0 h 550"/>
                      <a:gd name="T32" fmla="*/ 0 w 213"/>
                      <a:gd name="T33" fmla="*/ 0 h 550"/>
                      <a:gd name="T34" fmla="*/ 0 w 213"/>
                      <a:gd name="T35" fmla="*/ 0 h 550"/>
                      <a:gd name="T36" fmla="*/ 0 w 213"/>
                      <a:gd name="T37" fmla="*/ 0 h 550"/>
                      <a:gd name="T38" fmla="*/ 0 w 213"/>
                      <a:gd name="T39" fmla="*/ 0 h 550"/>
                      <a:gd name="T40" fmla="*/ 0 w 213"/>
                      <a:gd name="T41" fmla="*/ 0 h 550"/>
                      <a:gd name="T42" fmla="*/ 0 w 213"/>
                      <a:gd name="T43" fmla="*/ 0 h 550"/>
                      <a:gd name="T44" fmla="*/ 0 w 213"/>
                      <a:gd name="T45" fmla="*/ 0 h 550"/>
                      <a:gd name="T46" fmla="*/ 0 w 213"/>
                      <a:gd name="T47" fmla="*/ 0 h 550"/>
                      <a:gd name="T48" fmla="*/ 0 w 213"/>
                      <a:gd name="T49" fmla="*/ 0 h 550"/>
                      <a:gd name="T50" fmla="*/ 0 w 213"/>
                      <a:gd name="T51" fmla="*/ 0 h 550"/>
                      <a:gd name="T52" fmla="*/ 0 w 213"/>
                      <a:gd name="T53" fmla="*/ 0 h 550"/>
                      <a:gd name="T54" fmla="*/ 0 w 213"/>
                      <a:gd name="T55" fmla="*/ 0 h 550"/>
                      <a:gd name="T56" fmla="*/ 0 w 213"/>
                      <a:gd name="T57" fmla="*/ 0 h 550"/>
                      <a:gd name="T58" fmla="*/ 0 w 213"/>
                      <a:gd name="T59" fmla="*/ 0 h 550"/>
                      <a:gd name="T60" fmla="*/ 0 w 213"/>
                      <a:gd name="T61" fmla="*/ 0 h 550"/>
                      <a:gd name="T62" fmla="*/ 0 w 213"/>
                      <a:gd name="T63" fmla="*/ 0 h 550"/>
                      <a:gd name="T64" fmla="*/ 0 w 213"/>
                      <a:gd name="T65" fmla="*/ 0 h 550"/>
                      <a:gd name="T66" fmla="*/ 0 w 213"/>
                      <a:gd name="T67" fmla="*/ 0 h 550"/>
                      <a:gd name="T68" fmla="*/ 0 w 213"/>
                      <a:gd name="T69" fmla="*/ 0 h 550"/>
                      <a:gd name="T70" fmla="*/ 0 w 213"/>
                      <a:gd name="T71" fmla="*/ 0 h 550"/>
                      <a:gd name="T72" fmla="*/ 0 w 213"/>
                      <a:gd name="T73" fmla="*/ 0 h 550"/>
                      <a:gd name="T74" fmla="*/ 0 w 213"/>
                      <a:gd name="T75" fmla="*/ 0 h 550"/>
                      <a:gd name="T76" fmla="*/ 0 w 213"/>
                      <a:gd name="T77" fmla="*/ 0 h 550"/>
                      <a:gd name="T78" fmla="*/ 0 w 213"/>
                      <a:gd name="T79" fmla="*/ 0 h 550"/>
                      <a:gd name="T80" fmla="*/ 0 w 213"/>
                      <a:gd name="T81" fmla="*/ 0 h 550"/>
                      <a:gd name="T82" fmla="*/ 0 w 213"/>
                      <a:gd name="T83" fmla="*/ 0 h 550"/>
                      <a:gd name="T84" fmla="*/ 0 w 213"/>
                      <a:gd name="T85" fmla="*/ 0 h 550"/>
                      <a:gd name="T86" fmla="*/ 0 w 213"/>
                      <a:gd name="T87" fmla="*/ 0 h 550"/>
                      <a:gd name="T88" fmla="*/ 0 w 213"/>
                      <a:gd name="T89" fmla="*/ 0 h 550"/>
                      <a:gd name="T90" fmla="*/ 0 w 213"/>
                      <a:gd name="T91" fmla="*/ 0 h 550"/>
                      <a:gd name="T92" fmla="*/ 0 w 213"/>
                      <a:gd name="T93" fmla="*/ 0 h 550"/>
                      <a:gd name="T94" fmla="*/ 0 w 213"/>
                      <a:gd name="T95" fmla="*/ 0 h 55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13"/>
                      <a:gd name="T145" fmla="*/ 0 h 550"/>
                      <a:gd name="T146" fmla="*/ 213 w 213"/>
                      <a:gd name="T147" fmla="*/ 550 h 55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13" h="550">
                        <a:moveTo>
                          <a:pt x="155" y="0"/>
                        </a:moveTo>
                        <a:lnTo>
                          <a:pt x="137" y="7"/>
                        </a:lnTo>
                        <a:lnTo>
                          <a:pt x="119" y="12"/>
                        </a:lnTo>
                        <a:lnTo>
                          <a:pt x="103" y="16"/>
                        </a:lnTo>
                        <a:lnTo>
                          <a:pt x="87" y="17"/>
                        </a:lnTo>
                        <a:lnTo>
                          <a:pt x="72" y="17"/>
                        </a:lnTo>
                        <a:lnTo>
                          <a:pt x="59" y="15"/>
                        </a:lnTo>
                        <a:lnTo>
                          <a:pt x="47" y="13"/>
                        </a:lnTo>
                        <a:lnTo>
                          <a:pt x="36" y="11"/>
                        </a:lnTo>
                        <a:lnTo>
                          <a:pt x="26" y="10"/>
                        </a:lnTo>
                        <a:lnTo>
                          <a:pt x="18" y="10"/>
                        </a:lnTo>
                        <a:lnTo>
                          <a:pt x="11" y="11"/>
                        </a:lnTo>
                        <a:lnTo>
                          <a:pt x="6" y="13"/>
                        </a:lnTo>
                        <a:lnTo>
                          <a:pt x="2" y="19"/>
                        </a:lnTo>
                        <a:lnTo>
                          <a:pt x="0" y="27"/>
                        </a:lnTo>
                        <a:lnTo>
                          <a:pt x="0" y="38"/>
                        </a:lnTo>
                        <a:lnTo>
                          <a:pt x="2" y="52"/>
                        </a:lnTo>
                        <a:lnTo>
                          <a:pt x="8" y="81"/>
                        </a:lnTo>
                        <a:lnTo>
                          <a:pt x="15" y="99"/>
                        </a:lnTo>
                        <a:lnTo>
                          <a:pt x="22" y="112"/>
                        </a:lnTo>
                        <a:lnTo>
                          <a:pt x="31" y="120"/>
                        </a:lnTo>
                        <a:lnTo>
                          <a:pt x="41" y="128"/>
                        </a:lnTo>
                        <a:lnTo>
                          <a:pt x="50" y="135"/>
                        </a:lnTo>
                        <a:lnTo>
                          <a:pt x="62" y="146"/>
                        </a:lnTo>
                        <a:lnTo>
                          <a:pt x="73" y="162"/>
                        </a:lnTo>
                        <a:lnTo>
                          <a:pt x="86" y="180"/>
                        </a:lnTo>
                        <a:lnTo>
                          <a:pt x="97" y="193"/>
                        </a:lnTo>
                        <a:lnTo>
                          <a:pt x="109" y="203"/>
                        </a:lnTo>
                        <a:lnTo>
                          <a:pt x="118" y="213"/>
                        </a:lnTo>
                        <a:lnTo>
                          <a:pt x="126" y="223"/>
                        </a:lnTo>
                        <a:lnTo>
                          <a:pt x="130" y="235"/>
                        </a:lnTo>
                        <a:lnTo>
                          <a:pt x="129" y="250"/>
                        </a:lnTo>
                        <a:lnTo>
                          <a:pt x="123" y="271"/>
                        </a:lnTo>
                        <a:lnTo>
                          <a:pt x="112" y="291"/>
                        </a:lnTo>
                        <a:lnTo>
                          <a:pt x="99" y="303"/>
                        </a:lnTo>
                        <a:lnTo>
                          <a:pt x="87" y="311"/>
                        </a:lnTo>
                        <a:lnTo>
                          <a:pt x="74" y="318"/>
                        </a:lnTo>
                        <a:lnTo>
                          <a:pt x="64" y="325"/>
                        </a:lnTo>
                        <a:lnTo>
                          <a:pt x="56" y="338"/>
                        </a:lnTo>
                        <a:lnTo>
                          <a:pt x="53" y="357"/>
                        </a:lnTo>
                        <a:lnTo>
                          <a:pt x="55" y="389"/>
                        </a:lnTo>
                        <a:lnTo>
                          <a:pt x="58" y="407"/>
                        </a:lnTo>
                        <a:lnTo>
                          <a:pt x="60" y="425"/>
                        </a:lnTo>
                        <a:lnTo>
                          <a:pt x="61" y="442"/>
                        </a:lnTo>
                        <a:lnTo>
                          <a:pt x="61" y="458"/>
                        </a:lnTo>
                        <a:lnTo>
                          <a:pt x="62" y="474"/>
                        </a:lnTo>
                        <a:lnTo>
                          <a:pt x="63" y="488"/>
                        </a:lnTo>
                        <a:lnTo>
                          <a:pt x="63" y="501"/>
                        </a:lnTo>
                        <a:lnTo>
                          <a:pt x="64" y="513"/>
                        </a:lnTo>
                        <a:lnTo>
                          <a:pt x="65" y="523"/>
                        </a:lnTo>
                        <a:lnTo>
                          <a:pt x="67" y="533"/>
                        </a:lnTo>
                        <a:lnTo>
                          <a:pt x="69" y="540"/>
                        </a:lnTo>
                        <a:lnTo>
                          <a:pt x="73" y="545"/>
                        </a:lnTo>
                        <a:lnTo>
                          <a:pt x="77" y="549"/>
                        </a:lnTo>
                        <a:lnTo>
                          <a:pt x="83" y="550"/>
                        </a:lnTo>
                        <a:lnTo>
                          <a:pt x="89" y="550"/>
                        </a:lnTo>
                        <a:lnTo>
                          <a:pt x="97" y="547"/>
                        </a:lnTo>
                        <a:lnTo>
                          <a:pt x="115" y="540"/>
                        </a:lnTo>
                        <a:lnTo>
                          <a:pt x="133" y="533"/>
                        </a:lnTo>
                        <a:lnTo>
                          <a:pt x="149" y="525"/>
                        </a:lnTo>
                        <a:lnTo>
                          <a:pt x="162" y="517"/>
                        </a:lnTo>
                        <a:lnTo>
                          <a:pt x="174" y="507"/>
                        </a:lnTo>
                        <a:lnTo>
                          <a:pt x="182" y="495"/>
                        </a:lnTo>
                        <a:lnTo>
                          <a:pt x="188" y="480"/>
                        </a:lnTo>
                        <a:lnTo>
                          <a:pt x="188" y="462"/>
                        </a:lnTo>
                        <a:lnTo>
                          <a:pt x="184" y="445"/>
                        </a:lnTo>
                        <a:lnTo>
                          <a:pt x="180" y="431"/>
                        </a:lnTo>
                        <a:lnTo>
                          <a:pt x="175" y="419"/>
                        </a:lnTo>
                        <a:lnTo>
                          <a:pt x="171" y="407"/>
                        </a:lnTo>
                        <a:lnTo>
                          <a:pt x="168" y="395"/>
                        </a:lnTo>
                        <a:lnTo>
                          <a:pt x="167" y="379"/>
                        </a:lnTo>
                        <a:lnTo>
                          <a:pt x="169" y="361"/>
                        </a:lnTo>
                        <a:lnTo>
                          <a:pt x="175" y="336"/>
                        </a:lnTo>
                        <a:lnTo>
                          <a:pt x="184" y="312"/>
                        </a:lnTo>
                        <a:lnTo>
                          <a:pt x="194" y="293"/>
                        </a:lnTo>
                        <a:lnTo>
                          <a:pt x="202" y="279"/>
                        </a:lnTo>
                        <a:lnTo>
                          <a:pt x="209" y="267"/>
                        </a:lnTo>
                        <a:lnTo>
                          <a:pt x="212" y="255"/>
                        </a:lnTo>
                        <a:lnTo>
                          <a:pt x="213" y="240"/>
                        </a:lnTo>
                        <a:lnTo>
                          <a:pt x="209" y="222"/>
                        </a:lnTo>
                        <a:lnTo>
                          <a:pt x="199" y="198"/>
                        </a:lnTo>
                        <a:lnTo>
                          <a:pt x="194" y="183"/>
                        </a:lnTo>
                        <a:lnTo>
                          <a:pt x="189" y="168"/>
                        </a:lnTo>
                        <a:lnTo>
                          <a:pt x="183" y="152"/>
                        </a:lnTo>
                        <a:lnTo>
                          <a:pt x="179" y="135"/>
                        </a:lnTo>
                        <a:lnTo>
                          <a:pt x="175" y="118"/>
                        </a:lnTo>
                        <a:lnTo>
                          <a:pt x="172" y="103"/>
                        </a:lnTo>
                        <a:lnTo>
                          <a:pt x="169" y="86"/>
                        </a:lnTo>
                        <a:lnTo>
                          <a:pt x="166" y="70"/>
                        </a:lnTo>
                        <a:lnTo>
                          <a:pt x="163" y="56"/>
                        </a:lnTo>
                        <a:lnTo>
                          <a:pt x="161" y="43"/>
                        </a:lnTo>
                        <a:lnTo>
                          <a:pt x="159" y="30"/>
                        </a:lnTo>
                        <a:lnTo>
                          <a:pt x="157" y="20"/>
                        </a:lnTo>
                        <a:lnTo>
                          <a:pt x="156" y="11"/>
                        </a:lnTo>
                        <a:lnTo>
                          <a:pt x="156" y="5"/>
                        </a:lnTo>
                        <a:lnTo>
                          <a:pt x="155" y="1"/>
                        </a:lnTo>
                        <a:lnTo>
                          <a:pt x="155" y="0"/>
                        </a:lnTo>
                        <a:close/>
                      </a:path>
                    </a:pathLst>
                  </a:custGeom>
                  <a:solidFill>
                    <a:srgbClr val="FAB0B3"/>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97" name="Freeform 234">
                    <a:extLst>
                      <a:ext uri="{FF2B5EF4-FFF2-40B4-BE49-F238E27FC236}">
                        <a16:creationId xmlns:a16="http://schemas.microsoft.com/office/drawing/2014/main" id="{1BEB8683-0FE6-4ABA-BF40-A654D6CD8B2E}"/>
                      </a:ext>
                    </a:extLst>
                  </p:cNvPr>
                  <p:cNvSpPr>
                    <a:spLocks noChangeAspect="1"/>
                  </p:cNvSpPr>
                  <p:nvPr/>
                </p:nvSpPr>
                <p:spPr bwMode="auto">
                  <a:xfrm>
                    <a:off x="664" y="2742"/>
                    <a:ext cx="169" cy="184"/>
                  </a:xfrm>
                  <a:custGeom>
                    <a:avLst/>
                    <a:gdLst>
                      <a:gd name="T0" fmla="*/ 0 w 549"/>
                      <a:gd name="T1" fmla="*/ 0 h 597"/>
                      <a:gd name="T2" fmla="*/ 0 w 549"/>
                      <a:gd name="T3" fmla="*/ 0 h 597"/>
                      <a:gd name="T4" fmla="*/ 0 w 549"/>
                      <a:gd name="T5" fmla="*/ 0 h 597"/>
                      <a:gd name="T6" fmla="*/ 0 w 549"/>
                      <a:gd name="T7" fmla="*/ 0 h 597"/>
                      <a:gd name="T8" fmla="*/ 0 w 549"/>
                      <a:gd name="T9" fmla="*/ 0 h 597"/>
                      <a:gd name="T10" fmla="*/ 0 w 549"/>
                      <a:gd name="T11" fmla="*/ 0 h 597"/>
                      <a:gd name="T12" fmla="*/ 0 w 549"/>
                      <a:gd name="T13" fmla="*/ 0 h 597"/>
                      <a:gd name="T14" fmla="*/ 0 w 549"/>
                      <a:gd name="T15" fmla="*/ 0 h 597"/>
                      <a:gd name="T16" fmla="*/ 0 w 549"/>
                      <a:gd name="T17" fmla="*/ 0 h 597"/>
                      <a:gd name="T18" fmla="*/ 0 w 549"/>
                      <a:gd name="T19" fmla="*/ 0 h 597"/>
                      <a:gd name="T20" fmla="*/ 0 w 549"/>
                      <a:gd name="T21" fmla="*/ 0 h 597"/>
                      <a:gd name="T22" fmla="*/ 0 w 549"/>
                      <a:gd name="T23" fmla="*/ 0 h 597"/>
                      <a:gd name="T24" fmla="*/ 0 w 549"/>
                      <a:gd name="T25" fmla="*/ 0 h 597"/>
                      <a:gd name="T26" fmla="*/ 0 w 549"/>
                      <a:gd name="T27" fmla="*/ 0 h 597"/>
                      <a:gd name="T28" fmla="*/ 0 w 549"/>
                      <a:gd name="T29" fmla="*/ 0 h 597"/>
                      <a:gd name="T30" fmla="*/ 0 w 549"/>
                      <a:gd name="T31" fmla="*/ 0 h 597"/>
                      <a:gd name="T32" fmla="*/ 0 w 549"/>
                      <a:gd name="T33" fmla="*/ 0 h 597"/>
                      <a:gd name="T34" fmla="*/ 0 w 549"/>
                      <a:gd name="T35" fmla="*/ 0 h 597"/>
                      <a:gd name="T36" fmla="*/ 0 w 549"/>
                      <a:gd name="T37" fmla="*/ 0 h 597"/>
                      <a:gd name="T38" fmla="*/ 0 w 549"/>
                      <a:gd name="T39" fmla="*/ 0 h 597"/>
                      <a:gd name="T40" fmla="*/ 0 w 549"/>
                      <a:gd name="T41" fmla="*/ 0 h 597"/>
                      <a:gd name="T42" fmla="*/ 0 w 549"/>
                      <a:gd name="T43" fmla="*/ 0 h 597"/>
                      <a:gd name="T44" fmla="*/ 0 w 549"/>
                      <a:gd name="T45" fmla="*/ 0 h 597"/>
                      <a:gd name="T46" fmla="*/ 0 w 549"/>
                      <a:gd name="T47" fmla="*/ 0 h 597"/>
                      <a:gd name="T48" fmla="*/ 0 w 549"/>
                      <a:gd name="T49" fmla="*/ 0 h 597"/>
                      <a:gd name="T50" fmla="*/ 0 w 549"/>
                      <a:gd name="T51" fmla="*/ 0 h 597"/>
                      <a:gd name="T52" fmla="*/ 0 w 549"/>
                      <a:gd name="T53" fmla="*/ 0 h 597"/>
                      <a:gd name="T54" fmla="*/ 0 w 549"/>
                      <a:gd name="T55" fmla="*/ 0 h 597"/>
                      <a:gd name="T56" fmla="*/ 0 w 549"/>
                      <a:gd name="T57" fmla="*/ 0 h 597"/>
                      <a:gd name="T58" fmla="*/ 0 w 549"/>
                      <a:gd name="T59" fmla="*/ 0 h 597"/>
                      <a:gd name="T60" fmla="*/ 0 w 549"/>
                      <a:gd name="T61" fmla="*/ 0 h 597"/>
                      <a:gd name="T62" fmla="*/ 0 w 549"/>
                      <a:gd name="T63" fmla="*/ 0 h 597"/>
                      <a:gd name="T64" fmla="*/ 0 w 549"/>
                      <a:gd name="T65" fmla="*/ 0 h 597"/>
                      <a:gd name="T66" fmla="*/ 0 w 549"/>
                      <a:gd name="T67" fmla="*/ 0 h 597"/>
                      <a:gd name="T68" fmla="*/ 0 w 549"/>
                      <a:gd name="T69" fmla="*/ 0 h 597"/>
                      <a:gd name="T70" fmla="*/ 0 w 549"/>
                      <a:gd name="T71" fmla="*/ 0 h 597"/>
                      <a:gd name="T72" fmla="*/ 0 w 549"/>
                      <a:gd name="T73" fmla="*/ 0 h 597"/>
                      <a:gd name="T74" fmla="*/ 0 w 549"/>
                      <a:gd name="T75" fmla="*/ 0 h 597"/>
                      <a:gd name="T76" fmla="*/ 0 w 549"/>
                      <a:gd name="T77" fmla="*/ 0 h 597"/>
                      <a:gd name="T78" fmla="*/ 0 w 549"/>
                      <a:gd name="T79" fmla="*/ 0 h 597"/>
                      <a:gd name="T80" fmla="*/ 0 w 549"/>
                      <a:gd name="T81" fmla="*/ 0 h 597"/>
                      <a:gd name="T82" fmla="*/ 0 w 549"/>
                      <a:gd name="T83" fmla="*/ 0 h 597"/>
                      <a:gd name="T84" fmla="*/ 0 w 549"/>
                      <a:gd name="T85" fmla="*/ 0 h 597"/>
                      <a:gd name="T86" fmla="*/ 0 w 549"/>
                      <a:gd name="T87" fmla="*/ 0 h 597"/>
                      <a:gd name="T88" fmla="*/ 0 w 549"/>
                      <a:gd name="T89" fmla="*/ 0 h 597"/>
                      <a:gd name="T90" fmla="*/ 0 w 549"/>
                      <a:gd name="T91" fmla="*/ 0 h 597"/>
                      <a:gd name="T92" fmla="*/ 0 w 549"/>
                      <a:gd name="T93" fmla="*/ 0 h 597"/>
                      <a:gd name="T94" fmla="*/ 0 w 549"/>
                      <a:gd name="T95" fmla="*/ 0 h 5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49"/>
                      <a:gd name="T145" fmla="*/ 0 h 597"/>
                      <a:gd name="T146" fmla="*/ 549 w 549"/>
                      <a:gd name="T147" fmla="*/ 597 h 5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49" h="597">
                        <a:moveTo>
                          <a:pt x="463" y="0"/>
                        </a:moveTo>
                        <a:lnTo>
                          <a:pt x="485" y="9"/>
                        </a:lnTo>
                        <a:lnTo>
                          <a:pt x="506" y="15"/>
                        </a:lnTo>
                        <a:lnTo>
                          <a:pt x="523" y="19"/>
                        </a:lnTo>
                        <a:lnTo>
                          <a:pt x="538" y="22"/>
                        </a:lnTo>
                        <a:lnTo>
                          <a:pt x="547" y="28"/>
                        </a:lnTo>
                        <a:lnTo>
                          <a:pt x="549" y="37"/>
                        </a:lnTo>
                        <a:lnTo>
                          <a:pt x="542" y="51"/>
                        </a:lnTo>
                        <a:lnTo>
                          <a:pt x="526" y="72"/>
                        </a:lnTo>
                        <a:lnTo>
                          <a:pt x="507" y="93"/>
                        </a:lnTo>
                        <a:lnTo>
                          <a:pt x="493" y="108"/>
                        </a:lnTo>
                        <a:lnTo>
                          <a:pt x="483" y="116"/>
                        </a:lnTo>
                        <a:lnTo>
                          <a:pt x="472" y="123"/>
                        </a:lnTo>
                        <a:lnTo>
                          <a:pt x="460" y="128"/>
                        </a:lnTo>
                        <a:lnTo>
                          <a:pt x="444" y="135"/>
                        </a:lnTo>
                        <a:lnTo>
                          <a:pt x="422" y="146"/>
                        </a:lnTo>
                        <a:lnTo>
                          <a:pt x="391" y="162"/>
                        </a:lnTo>
                        <a:lnTo>
                          <a:pt x="359" y="178"/>
                        </a:lnTo>
                        <a:lnTo>
                          <a:pt x="334" y="186"/>
                        </a:lnTo>
                        <a:lnTo>
                          <a:pt x="314" y="190"/>
                        </a:lnTo>
                        <a:lnTo>
                          <a:pt x="299" y="192"/>
                        </a:lnTo>
                        <a:lnTo>
                          <a:pt x="291" y="197"/>
                        </a:lnTo>
                        <a:lnTo>
                          <a:pt x="287" y="209"/>
                        </a:lnTo>
                        <a:lnTo>
                          <a:pt x="288" y="229"/>
                        </a:lnTo>
                        <a:lnTo>
                          <a:pt x="292" y="262"/>
                        </a:lnTo>
                        <a:lnTo>
                          <a:pt x="296" y="281"/>
                        </a:lnTo>
                        <a:lnTo>
                          <a:pt x="301" y="298"/>
                        </a:lnTo>
                        <a:lnTo>
                          <a:pt x="306" y="313"/>
                        </a:lnTo>
                        <a:lnTo>
                          <a:pt x="312" y="327"/>
                        </a:lnTo>
                        <a:lnTo>
                          <a:pt x="318" y="339"/>
                        </a:lnTo>
                        <a:lnTo>
                          <a:pt x="323" y="350"/>
                        </a:lnTo>
                        <a:lnTo>
                          <a:pt x="328" y="360"/>
                        </a:lnTo>
                        <a:lnTo>
                          <a:pt x="332" y="370"/>
                        </a:lnTo>
                        <a:lnTo>
                          <a:pt x="334" y="380"/>
                        </a:lnTo>
                        <a:lnTo>
                          <a:pt x="334" y="389"/>
                        </a:lnTo>
                        <a:lnTo>
                          <a:pt x="333" y="398"/>
                        </a:lnTo>
                        <a:lnTo>
                          <a:pt x="327" y="409"/>
                        </a:lnTo>
                        <a:lnTo>
                          <a:pt x="321" y="419"/>
                        </a:lnTo>
                        <a:lnTo>
                          <a:pt x="311" y="432"/>
                        </a:lnTo>
                        <a:lnTo>
                          <a:pt x="296" y="446"/>
                        </a:lnTo>
                        <a:lnTo>
                          <a:pt x="278" y="460"/>
                        </a:lnTo>
                        <a:lnTo>
                          <a:pt x="258" y="476"/>
                        </a:lnTo>
                        <a:lnTo>
                          <a:pt x="240" y="493"/>
                        </a:lnTo>
                        <a:lnTo>
                          <a:pt x="224" y="509"/>
                        </a:lnTo>
                        <a:lnTo>
                          <a:pt x="208" y="525"/>
                        </a:lnTo>
                        <a:lnTo>
                          <a:pt x="193" y="540"/>
                        </a:lnTo>
                        <a:lnTo>
                          <a:pt x="180" y="554"/>
                        </a:lnTo>
                        <a:lnTo>
                          <a:pt x="167" y="566"/>
                        </a:lnTo>
                        <a:lnTo>
                          <a:pt x="155" y="578"/>
                        </a:lnTo>
                        <a:lnTo>
                          <a:pt x="144" y="586"/>
                        </a:lnTo>
                        <a:lnTo>
                          <a:pt x="133" y="592"/>
                        </a:lnTo>
                        <a:lnTo>
                          <a:pt x="124" y="597"/>
                        </a:lnTo>
                        <a:lnTo>
                          <a:pt x="116" y="597"/>
                        </a:lnTo>
                        <a:lnTo>
                          <a:pt x="107" y="595"/>
                        </a:lnTo>
                        <a:lnTo>
                          <a:pt x="99" y="588"/>
                        </a:lnTo>
                        <a:lnTo>
                          <a:pt x="93" y="578"/>
                        </a:lnTo>
                        <a:lnTo>
                          <a:pt x="85" y="563"/>
                        </a:lnTo>
                        <a:lnTo>
                          <a:pt x="78" y="545"/>
                        </a:lnTo>
                        <a:lnTo>
                          <a:pt x="70" y="525"/>
                        </a:lnTo>
                        <a:lnTo>
                          <a:pt x="62" y="505"/>
                        </a:lnTo>
                        <a:lnTo>
                          <a:pt x="54" y="483"/>
                        </a:lnTo>
                        <a:lnTo>
                          <a:pt x="45" y="460"/>
                        </a:lnTo>
                        <a:lnTo>
                          <a:pt x="37" y="436"/>
                        </a:lnTo>
                        <a:lnTo>
                          <a:pt x="29" y="412"/>
                        </a:lnTo>
                        <a:lnTo>
                          <a:pt x="21" y="387"/>
                        </a:lnTo>
                        <a:lnTo>
                          <a:pt x="15" y="363"/>
                        </a:lnTo>
                        <a:lnTo>
                          <a:pt x="10" y="339"/>
                        </a:lnTo>
                        <a:lnTo>
                          <a:pt x="4" y="315"/>
                        </a:lnTo>
                        <a:lnTo>
                          <a:pt x="2" y="290"/>
                        </a:lnTo>
                        <a:lnTo>
                          <a:pt x="0" y="268"/>
                        </a:lnTo>
                        <a:lnTo>
                          <a:pt x="1" y="246"/>
                        </a:lnTo>
                        <a:lnTo>
                          <a:pt x="3" y="226"/>
                        </a:lnTo>
                        <a:lnTo>
                          <a:pt x="9" y="208"/>
                        </a:lnTo>
                        <a:lnTo>
                          <a:pt x="21" y="174"/>
                        </a:lnTo>
                        <a:lnTo>
                          <a:pt x="35" y="147"/>
                        </a:lnTo>
                        <a:lnTo>
                          <a:pt x="50" y="123"/>
                        </a:lnTo>
                        <a:lnTo>
                          <a:pt x="66" y="102"/>
                        </a:lnTo>
                        <a:lnTo>
                          <a:pt x="86" y="84"/>
                        </a:lnTo>
                        <a:lnTo>
                          <a:pt x="110" y="68"/>
                        </a:lnTo>
                        <a:lnTo>
                          <a:pt x="138" y="54"/>
                        </a:lnTo>
                        <a:lnTo>
                          <a:pt x="171" y="41"/>
                        </a:lnTo>
                        <a:lnTo>
                          <a:pt x="190" y="35"/>
                        </a:lnTo>
                        <a:lnTo>
                          <a:pt x="211" y="29"/>
                        </a:lnTo>
                        <a:lnTo>
                          <a:pt x="233" y="24"/>
                        </a:lnTo>
                        <a:lnTo>
                          <a:pt x="257" y="20"/>
                        </a:lnTo>
                        <a:lnTo>
                          <a:pt x="281" y="16"/>
                        </a:lnTo>
                        <a:lnTo>
                          <a:pt x="305" y="13"/>
                        </a:lnTo>
                        <a:lnTo>
                          <a:pt x="329" y="9"/>
                        </a:lnTo>
                        <a:lnTo>
                          <a:pt x="353" y="7"/>
                        </a:lnTo>
                        <a:lnTo>
                          <a:pt x="375" y="5"/>
                        </a:lnTo>
                        <a:lnTo>
                          <a:pt x="396" y="3"/>
                        </a:lnTo>
                        <a:lnTo>
                          <a:pt x="414" y="2"/>
                        </a:lnTo>
                        <a:lnTo>
                          <a:pt x="430" y="1"/>
                        </a:lnTo>
                        <a:lnTo>
                          <a:pt x="444" y="1"/>
                        </a:lnTo>
                        <a:lnTo>
                          <a:pt x="454" y="0"/>
                        </a:lnTo>
                        <a:lnTo>
                          <a:pt x="461" y="0"/>
                        </a:lnTo>
                        <a:lnTo>
                          <a:pt x="463" y="0"/>
                        </a:lnTo>
                        <a:close/>
                      </a:path>
                    </a:pathLst>
                  </a:custGeom>
                  <a:solidFill>
                    <a:srgbClr val="CC99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98" name="Freeform 235">
                    <a:extLst>
                      <a:ext uri="{FF2B5EF4-FFF2-40B4-BE49-F238E27FC236}">
                        <a16:creationId xmlns:a16="http://schemas.microsoft.com/office/drawing/2014/main" id="{3EF4F25D-0F8D-480E-B5F7-4AC366DC54B8}"/>
                      </a:ext>
                    </a:extLst>
                  </p:cNvPr>
                  <p:cNvSpPr>
                    <a:spLocks noChangeAspect="1"/>
                  </p:cNvSpPr>
                  <p:nvPr/>
                </p:nvSpPr>
                <p:spPr bwMode="auto">
                  <a:xfrm>
                    <a:off x="614" y="2995"/>
                    <a:ext cx="616" cy="386"/>
                  </a:xfrm>
                  <a:custGeom>
                    <a:avLst/>
                    <a:gdLst>
                      <a:gd name="T0" fmla="*/ 0 w 1999"/>
                      <a:gd name="T1" fmla="*/ 0 h 1255"/>
                      <a:gd name="T2" fmla="*/ 0 w 1999"/>
                      <a:gd name="T3" fmla="*/ 0 h 1255"/>
                      <a:gd name="T4" fmla="*/ 0 w 1999"/>
                      <a:gd name="T5" fmla="*/ 0 h 1255"/>
                      <a:gd name="T6" fmla="*/ 0 w 1999"/>
                      <a:gd name="T7" fmla="*/ 0 h 1255"/>
                      <a:gd name="T8" fmla="*/ 0 w 1999"/>
                      <a:gd name="T9" fmla="*/ 0 h 1255"/>
                      <a:gd name="T10" fmla="*/ 0 w 1999"/>
                      <a:gd name="T11" fmla="*/ 0 h 1255"/>
                      <a:gd name="T12" fmla="*/ 0 w 1999"/>
                      <a:gd name="T13" fmla="*/ 0 h 1255"/>
                      <a:gd name="T14" fmla="*/ 0 w 1999"/>
                      <a:gd name="T15" fmla="*/ 0 h 1255"/>
                      <a:gd name="T16" fmla="*/ 0 w 1999"/>
                      <a:gd name="T17" fmla="*/ 0 h 1255"/>
                      <a:gd name="T18" fmla="*/ 0 w 1999"/>
                      <a:gd name="T19" fmla="*/ 0 h 1255"/>
                      <a:gd name="T20" fmla="*/ 0 w 1999"/>
                      <a:gd name="T21" fmla="*/ 0 h 1255"/>
                      <a:gd name="T22" fmla="*/ 0 w 1999"/>
                      <a:gd name="T23" fmla="*/ 0 h 1255"/>
                      <a:gd name="T24" fmla="*/ 0 w 1999"/>
                      <a:gd name="T25" fmla="*/ 0 h 1255"/>
                      <a:gd name="T26" fmla="*/ 0 w 1999"/>
                      <a:gd name="T27" fmla="*/ 0 h 1255"/>
                      <a:gd name="T28" fmla="*/ 0 w 1999"/>
                      <a:gd name="T29" fmla="*/ 0 h 1255"/>
                      <a:gd name="T30" fmla="*/ 0 w 1999"/>
                      <a:gd name="T31" fmla="*/ 0 h 1255"/>
                      <a:gd name="T32" fmla="*/ 0 w 1999"/>
                      <a:gd name="T33" fmla="*/ 0 h 1255"/>
                      <a:gd name="T34" fmla="*/ 0 w 1999"/>
                      <a:gd name="T35" fmla="*/ 0 h 1255"/>
                      <a:gd name="T36" fmla="*/ 0 w 1999"/>
                      <a:gd name="T37" fmla="*/ 0 h 1255"/>
                      <a:gd name="T38" fmla="*/ 0 w 1999"/>
                      <a:gd name="T39" fmla="*/ 0 h 1255"/>
                      <a:gd name="T40" fmla="*/ 0 w 1999"/>
                      <a:gd name="T41" fmla="*/ 0 h 1255"/>
                      <a:gd name="T42" fmla="*/ 0 w 1999"/>
                      <a:gd name="T43" fmla="*/ 0 h 1255"/>
                      <a:gd name="T44" fmla="*/ 0 w 1999"/>
                      <a:gd name="T45" fmla="*/ 0 h 1255"/>
                      <a:gd name="T46" fmla="*/ 0 w 1999"/>
                      <a:gd name="T47" fmla="*/ 0 h 1255"/>
                      <a:gd name="T48" fmla="*/ 0 w 1999"/>
                      <a:gd name="T49" fmla="*/ 0 h 1255"/>
                      <a:gd name="T50" fmla="*/ 0 w 1999"/>
                      <a:gd name="T51" fmla="*/ 0 h 1255"/>
                      <a:gd name="T52" fmla="*/ 0 w 1999"/>
                      <a:gd name="T53" fmla="*/ 0 h 1255"/>
                      <a:gd name="T54" fmla="*/ 0 w 1999"/>
                      <a:gd name="T55" fmla="*/ 0 h 1255"/>
                      <a:gd name="T56" fmla="*/ 0 w 1999"/>
                      <a:gd name="T57" fmla="*/ 0 h 1255"/>
                      <a:gd name="T58" fmla="*/ 0 w 1999"/>
                      <a:gd name="T59" fmla="*/ 0 h 1255"/>
                      <a:gd name="T60" fmla="*/ 0 w 1999"/>
                      <a:gd name="T61" fmla="*/ 0 h 1255"/>
                      <a:gd name="T62" fmla="*/ 0 w 1999"/>
                      <a:gd name="T63" fmla="*/ 0 h 1255"/>
                      <a:gd name="T64" fmla="*/ 0 w 1999"/>
                      <a:gd name="T65" fmla="*/ 0 h 1255"/>
                      <a:gd name="T66" fmla="*/ 0 w 1999"/>
                      <a:gd name="T67" fmla="*/ 0 h 1255"/>
                      <a:gd name="T68" fmla="*/ 0 w 1999"/>
                      <a:gd name="T69" fmla="*/ 0 h 1255"/>
                      <a:gd name="T70" fmla="*/ 0 w 1999"/>
                      <a:gd name="T71" fmla="*/ 0 h 1255"/>
                      <a:gd name="T72" fmla="*/ 0 w 1999"/>
                      <a:gd name="T73" fmla="*/ 0 h 1255"/>
                      <a:gd name="T74" fmla="*/ 0 w 1999"/>
                      <a:gd name="T75" fmla="*/ 0 h 1255"/>
                      <a:gd name="T76" fmla="*/ 0 w 1999"/>
                      <a:gd name="T77" fmla="*/ 0 h 1255"/>
                      <a:gd name="T78" fmla="*/ 0 w 1999"/>
                      <a:gd name="T79" fmla="*/ 0 h 1255"/>
                      <a:gd name="T80" fmla="*/ 0 w 1999"/>
                      <a:gd name="T81" fmla="*/ 0 h 1255"/>
                      <a:gd name="T82" fmla="*/ 0 w 1999"/>
                      <a:gd name="T83" fmla="*/ 0 h 1255"/>
                      <a:gd name="T84" fmla="*/ 0 w 1999"/>
                      <a:gd name="T85" fmla="*/ 0 h 1255"/>
                      <a:gd name="T86" fmla="*/ 0 w 1999"/>
                      <a:gd name="T87" fmla="*/ 0 h 1255"/>
                      <a:gd name="T88" fmla="*/ 0 w 1999"/>
                      <a:gd name="T89" fmla="*/ 0 h 1255"/>
                      <a:gd name="T90" fmla="*/ 0 w 1999"/>
                      <a:gd name="T91" fmla="*/ 0 h 1255"/>
                      <a:gd name="T92" fmla="*/ 0 w 1999"/>
                      <a:gd name="T93" fmla="*/ 0 h 1255"/>
                      <a:gd name="T94" fmla="*/ 0 w 1999"/>
                      <a:gd name="T95" fmla="*/ 0 h 1255"/>
                      <a:gd name="T96" fmla="*/ 0 w 1999"/>
                      <a:gd name="T97" fmla="*/ 0 h 1255"/>
                      <a:gd name="T98" fmla="*/ 0 w 1999"/>
                      <a:gd name="T99" fmla="*/ 0 h 1255"/>
                      <a:gd name="T100" fmla="*/ 0 w 1999"/>
                      <a:gd name="T101" fmla="*/ 0 h 1255"/>
                      <a:gd name="T102" fmla="*/ 0 w 1999"/>
                      <a:gd name="T103" fmla="*/ 0 h 1255"/>
                      <a:gd name="T104" fmla="*/ 0 w 1999"/>
                      <a:gd name="T105" fmla="*/ 0 h 1255"/>
                      <a:gd name="T106" fmla="*/ 0 w 1999"/>
                      <a:gd name="T107" fmla="*/ 0 h 1255"/>
                      <a:gd name="T108" fmla="*/ 0 w 1999"/>
                      <a:gd name="T109" fmla="*/ 0 h 125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99"/>
                      <a:gd name="T166" fmla="*/ 0 h 1255"/>
                      <a:gd name="T167" fmla="*/ 1999 w 1999"/>
                      <a:gd name="T168" fmla="*/ 1255 h 125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99" h="1255">
                        <a:moveTo>
                          <a:pt x="323" y="70"/>
                        </a:moveTo>
                        <a:lnTo>
                          <a:pt x="359" y="78"/>
                        </a:lnTo>
                        <a:lnTo>
                          <a:pt x="391" y="83"/>
                        </a:lnTo>
                        <a:lnTo>
                          <a:pt x="419" y="88"/>
                        </a:lnTo>
                        <a:lnTo>
                          <a:pt x="443" y="93"/>
                        </a:lnTo>
                        <a:lnTo>
                          <a:pt x="465" y="98"/>
                        </a:lnTo>
                        <a:lnTo>
                          <a:pt x="485" y="102"/>
                        </a:lnTo>
                        <a:lnTo>
                          <a:pt x="502" y="106"/>
                        </a:lnTo>
                        <a:lnTo>
                          <a:pt x="518" y="111"/>
                        </a:lnTo>
                        <a:lnTo>
                          <a:pt x="532" y="115"/>
                        </a:lnTo>
                        <a:lnTo>
                          <a:pt x="547" y="122"/>
                        </a:lnTo>
                        <a:lnTo>
                          <a:pt x="561" y="128"/>
                        </a:lnTo>
                        <a:lnTo>
                          <a:pt x="575" y="135"/>
                        </a:lnTo>
                        <a:lnTo>
                          <a:pt x="591" y="144"/>
                        </a:lnTo>
                        <a:lnTo>
                          <a:pt x="607" y="153"/>
                        </a:lnTo>
                        <a:lnTo>
                          <a:pt x="626" y="165"/>
                        </a:lnTo>
                        <a:lnTo>
                          <a:pt x="646" y="178"/>
                        </a:lnTo>
                        <a:lnTo>
                          <a:pt x="667" y="193"/>
                        </a:lnTo>
                        <a:lnTo>
                          <a:pt x="684" y="209"/>
                        </a:lnTo>
                        <a:lnTo>
                          <a:pt x="701" y="224"/>
                        </a:lnTo>
                        <a:lnTo>
                          <a:pt x="717" y="241"/>
                        </a:lnTo>
                        <a:lnTo>
                          <a:pt x="732" y="259"/>
                        </a:lnTo>
                        <a:lnTo>
                          <a:pt x="746" y="276"/>
                        </a:lnTo>
                        <a:lnTo>
                          <a:pt x="760" y="294"/>
                        </a:lnTo>
                        <a:lnTo>
                          <a:pt x="774" y="310"/>
                        </a:lnTo>
                        <a:lnTo>
                          <a:pt x="788" y="327"/>
                        </a:lnTo>
                        <a:lnTo>
                          <a:pt x="804" y="344"/>
                        </a:lnTo>
                        <a:lnTo>
                          <a:pt x="822" y="360"/>
                        </a:lnTo>
                        <a:lnTo>
                          <a:pt x="840" y="374"/>
                        </a:lnTo>
                        <a:lnTo>
                          <a:pt x="861" y="389"/>
                        </a:lnTo>
                        <a:lnTo>
                          <a:pt x="884" y="402"/>
                        </a:lnTo>
                        <a:lnTo>
                          <a:pt x="910" y="413"/>
                        </a:lnTo>
                        <a:lnTo>
                          <a:pt x="939" y="423"/>
                        </a:lnTo>
                        <a:lnTo>
                          <a:pt x="969" y="430"/>
                        </a:lnTo>
                        <a:lnTo>
                          <a:pt x="995" y="436"/>
                        </a:lnTo>
                        <a:lnTo>
                          <a:pt x="1018" y="439"/>
                        </a:lnTo>
                        <a:lnTo>
                          <a:pt x="1039" y="442"/>
                        </a:lnTo>
                        <a:lnTo>
                          <a:pt x="1059" y="440"/>
                        </a:lnTo>
                        <a:lnTo>
                          <a:pt x="1076" y="439"/>
                        </a:lnTo>
                        <a:lnTo>
                          <a:pt x="1092" y="436"/>
                        </a:lnTo>
                        <a:lnTo>
                          <a:pt x="1108" y="432"/>
                        </a:lnTo>
                        <a:lnTo>
                          <a:pt x="1124" y="427"/>
                        </a:lnTo>
                        <a:lnTo>
                          <a:pt x="1139" y="421"/>
                        </a:lnTo>
                        <a:lnTo>
                          <a:pt x="1154" y="414"/>
                        </a:lnTo>
                        <a:lnTo>
                          <a:pt x="1171" y="407"/>
                        </a:lnTo>
                        <a:lnTo>
                          <a:pt x="1189" y="400"/>
                        </a:lnTo>
                        <a:lnTo>
                          <a:pt x="1208" y="392"/>
                        </a:lnTo>
                        <a:lnTo>
                          <a:pt x="1230" y="386"/>
                        </a:lnTo>
                        <a:lnTo>
                          <a:pt x="1253" y="379"/>
                        </a:lnTo>
                        <a:lnTo>
                          <a:pt x="1277" y="371"/>
                        </a:lnTo>
                        <a:lnTo>
                          <a:pt x="1298" y="362"/>
                        </a:lnTo>
                        <a:lnTo>
                          <a:pt x="1318" y="350"/>
                        </a:lnTo>
                        <a:lnTo>
                          <a:pt x="1336" y="340"/>
                        </a:lnTo>
                        <a:lnTo>
                          <a:pt x="1352" y="328"/>
                        </a:lnTo>
                        <a:lnTo>
                          <a:pt x="1366" y="318"/>
                        </a:lnTo>
                        <a:lnTo>
                          <a:pt x="1379" y="307"/>
                        </a:lnTo>
                        <a:lnTo>
                          <a:pt x="1390" y="300"/>
                        </a:lnTo>
                        <a:lnTo>
                          <a:pt x="1400" y="294"/>
                        </a:lnTo>
                        <a:lnTo>
                          <a:pt x="1407" y="292"/>
                        </a:lnTo>
                        <a:lnTo>
                          <a:pt x="1414" y="292"/>
                        </a:lnTo>
                        <a:lnTo>
                          <a:pt x="1420" y="296"/>
                        </a:lnTo>
                        <a:lnTo>
                          <a:pt x="1423" y="305"/>
                        </a:lnTo>
                        <a:lnTo>
                          <a:pt x="1426" y="319"/>
                        </a:lnTo>
                        <a:lnTo>
                          <a:pt x="1428" y="339"/>
                        </a:lnTo>
                        <a:lnTo>
                          <a:pt x="1428" y="365"/>
                        </a:lnTo>
                        <a:lnTo>
                          <a:pt x="1429" y="392"/>
                        </a:lnTo>
                        <a:lnTo>
                          <a:pt x="1432" y="417"/>
                        </a:lnTo>
                        <a:lnTo>
                          <a:pt x="1436" y="438"/>
                        </a:lnTo>
                        <a:lnTo>
                          <a:pt x="1441" y="457"/>
                        </a:lnTo>
                        <a:lnTo>
                          <a:pt x="1447" y="474"/>
                        </a:lnTo>
                        <a:lnTo>
                          <a:pt x="1452" y="488"/>
                        </a:lnTo>
                        <a:lnTo>
                          <a:pt x="1456" y="499"/>
                        </a:lnTo>
                        <a:lnTo>
                          <a:pt x="1460" y="509"/>
                        </a:lnTo>
                        <a:lnTo>
                          <a:pt x="1463" y="517"/>
                        </a:lnTo>
                        <a:lnTo>
                          <a:pt x="1463" y="524"/>
                        </a:lnTo>
                        <a:lnTo>
                          <a:pt x="1460" y="530"/>
                        </a:lnTo>
                        <a:lnTo>
                          <a:pt x="1456" y="534"/>
                        </a:lnTo>
                        <a:lnTo>
                          <a:pt x="1448" y="537"/>
                        </a:lnTo>
                        <a:lnTo>
                          <a:pt x="1435" y="539"/>
                        </a:lnTo>
                        <a:lnTo>
                          <a:pt x="1418" y="541"/>
                        </a:lnTo>
                        <a:lnTo>
                          <a:pt x="1398" y="543"/>
                        </a:lnTo>
                        <a:lnTo>
                          <a:pt x="1373" y="545"/>
                        </a:lnTo>
                        <a:lnTo>
                          <a:pt x="1349" y="547"/>
                        </a:lnTo>
                        <a:lnTo>
                          <a:pt x="1325" y="551"/>
                        </a:lnTo>
                        <a:lnTo>
                          <a:pt x="1301" y="555"/>
                        </a:lnTo>
                        <a:lnTo>
                          <a:pt x="1277" y="559"/>
                        </a:lnTo>
                        <a:lnTo>
                          <a:pt x="1253" y="563"/>
                        </a:lnTo>
                        <a:lnTo>
                          <a:pt x="1229" y="568"/>
                        </a:lnTo>
                        <a:lnTo>
                          <a:pt x="1205" y="573"/>
                        </a:lnTo>
                        <a:lnTo>
                          <a:pt x="1182" y="578"/>
                        </a:lnTo>
                        <a:lnTo>
                          <a:pt x="1158" y="584"/>
                        </a:lnTo>
                        <a:lnTo>
                          <a:pt x="1135" y="589"/>
                        </a:lnTo>
                        <a:lnTo>
                          <a:pt x="1112" y="595"/>
                        </a:lnTo>
                        <a:lnTo>
                          <a:pt x="1090" y="601"/>
                        </a:lnTo>
                        <a:lnTo>
                          <a:pt x="1068" y="606"/>
                        </a:lnTo>
                        <a:lnTo>
                          <a:pt x="1047" y="612"/>
                        </a:lnTo>
                        <a:lnTo>
                          <a:pt x="1027" y="618"/>
                        </a:lnTo>
                        <a:lnTo>
                          <a:pt x="1005" y="621"/>
                        </a:lnTo>
                        <a:lnTo>
                          <a:pt x="981" y="620"/>
                        </a:lnTo>
                        <a:lnTo>
                          <a:pt x="954" y="616"/>
                        </a:lnTo>
                        <a:lnTo>
                          <a:pt x="927" y="609"/>
                        </a:lnTo>
                        <a:lnTo>
                          <a:pt x="899" y="602"/>
                        </a:lnTo>
                        <a:lnTo>
                          <a:pt x="873" y="594"/>
                        </a:lnTo>
                        <a:lnTo>
                          <a:pt x="848" y="585"/>
                        </a:lnTo>
                        <a:lnTo>
                          <a:pt x="827" y="579"/>
                        </a:lnTo>
                        <a:lnTo>
                          <a:pt x="809" y="574"/>
                        </a:lnTo>
                        <a:lnTo>
                          <a:pt x="797" y="572"/>
                        </a:lnTo>
                        <a:lnTo>
                          <a:pt x="789" y="574"/>
                        </a:lnTo>
                        <a:lnTo>
                          <a:pt x="789" y="579"/>
                        </a:lnTo>
                        <a:lnTo>
                          <a:pt x="797" y="592"/>
                        </a:lnTo>
                        <a:lnTo>
                          <a:pt x="812" y="609"/>
                        </a:lnTo>
                        <a:lnTo>
                          <a:pt x="839" y="633"/>
                        </a:lnTo>
                        <a:lnTo>
                          <a:pt x="875" y="667"/>
                        </a:lnTo>
                        <a:lnTo>
                          <a:pt x="917" y="700"/>
                        </a:lnTo>
                        <a:lnTo>
                          <a:pt x="957" y="722"/>
                        </a:lnTo>
                        <a:lnTo>
                          <a:pt x="995" y="736"/>
                        </a:lnTo>
                        <a:lnTo>
                          <a:pt x="1032" y="743"/>
                        </a:lnTo>
                        <a:lnTo>
                          <a:pt x="1067" y="743"/>
                        </a:lnTo>
                        <a:lnTo>
                          <a:pt x="1102" y="738"/>
                        </a:lnTo>
                        <a:lnTo>
                          <a:pt x="1135" y="729"/>
                        </a:lnTo>
                        <a:lnTo>
                          <a:pt x="1167" y="717"/>
                        </a:lnTo>
                        <a:lnTo>
                          <a:pt x="1198" y="704"/>
                        </a:lnTo>
                        <a:lnTo>
                          <a:pt x="1229" y="690"/>
                        </a:lnTo>
                        <a:lnTo>
                          <a:pt x="1258" y="676"/>
                        </a:lnTo>
                        <a:lnTo>
                          <a:pt x="1287" y="664"/>
                        </a:lnTo>
                        <a:lnTo>
                          <a:pt x="1316" y="654"/>
                        </a:lnTo>
                        <a:lnTo>
                          <a:pt x="1343" y="649"/>
                        </a:lnTo>
                        <a:lnTo>
                          <a:pt x="1370" y="648"/>
                        </a:lnTo>
                        <a:lnTo>
                          <a:pt x="1398" y="653"/>
                        </a:lnTo>
                        <a:lnTo>
                          <a:pt x="1422" y="661"/>
                        </a:lnTo>
                        <a:lnTo>
                          <a:pt x="1442" y="667"/>
                        </a:lnTo>
                        <a:lnTo>
                          <a:pt x="1456" y="670"/>
                        </a:lnTo>
                        <a:lnTo>
                          <a:pt x="1467" y="673"/>
                        </a:lnTo>
                        <a:lnTo>
                          <a:pt x="1474" y="675"/>
                        </a:lnTo>
                        <a:lnTo>
                          <a:pt x="1480" y="678"/>
                        </a:lnTo>
                        <a:lnTo>
                          <a:pt x="1483" y="681"/>
                        </a:lnTo>
                        <a:lnTo>
                          <a:pt x="1487" y="684"/>
                        </a:lnTo>
                        <a:lnTo>
                          <a:pt x="1489" y="690"/>
                        </a:lnTo>
                        <a:lnTo>
                          <a:pt x="1491" y="698"/>
                        </a:lnTo>
                        <a:lnTo>
                          <a:pt x="1495" y="710"/>
                        </a:lnTo>
                        <a:lnTo>
                          <a:pt x="1500" y="725"/>
                        </a:lnTo>
                        <a:lnTo>
                          <a:pt x="1508" y="744"/>
                        </a:lnTo>
                        <a:lnTo>
                          <a:pt x="1518" y="767"/>
                        </a:lnTo>
                        <a:lnTo>
                          <a:pt x="1533" y="796"/>
                        </a:lnTo>
                        <a:lnTo>
                          <a:pt x="1552" y="831"/>
                        </a:lnTo>
                        <a:lnTo>
                          <a:pt x="1571" y="865"/>
                        </a:lnTo>
                        <a:lnTo>
                          <a:pt x="1586" y="896"/>
                        </a:lnTo>
                        <a:lnTo>
                          <a:pt x="1599" y="921"/>
                        </a:lnTo>
                        <a:lnTo>
                          <a:pt x="1609" y="941"/>
                        </a:lnTo>
                        <a:lnTo>
                          <a:pt x="1618" y="959"/>
                        </a:lnTo>
                        <a:lnTo>
                          <a:pt x="1624" y="971"/>
                        </a:lnTo>
                        <a:lnTo>
                          <a:pt x="1630" y="983"/>
                        </a:lnTo>
                        <a:lnTo>
                          <a:pt x="1637" y="990"/>
                        </a:lnTo>
                        <a:lnTo>
                          <a:pt x="1643" y="996"/>
                        </a:lnTo>
                        <a:lnTo>
                          <a:pt x="1649" y="1001"/>
                        </a:lnTo>
                        <a:lnTo>
                          <a:pt x="1659" y="1004"/>
                        </a:lnTo>
                        <a:lnTo>
                          <a:pt x="1669" y="1007"/>
                        </a:lnTo>
                        <a:lnTo>
                          <a:pt x="1682" y="1009"/>
                        </a:lnTo>
                        <a:lnTo>
                          <a:pt x="1698" y="1012"/>
                        </a:lnTo>
                        <a:lnTo>
                          <a:pt x="1719" y="1015"/>
                        </a:lnTo>
                        <a:lnTo>
                          <a:pt x="1744" y="1019"/>
                        </a:lnTo>
                        <a:lnTo>
                          <a:pt x="1772" y="1025"/>
                        </a:lnTo>
                        <a:lnTo>
                          <a:pt x="1801" y="1032"/>
                        </a:lnTo>
                        <a:lnTo>
                          <a:pt x="1831" y="1039"/>
                        </a:lnTo>
                        <a:lnTo>
                          <a:pt x="1860" y="1048"/>
                        </a:lnTo>
                        <a:lnTo>
                          <a:pt x="1888" y="1056"/>
                        </a:lnTo>
                        <a:lnTo>
                          <a:pt x="1914" y="1066"/>
                        </a:lnTo>
                        <a:lnTo>
                          <a:pt x="1940" y="1076"/>
                        </a:lnTo>
                        <a:lnTo>
                          <a:pt x="1961" y="1087"/>
                        </a:lnTo>
                        <a:lnTo>
                          <a:pt x="1977" y="1097"/>
                        </a:lnTo>
                        <a:lnTo>
                          <a:pt x="1991" y="1107"/>
                        </a:lnTo>
                        <a:lnTo>
                          <a:pt x="1998" y="1119"/>
                        </a:lnTo>
                        <a:lnTo>
                          <a:pt x="1999" y="1129"/>
                        </a:lnTo>
                        <a:lnTo>
                          <a:pt x="1995" y="1141"/>
                        </a:lnTo>
                        <a:lnTo>
                          <a:pt x="1983" y="1152"/>
                        </a:lnTo>
                        <a:lnTo>
                          <a:pt x="1963" y="1162"/>
                        </a:lnTo>
                        <a:lnTo>
                          <a:pt x="1933" y="1171"/>
                        </a:lnTo>
                        <a:lnTo>
                          <a:pt x="1902" y="1181"/>
                        </a:lnTo>
                        <a:lnTo>
                          <a:pt x="1876" y="1188"/>
                        </a:lnTo>
                        <a:lnTo>
                          <a:pt x="1853" y="1196"/>
                        </a:lnTo>
                        <a:lnTo>
                          <a:pt x="1833" y="1202"/>
                        </a:lnTo>
                        <a:lnTo>
                          <a:pt x="1816" y="1208"/>
                        </a:lnTo>
                        <a:lnTo>
                          <a:pt x="1801" y="1213"/>
                        </a:lnTo>
                        <a:lnTo>
                          <a:pt x="1789" y="1218"/>
                        </a:lnTo>
                        <a:lnTo>
                          <a:pt x="1777" y="1222"/>
                        </a:lnTo>
                        <a:lnTo>
                          <a:pt x="1767" y="1226"/>
                        </a:lnTo>
                        <a:lnTo>
                          <a:pt x="1756" y="1230"/>
                        </a:lnTo>
                        <a:lnTo>
                          <a:pt x="1746" y="1233"/>
                        </a:lnTo>
                        <a:lnTo>
                          <a:pt x="1735" y="1238"/>
                        </a:lnTo>
                        <a:lnTo>
                          <a:pt x="1723" y="1241"/>
                        </a:lnTo>
                        <a:lnTo>
                          <a:pt x="1709" y="1245"/>
                        </a:lnTo>
                        <a:lnTo>
                          <a:pt x="1693" y="1249"/>
                        </a:lnTo>
                        <a:lnTo>
                          <a:pt x="1674" y="1253"/>
                        </a:lnTo>
                        <a:lnTo>
                          <a:pt x="1654" y="1255"/>
                        </a:lnTo>
                        <a:lnTo>
                          <a:pt x="1637" y="1254"/>
                        </a:lnTo>
                        <a:lnTo>
                          <a:pt x="1620" y="1249"/>
                        </a:lnTo>
                        <a:lnTo>
                          <a:pt x="1605" y="1240"/>
                        </a:lnTo>
                        <a:lnTo>
                          <a:pt x="1590" y="1228"/>
                        </a:lnTo>
                        <a:lnTo>
                          <a:pt x="1577" y="1213"/>
                        </a:lnTo>
                        <a:lnTo>
                          <a:pt x="1563" y="1197"/>
                        </a:lnTo>
                        <a:lnTo>
                          <a:pt x="1552" y="1178"/>
                        </a:lnTo>
                        <a:lnTo>
                          <a:pt x="1539" y="1158"/>
                        </a:lnTo>
                        <a:lnTo>
                          <a:pt x="1526" y="1137"/>
                        </a:lnTo>
                        <a:lnTo>
                          <a:pt x="1515" y="1114"/>
                        </a:lnTo>
                        <a:lnTo>
                          <a:pt x="1502" y="1092"/>
                        </a:lnTo>
                        <a:lnTo>
                          <a:pt x="1490" y="1070"/>
                        </a:lnTo>
                        <a:lnTo>
                          <a:pt x="1476" y="1048"/>
                        </a:lnTo>
                        <a:lnTo>
                          <a:pt x="1461" y="1026"/>
                        </a:lnTo>
                        <a:lnTo>
                          <a:pt x="1447" y="1006"/>
                        </a:lnTo>
                        <a:lnTo>
                          <a:pt x="1432" y="986"/>
                        </a:lnTo>
                        <a:lnTo>
                          <a:pt x="1418" y="967"/>
                        </a:lnTo>
                        <a:lnTo>
                          <a:pt x="1407" y="947"/>
                        </a:lnTo>
                        <a:lnTo>
                          <a:pt x="1395" y="929"/>
                        </a:lnTo>
                        <a:lnTo>
                          <a:pt x="1386" y="911"/>
                        </a:lnTo>
                        <a:lnTo>
                          <a:pt x="1375" y="895"/>
                        </a:lnTo>
                        <a:lnTo>
                          <a:pt x="1366" y="879"/>
                        </a:lnTo>
                        <a:lnTo>
                          <a:pt x="1358" y="865"/>
                        </a:lnTo>
                        <a:lnTo>
                          <a:pt x="1347" y="854"/>
                        </a:lnTo>
                        <a:lnTo>
                          <a:pt x="1338" y="844"/>
                        </a:lnTo>
                        <a:lnTo>
                          <a:pt x="1327" y="837"/>
                        </a:lnTo>
                        <a:lnTo>
                          <a:pt x="1316" y="832"/>
                        </a:lnTo>
                        <a:lnTo>
                          <a:pt x="1304" y="831"/>
                        </a:lnTo>
                        <a:lnTo>
                          <a:pt x="1291" y="832"/>
                        </a:lnTo>
                        <a:lnTo>
                          <a:pt x="1275" y="837"/>
                        </a:lnTo>
                        <a:lnTo>
                          <a:pt x="1258" y="845"/>
                        </a:lnTo>
                        <a:lnTo>
                          <a:pt x="1240" y="856"/>
                        </a:lnTo>
                        <a:lnTo>
                          <a:pt x="1220" y="865"/>
                        </a:lnTo>
                        <a:lnTo>
                          <a:pt x="1200" y="876"/>
                        </a:lnTo>
                        <a:lnTo>
                          <a:pt x="1180" y="884"/>
                        </a:lnTo>
                        <a:lnTo>
                          <a:pt x="1159" y="894"/>
                        </a:lnTo>
                        <a:lnTo>
                          <a:pt x="1137" y="902"/>
                        </a:lnTo>
                        <a:lnTo>
                          <a:pt x="1115" y="910"/>
                        </a:lnTo>
                        <a:lnTo>
                          <a:pt x="1093" y="918"/>
                        </a:lnTo>
                        <a:lnTo>
                          <a:pt x="1071" y="926"/>
                        </a:lnTo>
                        <a:lnTo>
                          <a:pt x="1049" y="933"/>
                        </a:lnTo>
                        <a:lnTo>
                          <a:pt x="1027" y="941"/>
                        </a:lnTo>
                        <a:lnTo>
                          <a:pt x="1005" y="948"/>
                        </a:lnTo>
                        <a:lnTo>
                          <a:pt x="983" y="955"/>
                        </a:lnTo>
                        <a:lnTo>
                          <a:pt x="962" y="963"/>
                        </a:lnTo>
                        <a:lnTo>
                          <a:pt x="941" y="969"/>
                        </a:lnTo>
                        <a:lnTo>
                          <a:pt x="921" y="976"/>
                        </a:lnTo>
                        <a:lnTo>
                          <a:pt x="902" y="983"/>
                        </a:lnTo>
                        <a:lnTo>
                          <a:pt x="883" y="989"/>
                        </a:lnTo>
                        <a:lnTo>
                          <a:pt x="864" y="995"/>
                        </a:lnTo>
                        <a:lnTo>
                          <a:pt x="845" y="999"/>
                        </a:lnTo>
                        <a:lnTo>
                          <a:pt x="827" y="1003"/>
                        </a:lnTo>
                        <a:lnTo>
                          <a:pt x="809" y="1006"/>
                        </a:lnTo>
                        <a:lnTo>
                          <a:pt x="791" y="1007"/>
                        </a:lnTo>
                        <a:lnTo>
                          <a:pt x="774" y="1007"/>
                        </a:lnTo>
                        <a:lnTo>
                          <a:pt x="756" y="1006"/>
                        </a:lnTo>
                        <a:lnTo>
                          <a:pt x="738" y="1004"/>
                        </a:lnTo>
                        <a:lnTo>
                          <a:pt x="719" y="999"/>
                        </a:lnTo>
                        <a:lnTo>
                          <a:pt x="701" y="993"/>
                        </a:lnTo>
                        <a:lnTo>
                          <a:pt x="683" y="986"/>
                        </a:lnTo>
                        <a:lnTo>
                          <a:pt x="665" y="976"/>
                        </a:lnTo>
                        <a:lnTo>
                          <a:pt x="646" y="966"/>
                        </a:lnTo>
                        <a:lnTo>
                          <a:pt x="626" y="952"/>
                        </a:lnTo>
                        <a:lnTo>
                          <a:pt x="608" y="940"/>
                        </a:lnTo>
                        <a:lnTo>
                          <a:pt x="595" y="928"/>
                        </a:lnTo>
                        <a:lnTo>
                          <a:pt x="586" y="920"/>
                        </a:lnTo>
                        <a:lnTo>
                          <a:pt x="580" y="911"/>
                        </a:lnTo>
                        <a:lnTo>
                          <a:pt x="576" y="905"/>
                        </a:lnTo>
                        <a:lnTo>
                          <a:pt x="574" y="899"/>
                        </a:lnTo>
                        <a:lnTo>
                          <a:pt x="574" y="894"/>
                        </a:lnTo>
                        <a:lnTo>
                          <a:pt x="575" y="887"/>
                        </a:lnTo>
                        <a:lnTo>
                          <a:pt x="576" y="880"/>
                        </a:lnTo>
                        <a:lnTo>
                          <a:pt x="578" y="872"/>
                        </a:lnTo>
                        <a:lnTo>
                          <a:pt x="578" y="862"/>
                        </a:lnTo>
                        <a:lnTo>
                          <a:pt x="575" y="851"/>
                        </a:lnTo>
                        <a:lnTo>
                          <a:pt x="572" y="837"/>
                        </a:lnTo>
                        <a:lnTo>
                          <a:pt x="566" y="820"/>
                        </a:lnTo>
                        <a:lnTo>
                          <a:pt x="558" y="800"/>
                        </a:lnTo>
                        <a:lnTo>
                          <a:pt x="545" y="776"/>
                        </a:lnTo>
                        <a:lnTo>
                          <a:pt x="531" y="751"/>
                        </a:lnTo>
                        <a:lnTo>
                          <a:pt x="520" y="725"/>
                        </a:lnTo>
                        <a:lnTo>
                          <a:pt x="509" y="700"/>
                        </a:lnTo>
                        <a:lnTo>
                          <a:pt x="500" y="675"/>
                        </a:lnTo>
                        <a:lnTo>
                          <a:pt x="493" y="650"/>
                        </a:lnTo>
                        <a:lnTo>
                          <a:pt x="485" y="626"/>
                        </a:lnTo>
                        <a:lnTo>
                          <a:pt x="478" y="602"/>
                        </a:lnTo>
                        <a:lnTo>
                          <a:pt x="471" y="577"/>
                        </a:lnTo>
                        <a:lnTo>
                          <a:pt x="463" y="553"/>
                        </a:lnTo>
                        <a:lnTo>
                          <a:pt x="455" y="530"/>
                        </a:lnTo>
                        <a:lnTo>
                          <a:pt x="446" y="506"/>
                        </a:lnTo>
                        <a:lnTo>
                          <a:pt x="437" y="481"/>
                        </a:lnTo>
                        <a:lnTo>
                          <a:pt x="425" y="457"/>
                        </a:lnTo>
                        <a:lnTo>
                          <a:pt x="413" y="433"/>
                        </a:lnTo>
                        <a:lnTo>
                          <a:pt x="397" y="409"/>
                        </a:lnTo>
                        <a:lnTo>
                          <a:pt x="380" y="385"/>
                        </a:lnTo>
                        <a:lnTo>
                          <a:pt x="362" y="361"/>
                        </a:lnTo>
                        <a:lnTo>
                          <a:pt x="341" y="336"/>
                        </a:lnTo>
                        <a:lnTo>
                          <a:pt x="320" y="310"/>
                        </a:lnTo>
                        <a:lnTo>
                          <a:pt x="298" y="285"/>
                        </a:lnTo>
                        <a:lnTo>
                          <a:pt x="276" y="261"/>
                        </a:lnTo>
                        <a:lnTo>
                          <a:pt x="254" y="237"/>
                        </a:lnTo>
                        <a:lnTo>
                          <a:pt x="231" y="214"/>
                        </a:lnTo>
                        <a:lnTo>
                          <a:pt x="211" y="193"/>
                        </a:lnTo>
                        <a:lnTo>
                          <a:pt x="192" y="173"/>
                        </a:lnTo>
                        <a:lnTo>
                          <a:pt x="173" y="154"/>
                        </a:lnTo>
                        <a:lnTo>
                          <a:pt x="157" y="138"/>
                        </a:lnTo>
                        <a:lnTo>
                          <a:pt x="142" y="125"/>
                        </a:lnTo>
                        <a:lnTo>
                          <a:pt x="131" y="113"/>
                        </a:lnTo>
                        <a:lnTo>
                          <a:pt x="122" y="105"/>
                        </a:lnTo>
                        <a:lnTo>
                          <a:pt x="117" y="100"/>
                        </a:lnTo>
                        <a:lnTo>
                          <a:pt x="115" y="98"/>
                        </a:lnTo>
                        <a:lnTo>
                          <a:pt x="109" y="101"/>
                        </a:lnTo>
                        <a:lnTo>
                          <a:pt x="93" y="109"/>
                        </a:lnTo>
                        <a:lnTo>
                          <a:pt x="70" y="120"/>
                        </a:lnTo>
                        <a:lnTo>
                          <a:pt x="46" y="127"/>
                        </a:lnTo>
                        <a:lnTo>
                          <a:pt x="24" y="129"/>
                        </a:lnTo>
                        <a:lnTo>
                          <a:pt x="7" y="123"/>
                        </a:lnTo>
                        <a:lnTo>
                          <a:pt x="0" y="103"/>
                        </a:lnTo>
                        <a:lnTo>
                          <a:pt x="6" y="68"/>
                        </a:lnTo>
                        <a:lnTo>
                          <a:pt x="14" y="48"/>
                        </a:lnTo>
                        <a:lnTo>
                          <a:pt x="26" y="33"/>
                        </a:lnTo>
                        <a:lnTo>
                          <a:pt x="39" y="20"/>
                        </a:lnTo>
                        <a:lnTo>
                          <a:pt x="53" y="12"/>
                        </a:lnTo>
                        <a:lnTo>
                          <a:pt x="69" y="5"/>
                        </a:lnTo>
                        <a:lnTo>
                          <a:pt x="86" y="2"/>
                        </a:lnTo>
                        <a:lnTo>
                          <a:pt x="103" y="0"/>
                        </a:lnTo>
                        <a:lnTo>
                          <a:pt x="119" y="0"/>
                        </a:lnTo>
                        <a:lnTo>
                          <a:pt x="136" y="2"/>
                        </a:lnTo>
                        <a:lnTo>
                          <a:pt x="152" y="5"/>
                        </a:lnTo>
                        <a:lnTo>
                          <a:pt x="166" y="8"/>
                        </a:lnTo>
                        <a:lnTo>
                          <a:pt x="179" y="12"/>
                        </a:lnTo>
                        <a:lnTo>
                          <a:pt x="190" y="16"/>
                        </a:lnTo>
                        <a:lnTo>
                          <a:pt x="197" y="18"/>
                        </a:lnTo>
                        <a:lnTo>
                          <a:pt x="202" y="20"/>
                        </a:lnTo>
                        <a:lnTo>
                          <a:pt x="204" y="21"/>
                        </a:lnTo>
                        <a:lnTo>
                          <a:pt x="323" y="70"/>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99" name="Freeform 236">
                    <a:extLst>
                      <a:ext uri="{FF2B5EF4-FFF2-40B4-BE49-F238E27FC236}">
                        <a16:creationId xmlns:a16="http://schemas.microsoft.com/office/drawing/2014/main" id="{975D9D7A-48D4-45D5-B888-0348EFA42AE7}"/>
                      </a:ext>
                    </a:extLst>
                  </p:cNvPr>
                  <p:cNvSpPr>
                    <a:spLocks noChangeAspect="1"/>
                  </p:cNvSpPr>
                  <p:nvPr/>
                </p:nvSpPr>
                <p:spPr bwMode="auto">
                  <a:xfrm>
                    <a:off x="1063" y="3069"/>
                    <a:ext cx="135" cy="72"/>
                  </a:xfrm>
                  <a:custGeom>
                    <a:avLst/>
                    <a:gdLst>
                      <a:gd name="T0" fmla="*/ 0 w 439"/>
                      <a:gd name="T1" fmla="*/ 0 h 232"/>
                      <a:gd name="T2" fmla="*/ 0 w 439"/>
                      <a:gd name="T3" fmla="*/ 0 h 232"/>
                      <a:gd name="T4" fmla="*/ 0 w 439"/>
                      <a:gd name="T5" fmla="*/ 0 h 232"/>
                      <a:gd name="T6" fmla="*/ 0 w 439"/>
                      <a:gd name="T7" fmla="*/ 0 h 232"/>
                      <a:gd name="T8" fmla="*/ 0 w 439"/>
                      <a:gd name="T9" fmla="*/ 0 h 232"/>
                      <a:gd name="T10" fmla="*/ 0 w 439"/>
                      <a:gd name="T11" fmla="*/ 0 h 232"/>
                      <a:gd name="T12" fmla="*/ 0 w 439"/>
                      <a:gd name="T13" fmla="*/ 0 h 232"/>
                      <a:gd name="T14" fmla="*/ 0 w 439"/>
                      <a:gd name="T15" fmla="*/ 0 h 232"/>
                      <a:gd name="T16" fmla="*/ 0 w 439"/>
                      <a:gd name="T17" fmla="*/ 0 h 232"/>
                      <a:gd name="T18" fmla="*/ 0 w 439"/>
                      <a:gd name="T19" fmla="*/ 0 h 232"/>
                      <a:gd name="T20" fmla="*/ 0 w 439"/>
                      <a:gd name="T21" fmla="*/ 0 h 232"/>
                      <a:gd name="T22" fmla="*/ 0 w 439"/>
                      <a:gd name="T23" fmla="*/ 0 h 232"/>
                      <a:gd name="T24" fmla="*/ 0 w 439"/>
                      <a:gd name="T25" fmla="*/ 0 h 232"/>
                      <a:gd name="T26" fmla="*/ 0 w 439"/>
                      <a:gd name="T27" fmla="*/ 0 h 232"/>
                      <a:gd name="T28" fmla="*/ 0 w 439"/>
                      <a:gd name="T29" fmla="*/ 0 h 232"/>
                      <a:gd name="T30" fmla="*/ 0 w 439"/>
                      <a:gd name="T31" fmla="*/ 0 h 232"/>
                      <a:gd name="T32" fmla="*/ 0 w 439"/>
                      <a:gd name="T33" fmla="*/ 0 h 232"/>
                      <a:gd name="T34" fmla="*/ 0 w 439"/>
                      <a:gd name="T35" fmla="*/ 0 h 232"/>
                      <a:gd name="T36" fmla="*/ 0 w 439"/>
                      <a:gd name="T37" fmla="*/ 0 h 232"/>
                      <a:gd name="T38" fmla="*/ 0 w 439"/>
                      <a:gd name="T39" fmla="*/ 0 h 232"/>
                      <a:gd name="T40" fmla="*/ 0 w 439"/>
                      <a:gd name="T41" fmla="*/ 0 h 232"/>
                      <a:gd name="T42" fmla="*/ 0 w 439"/>
                      <a:gd name="T43" fmla="*/ 0 h 232"/>
                      <a:gd name="T44" fmla="*/ 0 w 439"/>
                      <a:gd name="T45" fmla="*/ 0 h 232"/>
                      <a:gd name="T46" fmla="*/ 0 w 439"/>
                      <a:gd name="T47" fmla="*/ 0 h 232"/>
                      <a:gd name="T48" fmla="*/ 0 w 439"/>
                      <a:gd name="T49" fmla="*/ 0 h 232"/>
                      <a:gd name="T50" fmla="*/ 0 w 439"/>
                      <a:gd name="T51" fmla="*/ 0 h 232"/>
                      <a:gd name="T52" fmla="*/ 0 w 439"/>
                      <a:gd name="T53" fmla="*/ 0 h 232"/>
                      <a:gd name="T54" fmla="*/ 0 w 439"/>
                      <a:gd name="T55" fmla="*/ 0 h 232"/>
                      <a:gd name="T56" fmla="*/ 0 w 439"/>
                      <a:gd name="T57" fmla="*/ 0 h 232"/>
                      <a:gd name="T58" fmla="*/ 0 w 439"/>
                      <a:gd name="T59" fmla="*/ 0 h 232"/>
                      <a:gd name="T60" fmla="*/ 0 w 439"/>
                      <a:gd name="T61" fmla="*/ 0 h 232"/>
                      <a:gd name="T62" fmla="*/ 0 w 439"/>
                      <a:gd name="T63" fmla="*/ 0 h 232"/>
                      <a:gd name="T64" fmla="*/ 0 w 439"/>
                      <a:gd name="T65" fmla="*/ 0 h 232"/>
                      <a:gd name="T66" fmla="*/ 0 w 439"/>
                      <a:gd name="T67" fmla="*/ 0 h 232"/>
                      <a:gd name="T68" fmla="*/ 0 w 439"/>
                      <a:gd name="T69" fmla="*/ 0 h 232"/>
                      <a:gd name="T70" fmla="*/ 0 w 439"/>
                      <a:gd name="T71" fmla="*/ 0 h 23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39"/>
                      <a:gd name="T109" fmla="*/ 0 h 232"/>
                      <a:gd name="T110" fmla="*/ 439 w 439"/>
                      <a:gd name="T111" fmla="*/ 232 h 23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9" h="232">
                        <a:moveTo>
                          <a:pt x="29" y="12"/>
                        </a:moveTo>
                        <a:lnTo>
                          <a:pt x="22" y="3"/>
                        </a:lnTo>
                        <a:lnTo>
                          <a:pt x="16" y="0"/>
                        </a:lnTo>
                        <a:lnTo>
                          <a:pt x="11" y="2"/>
                        </a:lnTo>
                        <a:lnTo>
                          <a:pt x="7" y="8"/>
                        </a:lnTo>
                        <a:lnTo>
                          <a:pt x="3" y="17"/>
                        </a:lnTo>
                        <a:lnTo>
                          <a:pt x="1" y="29"/>
                        </a:lnTo>
                        <a:lnTo>
                          <a:pt x="0" y="43"/>
                        </a:lnTo>
                        <a:lnTo>
                          <a:pt x="1" y="59"/>
                        </a:lnTo>
                        <a:lnTo>
                          <a:pt x="2" y="77"/>
                        </a:lnTo>
                        <a:lnTo>
                          <a:pt x="4" y="95"/>
                        </a:lnTo>
                        <a:lnTo>
                          <a:pt x="9" y="112"/>
                        </a:lnTo>
                        <a:lnTo>
                          <a:pt x="14" y="130"/>
                        </a:lnTo>
                        <a:lnTo>
                          <a:pt x="20" y="147"/>
                        </a:lnTo>
                        <a:lnTo>
                          <a:pt x="28" y="162"/>
                        </a:lnTo>
                        <a:lnTo>
                          <a:pt x="38" y="174"/>
                        </a:lnTo>
                        <a:lnTo>
                          <a:pt x="49" y="185"/>
                        </a:lnTo>
                        <a:lnTo>
                          <a:pt x="66" y="201"/>
                        </a:lnTo>
                        <a:lnTo>
                          <a:pt x="74" y="212"/>
                        </a:lnTo>
                        <a:lnTo>
                          <a:pt x="77" y="221"/>
                        </a:lnTo>
                        <a:lnTo>
                          <a:pt x="79" y="226"/>
                        </a:lnTo>
                        <a:lnTo>
                          <a:pt x="85" y="229"/>
                        </a:lnTo>
                        <a:lnTo>
                          <a:pt x="98" y="231"/>
                        </a:lnTo>
                        <a:lnTo>
                          <a:pt x="122" y="232"/>
                        </a:lnTo>
                        <a:lnTo>
                          <a:pt x="163" y="232"/>
                        </a:lnTo>
                        <a:lnTo>
                          <a:pt x="186" y="232"/>
                        </a:lnTo>
                        <a:lnTo>
                          <a:pt x="205" y="232"/>
                        </a:lnTo>
                        <a:lnTo>
                          <a:pt x="222" y="231"/>
                        </a:lnTo>
                        <a:lnTo>
                          <a:pt x="235" y="231"/>
                        </a:lnTo>
                        <a:lnTo>
                          <a:pt x="246" y="230"/>
                        </a:lnTo>
                        <a:lnTo>
                          <a:pt x="255" y="229"/>
                        </a:lnTo>
                        <a:lnTo>
                          <a:pt x="263" y="227"/>
                        </a:lnTo>
                        <a:lnTo>
                          <a:pt x="270" y="225"/>
                        </a:lnTo>
                        <a:lnTo>
                          <a:pt x="276" y="223"/>
                        </a:lnTo>
                        <a:lnTo>
                          <a:pt x="281" y="219"/>
                        </a:lnTo>
                        <a:lnTo>
                          <a:pt x="288" y="215"/>
                        </a:lnTo>
                        <a:lnTo>
                          <a:pt x="294" y="211"/>
                        </a:lnTo>
                        <a:lnTo>
                          <a:pt x="302" y="206"/>
                        </a:lnTo>
                        <a:lnTo>
                          <a:pt x="312" y="200"/>
                        </a:lnTo>
                        <a:lnTo>
                          <a:pt x="322" y="192"/>
                        </a:lnTo>
                        <a:lnTo>
                          <a:pt x="336" y="185"/>
                        </a:lnTo>
                        <a:lnTo>
                          <a:pt x="365" y="170"/>
                        </a:lnTo>
                        <a:lnTo>
                          <a:pt x="392" y="159"/>
                        </a:lnTo>
                        <a:lnTo>
                          <a:pt x="416" y="150"/>
                        </a:lnTo>
                        <a:lnTo>
                          <a:pt x="432" y="142"/>
                        </a:lnTo>
                        <a:lnTo>
                          <a:pt x="439" y="136"/>
                        </a:lnTo>
                        <a:lnTo>
                          <a:pt x="432" y="127"/>
                        </a:lnTo>
                        <a:lnTo>
                          <a:pt x="412" y="118"/>
                        </a:lnTo>
                        <a:lnTo>
                          <a:pt x="375" y="106"/>
                        </a:lnTo>
                        <a:lnTo>
                          <a:pt x="353" y="100"/>
                        </a:lnTo>
                        <a:lnTo>
                          <a:pt x="333" y="94"/>
                        </a:lnTo>
                        <a:lnTo>
                          <a:pt x="315" y="87"/>
                        </a:lnTo>
                        <a:lnTo>
                          <a:pt x="299" y="82"/>
                        </a:lnTo>
                        <a:lnTo>
                          <a:pt x="285" y="77"/>
                        </a:lnTo>
                        <a:lnTo>
                          <a:pt x="273" y="72"/>
                        </a:lnTo>
                        <a:lnTo>
                          <a:pt x="261" y="67"/>
                        </a:lnTo>
                        <a:lnTo>
                          <a:pt x="251" y="63"/>
                        </a:lnTo>
                        <a:lnTo>
                          <a:pt x="241" y="59"/>
                        </a:lnTo>
                        <a:lnTo>
                          <a:pt x="231" y="55"/>
                        </a:lnTo>
                        <a:lnTo>
                          <a:pt x="222" y="52"/>
                        </a:lnTo>
                        <a:lnTo>
                          <a:pt x="211" y="47"/>
                        </a:lnTo>
                        <a:lnTo>
                          <a:pt x="201" y="44"/>
                        </a:lnTo>
                        <a:lnTo>
                          <a:pt x="189" y="41"/>
                        </a:lnTo>
                        <a:lnTo>
                          <a:pt x="176" y="38"/>
                        </a:lnTo>
                        <a:lnTo>
                          <a:pt x="163" y="35"/>
                        </a:lnTo>
                        <a:lnTo>
                          <a:pt x="134" y="30"/>
                        </a:lnTo>
                        <a:lnTo>
                          <a:pt x="109" y="27"/>
                        </a:lnTo>
                        <a:lnTo>
                          <a:pt x="87" y="23"/>
                        </a:lnTo>
                        <a:lnTo>
                          <a:pt x="68" y="21"/>
                        </a:lnTo>
                        <a:lnTo>
                          <a:pt x="53" y="20"/>
                        </a:lnTo>
                        <a:lnTo>
                          <a:pt x="41" y="18"/>
                        </a:lnTo>
                        <a:lnTo>
                          <a:pt x="33" y="15"/>
                        </a:lnTo>
                        <a:lnTo>
                          <a:pt x="29" y="12"/>
                        </a:lnTo>
                        <a:close/>
                      </a:path>
                    </a:pathLst>
                  </a:custGeom>
                  <a:solidFill>
                    <a:srgbClr val="FAB0B3"/>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00" name="Freeform 237">
                    <a:extLst>
                      <a:ext uri="{FF2B5EF4-FFF2-40B4-BE49-F238E27FC236}">
                        <a16:creationId xmlns:a16="http://schemas.microsoft.com/office/drawing/2014/main" id="{83252162-E17F-46EF-86B9-96DF23CF76E5}"/>
                      </a:ext>
                    </a:extLst>
                  </p:cNvPr>
                  <p:cNvSpPr>
                    <a:spLocks noChangeAspect="1"/>
                  </p:cNvSpPr>
                  <p:nvPr/>
                </p:nvSpPr>
                <p:spPr bwMode="auto">
                  <a:xfrm>
                    <a:off x="1045" y="2884"/>
                    <a:ext cx="264" cy="184"/>
                  </a:xfrm>
                  <a:custGeom>
                    <a:avLst/>
                    <a:gdLst>
                      <a:gd name="T0" fmla="*/ 0 w 853"/>
                      <a:gd name="T1" fmla="*/ 0 h 597"/>
                      <a:gd name="T2" fmla="*/ 0 w 853"/>
                      <a:gd name="T3" fmla="*/ 0 h 597"/>
                      <a:gd name="T4" fmla="*/ 0 w 853"/>
                      <a:gd name="T5" fmla="*/ 0 h 597"/>
                      <a:gd name="T6" fmla="*/ 0 w 853"/>
                      <a:gd name="T7" fmla="*/ 0 h 597"/>
                      <a:gd name="T8" fmla="*/ 0 w 853"/>
                      <a:gd name="T9" fmla="*/ 0 h 597"/>
                      <a:gd name="T10" fmla="*/ 0 w 853"/>
                      <a:gd name="T11" fmla="*/ 0 h 597"/>
                      <a:gd name="T12" fmla="*/ 0 w 853"/>
                      <a:gd name="T13" fmla="*/ 0 h 597"/>
                      <a:gd name="T14" fmla="*/ 0 w 853"/>
                      <a:gd name="T15" fmla="*/ 0 h 597"/>
                      <a:gd name="T16" fmla="*/ 0 w 853"/>
                      <a:gd name="T17" fmla="*/ 0 h 597"/>
                      <a:gd name="T18" fmla="*/ 0 w 853"/>
                      <a:gd name="T19" fmla="*/ 0 h 597"/>
                      <a:gd name="T20" fmla="*/ 0 w 853"/>
                      <a:gd name="T21" fmla="*/ 0 h 597"/>
                      <a:gd name="T22" fmla="*/ 0 w 853"/>
                      <a:gd name="T23" fmla="*/ 0 h 597"/>
                      <a:gd name="T24" fmla="*/ 0 w 853"/>
                      <a:gd name="T25" fmla="*/ 0 h 597"/>
                      <a:gd name="T26" fmla="*/ 0 w 853"/>
                      <a:gd name="T27" fmla="*/ 0 h 597"/>
                      <a:gd name="T28" fmla="*/ 0 w 853"/>
                      <a:gd name="T29" fmla="*/ 0 h 597"/>
                      <a:gd name="T30" fmla="*/ 0 w 853"/>
                      <a:gd name="T31" fmla="*/ 0 h 597"/>
                      <a:gd name="T32" fmla="*/ 0 w 853"/>
                      <a:gd name="T33" fmla="*/ 0 h 597"/>
                      <a:gd name="T34" fmla="*/ 0 w 853"/>
                      <a:gd name="T35" fmla="*/ 0 h 597"/>
                      <a:gd name="T36" fmla="*/ 0 w 853"/>
                      <a:gd name="T37" fmla="*/ 0 h 597"/>
                      <a:gd name="T38" fmla="*/ 0 w 853"/>
                      <a:gd name="T39" fmla="*/ 0 h 597"/>
                      <a:gd name="T40" fmla="*/ 0 w 853"/>
                      <a:gd name="T41" fmla="*/ 0 h 597"/>
                      <a:gd name="T42" fmla="*/ 0 w 853"/>
                      <a:gd name="T43" fmla="*/ 0 h 597"/>
                      <a:gd name="T44" fmla="*/ 0 w 853"/>
                      <a:gd name="T45" fmla="*/ 0 h 597"/>
                      <a:gd name="T46" fmla="*/ 0 w 853"/>
                      <a:gd name="T47" fmla="*/ 0 h 597"/>
                      <a:gd name="T48" fmla="*/ 0 w 853"/>
                      <a:gd name="T49" fmla="*/ 0 h 597"/>
                      <a:gd name="T50" fmla="*/ 0 w 853"/>
                      <a:gd name="T51" fmla="*/ 0 h 597"/>
                      <a:gd name="T52" fmla="*/ 0 w 853"/>
                      <a:gd name="T53" fmla="*/ 0 h 597"/>
                      <a:gd name="T54" fmla="*/ 0 w 853"/>
                      <a:gd name="T55" fmla="*/ 0 h 597"/>
                      <a:gd name="T56" fmla="*/ 0 w 853"/>
                      <a:gd name="T57" fmla="*/ 0 h 597"/>
                      <a:gd name="T58" fmla="*/ 0 w 853"/>
                      <a:gd name="T59" fmla="*/ 0 h 597"/>
                      <a:gd name="T60" fmla="*/ 0 w 853"/>
                      <a:gd name="T61" fmla="*/ 0 h 597"/>
                      <a:gd name="T62" fmla="*/ 0 w 853"/>
                      <a:gd name="T63" fmla="*/ 0 h 597"/>
                      <a:gd name="T64" fmla="*/ 0 w 853"/>
                      <a:gd name="T65" fmla="*/ 0 h 597"/>
                      <a:gd name="T66" fmla="*/ 0 w 853"/>
                      <a:gd name="T67" fmla="*/ 0 h 597"/>
                      <a:gd name="T68" fmla="*/ 0 w 853"/>
                      <a:gd name="T69" fmla="*/ 0 h 597"/>
                      <a:gd name="T70" fmla="*/ 0 w 853"/>
                      <a:gd name="T71" fmla="*/ 0 h 597"/>
                      <a:gd name="T72" fmla="*/ 0 w 853"/>
                      <a:gd name="T73" fmla="*/ 0 h 597"/>
                      <a:gd name="T74" fmla="*/ 0 w 853"/>
                      <a:gd name="T75" fmla="*/ 0 h 597"/>
                      <a:gd name="T76" fmla="*/ 0 w 853"/>
                      <a:gd name="T77" fmla="*/ 0 h 597"/>
                      <a:gd name="T78" fmla="*/ 0 w 853"/>
                      <a:gd name="T79" fmla="*/ 0 h 597"/>
                      <a:gd name="T80" fmla="*/ 0 w 853"/>
                      <a:gd name="T81" fmla="*/ 0 h 597"/>
                      <a:gd name="T82" fmla="*/ 0 w 853"/>
                      <a:gd name="T83" fmla="*/ 0 h 597"/>
                      <a:gd name="T84" fmla="*/ 0 w 853"/>
                      <a:gd name="T85" fmla="*/ 0 h 597"/>
                      <a:gd name="T86" fmla="*/ 0 w 853"/>
                      <a:gd name="T87" fmla="*/ 0 h 597"/>
                      <a:gd name="T88" fmla="*/ 0 w 853"/>
                      <a:gd name="T89" fmla="*/ 0 h 597"/>
                      <a:gd name="T90" fmla="*/ 0 w 853"/>
                      <a:gd name="T91" fmla="*/ 0 h 597"/>
                      <a:gd name="T92" fmla="*/ 0 w 853"/>
                      <a:gd name="T93" fmla="*/ 0 h 597"/>
                      <a:gd name="T94" fmla="*/ 0 w 853"/>
                      <a:gd name="T95" fmla="*/ 0 h 5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53"/>
                      <a:gd name="T145" fmla="*/ 0 h 597"/>
                      <a:gd name="T146" fmla="*/ 853 w 853"/>
                      <a:gd name="T147" fmla="*/ 597 h 5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53" h="597">
                        <a:moveTo>
                          <a:pt x="808" y="297"/>
                        </a:moveTo>
                        <a:lnTo>
                          <a:pt x="769" y="286"/>
                        </a:lnTo>
                        <a:lnTo>
                          <a:pt x="734" y="276"/>
                        </a:lnTo>
                        <a:lnTo>
                          <a:pt x="701" y="268"/>
                        </a:lnTo>
                        <a:lnTo>
                          <a:pt x="672" y="259"/>
                        </a:lnTo>
                        <a:lnTo>
                          <a:pt x="646" y="253"/>
                        </a:lnTo>
                        <a:lnTo>
                          <a:pt x="620" y="246"/>
                        </a:lnTo>
                        <a:lnTo>
                          <a:pt x="596" y="239"/>
                        </a:lnTo>
                        <a:lnTo>
                          <a:pt x="573" y="233"/>
                        </a:lnTo>
                        <a:lnTo>
                          <a:pt x="550" y="227"/>
                        </a:lnTo>
                        <a:lnTo>
                          <a:pt x="527" y="221"/>
                        </a:lnTo>
                        <a:lnTo>
                          <a:pt x="504" y="213"/>
                        </a:lnTo>
                        <a:lnTo>
                          <a:pt x="479" y="205"/>
                        </a:lnTo>
                        <a:lnTo>
                          <a:pt x="453" y="196"/>
                        </a:lnTo>
                        <a:lnTo>
                          <a:pt x="424" y="186"/>
                        </a:lnTo>
                        <a:lnTo>
                          <a:pt x="394" y="174"/>
                        </a:lnTo>
                        <a:lnTo>
                          <a:pt x="360" y="162"/>
                        </a:lnTo>
                        <a:lnTo>
                          <a:pt x="326" y="147"/>
                        </a:lnTo>
                        <a:lnTo>
                          <a:pt x="292" y="131"/>
                        </a:lnTo>
                        <a:lnTo>
                          <a:pt x="261" y="115"/>
                        </a:lnTo>
                        <a:lnTo>
                          <a:pt x="229" y="98"/>
                        </a:lnTo>
                        <a:lnTo>
                          <a:pt x="201" y="81"/>
                        </a:lnTo>
                        <a:lnTo>
                          <a:pt x="174" y="64"/>
                        </a:lnTo>
                        <a:lnTo>
                          <a:pt x="149" y="49"/>
                        </a:lnTo>
                        <a:lnTo>
                          <a:pt x="125" y="35"/>
                        </a:lnTo>
                        <a:lnTo>
                          <a:pt x="103" y="22"/>
                        </a:lnTo>
                        <a:lnTo>
                          <a:pt x="84" y="13"/>
                        </a:lnTo>
                        <a:lnTo>
                          <a:pt x="67" y="6"/>
                        </a:lnTo>
                        <a:lnTo>
                          <a:pt x="52" y="1"/>
                        </a:lnTo>
                        <a:lnTo>
                          <a:pt x="38" y="0"/>
                        </a:lnTo>
                        <a:lnTo>
                          <a:pt x="28" y="5"/>
                        </a:lnTo>
                        <a:lnTo>
                          <a:pt x="21" y="13"/>
                        </a:lnTo>
                        <a:lnTo>
                          <a:pt x="15" y="26"/>
                        </a:lnTo>
                        <a:lnTo>
                          <a:pt x="8" y="53"/>
                        </a:lnTo>
                        <a:lnTo>
                          <a:pt x="4" y="73"/>
                        </a:lnTo>
                        <a:lnTo>
                          <a:pt x="1" y="87"/>
                        </a:lnTo>
                        <a:lnTo>
                          <a:pt x="0" y="101"/>
                        </a:lnTo>
                        <a:lnTo>
                          <a:pt x="1" y="116"/>
                        </a:lnTo>
                        <a:lnTo>
                          <a:pt x="4" y="134"/>
                        </a:lnTo>
                        <a:lnTo>
                          <a:pt x="8" y="159"/>
                        </a:lnTo>
                        <a:lnTo>
                          <a:pt x="15" y="192"/>
                        </a:lnTo>
                        <a:lnTo>
                          <a:pt x="19" y="211"/>
                        </a:lnTo>
                        <a:lnTo>
                          <a:pt x="21" y="227"/>
                        </a:lnTo>
                        <a:lnTo>
                          <a:pt x="22" y="242"/>
                        </a:lnTo>
                        <a:lnTo>
                          <a:pt x="23" y="254"/>
                        </a:lnTo>
                        <a:lnTo>
                          <a:pt x="24" y="266"/>
                        </a:lnTo>
                        <a:lnTo>
                          <a:pt x="26" y="276"/>
                        </a:lnTo>
                        <a:lnTo>
                          <a:pt x="30" y="286"/>
                        </a:lnTo>
                        <a:lnTo>
                          <a:pt x="35" y="294"/>
                        </a:lnTo>
                        <a:lnTo>
                          <a:pt x="43" y="303"/>
                        </a:lnTo>
                        <a:lnTo>
                          <a:pt x="53" y="312"/>
                        </a:lnTo>
                        <a:lnTo>
                          <a:pt x="67" y="321"/>
                        </a:lnTo>
                        <a:lnTo>
                          <a:pt x="85" y="331"/>
                        </a:lnTo>
                        <a:lnTo>
                          <a:pt x="107" y="341"/>
                        </a:lnTo>
                        <a:lnTo>
                          <a:pt x="133" y="353"/>
                        </a:lnTo>
                        <a:lnTo>
                          <a:pt x="165" y="366"/>
                        </a:lnTo>
                        <a:lnTo>
                          <a:pt x="203" y="381"/>
                        </a:lnTo>
                        <a:lnTo>
                          <a:pt x="244" y="397"/>
                        </a:lnTo>
                        <a:lnTo>
                          <a:pt x="283" y="410"/>
                        </a:lnTo>
                        <a:lnTo>
                          <a:pt x="321" y="424"/>
                        </a:lnTo>
                        <a:lnTo>
                          <a:pt x="356" y="437"/>
                        </a:lnTo>
                        <a:lnTo>
                          <a:pt x="392" y="448"/>
                        </a:lnTo>
                        <a:lnTo>
                          <a:pt x="425" y="460"/>
                        </a:lnTo>
                        <a:lnTo>
                          <a:pt x="459" y="470"/>
                        </a:lnTo>
                        <a:lnTo>
                          <a:pt x="490" y="480"/>
                        </a:lnTo>
                        <a:lnTo>
                          <a:pt x="521" y="490"/>
                        </a:lnTo>
                        <a:lnTo>
                          <a:pt x="551" y="499"/>
                        </a:lnTo>
                        <a:lnTo>
                          <a:pt x="581" y="508"/>
                        </a:lnTo>
                        <a:lnTo>
                          <a:pt x="609" y="516"/>
                        </a:lnTo>
                        <a:lnTo>
                          <a:pt x="636" y="524"/>
                        </a:lnTo>
                        <a:lnTo>
                          <a:pt x="663" y="532"/>
                        </a:lnTo>
                        <a:lnTo>
                          <a:pt x="690" y="540"/>
                        </a:lnTo>
                        <a:lnTo>
                          <a:pt x="715" y="548"/>
                        </a:lnTo>
                        <a:lnTo>
                          <a:pt x="760" y="564"/>
                        </a:lnTo>
                        <a:lnTo>
                          <a:pt x="794" y="579"/>
                        </a:lnTo>
                        <a:lnTo>
                          <a:pt x="820" y="592"/>
                        </a:lnTo>
                        <a:lnTo>
                          <a:pt x="837" y="597"/>
                        </a:lnTo>
                        <a:lnTo>
                          <a:pt x="848" y="594"/>
                        </a:lnTo>
                        <a:lnTo>
                          <a:pt x="852" y="580"/>
                        </a:lnTo>
                        <a:lnTo>
                          <a:pt x="853" y="551"/>
                        </a:lnTo>
                        <a:lnTo>
                          <a:pt x="850" y="506"/>
                        </a:lnTo>
                        <a:lnTo>
                          <a:pt x="848" y="480"/>
                        </a:lnTo>
                        <a:lnTo>
                          <a:pt x="845" y="456"/>
                        </a:lnTo>
                        <a:lnTo>
                          <a:pt x="843" y="432"/>
                        </a:lnTo>
                        <a:lnTo>
                          <a:pt x="840" y="411"/>
                        </a:lnTo>
                        <a:lnTo>
                          <a:pt x="835" y="393"/>
                        </a:lnTo>
                        <a:lnTo>
                          <a:pt x="832" y="376"/>
                        </a:lnTo>
                        <a:lnTo>
                          <a:pt x="829" y="360"/>
                        </a:lnTo>
                        <a:lnTo>
                          <a:pt x="825" y="346"/>
                        </a:lnTo>
                        <a:lnTo>
                          <a:pt x="822" y="335"/>
                        </a:lnTo>
                        <a:lnTo>
                          <a:pt x="819" y="324"/>
                        </a:lnTo>
                        <a:lnTo>
                          <a:pt x="815" y="316"/>
                        </a:lnTo>
                        <a:lnTo>
                          <a:pt x="813" y="310"/>
                        </a:lnTo>
                        <a:lnTo>
                          <a:pt x="811" y="303"/>
                        </a:lnTo>
                        <a:lnTo>
                          <a:pt x="809" y="300"/>
                        </a:lnTo>
                        <a:lnTo>
                          <a:pt x="808" y="298"/>
                        </a:lnTo>
                        <a:lnTo>
                          <a:pt x="808" y="297"/>
                        </a:lnTo>
                        <a:close/>
                      </a:path>
                    </a:pathLst>
                  </a:custGeom>
                  <a:solidFill>
                    <a:srgbClr val="CCCC99"/>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01" name="Freeform 238">
                    <a:extLst>
                      <a:ext uri="{FF2B5EF4-FFF2-40B4-BE49-F238E27FC236}">
                        <a16:creationId xmlns:a16="http://schemas.microsoft.com/office/drawing/2014/main" id="{141FF870-4679-4DE2-B2D5-1E02CA9FDABB}"/>
                      </a:ext>
                    </a:extLst>
                  </p:cNvPr>
                  <p:cNvSpPr>
                    <a:spLocks noChangeAspect="1"/>
                  </p:cNvSpPr>
                  <p:nvPr/>
                </p:nvSpPr>
                <p:spPr bwMode="auto">
                  <a:xfrm>
                    <a:off x="1306" y="2822"/>
                    <a:ext cx="175" cy="238"/>
                  </a:xfrm>
                  <a:custGeom>
                    <a:avLst/>
                    <a:gdLst>
                      <a:gd name="T0" fmla="*/ 0 w 566"/>
                      <a:gd name="T1" fmla="*/ 0 h 775"/>
                      <a:gd name="T2" fmla="*/ 0 w 566"/>
                      <a:gd name="T3" fmla="*/ 0 h 775"/>
                      <a:gd name="T4" fmla="*/ 0 w 566"/>
                      <a:gd name="T5" fmla="*/ 0 h 775"/>
                      <a:gd name="T6" fmla="*/ 0 w 566"/>
                      <a:gd name="T7" fmla="*/ 0 h 775"/>
                      <a:gd name="T8" fmla="*/ 0 w 566"/>
                      <a:gd name="T9" fmla="*/ 0 h 775"/>
                      <a:gd name="T10" fmla="*/ 0 w 566"/>
                      <a:gd name="T11" fmla="*/ 0 h 775"/>
                      <a:gd name="T12" fmla="*/ 0 w 566"/>
                      <a:gd name="T13" fmla="*/ 0 h 775"/>
                      <a:gd name="T14" fmla="*/ 0 w 566"/>
                      <a:gd name="T15" fmla="*/ 0 h 775"/>
                      <a:gd name="T16" fmla="*/ 0 w 566"/>
                      <a:gd name="T17" fmla="*/ 0 h 775"/>
                      <a:gd name="T18" fmla="*/ 0 w 566"/>
                      <a:gd name="T19" fmla="*/ 0 h 775"/>
                      <a:gd name="T20" fmla="*/ 0 w 566"/>
                      <a:gd name="T21" fmla="*/ 0 h 775"/>
                      <a:gd name="T22" fmla="*/ 0 w 566"/>
                      <a:gd name="T23" fmla="*/ 0 h 775"/>
                      <a:gd name="T24" fmla="*/ 0 w 566"/>
                      <a:gd name="T25" fmla="*/ 0 h 775"/>
                      <a:gd name="T26" fmla="*/ 0 w 566"/>
                      <a:gd name="T27" fmla="*/ 0 h 775"/>
                      <a:gd name="T28" fmla="*/ 0 w 566"/>
                      <a:gd name="T29" fmla="*/ 0 h 775"/>
                      <a:gd name="T30" fmla="*/ 0 w 566"/>
                      <a:gd name="T31" fmla="*/ 0 h 775"/>
                      <a:gd name="T32" fmla="*/ 0 w 566"/>
                      <a:gd name="T33" fmla="*/ 0 h 775"/>
                      <a:gd name="T34" fmla="*/ 0 w 566"/>
                      <a:gd name="T35" fmla="*/ 0 h 775"/>
                      <a:gd name="T36" fmla="*/ 0 w 566"/>
                      <a:gd name="T37" fmla="*/ 0 h 775"/>
                      <a:gd name="T38" fmla="*/ 0 w 566"/>
                      <a:gd name="T39" fmla="*/ 0 h 775"/>
                      <a:gd name="T40" fmla="*/ 0 w 566"/>
                      <a:gd name="T41" fmla="*/ 0 h 775"/>
                      <a:gd name="T42" fmla="*/ 0 w 566"/>
                      <a:gd name="T43" fmla="*/ 0 h 775"/>
                      <a:gd name="T44" fmla="*/ 0 w 566"/>
                      <a:gd name="T45" fmla="*/ 0 h 775"/>
                      <a:gd name="T46" fmla="*/ 0 w 566"/>
                      <a:gd name="T47" fmla="*/ 0 h 775"/>
                      <a:gd name="T48" fmla="*/ 0 w 566"/>
                      <a:gd name="T49" fmla="*/ 0 h 775"/>
                      <a:gd name="T50" fmla="*/ 0 w 566"/>
                      <a:gd name="T51" fmla="*/ 0 h 775"/>
                      <a:gd name="T52" fmla="*/ 0 w 566"/>
                      <a:gd name="T53" fmla="*/ 0 h 775"/>
                      <a:gd name="T54" fmla="*/ 0 w 566"/>
                      <a:gd name="T55" fmla="*/ 0 h 775"/>
                      <a:gd name="T56" fmla="*/ 0 w 566"/>
                      <a:gd name="T57" fmla="*/ 0 h 775"/>
                      <a:gd name="T58" fmla="*/ 0 w 566"/>
                      <a:gd name="T59" fmla="*/ 0 h 775"/>
                      <a:gd name="T60" fmla="*/ 0 w 566"/>
                      <a:gd name="T61" fmla="*/ 0 h 775"/>
                      <a:gd name="T62" fmla="*/ 0 w 566"/>
                      <a:gd name="T63" fmla="*/ 0 h 775"/>
                      <a:gd name="T64" fmla="*/ 0 w 566"/>
                      <a:gd name="T65" fmla="*/ 0 h 775"/>
                      <a:gd name="T66" fmla="*/ 0 w 566"/>
                      <a:gd name="T67" fmla="*/ 0 h 775"/>
                      <a:gd name="T68" fmla="*/ 0 w 566"/>
                      <a:gd name="T69" fmla="*/ 0 h 775"/>
                      <a:gd name="T70" fmla="*/ 0 w 566"/>
                      <a:gd name="T71" fmla="*/ 0 h 775"/>
                      <a:gd name="T72" fmla="*/ 0 w 566"/>
                      <a:gd name="T73" fmla="*/ 0 h 775"/>
                      <a:gd name="T74" fmla="*/ 0 w 566"/>
                      <a:gd name="T75" fmla="*/ 0 h 775"/>
                      <a:gd name="T76" fmla="*/ 0 w 566"/>
                      <a:gd name="T77" fmla="*/ 0 h 775"/>
                      <a:gd name="T78" fmla="*/ 0 w 566"/>
                      <a:gd name="T79" fmla="*/ 0 h 775"/>
                      <a:gd name="T80" fmla="*/ 0 w 566"/>
                      <a:gd name="T81" fmla="*/ 0 h 775"/>
                      <a:gd name="T82" fmla="*/ 0 w 566"/>
                      <a:gd name="T83" fmla="*/ 0 h 775"/>
                      <a:gd name="T84" fmla="*/ 0 w 566"/>
                      <a:gd name="T85" fmla="*/ 0 h 775"/>
                      <a:gd name="T86" fmla="*/ 0 w 566"/>
                      <a:gd name="T87" fmla="*/ 0 h 775"/>
                      <a:gd name="T88" fmla="*/ 0 w 566"/>
                      <a:gd name="T89" fmla="*/ 0 h 775"/>
                      <a:gd name="T90" fmla="*/ 0 w 566"/>
                      <a:gd name="T91" fmla="*/ 0 h 775"/>
                      <a:gd name="T92" fmla="*/ 0 w 566"/>
                      <a:gd name="T93" fmla="*/ 0 h 775"/>
                      <a:gd name="T94" fmla="*/ 0 w 566"/>
                      <a:gd name="T95" fmla="*/ 0 h 77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66"/>
                      <a:gd name="T145" fmla="*/ 0 h 775"/>
                      <a:gd name="T146" fmla="*/ 566 w 566"/>
                      <a:gd name="T147" fmla="*/ 775 h 77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66" h="775">
                        <a:moveTo>
                          <a:pt x="29" y="470"/>
                        </a:moveTo>
                        <a:lnTo>
                          <a:pt x="54" y="450"/>
                        </a:lnTo>
                        <a:lnTo>
                          <a:pt x="77" y="432"/>
                        </a:lnTo>
                        <a:lnTo>
                          <a:pt x="98" y="416"/>
                        </a:lnTo>
                        <a:lnTo>
                          <a:pt x="117" y="402"/>
                        </a:lnTo>
                        <a:lnTo>
                          <a:pt x="135" y="389"/>
                        </a:lnTo>
                        <a:lnTo>
                          <a:pt x="152" y="377"/>
                        </a:lnTo>
                        <a:lnTo>
                          <a:pt x="168" y="365"/>
                        </a:lnTo>
                        <a:lnTo>
                          <a:pt x="182" y="353"/>
                        </a:lnTo>
                        <a:lnTo>
                          <a:pt x="197" y="342"/>
                        </a:lnTo>
                        <a:lnTo>
                          <a:pt x="213" y="329"/>
                        </a:lnTo>
                        <a:lnTo>
                          <a:pt x="227" y="317"/>
                        </a:lnTo>
                        <a:lnTo>
                          <a:pt x="244" y="304"/>
                        </a:lnTo>
                        <a:lnTo>
                          <a:pt x="261" y="288"/>
                        </a:lnTo>
                        <a:lnTo>
                          <a:pt x="280" y="273"/>
                        </a:lnTo>
                        <a:lnTo>
                          <a:pt x="300" y="254"/>
                        </a:lnTo>
                        <a:lnTo>
                          <a:pt x="322" y="234"/>
                        </a:lnTo>
                        <a:lnTo>
                          <a:pt x="345" y="212"/>
                        </a:lnTo>
                        <a:lnTo>
                          <a:pt x="367" y="188"/>
                        </a:lnTo>
                        <a:lnTo>
                          <a:pt x="388" y="164"/>
                        </a:lnTo>
                        <a:lnTo>
                          <a:pt x="408" y="141"/>
                        </a:lnTo>
                        <a:lnTo>
                          <a:pt x="427" y="116"/>
                        </a:lnTo>
                        <a:lnTo>
                          <a:pt x="443" y="94"/>
                        </a:lnTo>
                        <a:lnTo>
                          <a:pt x="460" y="72"/>
                        </a:lnTo>
                        <a:lnTo>
                          <a:pt x="476" y="53"/>
                        </a:lnTo>
                        <a:lnTo>
                          <a:pt x="490" y="36"/>
                        </a:lnTo>
                        <a:lnTo>
                          <a:pt x="502" y="22"/>
                        </a:lnTo>
                        <a:lnTo>
                          <a:pt x="514" y="11"/>
                        </a:lnTo>
                        <a:lnTo>
                          <a:pt x="524" y="3"/>
                        </a:lnTo>
                        <a:lnTo>
                          <a:pt x="531" y="0"/>
                        </a:lnTo>
                        <a:lnTo>
                          <a:pt x="539" y="1"/>
                        </a:lnTo>
                        <a:lnTo>
                          <a:pt x="544" y="7"/>
                        </a:lnTo>
                        <a:lnTo>
                          <a:pt x="547" y="19"/>
                        </a:lnTo>
                        <a:lnTo>
                          <a:pt x="551" y="44"/>
                        </a:lnTo>
                        <a:lnTo>
                          <a:pt x="555" y="64"/>
                        </a:lnTo>
                        <a:lnTo>
                          <a:pt x="557" y="79"/>
                        </a:lnTo>
                        <a:lnTo>
                          <a:pt x="557" y="92"/>
                        </a:lnTo>
                        <a:lnTo>
                          <a:pt x="556" y="107"/>
                        </a:lnTo>
                        <a:lnTo>
                          <a:pt x="554" y="126"/>
                        </a:lnTo>
                        <a:lnTo>
                          <a:pt x="551" y="151"/>
                        </a:lnTo>
                        <a:lnTo>
                          <a:pt x="547" y="186"/>
                        </a:lnTo>
                        <a:lnTo>
                          <a:pt x="546" y="203"/>
                        </a:lnTo>
                        <a:lnTo>
                          <a:pt x="547" y="218"/>
                        </a:lnTo>
                        <a:lnTo>
                          <a:pt x="549" y="231"/>
                        </a:lnTo>
                        <a:lnTo>
                          <a:pt x="552" y="240"/>
                        </a:lnTo>
                        <a:lnTo>
                          <a:pt x="557" y="249"/>
                        </a:lnTo>
                        <a:lnTo>
                          <a:pt x="560" y="255"/>
                        </a:lnTo>
                        <a:lnTo>
                          <a:pt x="563" y="260"/>
                        </a:lnTo>
                        <a:lnTo>
                          <a:pt x="565" y="266"/>
                        </a:lnTo>
                        <a:lnTo>
                          <a:pt x="566" y="272"/>
                        </a:lnTo>
                        <a:lnTo>
                          <a:pt x="565" y="279"/>
                        </a:lnTo>
                        <a:lnTo>
                          <a:pt x="561" y="286"/>
                        </a:lnTo>
                        <a:lnTo>
                          <a:pt x="554" y="297"/>
                        </a:lnTo>
                        <a:lnTo>
                          <a:pt x="543" y="309"/>
                        </a:lnTo>
                        <a:lnTo>
                          <a:pt x="528" y="324"/>
                        </a:lnTo>
                        <a:lnTo>
                          <a:pt x="509" y="343"/>
                        </a:lnTo>
                        <a:lnTo>
                          <a:pt x="485" y="366"/>
                        </a:lnTo>
                        <a:lnTo>
                          <a:pt x="458" y="391"/>
                        </a:lnTo>
                        <a:lnTo>
                          <a:pt x="431" y="415"/>
                        </a:lnTo>
                        <a:lnTo>
                          <a:pt x="404" y="440"/>
                        </a:lnTo>
                        <a:lnTo>
                          <a:pt x="375" y="465"/>
                        </a:lnTo>
                        <a:lnTo>
                          <a:pt x="348" y="489"/>
                        </a:lnTo>
                        <a:lnTo>
                          <a:pt x="321" y="512"/>
                        </a:lnTo>
                        <a:lnTo>
                          <a:pt x="293" y="534"/>
                        </a:lnTo>
                        <a:lnTo>
                          <a:pt x="266" y="556"/>
                        </a:lnTo>
                        <a:lnTo>
                          <a:pt x="240" y="578"/>
                        </a:lnTo>
                        <a:lnTo>
                          <a:pt x="215" y="598"/>
                        </a:lnTo>
                        <a:lnTo>
                          <a:pt x="191" y="618"/>
                        </a:lnTo>
                        <a:lnTo>
                          <a:pt x="168" y="637"/>
                        </a:lnTo>
                        <a:lnTo>
                          <a:pt x="147" y="654"/>
                        </a:lnTo>
                        <a:lnTo>
                          <a:pt x="126" y="670"/>
                        </a:lnTo>
                        <a:lnTo>
                          <a:pt x="107" y="686"/>
                        </a:lnTo>
                        <a:lnTo>
                          <a:pt x="90" y="700"/>
                        </a:lnTo>
                        <a:lnTo>
                          <a:pt x="62" y="726"/>
                        </a:lnTo>
                        <a:lnTo>
                          <a:pt x="39" y="748"/>
                        </a:lnTo>
                        <a:lnTo>
                          <a:pt x="23" y="766"/>
                        </a:lnTo>
                        <a:lnTo>
                          <a:pt x="11" y="775"/>
                        </a:lnTo>
                        <a:lnTo>
                          <a:pt x="4" y="775"/>
                        </a:lnTo>
                        <a:lnTo>
                          <a:pt x="1" y="762"/>
                        </a:lnTo>
                        <a:lnTo>
                          <a:pt x="0" y="734"/>
                        </a:lnTo>
                        <a:lnTo>
                          <a:pt x="2" y="688"/>
                        </a:lnTo>
                        <a:lnTo>
                          <a:pt x="3" y="661"/>
                        </a:lnTo>
                        <a:lnTo>
                          <a:pt x="5" y="637"/>
                        </a:lnTo>
                        <a:lnTo>
                          <a:pt x="7" y="612"/>
                        </a:lnTo>
                        <a:lnTo>
                          <a:pt x="9" y="591"/>
                        </a:lnTo>
                        <a:lnTo>
                          <a:pt x="11" y="572"/>
                        </a:lnTo>
                        <a:lnTo>
                          <a:pt x="13" y="554"/>
                        </a:lnTo>
                        <a:lnTo>
                          <a:pt x="16" y="538"/>
                        </a:lnTo>
                        <a:lnTo>
                          <a:pt x="18" y="523"/>
                        </a:lnTo>
                        <a:lnTo>
                          <a:pt x="20" y="511"/>
                        </a:lnTo>
                        <a:lnTo>
                          <a:pt x="22" y="500"/>
                        </a:lnTo>
                        <a:lnTo>
                          <a:pt x="24" y="491"/>
                        </a:lnTo>
                        <a:lnTo>
                          <a:pt x="26" y="483"/>
                        </a:lnTo>
                        <a:lnTo>
                          <a:pt x="27" y="477"/>
                        </a:lnTo>
                        <a:lnTo>
                          <a:pt x="28" y="473"/>
                        </a:lnTo>
                        <a:lnTo>
                          <a:pt x="29" y="471"/>
                        </a:lnTo>
                        <a:lnTo>
                          <a:pt x="29" y="470"/>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02" name="Freeform 239">
                    <a:extLst>
                      <a:ext uri="{FF2B5EF4-FFF2-40B4-BE49-F238E27FC236}">
                        <a16:creationId xmlns:a16="http://schemas.microsoft.com/office/drawing/2014/main" id="{076AD239-BBA2-4BCC-9D0A-4522B4FD5199}"/>
                      </a:ext>
                    </a:extLst>
                  </p:cNvPr>
                  <p:cNvSpPr>
                    <a:spLocks noChangeAspect="1"/>
                  </p:cNvSpPr>
                  <p:nvPr/>
                </p:nvSpPr>
                <p:spPr bwMode="auto">
                  <a:xfrm>
                    <a:off x="1162" y="3057"/>
                    <a:ext cx="86" cy="127"/>
                  </a:xfrm>
                  <a:custGeom>
                    <a:avLst/>
                    <a:gdLst>
                      <a:gd name="T0" fmla="*/ 0 w 281"/>
                      <a:gd name="T1" fmla="*/ 0 h 412"/>
                      <a:gd name="T2" fmla="*/ 0 w 281"/>
                      <a:gd name="T3" fmla="*/ 0 h 412"/>
                      <a:gd name="T4" fmla="*/ 0 w 281"/>
                      <a:gd name="T5" fmla="*/ 0 h 412"/>
                      <a:gd name="T6" fmla="*/ 0 w 281"/>
                      <a:gd name="T7" fmla="*/ 0 h 412"/>
                      <a:gd name="T8" fmla="*/ 0 w 281"/>
                      <a:gd name="T9" fmla="*/ 0 h 412"/>
                      <a:gd name="T10" fmla="*/ 0 w 281"/>
                      <a:gd name="T11" fmla="*/ 0 h 412"/>
                      <a:gd name="T12" fmla="*/ 0 w 281"/>
                      <a:gd name="T13" fmla="*/ 0 h 412"/>
                      <a:gd name="T14" fmla="*/ 0 w 281"/>
                      <a:gd name="T15" fmla="*/ 0 h 412"/>
                      <a:gd name="T16" fmla="*/ 0 w 281"/>
                      <a:gd name="T17" fmla="*/ 0 h 412"/>
                      <a:gd name="T18" fmla="*/ 0 w 281"/>
                      <a:gd name="T19" fmla="*/ 0 h 412"/>
                      <a:gd name="T20" fmla="*/ 0 w 281"/>
                      <a:gd name="T21" fmla="*/ 0 h 412"/>
                      <a:gd name="T22" fmla="*/ 0 w 281"/>
                      <a:gd name="T23" fmla="*/ 0 h 412"/>
                      <a:gd name="T24" fmla="*/ 0 w 281"/>
                      <a:gd name="T25" fmla="*/ 0 h 412"/>
                      <a:gd name="T26" fmla="*/ 0 w 281"/>
                      <a:gd name="T27" fmla="*/ 0 h 412"/>
                      <a:gd name="T28" fmla="*/ 0 w 281"/>
                      <a:gd name="T29" fmla="*/ 0 h 412"/>
                      <a:gd name="T30" fmla="*/ 0 w 281"/>
                      <a:gd name="T31" fmla="*/ 0 h 412"/>
                      <a:gd name="T32" fmla="*/ 0 w 281"/>
                      <a:gd name="T33" fmla="*/ 0 h 412"/>
                      <a:gd name="T34" fmla="*/ 0 w 281"/>
                      <a:gd name="T35" fmla="*/ 0 h 412"/>
                      <a:gd name="T36" fmla="*/ 0 w 281"/>
                      <a:gd name="T37" fmla="*/ 0 h 412"/>
                      <a:gd name="T38" fmla="*/ 0 w 281"/>
                      <a:gd name="T39" fmla="*/ 0 h 412"/>
                      <a:gd name="T40" fmla="*/ 0 w 281"/>
                      <a:gd name="T41" fmla="*/ 0 h 412"/>
                      <a:gd name="T42" fmla="*/ 0 w 281"/>
                      <a:gd name="T43" fmla="*/ 0 h 412"/>
                      <a:gd name="T44" fmla="*/ 0 w 281"/>
                      <a:gd name="T45" fmla="*/ 0 h 412"/>
                      <a:gd name="T46" fmla="*/ 0 w 281"/>
                      <a:gd name="T47" fmla="*/ 0 h 412"/>
                      <a:gd name="T48" fmla="*/ 0 w 281"/>
                      <a:gd name="T49" fmla="*/ 0 h 412"/>
                      <a:gd name="T50" fmla="*/ 0 w 281"/>
                      <a:gd name="T51" fmla="*/ 0 h 412"/>
                      <a:gd name="T52" fmla="*/ 0 w 281"/>
                      <a:gd name="T53" fmla="*/ 0 h 412"/>
                      <a:gd name="T54" fmla="*/ 0 w 281"/>
                      <a:gd name="T55" fmla="*/ 0 h 412"/>
                      <a:gd name="T56" fmla="*/ 0 w 281"/>
                      <a:gd name="T57" fmla="*/ 0 h 412"/>
                      <a:gd name="T58" fmla="*/ 0 w 281"/>
                      <a:gd name="T59" fmla="*/ 0 h 412"/>
                      <a:gd name="T60" fmla="*/ 0 w 281"/>
                      <a:gd name="T61" fmla="*/ 0 h 412"/>
                      <a:gd name="T62" fmla="*/ 0 w 281"/>
                      <a:gd name="T63" fmla="*/ 0 h 412"/>
                      <a:gd name="T64" fmla="*/ 0 w 281"/>
                      <a:gd name="T65" fmla="*/ 0 h 412"/>
                      <a:gd name="T66" fmla="*/ 0 w 281"/>
                      <a:gd name="T67" fmla="*/ 0 h 412"/>
                      <a:gd name="T68" fmla="*/ 0 w 281"/>
                      <a:gd name="T69" fmla="*/ 0 h 412"/>
                      <a:gd name="T70" fmla="*/ 0 w 281"/>
                      <a:gd name="T71" fmla="*/ 0 h 412"/>
                      <a:gd name="T72" fmla="*/ 0 w 281"/>
                      <a:gd name="T73" fmla="*/ 0 h 412"/>
                      <a:gd name="T74" fmla="*/ 0 w 281"/>
                      <a:gd name="T75" fmla="*/ 0 h 412"/>
                      <a:gd name="T76" fmla="*/ 0 w 281"/>
                      <a:gd name="T77" fmla="*/ 0 h 412"/>
                      <a:gd name="T78" fmla="*/ 0 w 281"/>
                      <a:gd name="T79" fmla="*/ 0 h 412"/>
                      <a:gd name="T80" fmla="*/ 0 w 281"/>
                      <a:gd name="T81" fmla="*/ 0 h 412"/>
                      <a:gd name="T82" fmla="*/ 0 w 281"/>
                      <a:gd name="T83" fmla="*/ 0 h 412"/>
                      <a:gd name="T84" fmla="*/ 0 w 281"/>
                      <a:gd name="T85" fmla="*/ 0 h 412"/>
                      <a:gd name="T86" fmla="*/ 0 w 281"/>
                      <a:gd name="T87" fmla="*/ 0 h 412"/>
                      <a:gd name="T88" fmla="*/ 0 w 281"/>
                      <a:gd name="T89" fmla="*/ 0 h 412"/>
                      <a:gd name="T90" fmla="*/ 0 w 281"/>
                      <a:gd name="T91" fmla="*/ 0 h 412"/>
                      <a:gd name="T92" fmla="*/ 0 w 281"/>
                      <a:gd name="T93" fmla="*/ 0 h 412"/>
                      <a:gd name="T94" fmla="*/ 0 w 281"/>
                      <a:gd name="T95" fmla="*/ 0 h 412"/>
                      <a:gd name="T96" fmla="*/ 0 w 281"/>
                      <a:gd name="T97" fmla="*/ 0 h 412"/>
                      <a:gd name="T98" fmla="*/ 0 w 281"/>
                      <a:gd name="T99" fmla="*/ 0 h 412"/>
                      <a:gd name="T100" fmla="*/ 0 w 281"/>
                      <a:gd name="T101" fmla="*/ 0 h 412"/>
                      <a:gd name="T102" fmla="*/ 0 w 281"/>
                      <a:gd name="T103" fmla="*/ 0 h 412"/>
                      <a:gd name="T104" fmla="*/ 0 w 281"/>
                      <a:gd name="T105" fmla="*/ 0 h 412"/>
                      <a:gd name="T106" fmla="*/ 0 w 281"/>
                      <a:gd name="T107" fmla="*/ 0 h 412"/>
                      <a:gd name="T108" fmla="*/ 0 w 281"/>
                      <a:gd name="T109" fmla="*/ 0 h 412"/>
                      <a:gd name="T110" fmla="*/ 0 w 281"/>
                      <a:gd name="T111" fmla="*/ 0 h 412"/>
                      <a:gd name="T112" fmla="*/ 0 w 281"/>
                      <a:gd name="T113" fmla="*/ 0 h 41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81"/>
                      <a:gd name="T172" fmla="*/ 0 h 412"/>
                      <a:gd name="T173" fmla="*/ 281 w 281"/>
                      <a:gd name="T174" fmla="*/ 412 h 41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81" h="412">
                        <a:moveTo>
                          <a:pt x="93" y="221"/>
                        </a:moveTo>
                        <a:lnTo>
                          <a:pt x="113" y="197"/>
                        </a:lnTo>
                        <a:lnTo>
                          <a:pt x="132" y="170"/>
                        </a:lnTo>
                        <a:lnTo>
                          <a:pt x="152" y="141"/>
                        </a:lnTo>
                        <a:lnTo>
                          <a:pt x="171" y="113"/>
                        </a:lnTo>
                        <a:lnTo>
                          <a:pt x="189" y="84"/>
                        </a:lnTo>
                        <a:lnTo>
                          <a:pt x="206" y="59"/>
                        </a:lnTo>
                        <a:lnTo>
                          <a:pt x="221" y="36"/>
                        </a:lnTo>
                        <a:lnTo>
                          <a:pt x="236" y="18"/>
                        </a:lnTo>
                        <a:lnTo>
                          <a:pt x="249" y="7"/>
                        </a:lnTo>
                        <a:lnTo>
                          <a:pt x="259" y="0"/>
                        </a:lnTo>
                        <a:lnTo>
                          <a:pt x="267" y="4"/>
                        </a:lnTo>
                        <a:lnTo>
                          <a:pt x="274" y="16"/>
                        </a:lnTo>
                        <a:lnTo>
                          <a:pt x="277" y="39"/>
                        </a:lnTo>
                        <a:lnTo>
                          <a:pt x="278" y="74"/>
                        </a:lnTo>
                        <a:lnTo>
                          <a:pt x="275" y="121"/>
                        </a:lnTo>
                        <a:lnTo>
                          <a:pt x="270" y="183"/>
                        </a:lnTo>
                        <a:lnTo>
                          <a:pt x="270" y="210"/>
                        </a:lnTo>
                        <a:lnTo>
                          <a:pt x="273" y="221"/>
                        </a:lnTo>
                        <a:lnTo>
                          <a:pt x="278" y="219"/>
                        </a:lnTo>
                        <a:lnTo>
                          <a:pt x="281" y="212"/>
                        </a:lnTo>
                        <a:lnTo>
                          <a:pt x="277" y="207"/>
                        </a:lnTo>
                        <a:lnTo>
                          <a:pt x="263" y="209"/>
                        </a:lnTo>
                        <a:lnTo>
                          <a:pt x="237" y="225"/>
                        </a:lnTo>
                        <a:lnTo>
                          <a:pt x="194" y="262"/>
                        </a:lnTo>
                        <a:lnTo>
                          <a:pt x="170" y="284"/>
                        </a:lnTo>
                        <a:lnTo>
                          <a:pt x="149" y="303"/>
                        </a:lnTo>
                        <a:lnTo>
                          <a:pt x="131" y="317"/>
                        </a:lnTo>
                        <a:lnTo>
                          <a:pt x="116" y="330"/>
                        </a:lnTo>
                        <a:lnTo>
                          <a:pt x="105" y="339"/>
                        </a:lnTo>
                        <a:lnTo>
                          <a:pt x="94" y="347"/>
                        </a:lnTo>
                        <a:lnTo>
                          <a:pt x="86" y="353"/>
                        </a:lnTo>
                        <a:lnTo>
                          <a:pt x="78" y="357"/>
                        </a:lnTo>
                        <a:lnTo>
                          <a:pt x="71" y="361"/>
                        </a:lnTo>
                        <a:lnTo>
                          <a:pt x="65" y="365"/>
                        </a:lnTo>
                        <a:lnTo>
                          <a:pt x="58" y="370"/>
                        </a:lnTo>
                        <a:lnTo>
                          <a:pt x="50" y="375"/>
                        </a:lnTo>
                        <a:lnTo>
                          <a:pt x="43" y="380"/>
                        </a:lnTo>
                        <a:lnTo>
                          <a:pt x="34" y="389"/>
                        </a:lnTo>
                        <a:lnTo>
                          <a:pt x="22" y="398"/>
                        </a:lnTo>
                        <a:lnTo>
                          <a:pt x="8" y="409"/>
                        </a:lnTo>
                        <a:lnTo>
                          <a:pt x="5" y="412"/>
                        </a:lnTo>
                        <a:lnTo>
                          <a:pt x="3" y="411"/>
                        </a:lnTo>
                        <a:lnTo>
                          <a:pt x="1" y="407"/>
                        </a:lnTo>
                        <a:lnTo>
                          <a:pt x="0" y="402"/>
                        </a:lnTo>
                        <a:lnTo>
                          <a:pt x="0" y="395"/>
                        </a:lnTo>
                        <a:lnTo>
                          <a:pt x="1" y="385"/>
                        </a:lnTo>
                        <a:lnTo>
                          <a:pt x="4" y="374"/>
                        </a:lnTo>
                        <a:lnTo>
                          <a:pt x="7" y="361"/>
                        </a:lnTo>
                        <a:lnTo>
                          <a:pt x="13" y="348"/>
                        </a:lnTo>
                        <a:lnTo>
                          <a:pt x="19" y="332"/>
                        </a:lnTo>
                        <a:lnTo>
                          <a:pt x="27" y="315"/>
                        </a:lnTo>
                        <a:lnTo>
                          <a:pt x="37" y="297"/>
                        </a:lnTo>
                        <a:lnTo>
                          <a:pt x="48" y="279"/>
                        </a:lnTo>
                        <a:lnTo>
                          <a:pt x="61" y="261"/>
                        </a:lnTo>
                        <a:lnTo>
                          <a:pt x="77" y="241"/>
                        </a:lnTo>
                        <a:lnTo>
                          <a:pt x="93" y="221"/>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03" name="Freeform 240">
                    <a:extLst>
                      <a:ext uri="{FF2B5EF4-FFF2-40B4-BE49-F238E27FC236}">
                        <a16:creationId xmlns:a16="http://schemas.microsoft.com/office/drawing/2014/main" id="{F33AE79F-7D1E-4A01-817B-B0A4ED6E9EBE}"/>
                      </a:ext>
                    </a:extLst>
                  </p:cNvPr>
                  <p:cNvSpPr>
                    <a:spLocks noChangeAspect="1"/>
                  </p:cNvSpPr>
                  <p:nvPr/>
                </p:nvSpPr>
                <p:spPr bwMode="auto">
                  <a:xfrm>
                    <a:off x="1317" y="2601"/>
                    <a:ext cx="132" cy="344"/>
                  </a:xfrm>
                  <a:custGeom>
                    <a:avLst/>
                    <a:gdLst>
                      <a:gd name="T0" fmla="*/ 0 w 431"/>
                      <a:gd name="T1" fmla="*/ 0 h 1118"/>
                      <a:gd name="T2" fmla="*/ 0 w 431"/>
                      <a:gd name="T3" fmla="*/ 0 h 1118"/>
                      <a:gd name="T4" fmla="*/ 0 w 431"/>
                      <a:gd name="T5" fmla="*/ 0 h 1118"/>
                      <a:gd name="T6" fmla="*/ 0 w 431"/>
                      <a:gd name="T7" fmla="*/ 0 h 1118"/>
                      <a:gd name="T8" fmla="*/ 0 w 431"/>
                      <a:gd name="T9" fmla="*/ 0 h 1118"/>
                      <a:gd name="T10" fmla="*/ 0 w 431"/>
                      <a:gd name="T11" fmla="*/ 0 h 1118"/>
                      <a:gd name="T12" fmla="*/ 0 w 431"/>
                      <a:gd name="T13" fmla="*/ 0 h 1118"/>
                      <a:gd name="T14" fmla="*/ 0 w 431"/>
                      <a:gd name="T15" fmla="*/ 0 h 1118"/>
                      <a:gd name="T16" fmla="*/ 0 w 431"/>
                      <a:gd name="T17" fmla="*/ 0 h 1118"/>
                      <a:gd name="T18" fmla="*/ 0 w 431"/>
                      <a:gd name="T19" fmla="*/ 0 h 1118"/>
                      <a:gd name="T20" fmla="*/ 0 w 431"/>
                      <a:gd name="T21" fmla="*/ 0 h 1118"/>
                      <a:gd name="T22" fmla="*/ 0 w 431"/>
                      <a:gd name="T23" fmla="*/ 0 h 1118"/>
                      <a:gd name="T24" fmla="*/ 0 w 431"/>
                      <a:gd name="T25" fmla="*/ 0 h 1118"/>
                      <a:gd name="T26" fmla="*/ 0 w 431"/>
                      <a:gd name="T27" fmla="*/ 0 h 1118"/>
                      <a:gd name="T28" fmla="*/ 0 w 431"/>
                      <a:gd name="T29" fmla="*/ 0 h 1118"/>
                      <a:gd name="T30" fmla="*/ 0 w 431"/>
                      <a:gd name="T31" fmla="*/ 0 h 1118"/>
                      <a:gd name="T32" fmla="*/ 0 w 431"/>
                      <a:gd name="T33" fmla="*/ 0 h 1118"/>
                      <a:gd name="T34" fmla="*/ 0 w 431"/>
                      <a:gd name="T35" fmla="*/ 0 h 1118"/>
                      <a:gd name="T36" fmla="*/ 0 w 431"/>
                      <a:gd name="T37" fmla="*/ 0 h 1118"/>
                      <a:gd name="T38" fmla="*/ 0 w 431"/>
                      <a:gd name="T39" fmla="*/ 0 h 1118"/>
                      <a:gd name="T40" fmla="*/ 0 w 431"/>
                      <a:gd name="T41" fmla="*/ 0 h 1118"/>
                      <a:gd name="T42" fmla="*/ 0 w 431"/>
                      <a:gd name="T43" fmla="*/ 0 h 1118"/>
                      <a:gd name="T44" fmla="*/ 0 w 431"/>
                      <a:gd name="T45" fmla="*/ 0 h 1118"/>
                      <a:gd name="T46" fmla="*/ 0 w 431"/>
                      <a:gd name="T47" fmla="*/ 0 h 1118"/>
                      <a:gd name="T48" fmla="*/ 0 w 431"/>
                      <a:gd name="T49" fmla="*/ 0 h 1118"/>
                      <a:gd name="T50" fmla="*/ 0 w 431"/>
                      <a:gd name="T51" fmla="*/ 0 h 1118"/>
                      <a:gd name="T52" fmla="*/ 0 w 431"/>
                      <a:gd name="T53" fmla="*/ 0 h 1118"/>
                      <a:gd name="T54" fmla="*/ 0 w 431"/>
                      <a:gd name="T55" fmla="*/ 0 h 1118"/>
                      <a:gd name="T56" fmla="*/ 0 w 431"/>
                      <a:gd name="T57" fmla="*/ 0 h 1118"/>
                      <a:gd name="T58" fmla="*/ 0 w 431"/>
                      <a:gd name="T59" fmla="*/ 0 h 1118"/>
                      <a:gd name="T60" fmla="*/ 0 w 431"/>
                      <a:gd name="T61" fmla="*/ 0 h 1118"/>
                      <a:gd name="T62" fmla="*/ 0 w 431"/>
                      <a:gd name="T63" fmla="*/ 0 h 1118"/>
                      <a:gd name="T64" fmla="*/ 0 w 431"/>
                      <a:gd name="T65" fmla="*/ 0 h 1118"/>
                      <a:gd name="T66" fmla="*/ 0 w 431"/>
                      <a:gd name="T67" fmla="*/ 0 h 1118"/>
                      <a:gd name="T68" fmla="*/ 0 w 431"/>
                      <a:gd name="T69" fmla="*/ 0 h 1118"/>
                      <a:gd name="T70" fmla="*/ 0 w 431"/>
                      <a:gd name="T71" fmla="*/ 0 h 1118"/>
                      <a:gd name="T72" fmla="*/ 0 w 431"/>
                      <a:gd name="T73" fmla="*/ 0 h 1118"/>
                      <a:gd name="T74" fmla="*/ 0 w 431"/>
                      <a:gd name="T75" fmla="*/ 0 h 1118"/>
                      <a:gd name="T76" fmla="*/ 0 w 431"/>
                      <a:gd name="T77" fmla="*/ 0 h 1118"/>
                      <a:gd name="T78" fmla="*/ 0 w 431"/>
                      <a:gd name="T79" fmla="*/ 0 h 1118"/>
                      <a:gd name="T80" fmla="*/ 0 w 431"/>
                      <a:gd name="T81" fmla="*/ 0 h 1118"/>
                      <a:gd name="T82" fmla="*/ 0 w 431"/>
                      <a:gd name="T83" fmla="*/ 0 h 1118"/>
                      <a:gd name="T84" fmla="*/ 0 w 431"/>
                      <a:gd name="T85" fmla="*/ 0 h 111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1"/>
                      <a:gd name="T130" fmla="*/ 0 h 1118"/>
                      <a:gd name="T131" fmla="*/ 431 w 431"/>
                      <a:gd name="T132" fmla="*/ 1118 h 111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1" h="1118">
                        <a:moveTo>
                          <a:pt x="0" y="250"/>
                        </a:moveTo>
                        <a:lnTo>
                          <a:pt x="17" y="238"/>
                        </a:lnTo>
                        <a:lnTo>
                          <a:pt x="33" y="226"/>
                        </a:lnTo>
                        <a:lnTo>
                          <a:pt x="49" y="214"/>
                        </a:lnTo>
                        <a:lnTo>
                          <a:pt x="64" y="202"/>
                        </a:lnTo>
                        <a:lnTo>
                          <a:pt x="79" y="192"/>
                        </a:lnTo>
                        <a:lnTo>
                          <a:pt x="94" y="181"/>
                        </a:lnTo>
                        <a:lnTo>
                          <a:pt x="108" y="171"/>
                        </a:lnTo>
                        <a:lnTo>
                          <a:pt x="122" y="160"/>
                        </a:lnTo>
                        <a:lnTo>
                          <a:pt x="135" y="151"/>
                        </a:lnTo>
                        <a:lnTo>
                          <a:pt x="146" y="142"/>
                        </a:lnTo>
                        <a:lnTo>
                          <a:pt x="158" y="134"/>
                        </a:lnTo>
                        <a:lnTo>
                          <a:pt x="168" y="126"/>
                        </a:lnTo>
                        <a:lnTo>
                          <a:pt x="178" y="119"/>
                        </a:lnTo>
                        <a:lnTo>
                          <a:pt x="186" y="113"/>
                        </a:lnTo>
                        <a:lnTo>
                          <a:pt x="192" y="108"/>
                        </a:lnTo>
                        <a:lnTo>
                          <a:pt x="199" y="103"/>
                        </a:lnTo>
                        <a:lnTo>
                          <a:pt x="202" y="102"/>
                        </a:lnTo>
                        <a:lnTo>
                          <a:pt x="204" y="107"/>
                        </a:lnTo>
                        <a:lnTo>
                          <a:pt x="205" y="114"/>
                        </a:lnTo>
                        <a:lnTo>
                          <a:pt x="207" y="121"/>
                        </a:lnTo>
                        <a:lnTo>
                          <a:pt x="210" y="128"/>
                        </a:lnTo>
                        <a:lnTo>
                          <a:pt x="214" y="131"/>
                        </a:lnTo>
                        <a:lnTo>
                          <a:pt x="222" y="130"/>
                        </a:lnTo>
                        <a:lnTo>
                          <a:pt x="233" y="121"/>
                        </a:lnTo>
                        <a:lnTo>
                          <a:pt x="253" y="102"/>
                        </a:lnTo>
                        <a:lnTo>
                          <a:pt x="272" y="85"/>
                        </a:lnTo>
                        <a:lnTo>
                          <a:pt x="290" y="68"/>
                        </a:lnTo>
                        <a:lnTo>
                          <a:pt x="306" y="52"/>
                        </a:lnTo>
                        <a:lnTo>
                          <a:pt x="320" y="39"/>
                        </a:lnTo>
                        <a:lnTo>
                          <a:pt x="333" y="27"/>
                        </a:lnTo>
                        <a:lnTo>
                          <a:pt x="344" y="17"/>
                        </a:lnTo>
                        <a:lnTo>
                          <a:pt x="356" y="9"/>
                        </a:lnTo>
                        <a:lnTo>
                          <a:pt x="364" y="4"/>
                        </a:lnTo>
                        <a:lnTo>
                          <a:pt x="373" y="1"/>
                        </a:lnTo>
                        <a:lnTo>
                          <a:pt x="380" y="0"/>
                        </a:lnTo>
                        <a:lnTo>
                          <a:pt x="386" y="1"/>
                        </a:lnTo>
                        <a:lnTo>
                          <a:pt x="392" y="5"/>
                        </a:lnTo>
                        <a:lnTo>
                          <a:pt x="396" y="12"/>
                        </a:lnTo>
                        <a:lnTo>
                          <a:pt x="399" y="22"/>
                        </a:lnTo>
                        <a:lnTo>
                          <a:pt x="402" y="35"/>
                        </a:lnTo>
                        <a:lnTo>
                          <a:pt x="404" y="53"/>
                        </a:lnTo>
                        <a:lnTo>
                          <a:pt x="407" y="76"/>
                        </a:lnTo>
                        <a:lnTo>
                          <a:pt x="410" y="104"/>
                        </a:lnTo>
                        <a:lnTo>
                          <a:pt x="414" y="137"/>
                        </a:lnTo>
                        <a:lnTo>
                          <a:pt x="417" y="173"/>
                        </a:lnTo>
                        <a:lnTo>
                          <a:pt x="419" y="210"/>
                        </a:lnTo>
                        <a:lnTo>
                          <a:pt x="422" y="251"/>
                        </a:lnTo>
                        <a:lnTo>
                          <a:pt x="424" y="292"/>
                        </a:lnTo>
                        <a:lnTo>
                          <a:pt x="427" y="334"/>
                        </a:lnTo>
                        <a:lnTo>
                          <a:pt x="428" y="376"/>
                        </a:lnTo>
                        <a:lnTo>
                          <a:pt x="430" y="416"/>
                        </a:lnTo>
                        <a:lnTo>
                          <a:pt x="430" y="455"/>
                        </a:lnTo>
                        <a:lnTo>
                          <a:pt x="431" y="490"/>
                        </a:lnTo>
                        <a:lnTo>
                          <a:pt x="430" y="523"/>
                        </a:lnTo>
                        <a:lnTo>
                          <a:pt x="429" y="551"/>
                        </a:lnTo>
                        <a:lnTo>
                          <a:pt x="427" y="574"/>
                        </a:lnTo>
                        <a:lnTo>
                          <a:pt x="424" y="594"/>
                        </a:lnTo>
                        <a:lnTo>
                          <a:pt x="420" y="614"/>
                        </a:lnTo>
                        <a:lnTo>
                          <a:pt x="414" y="633"/>
                        </a:lnTo>
                        <a:lnTo>
                          <a:pt x="407" y="652"/>
                        </a:lnTo>
                        <a:lnTo>
                          <a:pt x="399" y="671"/>
                        </a:lnTo>
                        <a:lnTo>
                          <a:pt x="389" y="690"/>
                        </a:lnTo>
                        <a:lnTo>
                          <a:pt x="378" y="707"/>
                        </a:lnTo>
                        <a:lnTo>
                          <a:pt x="366" y="726"/>
                        </a:lnTo>
                        <a:lnTo>
                          <a:pt x="352" y="745"/>
                        </a:lnTo>
                        <a:lnTo>
                          <a:pt x="337" y="765"/>
                        </a:lnTo>
                        <a:lnTo>
                          <a:pt x="319" y="785"/>
                        </a:lnTo>
                        <a:lnTo>
                          <a:pt x="300" y="805"/>
                        </a:lnTo>
                        <a:lnTo>
                          <a:pt x="280" y="827"/>
                        </a:lnTo>
                        <a:lnTo>
                          <a:pt x="258" y="849"/>
                        </a:lnTo>
                        <a:lnTo>
                          <a:pt x="234" y="872"/>
                        </a:lnTo>
                        <a:lnTo>
                          <a:pt x="208" y="896"/>
                        </a:lnTo>
                        <a:lnTo>
                          <a:pt x="165" y="936"/>
                        </a:lnTo>
                        <a:lnTo>
                          <a:pt x="141" y="960"/>
                        </a:lnTo>
                        <a:lnTo>
                          <a:pt x="128" y="973"/>
                        </a:lnTo>
                        <a:lnTo>
                          <a:pt x="124" y="978"/>
                        </a:lnTo>
                        <a:lnTo>
                          <a:pt x="123" y="980"/>
                        </a:lnTo>
                        <a:lnTo>
                          <a:pt x="119" y="984"/>
                        </a:lnTo>
                        <a:lnTo>
                          <a:pt x="106" y="995"/>
                        </a:lnTo>
                        <a:lnTo>
                          <a:pt x="81" y="1015"/>
                        </a:lnTo>
                        <a:lnTo>
                          <a:pt x="65" y="1028"/>
                        </a:lnTo>
                        <a:lnTo>
                          <a:pt x="53" y="1043"/>
                        </a:lnTo>
                        <a:lnTo>
                          <a:pt x="42" y="1057"/>
                        </a:lnTo>
                        <a:lnTo>
                          <a:pt x="34" y="1070"/>
                        </a:lnTo>
                        <a:lnTo>
                          <a:pt x="28" y="1083"/>
                        </a:lnTo>
                        <a:lnTo>
                          <a:pt x="24" y="1094"/>
                        </a:lnTo>
                        <a:lnTo>
                          <a:pt x="20" y="1104"/>
                        </a:lnTo>
                        <a:lnTo>
                          <a:pt x="18" y="1111"/>
                        </a:lnTo>
                        <a:lnTo>
                          <a:pt x="17" y="1115"/>
                        </a:lnTo>
                        <a:lnTo>
                          <a:pt x="17" y="1118"/>
                        </a:lnTo>
                        <a:lnTo>
                          <a:pt x="18" y="1115"/>
                        </a:lnTo>
                        <a:lnTo>
                          <a:pt x="19" y="1110"/>
                        </a:lnTo>
                        <a:lnTo>
                          <a:pt x="20" y="1101"/>
                        </a:lnTo>
                        <a:lnTo>
                          <a:pt x="22" y="1086"/>
                        </a:lnTo>
                        <a:lnTo>
                          <a:pt x="25" y="1067"/>
                        </a:lnTo>
                        <a:lnTo>
                          <a:pt x="26" y="1042"/>
                        </a:lnTo>
                        <a:lnTo>
                          <a:pt x="27" y="1026"/>
                        </a:lnTo>
                        <a:lnTo>
                          <a:pt x="27" y="1008"/>
                        </a:lnTo>
                        <a:lnTo>
                          <a:pt x="27" y="989"/>
                        </a:lnTo>
                        <a:lnTo>
                          <a:pt x="27" y="965"/>
                        </a:lnTo>
                        <a:lnTo>
                          <a:pt x="27" y="940"/>
                        </a:lnTo>
                        <a:lnTo>
                          <a:pt x="26" y="914"/>
                        </a:lnTo>
                        <a:lnTo>
                          <a:pt x="26" y="886"/>
                        </a:lnTo>
                        <a:lnTo>
                          <a:pt x="25" y="855"/>
                        </a:lnTo>
                        <a:lnTo>
                          <a:pt x="24" y="825"/>
                        </a:lnTo>
                        <a:lnTo>
                          <a:pt x="24" y="792"/>
                        </a:lnTo>
                        <a:lnTo>
                          <a:pt x="22" y="760"/>
                        </a:lnTo>
                        <a:lnTo>
                          <a:pt x="20" y="726"/>
                        </a:lnTo>
                        <a:lnTo>
                          <a:pt x="19" y="692"/>
                        </a:lnTo>
                        <a:lnTo>
                          <a:pt x="18" y="658"/>
                        </a:lnTo>
                        <a:lnTo>
                          <a:pt x="17" y="624"/>
                        </a:lnTo>
                        <a:lnTo>
                          <a:pt x="16" y="590"/>
                        </a:lnTo>
                        <a:lnTo>
                          <a:pt x="14" y="556"/>
                        </a:lnTo>
                        <a:lnTo>
                          <a:pt x="13" y="524"/>
                        </a:lnTo>
                        <a:lnTo>
                          <a:pt x="12" y="492"/>
                        </a:lnTo>
                        <a:lnTo>
                          <a:pt x="10" y="461"/>
                        </a:lnTo>
                        <a:lnTo>
                          <a:pt x="9" y="432"/>
                        </a:lnTo>
                        <a:lnTo>
                          <a:pt x="8" y="404"/>
                        </a:lnTo>
                        <a:lnTo>
                          <a:pt x="7" y="377"/>
                        </a:lnTo>
                        <a:lnTo>
                          <a:pt x="6" y="353"/>
                        </a:lnTo>
                        <a:lnTo>
                          <a:pt x="5" y="331"/>
                        </a:lnTo>
                        <a:lnTo>
                          <a:pt x="4" y="311"/>
                        </a:lnTo>
                        <a:lnTo>
                          <a:pt x="3" y="293"/>
                        </a:lnTo>
                        <a:lnTo>
                          <a:pt x="2" y="279"/>
                        </a:lnTo>
                        <a:lnTo>
                          <a:pt x="2" y="266"/>
                        </a:lnTo>
                        <a:lnTo>
                          <a:pt x="0" y="258"/>
                        </a:lnTo>
                        <a:lnTo>
                          <a:pt x="0" y="252"/>
                        </a:lnTo>
                        <a:lnTo>
                          <a:pt x="0" y="250"/>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04" name="Freeform 241">
                    <a:extLst>
                      <a:ext uri="{FF2B5EF4-FFF2-40B4-BE49-F238E27FC236}">
                        <a16:creationId xmlns:a16="http://schemas.microsoft.com/office/drawing/2014/main" id="{F88BB2B8-04A1-4089-B73B-62BA83881946}"/>
                      </a:ext>
                    </a:extLst>
                  </p:cNvPr>
                  <p:cNvSpPr>
                    <a:spLocks noChangeAspect="1" noEditPoints="1"/>
                  </p:cNvSpPr>
                  <p:nvPr/>
                </p:nvSpPr>
                <p:spPr bwMode="auto">
                  <a:xfrm>
                    <a:off x="1016" y="2524"/>
                    <a:ext cx="484" cy="662"/>
                  </a:xfrm>
                  <a:custGeom>
                    <a:avLst/>
                    <a:gdLst>
                      <a:gd name="T0" fmla="*/ 0 w 1572"/>
                      <a:gd name="T1" fmla="*/ 0 h 2152"/>
                      <a:gd name="T2" fmla="*/ 0 w 1572"/>
                      <a:gd name="T3" fmla="*/ 0 h 2152"/>
                      <a:gd name="T4" fmla="*/ 0 w 1572"/>
                      <a:gd name="T5" fmla="*/ 0 h 2152"/>
                      <a:gd name="T6" fmla="*/ 0 w 1572"/>
                      <a:gd name="T7" fmla="*/ 0 h 2152"/>
                      <a:gd name="T8" fmla="*/ 0 w 1572"/>
                      <a:gd name="T9" fmla="*/ 0 h 2152"/>
                      <a:gd name="T10" fmla="*/ 0 w 1572"/>
                      <a:gd name="T11" fmla="*/ 0 h 2152"/>
                      <a:gd name="T12" fmla="*/ 0 w 1572"/>
                      <a:gd name="T13" fmla="*/ 0 h 2152"/>
                      <a:gd name="T14" fmla="*/ 0 w 1572"/>
                      <a:gd name="T15" fmla="*/ 0 h 2152"/>
                      <a:gd name="T16" fmla="*/ 0 w 1572"/>
                      <a:gd name="T17" fmla="*/ 0 h 2152"/>
                      <a:gd name="T18" fmla="*/ 0 w 1572"/>
                      <a:gd name="T19" fmla="*/ 0 h 2152"/>
                      <a:gd name="T20" fmla="*/ 0 w 1572"/>
                      <a:gd name="T21" fmla="*/ 0 h 2152"/>
                      <a:gd name="T22" fmla="*/ 0 w 1572"/>
                      <a:gd name="T23" fmla="*/ 0 h 2152"/>
                      <a:gd name="T24" fmla="*/ 0 w 1572"/>
                      <a:gd name="T25" fmla="*/ 0 h 2152"/>
                      <a:gd name="T26" fmla="*/ 0 w 1572"/>
                      <a:gd name="T27" fmla="*/ 0 h 2152"/>
                      <a:gd name="T28" fmla="*/ 0 w 1572"/>
                      <a:gd name="T29" fmla="*/ 0 h 2152"/>
                      <a:gd name="T30" fmla="*/ 0 w 1572"/>
                      <a:gd name="T31" fmla="*/ 0 h 2152"/>
                      <a:gd name="T32" fmla="*/ 0 w 1572"/>
                      <a:gd name="T33" fmla="*/ 0 h 2152"/>
                      <a:gd name="T34" fmla="*/ 0 w 1572"/>
                      <a:gd name="T35" fmla="*/ 0 h 2152"/>
                      <a:gd name="T36" fmla="*/ 0 w 1572"/>
                      <a:gd name="T37" fmla="*/ 0 h 2152"/>
                      <a:gd name="T38" fmla="*/ 0 w 1572"/>
                      <a:gd name="T39" fmla="*/ 0 h 2152"/>
                      <a:gd name="T40" fmla="*/ 0 w 1572"/>
                      <a:gd name="T41" fmla="*/ 0 h 2152"/>
                      <a:gd name="T42" fmla="*/ 0 w 1572"/>
                      <a:gd name="T43" fmla="*/ 0 h 2152"/>
                      <a:gd name="T44" fmla="*/ 0 w 1572"/>
                      <a:gd name="T45" fmla="*/ 0 h 2152"/>
                      <a:gd name="T46" fmla="*/ 0 w 1572"/>
                      <a:gd name="T47" fmla="*/ 0 h 2152"/>
                      <a:gd name="T48" fmla="*/ 0 w 1572"/>
                      <a:gd name="T49" fmla="*/ 0 h 2152"/>
                      <a:gd name="T50" fmla="*/ 0 w 1572"/>
                      <a:gd name="T51" fmla="*/ 0 h 2152"/>
                      <a:gd name="T52" fmla="*/ 0 w 1572"/>
                      <a:gd name="T53" fmla="*/ 0 h 2152"/>
                      <a:gd name="T54" fmla="*/ 0 w 1572"/>
                      <a:gd name="T55" fmla="*/ 0 h 2152"/>
                      <a:gd name="T56" fmla="*/ 0 w 1572"/>
                      <a:gd name="T57" fmla="*/ 0 h 2152"/>
                      <a:gd name="T58" fmla="*/ 0 w 1572"/>
                      <a:gd name="T59" fmla="*/ 0 h 2152"/>
                      <a:gd name="T60" fmla="*/ 0 w 1572"/>
                      <a:gd name="T61" fmla="*/ 0 h 2152"/>
                      <a:gd name="T62" fmla="*/ 0 w 1572"/>
                      <a:gd name="T63" fmla="*/ 0 h 2152"/>
                      <a:gd name="T64" fmla="*/ 0 w 1572"/>
                      <a:gd name="T65" fmla="*/ 0 h 2152"/>
                      <a:gd name="T66" fmla="*/ 0 w 1572"/>
                      <a:gd name="T67" fmla="*/ 0 h 2152"/>
                      <a:gd name="T68" fmla="*/ 0 w 1572"/>
                      <a:gd name="T69" fmla="*/ 0 h 2152"/>
                      <a:gd name="T70" fmla="*/ 0 w 1572"/>
                      <a:gd name="T71" fmla="*/ 0 h 2152"/>
                      <a:gd name="T72" fmla="*/ 0 w 1572"/>
                      <a:gd name="T73" fmla="*/ 0 h 2152"/>
                      <a:gd name="T74" fmla="*/ 0 w 1572"/>
                      <a:gd name="T75" fmla="*/ 0 h 2152"/>
                      <a:gd name="T76" fmla="*/ 0 w 1572"/>
                      <a:gd name="T77" fmla="*/ 0 h 2152"/>
                      <a:gd name="T78" fmla="*/ 0 w 1572"/>
                      <a:gd name="T79" fmla="*/ 0 h 2152"/>
                      <a:gd name="T80" fmla="*/ 0 w 1572"/>
                      <a:gd name="T81" fmla="*/ 0 h 2152"/>
                      <a:gd name="T82" fmla="*/ 0 w 1572"/>
                      <a:gd name="T83" fmla="*/ 0 h 2152"/>
                      <a:gd name="T84" fmla="*/ 0 w 1572"/>
                      <a:gd name="T85" fmla="*/ 0 h 2152"/>
                      <a:gd name="T86" fmla="*/ 0 w 1572"/>
                      <a:gd name="T87" fmla="*/ 0 h 2152"/>
                      <a:gd name="T88" fmla="*/ 0 w 1572"/>
                      <a:gd name="T89" fmla="*/ 0 h 2152"/>
                      <a:gd name="T90" fmla="*/ 0 w 1572"/>
                      <a:gd name="T91" fmla="*/ 0 h 2152"/>
                      <a:gd name="T92" fmla="*/ 0 w 1572"/>
                      <a:gd name="T93" fmla="*/ 0 h 2152"/>
                      <a:gd name="T94" fmla="*/ 0 w 1572"/>
                      <a:gd name="T95" fmla="*/ 0 h 2152"/>
                      <a:gd name="T96" fmla="*/ 0 w 1572"/>
                      <a:gd name="T97" fmla="*/ 0 h 2152"/>
                      <a:gd name="T98" fmla="*/ 0 w 1572"/>
                      <a:gd name="T99" fmla="*/ 0 h 2152"/>
                      <a:gd name="T100" fmla="*/ 0 w 1572"/>
                      <a:gd name="T101" fmla="*/ 0 h 2152"/>
                      <a:gd name="T102" fmla="*/ 0 w 1572"/>
                      <a:gd name="T103" fmla="*/ 0 h 2152"/>
                      <a:gd name="T104" fmla="*/ 0 w 1572"/>
                      <a:gd name="T105" fmla="*/ 0 h 2152"/>
                      <a:gd name="T106" fmla="*/ 0 w 1572"/>
                      <a:gd name="T107" fmla="*/ 0 h 2152"/>
                      <a:gd name="T108" fmla="*/ 0 w 1572"/>
                      <a:gd name="T109" fmla="*/ 0 h 2152"/>
                      <a:gd name="T110" fmla="*/ 0 w 1572"/>
                      <a:gd name="T111" fmla="*/ 0 h 2152"/>
                      <a:gd name="T112" fmla="*/ 0 w 1572"/>
                      <a:gd name="T113" fmla="*/ 0 h 2152"/>
                      <a:gd name="T114" fmla="*/ 0 w 1572"/>
                      <a:gd name="T115" fmla="*/ 0 h 2152"/>
                      <a:gd name="T116" fmla="*/ 0 w 1572"/>
                      <a:gd name="T117" fmla="*/ 0 h 2152"/>
                      <a:gd name="T118" fmla="*/ 0 w 1572"/>
                      <a:gd name="T119" fmla="*/ 0 h 2152"/>
                      <a:gd name="T120" fmla="*/ 0 w 1572"/>
                      <a:gd name="T121" fmla="*/ 0 h 21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72"/>
                      <a:gd name="T184" fmla="*/ 0 h 2152"/>
                      <a:gd name="T185" fmla="*/ 1572 w 1572"/>
                      <a:gd name="T186" fmla="*/ 2152 h 21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72" h="2152">
                        <a:moveTo>
                          <a:pt x="450" y="2116"/>
                        </a:moveTo>
                        <a:lnTo>
                          <a:pt x="452" y="2121"/>
                        </a:lnTo>
                        <a:lnTo>
                          <a:pt x="453" y="2125"/>
                        </a:lnTo>
                        <a:lnTo>
                          <a:pt x="454" y="2129"/>
                        </a:lnTo>
                        <a:lnTo>
                          <a:pt x="455" y="2133"/>
                        </a:lnTo>
                        <a:lnTo>
                          <a:pt x="457" y="2138"/>
                        </a:lnTo>
                        <a:lnTo>
                          <a:pt x="459" y="2141"/>
                        </a:lnTo>
                        <a:lnTo>
                          <a:pt x="463" y="2145"/>
                        </a:lnTo>
                        <a:lnTo>
                          <a:pt x="468" y="2148"/>
                        </a:lnTo>
                        <a:lnTo>
                          <a:pt x="473" y="2150"/>
                        </a:lnTo>
                        <a:lnTo>
                          <a:pt x="478" y="2151"/>
                        </a:lnTo>
                        <a:lnTo>
                          <a:pt x="484" y="2152"/>
                        </a:lnTo>
                        <a:lnTo>
                          <a:pt x="488" y="2151"/>
                        </a:lnTo>
                        <a:lnTo>
                          <a:pt x="493" y="2151"/>
                        </a:lnTo>
                        <a:lnTo>
                          <a:pt x="497" y="2150"/>
                        </a:lnTo>
                        <a:lnTo>
                          <a:pt x="500" y="2148"/>
                        </a:lnTo>
                        <a:lnTo>
                          <a:pt x="505" y="2146"/>
                        </a:lnTo>
                        <a:lnTo>
                          <a:pt x="510" y="2143"/>
                        </a:lnTo>
                        <a:lnTo>
                          <a:pt x="516" y="2139"/>
                        </a:lnTo>
                        <a:lnTo>
                          <a:pt x="526" y="2135"/>
                        </a:lnTo>
                        <a:lnTo>
                          <a:pt x="538" y="2128"/>
                        </a:lnTo>
                        <a:lnTo>
                          <a:pt x="553" y="2121"/>
                        </a:lnTo>
                        <a:lnTo>
                          <a:pt x="570" y="2109"/>
                        </a:lnTo>
                        <a:lnTo>
                          <a:pt x="589" y="2096"/>
                        </a:lnTo>
                        <a:lnTo>
                          <a:pt x="612" y="2080"/>
                        </a:lnTo>
                        <a:lnTo>
                          <a:pt x="637" y="2062"/>
                        </a:lnTo>
                        <a:lnTo>
                          <a:pt x="663" y="2045"/>
                        </a:lnTo>
                        <a:lnTo>
                          <a:pt x="690" y="2028"/>
                        </a:lnTo>
                        <a:lnTo>
                          <a:pt x="716" y="2015"/>
                        </a:lnTo>
                        <a:lnTo>
                          <a:pt x="738" y="2002"/>
                        </a:lnTo>
                        <a:lnTo>
                          <a:pt x="756" y="1994"/>
                        </a:lnTo>
                        <a:lnTo>
                          <a:pt x="769" y="1987"/>
                        </a:lnTo>
                        <a:lnTo>
                          <a:pt x="773" y="1985"/>
                        </a:lnTo>
                        <a:lnTo>
                          <a:pt x="775" y="1984"/>
                        </a:lnTo>
                        <a:lnTo>
                          <a:pt x="781" y="1980"/>
                        </a:lnTo>
                        <a:lnTo>
                          <a:pt x="790" y="1975"/>
                        </a:lnTo>
                        <a:lnTo>
                          <a:pt x="798" y="1966"/>
                        </a:lnTo>
                        <a:lnTo>
                          <a:pt x="805" y="1957"/>
                        </a:lnTo>
                        <a:lnTo>
                          <a:pt x="810" y="1946"/>
                        </a:lnTo>
                        <a:lnTo>
                          <a:pt x="810" y="1935"/>
                        </a:lnTo>
                        <a:lnTo>
                          <a:pt x="802" y="1922"/>
                        </a:lnTo>
                        <a:lnTo>
                          <a:pt x="793" y="1910"/>
                        </a:lnTo>
                        <a:lnTo>
                          <a:pt x="787" y="1898"/>
                        </a:lnTo>
                        <a:lnTo>
                          <a:pt x="782" y="1888"/>
                        </a:lnTo>
                        <a:lnTo>
                          <a:pt x="779" y="1877"/>
                        </a:lnTo>
                        <a:lnTo>
                          <a:pt x="777" y="1866"/>
                        </a:lnTo>
                        <a:lnTo>
                          <a:pt x="774" y="1853"/>
                        </a:lnTo>
                        <a:lnTo>
                          <a:pt x="772" y="1838"/>
                        </a:lnTo>
                        <a:lnTo>
                          <a:pt x="768" y="1823"/>
                        </a:lnTo>
                        <a:lnTo>
                          <a:pt x="764" y="1808"/>
                        </a:lnTo>
                        <a:lnTo>
                          <a:pt x="759" y="1799"/>
                        </a:lnTo>
                        <a:lnTo>
                          <a:pt x="757" y="1793"/>
                        </a:lnTo>
                        <a:lnTo>
                          <a:pt x="755" y="1788"/>
                        </a:lnTo>
                        <a:lnTo>
                          <a:pt x="753" y="1785"/>
                        </a:lnTo>
                        <a:lnTo>
                          <a:pt x="752" y="1779"/>
                        </a:lnTo>
                        <a:lnTo>
                          <a:pt x="751" y="1770"/>
                        </a:lnTo>
                        <a:lnTo>
                          <a:pt x="751" y="1758"/>
                        </a:lnTo>
                        <a:lnTo>
                          <a:pt x="751" y="1744"/>
                        </a:lnTo>
                        <a:lnTo>
                          <a:pt x="752" y="1734"/>
                        </a:lnTo>
                        <a:lnTo>
                          <a:pt x="753" y="1726"/>
                        </a:lnTo>
                        <a:lnTo>
                          <a:pt x="752" y="1721"/>
                        </a:lnTo>
                        <a:lnTo>
                          <a:pt x="748" y="1719"/>
                        </a:lnTo>
                        <a:lnTo>
                          <a:pt x="742" y="1717"/>
                        </a:lnTo>
                        <a:lnTo>
                          <a:pt x="731" y="1717"/>
                        </a:lnTo>
                        <a:lnTo>
                          <a:pt x="715" y="1717"/>
                        </a:lnTo>
                        <a:lnTo>
                          <a:pt x="706" y="1717"/>
                        </a:lnTo>
                        <a:lnTo>
                          <a:pt x="695" y="1716"/>
                        </a:lnTo>
                        <a:lnTo>
                          <a:pt x="684" y="1715"/>
                        </a:lnTo>
                        <a:lnTo>
                          <a:pt x="672" y="1714"/>
                        </a:lnTo>
                        <a:lnTo>
                          <a:pt x="660" y="1712"/>
                        </a:lnTo>
                        <a:lnTo>
                          <a:pt x="647" y="1710"/>
                        </a:lnTo>
                        <a:lnTo>
                          <a:pt x="634" y="1708"/>
                        </a:lnTo>
                        <a:lnTo>
                          <a:pt x="620" y="1706"/>
                        </a:lnTo>
                        <a:lnTo>
                          <a:pt x="606" y="1703"/>
                        </a:lnTo>
                        <a:lnTo>
                          <a:pt x="592" y="1701"/>
                        </a:lnTo>
                        <a:lnTo>
                          <a:pt x="577" y="1699"/>
                        </a:lnTo>
                        <a:lnTo>
                          <a:pt x="562" y="1696"/>
                        </a:lnTo>
                        <a:lnTo>
                          <a:pt x="548" y="1694"/>
                        </a:lnTo>
                        <a:lnTo>
                          <a:pt x="533" y="1691"/>
                        </a:lnTo>
                        <a:lnTo>
                          <a:pt x="518" y="1688"/>
                        </a:lnTo>
                        <a:lnTo>
                          <a:pt x="504" y="1686"/>
                        </a:lnTo>
                        <a:lnTo>
                          <a:pt x="489" y="1684"/>
                        </a:lnTo>
                        <a:lnTo>
                          <a:pt x="473" y="1681"/>
                        </a:lnTo>
                        <a:lnTo>
                          <a:pt x="457" y="1677"/>
                        </a:lnTo>
                        <a:lnTo>
                          <a:pt x="441" y="1674"/>
                        </a:lnTo>
                        <a:lnTo>
                          <a:pt x="425" y="1670"/>
                        </a:lnTo>
                        <a:lnTo>
                          <a:pt x="408" y="1665"/>
                        </a:lnTo>
                        <a:lnTo>
                          <a:pt x="391" y="1660"/>
                        </a:lnTo>
                        <a:lnTo>
                          <a:pt x="376" y="1656"/>
                        </a:lnTo>
                        <a:lnTo>
                          <a:pt x="360" y="1651"/>
                        </a:lnTo>
                        <a:lnTo>
                          <a:pt x="344" y="1646"/>
                        </a:lnTo>
                        <a:lnTo>
                          <a:pt x="328" y="1641"/>
                        </a:lnTo>
                        <a:lnTo>
                          <a:pt x="315" y="1637"/>
                        </a:lnTo>
                        <a:lnTo>
                          <a:pt x="301" y="1633"/>
                        </a:lnTo>
                        <a:lnTo>
                          <a:pt x="287" y="1630"/>
                        </a:lnTo>
                        <a:lnTo>
                          <a:pt x="276" y="1627"/>
                        </a:lnTo>
                        <a:lnTo>
                          <a:pt x="265" y="1623"/>
                        </a:lnTo>
                        <a:lnTo>
                          <a:pt x="247" y="1618"/>
                        </a:lnTo>
                        <a:lnTo>
                          <a:pt x="230" y="1613"/>
                        </a:lnTo>
                        <a:lnTo>
                          <a:pt x="214" y="1608"/>
                        </a:lnTo>
                        <a:lnTo>
                          <a:pt x="200" y="1602"/>
                        </a:lnTo>
                        <a:lnTo>
                          <a:pt x="188" y="1599"/>
                        </a:lnTo>
                        <a:lnTo>
                          <a:pt x="177" y="1597"/>
                        </a:lnTo>
                        <a:lnTo>
                          <a:pt x="168" y="1596"/>
                        </a:lnTo>
                        <a:lnTo>
                          <a:pt x="160" y="1598"/>
                        </a:lnTo>
                        <a:lnTo>
                          <a:pt x="151" y="1601"/>
                        </a:lnTo>
                        <a:lnTo>
                          <a:pt x="143" y="1607"/>
                        </a:lnTo>
                        <a:lnTo>
                          <a:pt x="135" y="1613"/>
                        </a:lnTo>
                        <a:lnTo>
                          <a:pt x="130" y="1619"/>
                        </a:lnTo>
                        <a:lnTo>
                          <a:pt x="127" y="1626"/>
                        </a:lnTo>
                        <a:lnTo>
                          <a:pt x="128" y="1632"/>
                        </a:lnTo>
                        <a:lnTo>
                          <a:pt x="133" y="1638"/>
                        </a:lnTo>
                        <a:lnTo>
                          <a:pt x="145" y="1643"/>
                        </a:lnTo>
                        <a:lnTo>
                          <a:pt x="162" y="1649"/>
                        </a:lnTo>
                        <a:lnTo>
                          <a:pt x="182" y="1655"/>
                        </a:lnTo>
                        <a:lnTo>
                          <a:pt x="206" y="1661"/>
                        </a:lnTo>
                        <a:lnTo>
                          <a:pt x="232" y="1669"/>
                        </a:lnTo>
                        <a:lnTo>
                          <a:pt x="260" y="1676"/>
                        </a:lnTo>
                        <a:lnTo>
                          <a:pt x="291" y="1684"/>
                        </a:lnTo>
                        <a:lnTo>
                          <a:pt x="323" y="1692"/>
                        </a:lnTo>
                        <a:lnTo>
                          <a:pt x="355" y="1700"/>
                        </a:lnTo>
                        <a:lnTo>
                          <a:pt x="387" y="1707"/>
                        </a:lnTo>
                        <a:lnTo>
                          <a:pt x="419" y="1715"/>
                        </a:lnTo>
                        <a:lnTo>
                          <a:pt x="450" y="1722"/>
                        </a:lnTo>
                        <a:lnTo>
                          <a:pt x="479" y="1729"/>
                        </a:lnTo>
                        <a:lnTo>
                          <a:pt x="507" y="1735"/>
                        </a:lnTo>
                        <a:lnTo>
                          <a:pt x="531" y="1740"/>
                        </a:lnTo>
                        <a:lnTo>
                          <a:pt x="552" y="1745"/>
                        </a:lnTo>
                        <a:lnTo>
                          <a:pt x="570" y="1748"/>
                        </a:lnTo>
                        <a:lnTo>
                          <a:pt x="595" y="1752"/>
                        </a:lnTo>
                        <a:lnTo>
                          <a:pt x="617" y="1755"/>
                        </a:lnTo>
                        <a:lnTo>
                          <a:pt x="635" y="1757"/>
                        </a:lnTo>
                        <a:lnTo>
                          <a:pt x="649" y="1760"/>
                        </a:lnTo>
                        <a:lnTo>
                          <a:pt x="662" y="1764"/>
                        </a:lnTo>
                        <a:lnTo>
                          <a:pt x="673" y="1770"/>
                        </a:lnTo>
                        <a:lnTo>
                          <a:pt x="683" y="1780"/>
                        </a:lnTo>
                        <a:lnTo>
                          <a:pt x="692" y="1794"/>
                        </a:lnTo>
                        <a:lnTo>
                          <a:pt x="701" y="1809"/>
                        </a:lnTo>
                        <a:lnTo>
                          <a:pt x="707" y="1820"/>
                        </a:lnTo>
                        <a:lnTo>
                          <a:pt x="712" y="1828"/>
                        </a:lnTo>
                        <a:lnTo>
                          <a:pt x="715" y="1834"/>
                        </a:lnTo>
                        <a:lnTo>
                          <a:pt x="718" y="1840"/>
                        </a:lnTo>
                        <a:lnTo>
                          <a:pt x="720" y="1849"/>
                        </a:lnTo>
                        <a:lnTo>
                          <a:pt x="721" y="1858"/>
                        </a:lnTo>
                        <a:lnTo>
                          <a:pt x="722" y="1873"/>
                        </a:lnTo>
                        <a:lnTo>
                          <a:pt x="724" y="1888"/>
                        </a:lnTo>
                        <a:lnTo>
                          <a:pt x="728" y="1898"/>
                        </a:lnTo>
                        <a:lnTo>
                          <a:pt x="732" y="1907"/>
                        </a:lnTo>
                        <a:lnTo>
                          <a:pt x="735" y="1914"/>
                        </a:lnTo>
                        <a:lnTo>
                          <a:pt x="735" y="1920"/>
                        </a:lnTo>
                        <a:lnTo>
                          <a:pt x="731" y="1929"/>
                        </a:lnTo>
                        <a:lnTo>
                          <a:pt x="721" y="1938"/>
                        </a:lnTo>
                        <a:lnTo>
                          <a:pt x="702" y="1951"/>
                        </a:lnTo>
                        <a:lnTo>
                          <a:pt x="682" y="1963"/>
                        </a:lnTo>
                        <a:lnTo>
                          <a:pt x="667" y="1973"/>
                        </a:lnTo>
                        <a:lnTo>
                          <a:pt x="656" y="1980"/>
                        </a:lnTo>
                        <a:lnTo>
                          <a:pt x="646" y="1986"/>
                        </a:lnTo>
                        <a:lnTo>
                          <a:pt x="636" y="1993"/>
                        </a:lnTo>
                        <a:lnTo>
                          <a:pt x="623" y="2000"/>
                        </a:lnTo>
                        <a:lnTo>
                          <a:pt x="607" y="2009"/>
                        </a:lnTo>
                        <a:lnTo>
                          <a:pt x="585" y="2022"/>
                        </a:lnTo>
                        <a:lnTo>
                          <a:pt x="576" y="2027"/>
                        </a:lnTo>
                        <a:lnTo>
                          <a:pt x="565" y="2035"/>
                        </a:lnTo>
                        <a:lnTo>
                          <a:pt x="554" y="2042"/>
                        </a:lnTo>
                        <a:lnTo>
                          <a:pt x="543" y="2049"/>
                        </a:lnTo>
                        <a:lnTo>
                          <a:pt x="533" y="2058"/>
                        </a:lnTo>
                        <a:lnTo>
                          <a:pt x="523" y="2065"/>
                        </a:lnTo>
                        <a:lnTo>
                          <a:pt x="514" y="2071"/>
                        </a:lnTo>
                        <a:lnTo>
                          <a:pt x="507" y="2076"/>
                        </a:lnTo>
                        <a:lnTo>
                          <a:pt x="495" y="2085"/>
                        </a:lnTo>
                        <a:lnTo>
                          <a:pt x="485" y="2092"/>
                        </a:lnTo>
                        <a:lnTo>
                          <a:pt x="475" y="2100"/>
                        </a:lnTo>
                        <a:lnTo>
                          <a:pt x="468" y="2106"/>
                        </a:lnTo>
                        <a:lnTo>
                          <a:pt x="461" y="2111"/>
                        </a:lnTo>
                        <a:lnTo>
                          <a:pt x="455" y="2115"/>
                        </a:lnTo>
                        <a:lnTo>
                          <a:pt x="451" y="2117"/>
                        </a:lnTo>
                        <a:lnTo>
                          <a:pt x="450" y="2116"/>
                        </a:lnTo>
                        <a:close/>
                        <a:moveTo>
                          <a:pt x="923" y="1443"/>
                        </a:moveTo>
                        <a:lnTo>
                          <a:pt x="922" y="1444"/>
                        </a:lnTo>
                        <a:lnTo>
                          <a:pt x="920" y="1445"/>
                        </a:lnTo>
                        <a:lnTo>
                          <a:pt x="918" y="1449"/>
                        </a:lnTo>
                        <a:lnTo>
                          <a:pt x="915" y="1456"/>
                        </a:lnTo>
                        <a:lnTo>
                          <a:pt x="911" y="1465"/>
                        </a:lnTo>
                        <a:lnTo>
                          <a:pt x="909" y="1477"/>
                        </a:lnTo>
                        <a:lnTo>
                          <a:pt x="909" y="1493"/>
                        </a:lnTo>
                        <a:lnTo>
                          <a:pt x="910" y="1514"/>
                        </a:lnTo>
                        <a:lnTo>
                          <a:pt x="911" y="1526"/>
                        </a:lnTo>
                        <a:lnTo>
                          <a:pt x="912" y="1538"/>
                        </a:lnTo>
                        <a:lnTo>
                          <a:pt x="913" y="1551"/>
                        </a:lnTo>
                        <a:lnTo>
                          <a:pt x="915" y="1564"/>
                        </a:lnTo>
                        <a:lnTo>
                          <a:pt x="916" y="1576"/>
                        </a:lnTo>
                        <a:lnTo>
                          <a:pt x="916" y="1589"/>
                        </a:lnTo>
                        <a:lnTo>
                          <a:pt x="917" y="1602"/>
                        </a:lnTo>
                        <a:lnTo>
                          <a:pt x="918" y="1615"/>
                        </a:lnTo>
                        <a:lnTo>
                          <a:pt x="918" y="1628"/>
                        </a:lnTo>
                        <a:lnTo>
                          <a:pt x="919" y="1639"/>
                        </a:lnTo>
                        <a:lnTo>
                          <a:pt x="919" y="1652"/>
                        </a:lnTo>
                        <a:lnTo>
                          <a:pt x="919" y="1663"/>
                        </a:lnTo>
                        <a:lnTo>
                          <a:pt x="920" y="1674"/>
                        </a:lnTo>
                        <a:lnTo>
                          <a:pt x="920" y="1684"/>
                        </a:lnTo>
                        <a:lnTo>
                          <a:pt x="920" y="1694"/>
                        </a:lnTo>
                        <a:lnTo>
                          <a:pt x="920" y="1703"/>
                        </a:lnTo>
                        <a:lnTo>
                          <a:pt x="920" y="1719"/>
                        </a:lnTo>
                        <a:lnTo>
                          <a:pt x="921" y="1730"/>
                        </a:lnTo>
                        <a:lnTo>
                          <a:pt x="923" y="1739"/>
                        </a:lnTo>
                        <a:lnTo>
                          <a:pt x="924" y="1744"/>
                        </a:lnTo>
                        <a:lnTo>
                          <a:pt x="925" y="1747"/>
                        </a:lnTo>
                        <a:lnTo>
                          <a:pt x="927" y="1749"/>
                        </a:lnTo>
                        <a:lnTo>
                          <a:pt x="928" y="1750"/>
                        </a:lnTo>
                        <a:lnTo>
                          <a:pt x="929" y="1751"/>
                        </a:lnTo>
                        <a:lnTo>
                          <a:pt x="933" y="1756"/>
                        </a:lnTo>
                        <a:lnTo>
                          <a:pt x="939" y="1761"/>
                        </a:lnTo>
                        <a:lnTo>
                          <a:pt x="946" y="1766"/>
                        </a:lnTo>
                        <a:lnTo>
                          <a:pt x="954" y="1772"/>
                        </a:lnTo>
                        <a:lnTo>
                          <a:pt x="965" y="1777"/>
                        </a:lnTo>
                        <a:lnTo>
                          <a:pt x="976" y="1779"/>
                        </a:lnTo>
                        <a:lnTo>
                          <a:pt x="988" y="1779"/>
                        </a:lnTo>
                        <a:lnTo>
                          <a:pt x="995" y="1775"/>
                        </a:lnTo>
                        <a:lnTo>
                          <a:pt x="1006" y="1769"/>
                        </a:lnTo>
                        <a:lnTo>
                          <a:pt x="1018" y="1759"/>
                        </a:lnTo>
                        <a:lnTo>
                          <a:pt x="1032" y="1745"/>
                        </a:lnTo>
                        <a:lnTo>
                          <a:pt x="1049" y="1730"/>
                        </a:lnTo>
                        <a:lnTo>
                          <a:pt x="1066" y="1713"/>
                        </a:lnTo>
                        <a:lnTo>
                          <a:pt x="1084" y="1694"/>
                        </a:lnTo>
                        <a:lnTo>
                          <a:pt x="1103" y="1674"/>
                        </a:lnTo>
                        <a:lnTo>
                          <a:pt x="1123" y="1653"/>
                        </a:lnTo>
                        <a:lnTo>
                          <a:pt x="1143" y="1633"/>
                        </a:lnTo>
                        <a:lnTo>
                          <a:pt x="1163" y="1612"/>
                        </a:lnTo>
                        <a:lnTo>
                          <a:pt x="1182" y="1593"/>
                        </a:lnTo>
                        <a:lnTo>
                          <a:pt x="1201" y="1574"/>
                        </a:lnTo>
                        <a:lnTo>
                          <a:pt x="1218" y="1557"/>
                        </a:lnTo>
                        <a:lnTo>
                          <a:pt x="1233" y="1543"/>
                        </a:lnTo>
                        <a:lnTo>
                          <a:pt x="1248" y="1531"/>
                        </a:lnTo>
                        <a:lnTo>
                          <a:pt x="1263" y="1520"/>
                        </a:lnTo>
                        <a:lnTo>
                          <a:pt x="1278" y="1507"/>
                        </a:lnTo>
                        <a:lnTo>
                          <a:pt x="1296" y="1492"/>
                        </a:lnTo>
                        <a:lnTo>
                          <a:pt x="1315" y="1477"/>
                        </a:lnTo>
                        <a:lnTo>
                          <a:pt x="1336" y="1460"/>
                        </a:lnTo>
                        <a:lnTo>
                          <a:pt x="1356" y="1442"/>
                        </a:lnTo>
                        <a:lnTo>
                          <a:pt x="1377" y="1424"/>
                        </a:lnTo>
                        <a:lnTo>
                          <a:pt x="1398" y="1407"/>
                        </a:lnTo>
                        <a:lnTo>
                          <a:pt x="1419" y="1390"/>
                        </a:lnTo>
                        <a:lnTo>
                          <a:pt x="1439" y="1373"/>
                        </a:lnTo>
                        <a:lnTo>
                          <a:pt x="1458" y="1357"/>
                        </a:lnTo>
                        <a:lnTo>
                          <a:pt x="1476" y="1342"/>
                        </a:lnTo>
                        <a:lnTo>
                          <a:pt x="1491" y="1330"/>
                        </a:lnTo>
                        <a:lnTo>
                          <a:pt x="1506" y="1318"/>
                        </a:lnTo>
                        <a:lnTo>
                          <a:pt x="1517" y="1309"/>
                        </a:lnTo>
                        <a:lnTo>
                          <a:pt x="1527" y="1303"/>
                        </a:lnTo>
                        <a:lnTo>
                          <a:pt x="1542" y="1293"/>
                        </a:lnTo>
                        <a:lnTo>
                          <a:pt x="1553" y="1287"/>
                        </a:lnTo>
                        <a:lnTo>
                          <a:pt x="1562" y="1283"/>
                        </a:lnTo>
                        <a:lnTo>
                          <a:pt x="1568" y="1279"/>
                        </a:lnTo>
                        <a:lnTo>
                          <a:pt x="1571" y="1276"/>
                        </a:lnTo>
                        <a:lnTo>
                          <a:pt x="1572" y="1271"/>
                        </a:lnTo>
                        <a:lnTo>
                          <a:pt x="1572" y="1265"/>
                        </a:lnTo>
                        <a:lnTo>
                          <a:pt x="1570" y="1254"/>
                        </a:lnTo>
                        <a:lnTo>
                          <a:pt x="1567" y="1244"/>
                        </a:lnTo>
                        <a:lnTo>
                          <a:pt x="1564" y="1235"/>
                        </a:lnTo>
                        <a:lnTo>
                          <a:pt x="1560" y="1230"/>
                        </a:lnTo>
                        <a:lnTo>
                          <a:pt x="1557" y="1226"/>
                        </a:lnTo>
                        <a:lnTo>
                          <a:pt x="1554" y="1224"/>
                        </a:lnTo>
                        <a:lnTo>
                          <a:pt x="1552" y="1222"/>
                        </a:lnTo>
                        <a:lnTo>
                          <a:pt x="1551" y="1222"/>
                        </a:lnTo>
                        <a:lnTo>
                          <a:pt x="1550" y="1222"/>
                        </a:lnTo>
                        <a:lnTo>
                          <a:pt x="1550" y="1224"/>
                        </a:lnTo>
                        <a:lnTo>
                          <a:pt x="1549" y="1230"/>
                        </a:lnTo>
                        <a:lnTo>
                          <a:pt x="1547" y="1235"/>
                        </a:lnTo>
                        <a:lnTo>
                          <a:pt x="1546" y="1239"/>
                        </a:lnTo>
                        <a:lnTo>
                          <a:pt x="1544" y="1235"/>
                        </a:lnTo>
                        <a:lnTo>
                          <a:pt x="1542" y="1222"/>
                        </a:lnTo>
                        <a:lnTo>
                          <a:pt x="1541" y="1198"/>
                        </a:lnTo>
                        <a:lnTo>
                          <a:pt x="1541" y="1157"/>
                        </a:lnTo>
                        <a:lnTo>
                          <a:pt x="1541" y="1112"/>
                        </a:lnTo>
                        <a:lnTo>
                          <a:pt x="1542" y="1076"/>
                        </a:lnTo>
                        <a:lnTo>
                          <a:pt x="1544" y="1048"/>
                        </a:lnTo>
                        <a:lnTo>
                          <a:pt x="1546" y="1026"/>
                        </a:lnTo>
                        <a:lnTo>
                          <a:pt x="1547" y="1010"/>
                        </a:lnTo>
                        <a:lnTo>
                          <a:pt x="1549" y="1000"/>
                        </a:lnTo>
                        <a:lnTo>
                          <a:pt x="1550" y="995"/>
                        </a:lnTo>
                        <a:lnTo>
                          <a:pt x="1550" y="993"/>
                        </a:lnTo>
                        <a:lnTo>
                          <a:pt x="1550" y="961"/>
                        </a:lnTo>
                        <a:lnTo>
                          <a:pt x="1550" y="960"/>
                        </a:lnTo>
                        <a:lnTo>
                          <a:pt x="1549" y="956"/>
                        </a:lnTo>
                        <a:lnTo>
                          <a:pt x="1546" y="951"/>
                        </a:lnTo>
                        <a:lnTo>
                          <a:pt x="1542" y="946"/>
                        </a:lnTo>
                        <a:lnTo>
                          <a:pt x="1534" y="941"/>
                        </a:lnTo>
                        <a:lnTo>
                          <a:pt x="1525" y="935"/>
                        </a:lnTo>
                        <a:lnTo>
                          <a:pt x="1511" y="932"/>
                        </a:lnTo>
                        <a:lnTo>
                          <a:pt x="1494" y="931"/>
                        </a:lnTo>
                        <a:lnTo>
                          <a:pt x="1474" y="931"/>
                        </a:lnTo>
                        <a:lnTo>
                          <a:pt x="1456" y="931"/>
                        </a:lnTo>
                        <a:lnTo>
                          <a:pt x="1438" y="931"/>
                        </a:lnTo>
                        <a:lnTo>
                          <a:pt x="1423" y="932"/>
                        </a:lnTo>
                        <a:lnTo>
                          <a:pt x="1412" y="934"/>
                        </a:lnTo>
                        <a:lnTo>
                          <a:pt x="1405" y="938"/>
                        </a:lnTo>
                        <a:lnTo>
                          <a:pt x="1405" y="942"/>
                        </a:lnTo>
                        <a:lnTo>
                          <a:pt x="1414" y="948"/>
                        </a:lnTo>
                        <a:lnTo>
                          <a:pt x="1426" y="954"/>
                        </a:lnTo>
                        <a:lnTo>
                          <a:pt x="1439" y="959"/>
                        </a:lnTo>
                        <a:lnTo>
                          <a:pt x="1451" y="962"/>
                        </a:lnTo>
                        <a:lnTo>
                          <a:pt x="1460" y="966"/>
                        </a:lnTo>
                        <a:lnTo>
                          <a:pt x="1465" y="970"/>
                        </a:lnTo>
                        <a:lnTo>
                          <a:pt x="1465" y="976"/>
                        </a:lnTo>
                        <a:lnTo>
                          <a:pt x="1458" y="985"/>
                        </a:lnTo>
                        <a:lnTo>
                          <a:pt x="1443" y="996"/>
                        </a:lnTo>
                        <a:lnTo>
                          <a:pt x="1425" y="1010"/>
                        </a:lnTo>
                        <a:lnTo>
                          <a:pt x="1409" y="1022"/>
                        </a:lnTo>
                        <a:lnTo>
                          <a:pt x="1397" y="1034"/>
                        </a:lnTo>
                        <a:lnTo>
                          <a:pt x="1386" y="1045"/>
                        </a:lnTo>
                        <a:lnTo>
                          <a:pt x="1378" y="1053"/>
                        </a:lnTo>
                        <a:lnTo>
                          <a:pt x="1373" y="1060"/>
                        </a:lnTo>
                        <a:lnTo>
                          <a:pt x="1370" y="1064"/>
                        </a:lnTo>
                        <a:lnTo>
                          <a:pt x="1369" y="1065"/>
                        </a:lnTo>
                        <a:lnTo>
                          <a:pt x="1375" y="1079"/>
                        </a:lnTo>
                        <a:lnTo>
                          <a:pt x="1379" y="1090"/>
                        </a:lnTo>
                        <a:lnTo>
                          <a:pt x="1383" y="1098"/>
                        </a:lnTo>
                        <a:lnTo>
                          <a:pt x="1386" y="1103"/>
                        </a:lnTo>
                        <a:lnTo>
                          <a:pt x="1391" y="1106"/>
                        </a:lnTo>
                        <a:lnTo>
                          <a:pt x="1397" y="1106"/>
                        </a:lnTo>
                        <a:lnTo>
                          <a:pt x="1405" y="1104"/>
                        </a:lnTo>
                        <a:lnTo>
                          <a:pt x="1417" y="1098"/>
                        </a:lnTo>
                        <a:lnTo>
                          <a:pt x="1430" y="1090"/>
                        </a:lnTo>
                        <a:lnTo>
                          <a:pt x="1443" y="1081"/>
                        </a:lnTo>
                        <a:lnTo>
                          <a:pt x="1455" y="1073"/>
                        </a:lnTo>
                        <a:lnTo>
                          <a:pt x="1466" y="1064"/>
                        </a:lnTo>
                        <a:lnTo>
                          <a:pt x="1474" y="1057"/>
                        </a:lnTo>
                        <a:lnTo>
                          <a:pt x="1482" y="1051"/>
                        </a:lnTo>
                        <a:lnTo>
                          <a:pt x="1486" y="1047"/>
                        </a:lnTo>
                        <a:lnTo>
                          <a:pt x="1488" y="1046"/>
                        </a:lnTo>
                        <a:lnTo>
                          <a:pt x="1491" y="1257"/>
                        </a:lnTo>
                        <a:lnTo>
                          <a:pt x="1489" y="1260"/>
                        </a:lnTo>
                        <a:lnTo>
                          <a:pt x="1482" y="1265"/>
                        </a:lnTo>
                        <a:lnTo>
                          <a:pt x="1470" y="1273"/>
                        </a:lnTo>
                        <a:lnTo>
                          <a:pt x="1455" y="1286"/>
                        </a:lnTo>
                        <a:lnTo>
                          <a:pt x="1435" y="1300"/>
                        </a:lnTo>
                        <a:lnTo>
                          <a:pt x="1412" y="1319"/>
                        </a:lnTo>
                        <a:lnTo>
                          <a:pt x="1385" y="1342"/>
                        </a:lnTo>
                        <a:lnTo>
                          <a:pt x="1355" y="1368"/>
                        </a:lnTo>
                        <a:lnTo>
                          <a:pt x="1338" y="1381"/>
                        </a:lnTo>
                        <a:lnTo>
                          <a:pt x="1321" y="1397"/>
                        </a:lnTo>
                        <a:lnTo>
                          <a:pt x="1303" y="1413"/>
                        </a:lnTo>
                        <a:lnTo>
                          <a:pt x="1284" y="1429"/>
                        </a:lnTo>
                        <a:lnTo>
                          <a:pt x="1264" y="1446"/>
                        </a:lnTo>
                        <a:lnTo>
                          <a:pt x="1244" y="1464"/>
                        </a:lnTo>
                        <a:lnTo>
                          <a:pt x="1224" y="1482"/>
                        </a:lnTo>
                        <a:lnTo>
                          <a:pt x="1204" y="1500"/>
                        </a:lnTo>
                        <a:lnTo>
                          <a:pt x="1184" y="1516"/>
                        </a:lnTo>
                        <a:lnTo>
                          <a:pt x="1165" y="1534"/>
                        </a:lnTo>
                        <a:lnTo>
                          <a:pt x="1147" y="1550"/>
                        </a:lnTo>
                        <a:lnTo>
                          <a:pt x="1130" y="1566"/>
                        </a:lnTo>
                        <a:lnTo>
                          <a:pt x="1113" y="1581"/>
                        </a:lnTo>
                        <a:lnTo>
                          <a:pt x="1098" y="1595"/>
                        </a:lnTo>
                        <a:lnTo>
                          <a:pt x="1084" y="1608"/>
                        </a:lnTo>
                        <a:lnTo>
                          <a:pt x="1073" y="1619"/>
                        </a:lnTo>
                        <a:lnTo>
                          <a:pt x="1052" y="1639"/>
                        </a:lnTo>
                        <a:lnTo>
                          <a:pt x="1032" y="1658"/>
                        </a:lnTo>
                        <a:lnTo>
                          <a:pt x="1014" y="1674"/>
                        </a:lnTo>
                        <a:lnTo>
                          <a:pt x="998" y="1687"/>
                        </a:lnTo>
                        <a:lnTo>
                          <a:pt x="986" y="1698"/>
                        </a:lnTo>
                        <a:lnTo>
                          <a:pt x="976" y="1706"/>
                        </a:lnTo>
                        <a:lnTo>
                          <a:pt x="970" y="1710"/>
                        </a:lnTo>
                        <a:lnTo>
                          <a:pt x="968" y="1713"/>
                        </a:lnTo>
                        <a:lnTo>
                          <a:pt x="968" y="1714"/>
                        </a:lnTo>
                        <a:lnTo>
                          <a:pt x="968" y="1715"/>
                        </a:lnTo>
                        <a:lnTo>
                          <a:pt x="969" y="1716"/>
                        </a:lnTo>
                        <a:lnTo>
                          <a:pt x="969" y="1714"/>
                        </a:lnTo>
                        <a:lnTo>
                          <a:pt x="969" y="1708"/>
                        </a:lnTo>
                        <a:lnTo>
                          <a:pt x="969" y="1698"/>
                        </a:lnTo>
                        <a:lnTo>
                          <a:pt x="969" y="1682"/>
                        </a:lnTo>
                        <a:lnTo>
                          <a:pt x="968" y="1658"/>
                        </a:lnTo>
                        <a:lnTo>
                          <a:pt x="967" y="1632"/>
                        </a:lnTo>
                        <a:lnTo>
                          <a:pt x="965" y="1610"/>
                        </a:lnTo>
                        <a:lnTo>
                          <a:pt x="964" y="1591"/>
                        </a:lnTo>
                        <a:lnTo>
                          <a:pt x="963" y="1574"/>
                        </a:lnTo>
                        <a:lnTo>
                          <a:pt x="962" y="1559"/>
                        </a:lnTo>
                        <a:lnTo>
                          <a:pt x="962" y="1547"/>
                        </a:lnTo>
                        <a:lnTo>
                          <a:pt x="963" y="1533"/>
                        </a:lnTo>
                        <a:lnTo>
                          <a:pt x="965" y="1521"/>
                        </a:lnTo>
                        <a:lnTo>
                          <a:pt x="967" y="1508"/>
                        </a:lnTo>
                        <a:lnTo>
                          <a:pt x="969" y="1495"/>
                        </a:lnTo>
                        <a:lnTo>
                          <a:pt x="970" y="1485"/>
                        </a:lnTo>
                        <a:lnTo>
                          <a:pt x="971" y="1477"/>
                        </a:lnTo>
                        <a:lnTo>
                          <a:pt x="972" y="1469"/>
                        </a:lnTo>
                        <a:lnTo>
                          <a:pt x="972" y="1463"/>
                        </a:lnTo>
                        <a:lnTo>
                          <a:pt x="972" y="1460"/>
                        </a:lnTo>
                        <a:lnTo>
                          <a:pt x="972" y="1459"/>
                        </a:lnTo>
                        <a:lnTo>
                          <a:pt x="923" y="1443"/>
                        </a:lnTo>
                        <a:close/>
                        <a:moveTo>
                          <a:pt x="137" y="259"/>
                        </a:moveTo>
                        <a:lnTo>
                          <a:pt x="129" y="264"/>
                        </a:lnTo>
                        <a:lnTo>
                          <a:pt x="123" y="270"/>
                        </a:lnTo>
                        <a:lnTo>
                          <a:pt x="118" y="273"/>
                        </a:lnTo>
                        <a:lnTo>
                          <a:pt x="113" y="277"/>
                        </a:lnTo>
                        <a:lnTo>
                          <a:pt x="110" y="281"/>
                        </a:lnTo>
                        <a:lnTo>
                          <a:pt x="107" y="287"/>
                        </a:lnTo>
                        <a:lnTo>
                          <a:pt x="106" y="295"/>
                        </a:lnTo>
                        <a:lnTo>
                          <a:pt x="105" y="304"/>
                        </a:lnTo>
                        <a:lnTo>
                          <a:pt x="105" y="316"/>
                        </a:lnTo>
                        <a:lnTo>
                          <a:pt x="104" y="327"/>
                        </a:lnTo>
                        <a:lnTo>
                          <a:pt x="104" y="340"/>
                        </a:lnTo>
                        <a:lnTo>
                          <a:pt x="104" y="356"/>
                        </a:lnTo>
                        <a:lnTo>
                          <a:pt x="105" y="373"/>
                        </a:lnTo>
                        <a:lnTo>
                          <a:pt x="105" y="394"/>
                        </a:lnTo>
                        <a:lnTo>
                          <a:pt x="106" y="419"/>
                        </a:lnTo>
                        <a:lnTo>
                          <a:pt x="108" y="449"/>
                        </a:lnTo>
                        <a:lnTo>
                          <a:pt x="109" y="467"/>
                        </a:lnTo>
                        <a:lnTo>
                          <a:pt x="111" y="488"/>
                        </a:lnTo>
                        <a:lnTo>
                          <a:pt x="112" y="512"/>
                        </a:lnTo>
                        <a:lnTo>
                          <a:pt x="114" y="538"/>
                        </a:lnTo>
                        <a:lnTo>
                          <a:pt x="117" y="565"/>
                        </a:lnTo>
                        <a:lnTo>
                          <a:pt x="120" y="594"/>
                        </a:lnTo>
                        <a:lnTo>
                          <a:pt x="122" y="624"/>
                        </a:lnTo>
                        <a:lnTo>
                          <a:pt x="124" y="653"/>
                        </a:lnTo>
                        <a:lnTo>
                          <a:pt x="127" y="683"/>
                        </a:lnTo>
                        <a:lnTo>
                          <a:pt x="129" y="711"/>
                        </a:lnTo>
                        <a:lnTo>
                          <a:pt x="132" y="738"/>
                        </a:lnTo>
                        <a:lnTo>
                          <a:pt x="134" y="763"/>
                        </a:lnTo>
                        <a:lnTo>
                          <a:pt x="137" y="785"/>
                        </a:lnTo>
                        <a:lnTo>
                          <a:pt x="139" y="805"/>
                        </a:lnTo>
                        <a:lnTo>
                          <a:pt x="141" y="822"/>
                        </a:lnTo>
                        <a:lnTo>
                          <a:pt x="143" y="835"/>
                        </a:lnTo>
                        <a:lnTo>
                          <a:pt x="146" y="854"/>
                        </a:lnTo>
                        <a:lnTo>
                          <a:pt x="149" y="867"/>
                        </a:lnTo>
                        <a:lnTo>
                          <a:pt x="151" y="878"/>
                        </a:lnTo>
                        <a:lnTo>
                          <a:pt x="153" y="886"/>
                        </a:lnTo>
                        <a:lnTo>
                          <a:pt x="155" y="892"/>
                        </a:lnTo>
                        <a:lnTo>
                          <a:pt x="156" y="899"/>
                        </a:lnTo>
                        <a:lnTo>
                          <a:pt x="157" y="904"/>
                        </a:lnTo>
                        <a:lnTo>
                          <a:pt x="157" y="910"/>
                        </a:lnTo>
                        <a:lnTo>
                          <a:pt x="157" y="917"/>
                        </a:lnTo>
                        <a:lnTo>
                          <a:pt x="157" y="923"/>
                        </a:lnTo>
                        <a:lnTo>
                          <a:pt x="157" y="929"/>
                        </a:lnTo>
                        <a:lnTo>
                          <a:pt x="157" y="933"/>
                        </a:lnTo>
                        <a:lnTo>
                          <a:pt x="157" y="938"/>
                        </a:lnTo>
                        <a:lnTo>
                          <a:pt x="157" y="941"/>
                        </a:lnTo>
                        <a:lnTo>
                          <a:pt x="157" y="942"/>
                        </a:lnTo>
                        <a:lnTo>
                          <a:pt x="157" y="943"/>
                        </a:lnTo>
                        <a:lnTo>
                          <a:pt x="156" y="944"/>
                        </a:lnTo>
                        <a:lnTo>
                          <a:pt x="154" y="947"/>
                        </a:lnTo>
                        <a:lnTo>
                          <a:pt x="152" y="950"/>
                        </a:lnTo>
                        <a:lnTo>
                          <a:pt x="151" y="955"/>
                        </a:lnTo>
                        <a:lnTo>
                          <a:pt x="151" y="962"/>
                        </a:lnTo>
                        <a:lnTo>
                          <a:pt x="153" y="968"/>
                        </a:lnTo>
                        <a:lnTo>
                          <a:pt x="159" y="975"/>
                        </a:lnTo>
                        <a:lnTo>
                          <a:pt x="167" y="982"/>
                        </a:lnTo>
                        <a:lnTo>
                          <a:pt x="175" y="986"/>
                        </a:lnTo>
                        <a:lnTo>
                          <a:pt x="189" y="992"/>
                        </a:lnTo>
                        <a:lnTo>
                          <a:pt x="208" y="1000"/>
                        </a:lnTo>
                        <a:lnTo>
                          <a:pt x="231" y="1011"/>
                        </a:lnTo>
                        <a:lnTo>
                          <a:pt x="257" y="1022"/>
                        </a:lnTo>
                        <a:lnTo>
                          <a:pt x="286" y="1034"/>
                        </a:lnTo>
                        <a:lnTo>
                          <a:pt x="317" y="1048"/>
                        </a:lnTo>
                        <a:lnTo>
                          <a:pt x="348" y="1060"/>
                        </a:lnTo>
                        <a:lnTo>
                          <a:pt x="381" y="1074"/>
                        </a:lnTo>
                        <a:lnTo>
                          <a:pt x="412" y="1086"/>
                        </a:lnTo>
                        <a:lnTo>
                          <a:pt x="443" y="1099"/>
                        </a:lnTo>
                        <a:lnTo>
                          <a:pt x="472" y="1111"/>
                        </a:lnTo>
                        <a:lnTo>
                          <a:pt x="498" y="1121"/>
                        </a:lnTo>
                        <a:lnTo>
                          <a:pt x="521" y="1129"/>
                        </a:lnTo>
                        <a:lnTo>
                          <a:pt x="540" y="1137"/>
                        </a:lnTo>
                        <a:lnTo>
                          <a:pt x="555" y="1141"/>
                        </a:lnTo>
                        <a:lnTo>
                          <a:pt x="567" y="1145"/>
                        </a:lnTo>
                        <a:lnTo>
                          <a:pt x="581" y="1149"/>
                        </a:lnTo>
                        <a:lnTo>
                          <a:pt x="595" y="1154"/>
                        </a:lnTo>
                        <a:lnTo>
                          <a:pt x="610" y="1158"/>
                        </a:lnTo>
                        <a:lnTo>
                          <a:pt x="626" y="1163"/>
                        </a:lnTo>
                        <a:lnTo>
                          <a:pt x="642" y="1168"/>
                        </a:lnTo>
                        <a:lnTo>
                          <a:pt x="658" y="1172"/>
                        </a:lnTo>
                        <a:lnTo>
                          <a:pt x="674" y="1178"/>
                        </a:lnTo>
                        <a:lnTo>
                          <a:pt x="690" y="1182"/>
                        </a:lnTo>
                        <a:lnTo>
                          <a:pt x="705" y="1186"/>
                        </a:lnTo>
                        <a:lnTo>
                          <a:pt x="720" y="1190"/>
                        </a:lnTo>
                        <a:lnTo>
                          <a:pt x="733" y="1194"/>
                        </a:lnTo>
                        <a:lnTo>
                          <a:pt x="746" y="1198"/>
                        </a:lnTo>
                        <a:lnTo>
                          <a:pt x="757" y="1200"/>
                        </a:lnTo>
                        <a:lnTo>
                          <a:pt x="767" y="1202"/>
                        </a:lnTo>
                        <a:lnTo>
                          <a:pt x="775" y="1203"/>
                        </a:lnTo>
                        <a:lnTo>
                          <a:pt x="789" y="1204"/>
                        </a:lnTo>
                        <a:lnTo>
                          <a:pt x="800" y="1205"/>
                        </a:lnTo>
                        <a:lnTo>
                          <a:pt x="810" y="1205"/>
                        </a:lnTo>
                        <a:lnTo>
                          <a:pt x="817" y="1205"/>
                        </a:lnTo>
                        <a:lnTo>
                          <a:pt x="824" y="1204"/>
                        </a:lnTo>
                        <a:lnTo>
                          <a:pt x="831" y="1201"/>
                        </a:lnTo>
                        <a:lnTo>
                          <a:pt x="837" y="1198"/>
                        </a:lnTo>
                        <a:lnTo>
                          <a:pt x="843" y="1193"/>
                        </a:lnTo>
                        <a:lnTo>
                          <a:pt x="854" y="1186"/>
                        </a:lnTo>
                        <a:lnTo>
                          <a:pt x="859" y="1181"/>
                        </a:lnTo>
                        <a:lnTo>
                          <a:pt x="861" y="1176"/>
                        </a:lnTo>
                        <a:lnTo>
                          <a:pt x="860" y="1164"/>
                        </a:lnTo>
                        <a:lnTo>
                          <a:pt x="856" y="1151"/>
                        </a:lnTo>
                        <a:lnTo>
                          <a:pt x="851" y="1143"/>
                        </a:lnTo>
                        <a:lnTo>
                          <a:pt x="845" y="1138"/>
                        </a:lnTo>
                        <a:lnTo>
                          <a:pt x="843" y="1137"/>
                        </a:lnTo>
                        <a:lnTo>
                          <a:pt x="842" y="1137"/>
                        </a:lnTo>
                        <a:lnTo>
                          <a:pt x="840" y="1137"/>
                        </a:lnTo>
                        <a:lnTo>
                          <a:pt x="837" y="1138"/>
                        </a:lnTo>
                        <a:lnTo>
                          <a:pt x="833" y="1138"/>
                        </a:lnTo>
                        <a:lnTo>
                          <a:pt x="828" y="1139"/>
                        </a:lnTo>
                        <a:lnTo>
                          <a:pt x="822" y="1139"/>
                        </a:lnTo>
                        <a:lnTo>
                          <a:pt x="816" y="1140"/>
                        </a:lnTo>
                        <a:lnTo>
                          <a:pt x="811" y="1140"/>
                        </a:lnTo>
                        <a:lnTo>
                          <a:pt x="807" y="1140"/>
                        </a:lnTo>
                        <a:lnTo>
                          <a:pt x="799" y="1138"/>
                        </a:lnTo>
                        <a:lnTo>
                          <a:pt x="790" y="1136"/>
                        </a:lnTo>
                        <a:lnTo>
                          <a:pt x="778" y="1134"/>
                        </a:lnTo>
                        <a:lnTo>
                          <a:pt x="766" y="1129"/>
                        </a:lnTo>
                        <a:lnTo>
                          <a:pt x="750" y="1125"/>
                        </a:lnTo>
                        <a:lnTo>
                          <a:pt x="734" y="1121"/>
                        </a:lnTo>
                        <a:lnTo>
                          <a:pt x="717" y="1116"/>
                        </a:lnTo>
                        <a:lnTo>
                          <a:pt x="700" y="1111"/>
                        </a:lnTo>
                        <a:lnTo>
                          <a:pt x="681" y="1105"/>
                        </a:lnTo>
                        <a:lnTo>
                          <a:pt x="663" y="1100"/>
                        </a:lnTo>
                        <a:lnTo>
                          <a:pt x="645" y="1095"/>
                        </a:lnTo>
                        <a:lnTo>
                          <a:pt x="627" y="1090"/>
                        </a:lnTo>
                        <a:lnTo>
                          <a:pt x="610" y="1084"/>
                        </a:lnTo>
                        <a:lnTo>
                          <a:pt x="596" y="1080"/>
                        </a:lnTo>
                        <a:lnTo>
                          <a:pt x="581" y="1076"/>
                        </a:lnTo>
                        <a:lnTo>
                          <a:pt x="566" y="1072"/>
                        </a:lnTo>
                        <a:lnTo>
                          <a:pt x="551" y="1067"/>
                        </a:lnTo>
                        <a:lnTo>
                          <a:pt x="534" y="1060"/>
                        </a:lnTo>
                        <a:lnTo>
                          <a:pt x="516" y="1054"/>
                        </a:lnTo>
                        <a:lnTo>
                          <a:pt x="497" y="1048"/>
                        </a:lnTo>
                        <a:lnTo>
                          <a:pt x="478" y="1039"/>
                        </a:lnTo>
                        <a:lnTo>
                          <a:pt x="458" y="1032"/>
                        </a:lnTo>
                        <a:lnTo>
                          <a:pt x="438" y="1025"/>
                        </a:lnTo>
                        <a:lnTo>
                          <a:pt x="420" y="1016"/>
                        </a:lnTo>
                        <a:lnTo>
                          <a:pt x="402" y="1009"/>
                        </a:lnTo>
                        <a:lnTo>
                          <a:pt x="384" y="1002"/>
                        </a:lnTo>
                        <a:lnTo>
                          <a:pt x="367" y="995"/>
                        </a:lnTo>
                        <a:lnTo>
                          <a:pt x="353" y="989"/>
                        </a:lnTo>
                        <a:lnTo>
                          <a:pt x="339" y="983"/>
                        </a:lnTo>
                        <a:lnTo>
                          <a:pt x="327" y="978"/>
                        </a:lnTo>
                        <a:lnTo>
                          <a:pt x="318" y="974"/>
                        </a:lnTo>
                        <a:lnTo>
                          <a:pt x="301" y="967"/>
                        </a:lnTo>
                        <a:lnTo>
                          <a:pt x="283" y="957"/>
                        </a:lnTo>
                        <a:lnTo>
                          <a:pt x="265" y="948"/>
                        </a:lnTo>
                        <a:lnTo>
                          <a:pt x="249" y="939"/>
                        </a:lnTo>
                        <a:lnTo>
                          <a:pt x="234" y="930"/>
                        </a:lnTo>
                        <a:lnTo>
                          <a:pt x="222" y="923"/>
                        </a:lnTo>
                        <a:lnTo>
                          <a:pt x="215" y="919"/>
                        </a:lnTo>
                        <a:lnTo>
                          <a:pt x="212" y="917"/>
                        </a:lnTo>
                        <a:lnTo>
                          <a:pt x="212" y="914"/>
                        </a:lnTo>
                        <a:lnTo>
                          <a:pt x="211" y="909"/>
                        </a:lnTo>
                        <a:lnTo>
                          <a:pt x="209" y="902"/>
                        </a:lnTo>
                        <a:lnTo>
                          <a:pt x="207" y="890"/>
                        </a:lnTo>
                        <a:lnTo>
                          <a:pt x="205" y="878"/>
                        </a:lnTo>
                        <a:lnTo>
                          <a:pt x="203" y="862"/>
                        </a:lnTo>
                        <a:lnTo>
                          <a:pt x="199" y="845"/>
                        </a:lnTo>
                        <a:lnTo>
                          <a:pt x="196" y="826"/>
                        </a:lnTo>
                        <a:lnTo>
                          <a:pt x="193" y="806"/>
                        </a:lnTo>
                        <a:lnTo>
                          <a:pt x="190" y="785"/>
                        </a:lnTo>
                        <a:lnTo>
                          <a:pt x="187" y="765"/>
                        </a:lnTo>
                        <a:lnTo>
                          <a:pt x="184" y="742"/>
                        </a:lnTo>
                        <a:lnTo>
                          <a:pt x="181" y="720"/>
                        </a:lnTo>
                        <a:lnTo>
                          <a:pt x="178" y="699"/>
                        </a:lnTo>
                        <a:lnTo>
                          <a:pt x="176" y="679"/>
                        </a:lnTo>
                        <a:lnTo>
                          <a:pt x="175" y="659"/>
                        </a:lnTo>
                        <a:lnTo>
                          <a:pt x="174" y="638"/>
                        </a:lnTo>
                        <a:lnTo>
                          <a:pt x="173" y="616"/>
                        </a:lnTo>
                        <a:lnTo>
                          <a:pt x="171" y="591"/>
                        </a:lnTo>
                        <a:lnTo>
                          <a:pt x="170" y="567"/>
                        </a:lnTo>
                        <a:lnTo>
                          <a:pt x="169" y="542"/>
                        </a:lnTo>
                        <a:lnTo>
                          <a:pt x="168" y="516"/>
                        </a:lnTo>
                        <a:lnTo>
                          <a:pt x="167" y="492"/>
                        </a:lnTo>
                        <a:lnTo>
                          <a:pt x="166" y="467"/>
                        </a:lnTo>
                        <a:lnTo>
                          <a:pt x="165" y="444"/>
                        </a:lnTo>
                        <a:lnTo>
                          <a:pt x="164" y="423"/>
                        </a:lnTo>
                        <a:lnTo>
                          <a:pt x="163" y="404"/>
                        </a:lnTo>
                        <a:lnTo>
                          <a:pt x="162" y="387"/>
                        </a:lnTo>
                        <a:lnTo>
                          <a:pt x="162" y="372"/>
                        </a:lnTo>
                        <a:lnTo>
                          <a:pt x="161" y="362"/>
                        </a:lnTo>
                        <a:lnTo>
                          <a:pt x="161" y="356"/>
                        </a:lnTo>
                        <a:lnTo>
                          <a:pt x="161" y="353"/>
                        </a:lnTo>
                        <a:lnTo>
                          <a:pt x="162" y="354"/>
                        </a:lnTo>
                        <a:lnTo>
                          <a:pt x="165" y="356"/>
                        </a:lnTo>
                        <a:lnTo>
                          <a:pt x="171" y="359"/>
                        </a:lnTo>
                        <a:lnTo>
                          <a:pt x="182" y="363"/>
                        </a:lnTo>
                        <a:lnTo>
                          <a:pt x="195" y="369"/>
                        </a:lnTo>
                        <a:lnTo>
                          <a:pt x="213" y="378"/>
                        </a:lnTo>
                        <a:lnTo>
                          <a:pt x="236" y="387"/>
                        </a:lnTo>
                        <a:lnTo>
                          <a:pt x="264" y="399"/>
                        </a:lnTo>
                        <a:lnTo>
                          <a:pt x="280" y="405"/>
                        </a:lnTo>
                        <a:lnTo>
                          <a:pt x="295" y="411"/>
                        </a:lnTo>
                        <a:lnTo>
                          <a:pt x="311" y="417"/>
                        </a:lnTo>
                        <a:lnTo>
                          <a:pt x="325" y="424"/>
                        </a:lnTo>
                        <a:lnTo>
                          <a:pt x="340" y="430"/>
                        </a:lnTo>
                        <a:lnTo>
                          <a:pt x="355" y="436"/>
                        </a:lnTo>
                        <a:lnTo>
                          <a:pt x="370" y="443"/>
                        </a:lnTo>
                        <a:lnTo>
                          <a:pt x="385" y="449"/>
                        </a:lnTo>
                        <a:lnTo>
                          <a:pt x="401" y="455"/>
                        </a:lnTo>
                        <a:lnTo>
                          <a:pt x="416" y="461"/>
                        </a:lnTo>
                        <a:lnTo>
                          <a:pt x="432" y="467"/>
                        </a:lnTo>
                        <a:lnTo>
                          <a:pt x="449" y="473"/>
                        </a:lnTo>
                        <a:lnTo>
                          <a:pt x="466" y="478"/>
                        </a:lnTo>
                        <a:lnTo>
                          <a:pt x="483" y="483"/>
                        </a:lnTo>
                        <a:lnTo>
                          <a:pt x="500" y="489"/>
                        </a:lnTo>
                        <a:lnTo>
                          <a:pt x="519" y="493"/>
                        </a:lnTo>
                        <a:lnTo>
                          <a:pt x="539" y="498"/>
                        </a:lnTo>
                        <a:lnTo>
                          <a:pt x="561" y="502"/>
                        </a:lnTo>
                        <a:lnTo>
                          <a:pt x="584" y="509"/>
                        </a:lnTo>
                        <a:lnTo>
                          <a:pt x="608" y="514"/>
                        </a:lnTo>
                        <a:lnTo>
                          <a:pt x="634" y="519"/>
                        </a:lnTo>
                        <a:lnTo>
                          <a:pt x="659" y="525"/>
                        </a:lnTo>
                        <a:lnTo>
                          <a:pt x="684" y="531"/>
                        </a:lnTo>
                        <a:lnTo>
                          <a:pt x="708" y="536"/>
                        </a:lnTo>
                        <a:lnTo>
                          <a:pt x="730" y="541"/>
                        </a:lnTo>
                        <a:lnTo>
                          <a:pt x="752" y="545"/>
                        </a:lnTo>
                        <a:lnTo>
                          <a:pt x="771" y="551"/>
                        </a:lnTo>
                        <a:lnTo>
                          <a:pt x="788" y="554"/>
                        </a:lnTo>
                        <a:lnTo>
                          <a:pt x="801" y="557"/>
                        </a:lnTo>
                        <a:lnTo>
                          <a:pt x="812" y="559"/>
                        </a:lnTo>
                        <a:lnTo>
                          <a:pt x="818" y="561"/>
                        </a:lnTo>
                        <a:lnTo>
                          <a:pt x="820" y="561"/>
                        </a:lnTo>
                        <a:lnTo>
                          <a:pt x="820" y="564"/>
                        </a:lnTo>
                        <a:lnTo>
                          <a:pt x="821" y="572"/>
                        </a:lnTo>
                        <a:lnTo>
                          <a:pt x="823" y="584"/>
                        </a:lnTo>
                        <a:lnTo>
                          <a:pt x="824" y="600"/>
                        </a:lnTo>
                        <a:lnTo>
                          <a:pt x="826" y="617"/>
                        </a:lnTo>
                        <a:lnTo>
                          <a:pt x="829" y="636"/>
                        </a:lnTo>
                        <a:lnTo>
                          <a:pt x="830" y="654"/>
                        </a:lnTo>
                        <a:lnTo>
                          <a:pt x="831" y="673"/>
                        </a:lnTo>
                        <a:lnTo>
                          <a:pt x="831" y="683"/>
                        </a:lnTo>
                        <a:lnTo>
                          <a:pt x="832" y="691"/>
                        </a:lnTo>
                        <a:lnTo>
                          <a:pt x="832" y="701"/>
                        </a:lnTo>
                        <a:lnTo>
                          <a:pt x="833" y="711"/>
                        </a:lnTo>
                        <a:lnTo>
                          <a:pt x="833" y="720"/>
                        </a:lnTo>
                        <a:lnTo>
                          <a:pt x="834" y="732"/>
                        </a:lnTo>
                        <a:lnTo>
                          <a:pt x="834" y="742"/>
                        </a:lnTo>
                        <a:lnTo>
                          <a:pt x="835" y="754"/>
                        </a:lnTo>
                        <a:lnTo>
                          <a:pt x="835" y="767"/>
                        </a:lnTo>
                        <a:lnTo>
                          <a:pt x="836" y="779"/>
                        </a:lnTo>
                        <a:lnTo>
                          <a:pt x="837" y="793"/>
                        </a:lnTo>
                        <a:lnTo>
                          <a:pt x="838" y="806"/>
                        </a:lnTo>
                        <a:lnTo>
                          <a:pt x="839" y="821"/>
                        </a:lnTo>
                        <a:lnTo>
                          <a:pt x="840" y="837"/>
                        </a:lnTo>
                        <a:lnTo>
                          <a:pt x="842" y="854"/>
                        </a:lnTo>
                        <a:lnTo>
                          <a:pt x="843" y="870"/>
                        </a:lnTo>
                        <a:lnTo>
                          <a:pt x="845" y="888"/>
                        </a:lnTo>
                        <a:lnTo>
                          <a:pt x="846" y="906"/>
                        </a:lnTo>
                        <a:lnTo>
                          <a:pt x="848" y="924"/>
                        </a:lnTo>
                        <a:lnTo>
                          <a:pt x="850" y="942"/>
                        </a:lnTo>
                        <a:lnTo>
                          <a:pt x="852" y="960"/>
                        </a:lnTo>
                        <a:lnTo>
                          <a:pt x="853" y="977"/>
                        </a:lnTo>
                        <a:lnTo>
                          <a:pt x="855" y="993"/>
                        </a:lnTo>
                        <a:lnTo>
                          <a:pt x="856" y="1010"/>
                        </a:lnTo>
                        <a:lnTo>
                          <a:pt x="857" y="1025"/>
                        </a:lnTo>
                        <a:lnTo>
                          <a:pt x="858" y="1038"/>
                        </a:lnTo>
                        <a:lnTo>
                          <a:pt x="859" y="1052"/>
                        </a:lnTo>
                        <a:lnTo>
                          <a:pt x="860" y="1063"/>
                        </a:lnTo>
                        <a:lnTo>
                          <a:pt x="860" y="1073"/>
                        </a:lnTo>
                        <a:lnTo>
                          <a:pt x="861" y="1081"/>
                        </a:lnTo>
                        <a:lnTo>
                          <a:pt x="860" y="1088"/>
                        </a:lnTo>
                        <a:lnTo>
                          <a:pt x="860" y="1093"/>
                        </a:lnTo>
                        <a:lnTo>
                          <a:pt x="859" y="1100"/>
                        </a:lnTo>
                        <a:lnTo>
                          <a:pt x="859" y="1107"/>
                        </a:lnTo>
                        <a:lnTo>
                          <a:pt x="859" y="1115"/>
                        </a:lnTo>
                        <a:lnTo>
                          <a:pt x="860" y="1121"/>
                        </a:lnTo>
                        <a:lnTo>
                          <a:pt x="863" y="1126"/>
                        </a:lnTo>
                        <a:lnTo>
                          <a:pt x="867" y="1132"/>
                        </a:lnTo>
                        <a:lnTo>
                          <a:pt x="874" y="1135"/>
                        </a:lnTo>
                        <a:lnTo>
                          <a:pt x="882" y="1137"/>
                        </a:lnTo>
                        <a:lnTo>
                          <a:pt x="890" y="1138"/>
                        </a:lnTo>
                        <a:lnTo>
                          <a:pt x="897" y="1139"/>
                        </a:lnTo>
                        <a:lnTo>
                          <a:pt x="902" y="1139"/>
                        </a:lnTo>
                        <a:lnTo>
                          <a:pt x="906" y="1138"/>
                        </a:lnTo>
                        <a:lnTo>
                          <a:pt x="910" y="1138"/>
                        </a:lnTo>
                        <a:lnTo>
                          <a:pt x="913" y="1136"/>
                        </a:lnTo>
                        <a:lnTo>
                          <a:pt x="919" y="1134"/>
                        </a:lnTo>
                        <a:lnTo>
                          <a:pt x="924" y="1131"/>
                        </a:lnTo>
                        <a:lnTo>
                          <a:pt x="932" y="1122"/>
                        </a:lnTo>
                        <a:lnTo>
                          <a:pt x="933" y="1114"/>
                        </a:lnTo>
                        <a:lnTo>
                          <a:pt x="931" y="1107"/>
                        </a:lnTo>
                        <a:lnTo>
                          <a:pt x="930" y="1104"/>
                        </a:lnTo>
                        <a:lnTo>
                          <a:pt x="930" y="1103"/>
                        </a:lnTo>
                        <a:lnTo>
                          <a:pt x="929" y="1101"/>
                        </a:lnTo>
                        <a:lnTo>
                          <a:pt x="929" y="1098"/>
                        </a:lnTo>
                        <a:lnTo>
                          <a:pt x="928" y="1094"/>
                        </a:lnTo>
                        <a:lnTo>
                          <a:pt x="926" y="1088"/>
                        </a:lnTo>
                        <a:lnTo>
                          <a:pt x="925" y="1080"/>
                        </a:lnTo>
                        <a:lnTo>
                          <a:pt x="923" y="1071"/>
                        </a:lnTo>
                        <a:lnTo>
                          <a:pt x="922" y="1060"/>
                        </a:lnTo>
                        <a:lnTo>
                          <a:pt x="920" y="1049"/>
                        </a:lnTo>
                        <a:lnTo>
                          <a:pt x="918" y="1036"/>
                        </a:lnTo>
                        <a:lnTo>
                          <a:pt x="916" y="1021"/>
                        </a:lnTo>
                        <a:lnTo>
                          <a:pt x="913" y="1006"/>
                        </a:lnTo>
                        <a:lnTo>
                          <a:pt x="910" y="989"/>
                        </a:lnTo>
                        <a:lnTo>
                          <a:pt x="908" y="970"/>
                        </a:lnTo>
                        <a:lnTo>
                          <a:pt x="906" y="950"/>
                        </a:lnTo>
                        <a:lnTo>
                          <a:pt x="904" y="929"/>
                        </a:lnTo>
                        <a:lnTo>
                          <a:pt x="902" y="907"/>
                        </a:lnTo>
                        <a:lnTo>
                          <a:pt x="900" y="883"/>
                        </a:lnTo>
                        <a:lnTo>
                          <a:pt x="898" y="859"/>
                        </a:lnTo>
                        <a:lnTo>
                          <a:pt x="896" y="835"/>
                        </a:lnTo>
                        <a:lnTo>
                          <a:pt x="895" y="810"/>
                        </a:lnTo>
                        <a:lnTo>
                          <a:pt x="893" y="785"/>
                        </a:lnTo>
                        <a:lnTo>
                          <a:pt x="891" y="761"/>
                        </a:lnTo>
                        <a:lnTo>
                          <a:pt x="890" y="738"/>
                        </a:lnTo>
                        <a:lnTo>
                          <a:pt x="889" y="715"/>
                        </a:lnTo>
                        <a:lnTo>
                          <a:pt x="888" y="694"/>
                        </a:lnTo>
                        <a:lnTo>
                          <a:pt x="887" y="673"/>
                        </a:lnTo>
                        <a:lnTo>
                          <a:pt x="887" y="655"/>
                        </a:lnTo>
                        <a:lnTo>
                          <a:pt x="887" y="639"/>
                        </a:lnTo>
                        <a:lnTo>
                          <a:pt x="887" y="624"/>
                        </a:lnTo>
                        <a:lnTo>
                          <a:pt x="887" y="611"/>
                        </a:lnTo>
                        <a:lnTo>
                          <a:pt x="888" y="602"/>
                        </a:lnTo>
                        <a:lnTo>
                          <a:pt x="889" y="586"/>
                        </a:lnTo>
                        <a:lnTo>
                          <a:pt x="887" y="574"/>
                        </a:lnTo>
                        <a:lnTo>
                          <a:pt x="885" y="563"/>
                        </a:lnTo>
                        <a:lnTo>
                          <a:pt x="882" y="555"/>
                        </a:lnTo>
                        <a:lnTo>
                          <a:pt x="879" y="548"/>
                        </a:lnTo>
                        <a:lnTo>
                          <a:pt x="876" y="543"/>
                        </a:lnTo>
                        <a:lnTo>
                          <a:pt x="874" y="541"/>
                        </a:lnTo>
                        <a:lnTo>
                          <a:pt x="873" y="540"/>
                        </a:lnTo>
                        <a:lnTo>
                          <a:pt x="884" y="522"/>
                        </a:lnTo>
                        <a:lnTo>
                          <a:pt x="885" y="520"/>
                        </a:lnTo>
                        <a:lnTo>
                          <a:pt x="886" y="515"/>
                        </a:lnTo>
                        <a:lnTo>
                          <a:pt x="884" y="508"/>
                        </a:lnTo>
                        <a:lnTo>
                          <a:pt x="876" y="500"/>
                        </a:lnTo>
                        <a:lnTo>
                          <a:pt x="872" y="498"/>
                        </a:lnTo>
                        <a:lnTo>
                          <a:pt x="867" y="497"/>
                        </a:lnTo>
                        <a:lnTo>
                          <a:pt x="861" y="495"/>
                        </a:lnTo>
                        <a:lnTo>
                          <a:pt x="854" y="494"/>
                        </a:lnTo>
                        <a:lnTo>
                          <a:pt x="844" y="492"/>
                        </a:lnTo>
                        <a:lnTo>
                          <a:pt x="835" y="490"/>
                        </a:lnTo>
                        <a:lnTo>
                          <a:pt x="824" y="489"/>
                        </a:lnTo>
                        <a:lnTo>
                          <a:pt x="813" y="487"/>
                        </a:lnTo>
                        <a:lnTo>
                          <a:pt x="799" y="485"/>
                        </a:lnTo>
                        <a:lnTo>
                          <a:pt x="786" y="481"/>
                        </a:lnTo>
                        <a:lnTo>
                          <a:pt x="771" y="479"/>
                        </a:lnTo>
                        <a:lnTo>
                          <a:pt x="755" y="476"/>
                        </a:lnTo>
                        <a:lnTo>
                          <a:pt x="738" y="473"/>
                        </a:lnTo>
                        <a:lnTo>
                          <a:pt x="721" y="470"/>
                        </a:lnTo>
                        <a:lnTo>
                          <a:pt x="702" y="466"/>
                        </a:lnTo>
                        <a:lnTo>
                          <a:pt x="683" y="461"/>
                        </a:lnTo>
                        <a:lnTo>
                          <a:pt x="664" y="457"/>
                        </a:lnTo>
                        <a:lnTo>
                          <a:pt x="645" y="453"/>
                        </a:lnTo>
                        <a:lnTo>
                          <a:pt x="627" y="449"/>
                        </a:lnTo>
                        <a:lnTo>
                          <a:pt x="610" y="445"/>
                        </a:lnTo>
                        <a:lnTo>
                          <a:pt x="594" y="440"/>
                        </a:lnTo>
                        <a:lnTo>
                          <a:pt x="578" y="436"/>
                        </a:lnTo>
                        <a:lnTo>
                          <a:pt x="561" y="432"/>
                        </a:lnTo>
                        <a:lnTo>
                          <a:pt x="545" y="428"/>
                        </a:lnTo>
                        <a:lnTo>
                          <a:pt x="530" y="424"/>
                        </a:lnTo>
                        <a:lnTo>
                          <a:pt x="513" y="418"/>
                        </a:lnTo>
                        <a:lnTo>
                          <a:pt x="497" y="414"/>
                        </a:lnTo>
                        <a:lnTo>
                          <a:pt x="480" y="409"/>
                        </a:lnTo>
                        <a:lnTo>
                          <a:pt x="463" y="403"/>
                        </a:lnTo>
                        <a:lnTo>
                          <a:pt x="445" y="396"/>
                        </a:lnTo>
                        <a:lnTo>
                          <a:pt x="426" y="390"/>
                        </a:lnTo>
                        <a:lnTo>
                          <a:pt x="406" y="383"/>
                        </a:lnTo>
                        <a:lnTo>
                          <a:pt x="386" y="375"/>
                        </a:lnTo>
                        <a:lnTo>
                          <a:pt x="365" y="367"/>
                        </a:lnTo>
                        <a:lnTo>
                          <a:pt x="345" y="359"/>
                        </a:lnTo>
                        <a:lnTo>
                          <a:pt x="324" y="351"/>
                        </a:lnTo>
                        <a:lnTo>
                          <a:pt x="305" y="343"/>
                        </a:lnTo>
                        <a:lnTo>
                          <a:pt x="286" y="335"/>
                        </a:lnTo>
                        <a:lnTo>
                          <a:pt x="269" y="327"/>
                        </a:lnTo>
                        <a:lnTo>
                          <a:pt x="251" y="320"/>
                        </a:lnTo>
                        <a:lnTo>
                          <a:pt x="235" y="313"/>
                        </a:lnTo>
                        <a:lnTo>
                          <a:pt x="221" y="306"/>
                        </a:lnTo>
                        <a:lnTo>
                          <a:pt x="209" y="301"/>
                        </a:lnTo>
                        <a:lnTo>
                          <a:pt x="198" y="296"/>
                        </a:lnTo>
                        <a:lnTo>
                          <a:pt x="189" y="292"/>
                        </a:lnTo>
                        <a:lnTo>
                          <a:pt x="183" y="288"/>
                        </a:lnTo>
                        <a:lnTo>
                          <a:pt x="178" y="287"/>
                        </a:lnTo>
                        <a:lnTo>
                          <a:pt x="177" y="286"/>
                        </a:lnTo>
                        <a:lnTo>
                          <a:pt x="177" y="270"/>
                        </a:lnTo>
                        <a:lnTo>
                          <a:pt x="137" y="259"/>
                        </a:lnTo>
                        <a:close/>
                        <a:moveTo>
                          <a:pt x="714" y="103"/>
                        </a:moveTo>
                        <a:lnTo>
                          <a:pt x="896" y="154"/>
                        </a:lnTo>
                        <a:lnTo>
                          <a:pt x="898" y="155"/>
                        </a:lnTo>
                        <a:lnTo>
                          <a:pt x="904" y="156"/>
                        </a:lnTo>
                        <a:lnTo>
                          <a:pt x="915" y="159"/>
                        </a:lnTo>
                        <a:lnTo>
                          <a:pt x="929" y="165"/>
                        </a:lnTo>
                        <a:lnTo>
                          <a:pt x="949" y="171"/>
                        </a:lnTo>
                        <a:lnTo>
                          <a:pt x="973" y="178"/>
                        </a:lnTo>
                        <a:lnTo>
                          <a:pt x="1002" y="188"/>
                        </a:lnTo>
                        <a:lnTo>
                          <a:pt x="1035" y="198"/>
                        </a:lnTo>
                        <a:lnTo>
                          <a:pt x="1068" y="210"/>
                        </a:lnTo>
                        <a:lnTo>
                          <a:pt x="1096" y="219"/>
                        </a:lnTo>
                        <a:lnTo>
                          <a:pt x="1119" y="229"/>
                        </a:lnTo>
                        <a:lnTo>
                          <a:pt x="1139" y="236"/>
                        </a:lnTo>
                        <a:lnTo>
                          <a:pt x="1155" y="243"/>
                        </a:lnTo>
                        <a:lnTo>
                          <a:pt x="1169" y="250"/>
                        </a:lnTo>
                        <a:lnTo>
                          <a:pt x="1181" y="256"/>
                        </a:lnTo>
                        <a:lnTo>
                          <a:pt x="1191" y="262"/>
                        </a:lnTo>
                        <a:lnTo>
                          <a:pt x="1202" y="267"/>
                        </a:lnTo>
                        <a:lnTo>
                          <a:pt x="1211" y="272"/>
                        </a:lnTo>
                        <a:lnTo>
                          <a:pt x="1220" y="276"/>
                        </a:lnTo>
                        <a:lnTo>
                          <a:pt x="1226" y="280"/>
                        </a:lnTo>
                        <a:lnTo>
                          <a:pt x="1231" y="283"/>
                        </a:lnTo>
                        <a:lnTo>
                          <a:pt x="1233" y="288"/>
                        </a:lnTo>
                        <a:lnTo>
                          <a:pt x="1233" y="294"/>
                        </a:lnTo>
                        <a:lnTo>
                          <a:pt x="1229" y="301"/>
                        </a:lnTo>
                        <a:lnTo>
                          <a:pt x="1227" y="306"/>
                        </a:lnTo>
                        <a:lnTo>
                          <a:pt x="1225" y="314"/>
                        </a:lnTo>
                        <a:lnTo>
                          <a:pt x="1224" y="323"/>
                        </a:lnTo>
                        <a:lnTo>
                          <a:pt x="1223" y="335"/>
                        </a:lnTo>
                        <a:lnTo>
                          <a:pt x="1223" y="347"/>
                        </a:lnTo>
                        <a:lnTo>
                          <a:pt x="1223" y="361"/>
                        </a:lnTo>
                        <a:lnTo>
                          <a:pt x="1223" y="374"/>
                        </a:lnTo>
                        <a:lnTo>
                          <a:pt x="1224" y="389"/>
                        </a:lnTo>
                        <a:lnTo>
                          <a:pt x="1224" y="404"/>
                        </a:lnTo>
                        <a:lnTo>
                          <a:pt x="1225" y="418"/>
                        </a:lnTo>
                        <a:lnTo>
                          <a:pt x="1226" y="432"/>
                        </a:lnTo>
                        <a:lnTo>
                          <a:pt x="1227" y="445"/>
                        </a:lnTo>
                        <a:lnTo>
                          <a:pt x="1228" y="455"/>
                        </a:lnTo>
                        <a:lnTo>
                          <a:pt x="1228" y="466"/>
                        </a:lnTo>
                        <a:lnTo>
                          <a:pt x="1229" y="473"/>
                        </a:lnTo>
                        <a:lnTo>
                          <a:pt x="1229" y="478"/>
                        </a:lnTo>
                        <a:lnTo>
                          <a:pt x="1229" y="485"/>
                        </a:lnTo>
                        <a:lnTo>
                          <a:pt x="1229" y="493"/>
                        </a:lnTo>
                        <a:lnTo>
                          <a:pt x="1229" y="504"/>
                        </a:lnTo>
                        <a:lnTo>
                          <a:pt x="1229" y="519"/>
                        </a:lnTo>
                        <a:lnTo>
                          <a:pt x="1229" y="535"/>
                        </a:lnTo>
                        <a:lnTo>
                          <a:pt x="1229" y="552"/>
                        </a:lnTo>
                        <a:lnTo>
                          <a:pt x="1229" y="571"/>
                        </a:lnTo>
                        <a:lnTo>
                          <a:pt x="1229" y="588"/>
                        </a:lnTo>
                        <a:lnTo>
                          <a:pt x="1229" y="607"/>
                        </a:lnTo>
                        <a:lnTo>
                          <a:pt x="1230" y="626"/>
                        </a:lnTo>
                        <a:lnTo>
                          <a:pt x="1230" y="644"/>
                        </a:lnTo>
                        <a:lnTo>
                          <a:pt x="1231" y="660"/>
                        </a:lnTo>
                        <a:lnTo>
                          <a:pt x="1231" y="674"/>
                        </a:lnTo>
                        <a:lnTo>
                          <a:pt x="1232" y="688"/>
                        </a:lnTo>
                        <a:lnTo>
                          <a:pt x="1234" y="697"/>
                        </a:lnTo>
                        <a:lnTo>
                          <a:pt x="1235" y="705"/>
                        </a:lnTo>
                        <a:lnTo>
                          <a:pt x="1239" y="714"/>
                        </a:lnTo>
                        <a:lnTo>
                          <a:pt x="1241" y="723"/>
                        </a:lnTo>
                        <a:lnTo>
                          <a:pt x="1243" y="730"/>
                        </a:lnTo>
                        <a:lnTo>
                          <a:pt x="1245" y="738"/>
                        </a:lnTo>
                        <a:lnTo>
                          <a:pt x="1247" y="747"/>
                        </a:lnTo>
                        <a:lnTo>
                          <a:pt x="1248" y="759"/>
                        </a:lnTo>
                        <a:lnTo>
                          <a:pt x="1249" y="774"/>
                        </a:lnTo>
                        <a:lnTo>
                          <a:pt x="1250" y="794"/>
                        </a:lnTo>
                        <a:lnTo>
                          <a:pt x="1250" y="805"/>
                        </a:lnTo>
                        <a:lnTo>
                          <a:pt x="1251" y="819"/>
                        </a:lnTo>
                        <a:lnTo>
                          <a:pt x="1251" y="834"/>
                        </a:lnTo>
                        <a:lnTo>
                          <a:pt x="1251" y="848"/>
                        </a:lnTo>
                        <a:lnTo>
                          <a:pt x="1251" y="864"/>
                        </a:lnTo>
                        <a:lnTo>
                          <a:pt x="1251" y="881"/>
                        </a:lnTo>
                        <a:lnTo>
                          <a:pt x="1251" y="897"/>
                        </a:lnTo>
                        <a:lnTo>
                          <a:pt x="1251" y="911"/>
                        </a:lnTo>
                        <a:lnTo>
                          <a:pt x="1251" y="926"/>
                        </a:lnTo>
                        <a:lnTo>
                          <a:pt x="1251" y="940"/>
                        </a:lnTo>
                        <a:lnTo>
                          <a:pt x="1251" y="952"/>
                        </a:lnTo>
                        <a:lnTo>
                          <a:pt x="1251" y="964"/>
                        </a:lnTo>
                        <a:lnTo>
                          <a:pt x="1251" y="972"/>
                        </a:lnTo>
                        <a:lnTo>
                          <a:pt x="1251" y="980"/>
                        </a:lnTo>
                        <a:lnTo>
                          <a:pt x="1251" y="984"/>
                        </a:lnTo>
                        <a:lnTo>
                          <a:pt x="1251" y="985"/>
                        </a:lnTo>
                        <a:lnTo>
                          <a:pt x="1252" y="984"/>
                        </a:lnTo>
                        <a:lnTo>
                          <a:pt x="1255" y="981"/>
                        </a:lnTo>
                        <a:lnTo>
                          <a:pt x="1261" y="976"/>
                        </a:lnTo>
                        <a:lnTo>
                          <a:pt x="1268" y="970"/>
                        </a:lnTo>
                        <a:lnTo>
                          <a:pt x="1275" y="963"/>
                        </a:lnTo>
                        <a:lnTo>
                          <a:pt x="1285" y="953"/>
                        </a:lnTo>
                        <a:lnTo>
                          <a:pt x="1295" y="944"/>
                        </a:lnTo>
                        <a:lnTo>
                          <a:pt x="1307" y="932"/>
                        </a:lnTo>
                        <a:lnTo>
                          <a:pt x="1318" y="920"/>
                        </a:lnTo>
                        <a:lnTo>
                          <a:pt x="1330" y="906"/>
                        </a:lnTo>
                        <a:lnTo>
                          <a:pt x="1341" y="892"/>
                        </a:lnTo>
                        <a:lnTo>
                          <a:pt x="1352" y="879"/>
                        </a:lnTo>
                        <a:lnTo>
                          <a:pt x="1361" y="866"/>
                        </a:lnTo>
                        <a:lnTo>
                          <a:pt x="1369" y="857"/>
                        </a:lnTo>
                        <a:lnTo>
                          <a:pt x="1373" y="851"/>
                        </a:lnTo>
                        <a:lnTo>
                          <a:pt x="1375" y="848"/>
                        </a:lnTo>
                        <a:lnTo>
                          <a:pt x="1375" y="846"/>
                        </a:lnTo>
                        <a:lnTo>
                          <a:pt x="1375" y="840"/>
                        </a:lnTo>
                        <a:lnTo>
                          <a:pt x="1374" y="831"/>
                        </a:lnTo>
                        <a:lnTo>
                          <a:pt x="1373" y="818"/>
                        </a:lnTo>
                        <a:lnTo>
                          <a:pt x="1372" y="803"/>
                        </a:lnTo>
                        <a:lnTo>
                          <a:pt x="1370" y="787"/>
                        </a:lnTo>
                        <a:lnTo>
                          <a:pt x="1368" y="767"/>
                        </a:lnTo>
                        <a:lnTo>
                          <a:pt x="1364" y="747"/>
                        </a:lnTo>
                        <a:lnTo>
                          <a:pt x="1361" y="728"/>
                        </a:lnTo>
                        <a:lnTo>
                          <a:pt x="1359" y="711"/>
                        </a:lnTo>
                        <a:lnTo>
                          <a:pt x="1358" y="697"/>
                        </a:lnTo>
                        <a:lnTo>
                          <a:pt x="1356" y="684"/>
                        </a:lnTo>
                        <a:lnTo>
                          <a:pt x="1355" y="671"/>
                        </a:lnTo>
                        <a:lnTo>
                          <a:pt x="1354" y="656"/>
                        </a:lnTo>
                        <a:lnTo>
                          <a:pt x="1352" y="640"/>
                        </a:lnTo>
                        <a:lnTo>
                          <a:pt x="1350" y="621"/>
                        </a:lnTo>
                        <a:lnTo>
                          <a:pt x="1349" y="610"/>
                        </a:lnTo>
                        <a:lnTo>
                          <a:pt x="1348" y="600"/>
                        </a:lnTo>
                        <a:lnTo>
                          <a:pt x="1348" y="590"/>
                        </a:lnTo>
                        <a:lnTo>
                          <a:pt x="1347" y="580"/>
                        </a:lnTo>
                        <a:lnTo>
                          <a:pt x="1347" y="571"/>
                        </a:lnTo>
                        <a:lnTo>
                          <a:pt x="1347" y="560"/>
                        </a:lnTo>
                        <a:lnTo>
                          <a:pt x="1347" y="551"/>
                        </a:lnTo>
                        <a:lnTo>
                          <a:pt x="1347" y="540"/>
                        </a:lnTo>
                        <a:lnTo>
                          <a:pt x="1346" y="530"/>
                        </a:lnTo>
                        <a:lnTo>
                          <a:pt x="1346" y="519"/>
                        </a:lnTo>
                        <a:lnTo>
                          <a:pt x="1346" y="509"/>
                        </a:lnTo>
                        <a:lnTo>
                          <a:pt x="1346" y="497"/>
                        </a:lnTo>
                        <a:lnTo>
                          <a:pt x="1344" y="486"/>
                        </a:lnTo>
                        <a:lnTo>
                          <a:pt x="1344" y="474"/>
                        </a:lnTo>
                        <a:lnTo>
                          <a:pt x="1343" y="461"/>
                        </a:lnTo>
                        <a:lnTo>
                          <a:pt x="1342" y="448"/>
                        </a:lnTo>
                        <a:lnTo>
                          <a:pt x="1340" y="422"/>
                        </a:lnTo>
                        <a:lnTo>
                          <a:pt x="1338" y="399"/>
                        </a:lnTo>
                        <a:lnTo>
                          <a:pt x="1336" y="379"/>
                        </a:lnTo>
                        <a:lnTo>
                          <a:pt x="1335" y="359"/>
                        </a:lnTo>
                        <a:lnTo>
                          <a:pt x="1333" y="342"/>
                        </a:lnTo>
                        <a:lnTo>
                          <a:pt x="1331" y="326"/>
                        </a:lnTo>
                        <a:lnTo>
                          <a:pt x="1329" y="310"/>
                        </a:lnTo>
                        <a:lnTo>
                          <a:pt x="1327" y="296"/>
                        </a:lnTo>
                        <a:lnTo>
                          <a:pt x="1325" y="282"/>
                        </a:lnTo>
                        <a:lnTo>
                          <a:pt x="1325" y="270"/>
                        </a:lnTo>
                        <a:lnTo>
                          <a:pt x="1325" y="259"/>
                        </a:lnTo>
                        <a:lnTo>
                          <a:pt x="1326" y="251"/>
                        </a:lnTo>
                        <a:lnTo>
                          <a:pt x="1327" y="243"/>
                        </a:lnTo>
                        <a:lnTo>
                          <a:pt x="1328" y="238"/>
                        </a:lnTo>
                        <a:lnTo>
                          <a:pt x="1329" y="235"/>
                        </a:lnTo>
                        <a:lnTo>
                          <a:pt x="1329" y="234"/>
                        </a:lnTo>
                        <a:lnTo>
                          <a:pt x="1328" y="233"/>
                        </a:lnTo>
                        <a:lnTo>
                          <a:pt x="1325" y="230"/>
                        </a:lnTo>
                        <a:lnTo>
                          <a:pt x="1320" y="225"/>
                        </a:lnTo>
                        <a:lnTo>
                          <a:pt x="1314" y="220"/>
                        </a:lnTo>
                        <a:lnTo>
                          <a:pt x="1305" y="214"/>
                        </a:lnTo>
                        <a:lnTo>
                          <a:pt x="1294" y="207"/>
                        </a:lnTo>
                        <a:lnTo>
                          <a:pt x="1282" y="200"/>
                        </a:lnTo>
                        <a:lnTo>
                          <a:pt x="1267" y="194"/>
                        </a:lnTo>
                        <a:lnTo>
                          <a:pt x="1258" y="191"/>
                        </a:lnTo>
                        <a:lnTo>
                          <a:pt x="1248" y="187"/>
                        </a:lnTo>
                        <a:lnTo>
                          <a:pt x="1236" y="182"/>
                        </a:lnTo>
                        <a:lnTo>
                          <a:pt x="1224" y="178"/>
                        </a:lnTo>
                        <a:lnTo>
                          <a:pt x="1211" y="173"/>
                        </a:lnTo>
                        <a:lnTo>
                          <a:pt x="1197" y="168"/>
                        </a:lnTo>
                        <a:lnTo>
                          <a:pt x="1182" y="163"/>
                        </a:lnTo>
                        <a:lnTo>
                          <a:pt x="1166" y="157"/>
                        </a:lnTo>
                        <a:lnTo>
                          <a:pt x="1150" y="152"/>
                        </a:lnTo>
                        <a:lnTo>
                          <a:pt x="1135" y="147"/>
                        </a:lnTo>
                        <a:lnTo>
                          <a:pt x="1119" y="142"/>
                        </a:lnTo>
                        <a:lnTo>
                          <a:pt x="1103" y="136"/>
                        </a:lnTo>
                        <a:lnTo>
                          <a:pt x="1088" y="131"/>
                        </a:lnTo>
                        <a:lnTo>
                          <a:pt x="1073" y="127"/>
                        </a:lnTo>
                        <a:lnTo>
                          <a:pt x="1058" y="123"/>
                        </a:lnTo>
                        <a:lnTo>
                          <a:pt x="1045" y="119"/>
                        </a:lnTo>
                        <a:lnTo>
                          <a:pt x="1019" y="111"/>
                        </a:lnTo>
                        <a:lnTo>
                          <a:pt x="996" y="105"/>
                        </a:lnTo>
                        <a:lnTo>
                          <a:pt x="976" y="99"/>
                        </a:lnTo>
                        <a:lnTo>
                          <a:pt x="960" y="93"/>
                        </a:lnTo>
                        <a:lnTo>
                          <a:pt x="946" y="89"/>
                        </a:lnTo>
                        <a:lnTo>
                          <a:pt x="937" y="86"/>
                        </a:lnTo>
                        <a:lnTo>
                          <a:pt x="930" y="84"/>
                        </a:lnTo>
                        <a:lnTo>
                          <a:pt x="928" y="83"/>
                        </a:lnTo>
                        <a:lnTo>
                          <a:pt x="927" y="82"/>
                        </a:lnTo>
                        <a:lnTo>
                          <a:pt x="925" y="81"/>
                        </a:lnTo>
                        <a:lnTo>
                          <a:pt x="921" y="79"/>
                        </a:lnTo>
                        <a:lnTo>
                          <a:pt x="916" y="77"/>
                        </a:lnTo>
                        <a:lnTo>
                          <a:pt x="908" y="74"/>
                        </a:lnTo>
                        <a:lnTo>
                          <a:pt x="899" y="73"/>
                        </a:lnTo>
                        <a:lnTo>
                          <a:pt x="888" y="73"/>
                        </a:lnTo>
                        <a:lnTo>
                          <a:pt x="875" y="74"/>
                        </a:lnTo>
                        <a:lnTo>
                          <a:pt x="857" y="78"/>
                        </a:lnTo>
                        <a:lnTo>
                          <a:pt x="834" y="81"/>
                        </a:lnTo>
                        <a:lnTo>
                          <a:pt x="808" y="86"/>
                        </a:lnTo>
                        <a:lnTo>
                          <a:pt x="780" y="90"/>
                        </a:lnTo>
                        <a:lnTo>
                          <a:pt x="755" y="95"/>
                        </a:lnTo>
                        <a:lnTo>
                          <a:pt x="734" y="99"/>
                        </a:lnTo>
                        <a:lnTo>
                          <a:pt x="720" y="102"/>
                        </a:lnTo>
                        <a:lnTo>
                          <a:pt x="714" y="103"/>
                        </a:lnTo>
                        <a:close/>
                        <a:moveTo>
                          <a:pt x="0" y="225"/>
                        </a:moveTo>
                        <a:lnTo>
                          <a:pt x="0" y="243"/>
                        </a:lnTo>
                        <a:lnTo>
                          <a:pt x="1" y="265"/>
                        </a:lnTo>
                        <a:lnTo>
                          <a:pt x="2" y="292"/>
                        </a:lnTo>
                        <a:lnTo>
                          <a:pt x="3" y="320"/>
                        </a:lnTo>
                        <a:lnTo>
                          <a:pt x="5" y="351"/>
                        </a:lnTo>
                        <a:lnTo>
                          <a:pt x="8" y="384"/>
                        </a:lnTo>
                        <a:lnTo>
                          <a:pt x="10" y="417"/>
                        </a:lnTo>
                        <a:lnTo>
                          <a:pt x="12" y="453"/>
                        </a:lnTo>
                        <a:lnTo>
                          <a:pt x="15" y="488"/>
                        </a:lnTo>
                        <a:lnTo>
                          <a:pt x="17" y="522"/>
                        </a:lnTo>
                        <a:lnTo>
                          <a:pt x="20" y="556"/>
                        </a:lnTo>
                        <a:lnTo>
                          <a:pt x="22" y="587"/>
                        </a:lnTo>
                        <a:lnTo>
                          <a:pt x="25" y="617"/>
                        </a:lnTo>
                        <a:lnTo>
                          <a:pt x="27" y="644"/>
                        </a:lnTo>
                        <a:lnTo>
                          <a:pt x="30" y="667"/>
                        </a:lnTo>
                        <a:lnTo>
                          <a:pt x="32" y="687"/>
                        </a:lnTo>
                        <a:lnTo>
                          <a:pt x="34" y="704"/>
                        </a:lnTo>
                        <a:lnTo>
                          <a:pt x="36" y="718"/>
                        </a:lnTo>
                        <a:lnTo>
                          <a:pt x="37" y="731"/>
                        </a:lnTo>
                        <a:lnTo>
                          <a:pt x="39" y="744"/>
                        </a:lnTo>
                        <a:lnTo>
                          <a:pt x="41" y="754"/>
                        </a:lnTo>
                        <a:lnTo>
                          <a:pt x="42" y="763"/>
                        </a:lnTo>
                        <a:lnTo>
                          <a:pt x="43" y="773"/>
                        </a:lnTo>
                        <a:lnTo>
                          <a:pt x="45" y="781"/>
                        </a:lnTo>
                        <a:lnTo>
                          <a:pt x="45" y="790"/>
                        </a:lnTo>
                        <a:lnTo>
                          <a:pt x="46" y="798"/>
                        </a:lnTo>
                        <a:lnTo>
                          <a:pt x="46" y="806"/>
                        </a:lnTo>
                        <a:lnTo>
                          <a:pt x="46" y="815"/>
                        </a:lnTo>
                        <a:lnTo>
                          <a:pt x="46" y="824"/>
                        </a:lnTo>
                        <a:lnTo>
                          <a:pt x="45" y="835"/>
                        </a:lnTo>
                        <a:lnTo>
                          <a:pt x="44" y="845"/>
                        </a:lnTo>
                        <a:lnTo>
                          <a:pt x="42" y="858"/>
                        </a:lnTo>
                        <a:lnTo>
                          <a:pt x="38" y="883"/>
                        </a:lnTo>
                        <a:lnTo>
                          <a:pt x="35" y="906"/>
                        </a:lnTo>
                        <a:lnTo>
                          <a:pt x="32" y="927"/>
                        </a:lnTo>
                        <a:lnTo>
                          <a:pt x="30" y="945"/>
                        </a:lnTo>
                        <a:lnTo>
                          <a:pt x="27" y="960"/>
                        </a:lnTo>
                        <a:lnTo>
                          <a:pt x="25" y="970"/>
                        </a:lnTo>
                        <a:lnTo>
                          <a:pt x="24" y="977"/>
                        </a:lnTo>
                        <a:lnTo>
                          <a:pt x="24" y="980"/>
                        </a:lnTo>
                        <a:lnTo>
                          <a:pt x="28" y="988"/>
                        </a:lnTo>
                        <a:lnTo>
                          <a:pt x="34" y="996"/>
                        </a:lnTo>
                        <a:lnTo>
                          <a:pt x="39" y="1004"/>
                        </a:lnTo>
                        <a:lnTo>
                          <a:pt x="45" y="1011"/>
                        </a:lnTo>
                        <a:lnTo>
                          <a:pt x="53" y="1018"/>
                        </a:lnTo>
                        <a:lnTo>
                          <a:pt x="60" y="1025"/>
                        </a:lnTo>
                        <a:lnTo>
                          <a:pt x="68" y="1032"/>
                        </a:lnTo>
                        <a:lnTo>
                          <a:pt x="78" y="1038"/>
                        </a:lnTo>
                        <a:lnTo>
                          <a:pt x="88" y="1046"/>
                        </a:lnTo>
                        <a:lnTo>
                          <a:pt x="101" y="1053"/>
                        </a:lnTo>
                        <a:lnTo>
                          <a:pt x="113" y="1060"/>
                        </a:lnTo>
                        <a:lnTo>
                          <a:pt x="128" y="1069"/>
                        </a:lnTo>
                        <a:lnTo>
                          <a:pt x="145" y="1078"/>
                        </a:lnTo>
                        <a:lnTo>
                          <a:pt x="162" y="1088"/>
                        </a:lnTo>
                        <a:lnTo>
                          <a:pt x="182" y="1097"/>
                        </a:lnTo>
                        <a:lnTo>
                          <a:pt x="203" y="1108"/>
                        </a:lnTo>
                        <a:lnTo>
                          <a:pt x="227" y="1120"/>
                        </a:lnTo>
                        <a:lnTo>
                          <a:pt x="253" y="1134"/>
                        </a:lnTo>
                        <a:lnTo>
                          <a:pt x="282" y="1147"/>
                        </a:lnTo>
                        <a:lnTo>
                          <a:pt x="314" y="1161"/>
                        </a:lnTo>
                        <a:lnTo>
                          <a:pt x="347" y="1176"/>
                        </a:lnTo>
                        <a:lnTo>
                          <a:pt x="382" y="1190"/>
                        </a:lnTo>
                        <a:lnTo>
                          <a:pt x="418" y="1205"/>
                        </a:lnTo>
                        <a:lnTo>
                          <a:pt x="454" y="1220"/>
                        </a:lnTo>
                        <a:lnTo>
                          <a:pt x="491" y="1233"/>
                        </a:lnTo>
                        <a:lnTo>
                          <a:pt x="528" y="1248"/>
                        </a:lnTo>
                        <a:lnTo>
                          <a:pt x="564" y="1261"/>
                        </a:lnTo>
                        <a:lnTo>
                          <a:pt x="600" y="1274"/>
                        </a:lnTo>
                        <a:lnTo>
                          <a:pt x="635" y="1286"/>
                        </a:lnTo>
                        <a:lnTo>
                          <a:pt x="668" y="1296"/>
                        </a:lnTo>
                        <a:lnTo>
                          <a:pt x="700" y="1307"/>
                        </a:lnTo>
                        <a:lnTo>
                          <a:pt x="728" y="1315"/>
                        </a:lnTo>
                        <a:lnTo>
                          <a:pt x="754" y="1322"/>
                        </a:lnTo>
                        <a:lnTo>
                          <a:pt x="778" y="1330"/>
                        </a:lnTo>
                        <a:lnTo>
                          <a:pt x="800" y="1336"/>
                        </a:lnTo>
                        <a:lnTo>
                          <a:pt x="820" y="1342"/>
                        </a:lnTo>
                        <a:lnTo>
                          <a:pt x="838" y="1348"/>
                        </a:lnTo>
                        <a:lnTo>
                          <a:pt x="855" y="1352"/>
                        </a:lnTo>
                        <a:lnTo>
                          <a:pt x="871" y="1356"/>
                        </a:lnTo>
                        <a:lnTo>
                          <a:pt x="885" y="1359"/>
                        </a:lnTo>
                        <a:lnTo>
                          <a:pt x="899" y="1362"/>
                        </a:lnTo>
                        <a:lnTo>
                          <a:pt x="911" y="1364"/>
                        </a:lnTo>
                        <a:lnTo>
                          <a:pt x="924" y="1366"/>
                        </a:lnTo>
                        <a:lnTo>
                          <a:pt x="937" y="1366"/>
                        </a:lnTo>
                        <a:lnTo>
                          <a:pt x="949" y="1368"/>
                        </a:lnTo>
                        <a:lnTo>
                          <a:pt x="961" y="1366"/>
                        </a:lnTo>
                        <a:lnTo>
                          <a:pt x="973" y="1365"/>
                        </a:lnTo>
                        <a:lnTo>
                          <a:pt x="987" y="1363"/>
                        </a:lnTo>
                        <a:lnTo>
                          <a:pt x="1011" y="1358"/>
                        </a:lnTo>
                        <a:lnTo>
                          <a:pt x="1031" y="1353"/>
                        </a:lnTo>
                        <a:lnTo>
                          <a:pt x="1047" y="1347"/>
                        </a:lnTo>
                        <a:lnTo>
                          <a:pt x="1060" y="1339"/>
                        </a:lnTo>
                        <a:lnTo>
                          <a:pt x="1072" y="1331"/>
                        </a:lnTo>
                        <a:lnTo>
                          <a:pt x="1083" y="1320"/>
                        </a:lnTo>
                        <a:lnTo>
                          <a:pt x="1094" y="1309"/>
                        </a:lnTo>
                        <a:lnTo>
                          <a:pt x="1106" y="1295"/>
                        </a:lnTo>
                        <a:lnTo>
                          <a:pt x="1118" y="1283"/>
                        </a:lnTo>
                        <a:lnTo>
                          <a:pt x="1125" y="1274"/>
                        </a:lnTo>
                        <a:lnTo>
                          <a:pt x="1131" y="1269"/>
                        </a:lnTo>
                        <a:lnTo>
                          <a:pt x="1133" y="1265"/>
                        </a:lnTo>
                        <a:lnTo>
                          <a:pt x="1133" y="1264"/>
                        </a:lnTo>
                        <a:lnTo>
                          <a:pt x="1132" y="1263"/>
                        </a:lnTo>
                        <a:lnTo>
                          <a:pt x="1130" y="1262"/>
                        </a:lnTo>
                        <a:lnTo>
                          <a:pt x="1126" y="1260"/>
                        </a:lnTo>
                        <a:lnTo>
                          <a:pt x="1085" y="1232"/>
                        </a:lnTo>
                        <a:lnTo>
                          <a:pt x="985" y="1295"/>
                        </a:lnTo>
                        <a:lnTo>
                          <a:pt x="985" y="1296"/>
                        </a:lnTo>
                        <a:lnTo>
                          <a:pt x="984" y="1297"/>
                        </a:lnTo>
                        <a:lnTo>
                          <a:pt x="980" y="1298"/>
                        </a:lnTo>
                        <a:lnTo>
                          <a:pt x="973" y="1299"/>
                        </a:lnTo>
                        <a:lnTo>
                          <a:pt x="962" y="1299"/>
                        </a:lnTo>
                        <a:lnTo>
                          <a:pt x="945" y="1298"/>
                        </a:lnTo>
                        <a:lnTo>
                          <a:pt x="921" y="1295"/>
                        </a:lnTo>
                        <a:lnTo>
                          <a:pt x="889" y="1289"/>
                        </a:lnTo>
                        <a:lnTo>
                          <a:pt x="871" y="1285"/>
                        </a:lnTo>
                        <a:lnTo>
                          <a:pt x="851" y="1279"/>
                        </a:lnTo>
                        <a:lnTo>
                          <a:pt x="831" y="1274"/>
                        </a:lnTo>
                        <a:lnTo>
                          <a:pt x="809" y="1268"/>
                        </a:lnTo>
                        <a:lnTo>
                          <a:pt x="786" y="1261"/>
                        </a:lnTo>
                        <a:lnTo>
                          <a:pt x="763" y="1253"/>
                        </a:lnTo>
                        <a:lnTo>
                          <a:pt x="738" y="1245"/>
                        </a:lnTo>
                        <a:lnTo>
                          <a:pt x="714" y="1236"/>
                        </a:lnTo>
                        <a:lnTo>
                          <a:pt x="689" y="1228"/>
                        </a:lnTo>
                        <a:lnTo>
                          <a:pt x="663" y="1220"/>
                        </a:lnTo>
                        <a:lnTo>
                          <a:pt x="637" y="1210"/>
                        </a:lnTo>
                        <a:lnTo>
                          <a:pt x="610" y="1201"/>
                        </a:lnTo>
                        <a:lnTo>
                          <a:pt x="583" y="1192"/>
                        </a:lnTo>
                        <a:lnTo>
                          <a:pt x="556" y="1183"/>
                        </a:lnTo>
                        <a:lnTo>
                          <a:pt x="529" y="1174"/>
                        </a:lnTo>
                        <a:lnTo>
                          <a:pt x="501" y="1165"/>
                        </a:lnTo>
                        <a:lnTo>
                          <a:pt x="473" y="1156"/>
                        </a:lnTo>
                        <a:lnTo>
                          <a:pt x="443" y="1144"/>
                        </a:lnTo>
                        <a:lnTo>
                          <a:pt x="411" y="1132"/>
                        </a:lnTo>
                        <a:lnTo>
                          <a:pt x="379" y="1118"/>
                        </a:lnTo>
                        <a:lnTo>
                          <a:pt x="346" y="1104"/>
                        </a:lnTo>
                        <a:lnTo>
                          <a:pt x="314" y="1090"/>
                        </a:lnTo>
                        <a:lnTo>
                          <a:pt x="282" y="1075"/>
                        </a:lnTo>
                        <a:lnTo>
                          <a:pt x="252" y="1060"/>
                        </a:lnTo>
                        <a:lnTo>
                          <a:pt x="222" y="1047"/>
                        </a:lnTo>
                        <a:lnTo>
                          <a:pt x="196" y="1033"/>
                        </a:lnTo>
                        <a:lnTo>
                          <a:pt x="172" y="1021"/>
                        </a:lnTo>
                        <a:lnTo>
                          <a:pt x="152" y="1011"/>
                        </a:lnTo>
                        <a:lnTo>
                          <a:pt x="134" y="1003"/>
                        </a:lnTo>
                        <a:lnTo>
                          <a:pt x="122" y="995"/>
                        </a:lnTo>
                        <a:lnTo>
                          <a:pt x="114" y="991"/>
                        </a:lnTo>
                        <a:lnTo>
                          <a:pt x="111" y="990"/>
                        </a:lnTo>
                        <a:lnTo>
                          <a:pt x="95" y="952"/>
                        </a:lnTo>
                        <a:lnTo>
                          <a:pt x="97" y="950"/>
                        </a:lnTo>
                        <a:lnTo>
                          <a:pt x="98" y="947"/>
                        </a:lnTo>
                        <a:lnTo>
                          <a:pt x="100" y="941"/>
                        </a:lnTo>
                        <a:lnTo>
                          <a:pt x="101" y="933"/>
                        </a:lnTo>
                        <a:lnTo>
                          <a:pt x="101" y="922"/>
                        </a:lnTo>
                        <a:lnTo>
                          <a:pt x="100" y="907"/>
                        </a:lnTo>
                        <a:lnTo>
                          <a:pt x="97" y="888"/>
                        </a:lnTo>
                        <a:lnTo>
                          <a:pt x="95" y="874"/>
                        </a:lnTo>
                        <a:lnTo>
                          <a:pt x="91" y="852"/>
                        </a:lnTo>
                        <a:lnTo>
                          <a:pt x="88" y="822"/>
                        </a:lnTo>
                        <a:lnTo>
                          <a:pt x="85" y="788"/>
                        </a:lnTo>
                        <a:lnTo>
                          <a:pt x="82" y="749"/>
                        </a:lnTo>
                        <a:lnTo>
                          <a:pt x="78" y="708"/>
                        </a:lnTo>
                        <a:lnTo>
                          <a:pt x="75" y="664"/>
                        </a:lnTo>
                        <a:lnTo>
                          <a:pt x="70" y="619"/>
                        </a:lnTo>
                        <a:lnTo>
                          <a:pt x="67" y="575"/>
                        </a:lnTo>
                        <a:lnTo>
                          <a:pt x="64" y="531"/>
                        </a:lnTo>
                        <a:lnTo>
                          <a:pt x="61" y="491"/>
                        </a:lnTo>
                        <a:lnTo>
                          <a:pt x="58" y="453"/>
                        </a:lnTo>
                        <a:lnTo>
                          <a:pt x="56" y="422"/>
                        </a:lnTo>
                        <a:lnTo>
                          <a:pt x="54" y="395"/>
                        </a:lnTo>
                        <a:lnTo>
                          <a:pt x="53" y="375"/>
                        </a:lnTo>
                        <a:lnTo>
                          <a:pt x="53" y="365"/>
                        </a:lnTo>
                        <a:lnTo>
                          <a:pt x="53" y="351"/>
                        </a:lnTo>
                        <a:lnTo>
                          <a:pt x="53" y="337"/>
                        </a:lnTo>
                        <a:lnTo>
                          <a:pt x="52" y="322"/>
                        </a:lnTo>
                        <a:lnTo>
                          <a:pt x="52" y="308"/>
                        </a:lnTo>
                        <a:lnTo>
                          <a:pt x="51" y="297"/>
                        </a:lnTo>
                        <a:lnTo>
                          <a:pt x="49" y="286"/>
                        </a:lnTo>
                        <a:lnTo>
                          <a:pt x="49" y="280"/>
                        </a:lnTo>
                        <a:lnTo>
                          <a:pt x="49" y="278"/>
                        </a:lnTo>
                        <a:lnTo>
                          <a:pt x="48" y="277"/>
                        </a:lnTo>
                        <a:lnTo>
                          <a:pt x="47" y="273"/>
                        </a:lnTo>
                        <a:lnTo>
                          <a:pt x="45" y="267"/>
                        </a:lnTo>
                        <a:lnTo>
                          <a:pt x="45" y="260"/>
                        </a:lnTo>
                        <a:lnTo>
                          <a:pt x="45" y="253"/>
                        </a:lnTo>
                        <a:lnTo>
                          <a:pt x="49" y="244"/>
                        </a:lnTo>
                        <a:lnTo>
                          <a:pt x="56" y="237"/>
                        </a:lnTo>
                        <a:lnTo>
                          <a:pt x="66" y="230"/>
                        </a:lnTo>
                        <a:lnTo>
                          <a:pt x="75" y="225"/>
                        </a:lnTo>
                        <a:lnTo>
                          <a:pt x="85" y="220"/>
                        </a:lnTo>
                        <a:lnTo>
                          <a:pt x="99" y="213"/>
                        </a:lnTo>
                        <a:lnTo>
                          <a:pt x="113" y="206"/>
                        </a:lnTo>
                        <a:lnTo>
                          <a:pt x="130" y="197"/>
                        </a:lnTo>
                        <a:lnTo>
                          <a:pt x="149" y="188"/>
                        </a:lnTo>
                        <a:lnTo>
                          <a:pt x="168" y="178"/>
                        </a:lnTo>
                        <a:lnTo>
                          <a:pt x="187" y="169"/>
                        </a:lnTo>
                        <a:lnTo>
                          <a:pt x="207" y="159"/>
                        </a:lnTo>
                        <a:lnTo>
                          <a:pt x="226" y="151"/>
                        </a:lnTo>
                        <a:lnTo>
                          <a:pt x="245" y="143"/>
                        </a:lnTo>
                        <a:lnTo>
                          <a:pt x="261" y="134"/>
                        </a:lnTo>
                        <a:lnTo>
                          <a:pt x="277" y="127"/>
                        </a:lnTo>
                        <a:lnTo>
                          <a:pt x="291" y="122"/>
                        </a:lnTo>
                        <a:lnTo>
                          <a:pt x="302" y="117"/>
                        </a:lnTo>
                        <a:lnTo>
                          <a:pt x="311" y="114"/>
                        </a:lnTo>
                        <a:lnTo>
                          <a:pt x="323" y="111"/>
                        </a:lnTo>
                        <a:lnTo>
                          <a:pt x="334" y="108"/>
                        </a:lnTo>
                        <a:lnTo>
                          <a:pt x="343" y="106"/>
                        </a:lnTo>
                        <a:lnTo>
                          <a:pt x="351" y="105"/>
                        </a:lnTo>
                        <a:lnTo>
                          <a:pt x="361" y="105"/>
                        </a:lnTo>
                        <a:lnTo>
                          <a:pt x="371" y="104"/>
                        </a:lnTo>
                        <a:lnTo>
                          <a:pt x="384" y="104"/>
                        </a:lnTo>
                        <a:lnTo>
                          <a:pt x="401" y="104"/>
                        </a:lnTo>
                        <a:lnTo>
                          <a:pt x="411" y="104"/>
                        </a:lnTo>
                        <a:lnTo>
                          <a:pt x="423" y="106"/>
                        </a:lnTo>
                        <a:lnTo>
                          <a:pt x="437" y="107"/>
                        </a:lnTo>
                        <a:lnTo>
                          <a:pt x="453" y="110"/>
                        </a:lnTo>
                        <a:lnTo>
                          <a:pt x="470" y="113"/>
                        </a:lnTo>
                        <a:lnTo>
                          <a:pt x="488" y="116"/>
                        </a:lnTo>
                        <a:lnTo>
                          <a:pt x="508" y="121"/>
                        </a:lnTo>
                        <a:lnTo>
                          <a:pt x="528" y="125"/>
                        </a:lnTo>
                        <a:lnTo>
                          <a:pt x="549" y="130"/>
                        </a:lnTo>
                        <a:lnTo>
                          <a:pt x="570" y="135"/>
                        </a:lnTo>
                        <a:lnTo>
                          <a:pt x="592" y="141"/>
                        </a:lnTo>
                        <a:lnTo>
                          <a:pt x="614" y="146"/>
                        </a:lnTo>
                        <a:lnTo>
                          <a:pt x="636" y="151"/>
                        </a:lnTo>
                        <a:lnTo>
                          <a:pt x="658" y="156"/>
                        </a:lnTo>
                        <a:lnTo>
                          <a:pt x="680" y="162"/>
                        </a:lnTo>
                        <a:lnTo>
                          <a:pt x="701" y="167"/>
                        </a:lnTo>
                        <a:lnTo>
                          <a:pt x="723" y="172"/>
                        </a:lnTo>
                        <a:lnTo>
                          <a:pt x="748" y="179"/>
                        </a:lnTo>
                        <a:lnTo>
                          <a:pt x="774" y="187"/>
                        </a:lnTo>
                        <a:lnTo>
                          <a:pt x="803" y="194"/>
                        </a:lnTo>
                        <a:lnTo>
                          <a:pt x="833" y="202"/>
                        </a:lnTo>
                        <a:lnTo>
                          <a:pt x="863" y="212"/>
                        </a:lnTo>
                        <a:lnTo>
                          <a:pt x="894" y="221"/>
                        </a:lnTo>
                        <a:lnTo>
                          <a:pt x="923" y="230"/>
                        </a:lnTo>
                        <a:lnTo>
                          <a:pt x="952" y="239"/>
                        </a:lnTo>
                        <a:lnTo>
                          <a:pt x="981" y="247"/>
                        </a:lnTo>
                        <a:lnTo>
                          <a:pt x="1007" y="256"/>
                        </a:lnTo>
                        <a:lnTo>
                          <a:pt x="1031" y="264"/>
                        </a:lnTo>
                        <a:lnTo>
                          <a:pt x="1053" y="272"/>
                        </a:lnTo>
                        <a:lnTo>
                          <a:pt x="1071" y="278"/>
                        </a:lnTo>
                        <a:lnTo>
                          <a:pt x="1087" y="284"/>
                        </a:lnTo>
                        <a:lnTo>
                          <a:pt x="1097" y="288"/>
                        </a:lnTo>
                        <a:lnTo>
                          <a:pt x="1113" y="295"/>
                        </a:lnTo>
                        <a:lnTo>
                          <a:pt x="1124" y="300"/>
                        </a:lnTo>
                        <a:lnTo>
                          <a:pt x="1134" y="303"/>
                        </a:lnTo>
                        <a:lnTo>
                          <a:pt x="1140" y="306"/>
                        </a:lnTo>
                        <a:lnTo>
                          <a:pt x="1145" y="311"/>
                        </a:lnTo>
                        <a:lnTo>
                          <a:pt x="1150" y="319"/>
                        </a:lnTo>
                        <a:lnTo>
                          <a:pt x="1155" y="329"/>
                        </a:lnTo>
                        <a:lnTo>
                          <a:pt x="1160" y="344"/>
                        </a:lnTo>
                        <a:lnTo>
                          <a:pt x="1162" y="358"/>
                        </a:lnTo>
                        <a:lnTo>
                          <a:pt x="1165" y="380"/>
                        </a:lnTo>
                        <a:lnTo>
                          <a:pt x="1166" y="409"/>
                        </a:lnTo>
                        <a:lnTo>
                          <a:pt x="1168" y="445"/>
                        </a:lnTo>
                        <a:lnTo>
                          <a:pt x="1169" y="486"/>
                        </a:lnTo>
                        <a:lnTo>
                          <a:pt x="1171" y="531"/>
                        </a:lnTo>
                        <a:lnTo>
                          <a:pt x="1172" y="578"/>
                        </a:lnTo>
                        <a:lnTo>
                          <a:pt x="1174" y="626"/>
                        </a:lnTo>
                        <a:lnTo>
                          <a:pt x="1174" y="675"/>
                        </a:lnTo>
                        <a:lnTo>
                          <a:pt x="1175" y="723"/>
                        </a:lnTo>
                        <a:lnTo>
                          <a:pt x="1176" y="768"/>
                        </a:lnTo>
                        <a:lnTo>
                          <a:pt x="1177" y="809"/>
                        </a:lnTo>
                        <a:lnTo>
                          <a:pt x="1178" y="845"/>
                        </a:lnTo>
                        <a:lnTo>
                          <a:pt x="1179" y="876"/>
                        </a:lnTo>
                        <a:lnTo>
                          <a:pt x="1180" y="899"/>
                        </a:lnTo>
                        <a:lnTo>
                          <a:pt x="1181" y="913"/>
                        </a:lnTo>
                        <a:lnTo>
                          <a:pt x="1182" y="924"/>
                        </a:lnTo>
                        <a:lnTo>
                          <a:pt x="1183" y="938"/>
                        </a:lnTo>
                        <a:lnTo>
                          <a:pt x="1183" y="952"/>
                        </a:lnTo>
                        <a:lnTo>
                          <a:pt x="1183" y="968"/>
                        </a:lnTo>
                        <a:lnTo>
                          <a:pt x="1183" y="986"/>
                        </a:lnTo>
                        <a:lnTo>
                          <a:pt x="1183" y="1003"/>
                        </a:lnTo>
                        <a:lnTo>
                          <a:pt x="1183" y="1020"/>
                        </a:lnTo>
                        <a:lnTo>
                          <a:pt x="1182" y="1038"/>
                        </a:lnTo>
                        <a:lnTo>
                          <a:pt x="1181" y="1055"/>
                        </a:lnTo>
                        <a:lnTo>
                          <a:pt x="1181" y="1071"/>
                        </a:lnTo>
                        <a:lnTo>
                          <a:pt x="1180" y="1085"/>
                        </a:lnTo>
                        <a:lnTo>
                          <a:pt x="1179" y="1098"/>
                        </a:lnTo>
                        <a:lnTo>
                          <a:pt x="1179" y="1108"/>
                        </a:lnTo>
                        <a:lnTo>
                          <a:pt x="1178" y="1116"/>
                        </a:lnTo>
                        <a:lnTo>
                          <a:pt x="1178" y="1121"/>
                        </a:lnTo>
                        <a:lnTo>
                          <a:pt x="1178" y="1123"/>
                        </a:lnTo>
                        <a:lnTo>
                          <a:pt x="1178" y="1126"/>
                        </a:lnTo>
                        <a:lnTo>
                          <a:pt x="1178" y="1135"/>
                        </a:lnTo>
                        <a:lnTo>
                          <a:pt x="1180" y="1147"/>
                        </a:lnTo>
                        <a:lnTo>
                          <a:pt x="1183" y="1161"/>
                        </a:lnTo>
                        <a:lnTo>
                          <a:pt x="1187" y="1174"/>
                        </a:lnTo>
                        <a:lnTo>
                          <a:pt x="1195" y="1185"/>
                        </a:lnTo>
                        <a:lnTo>
                          <a:pt x="1205" y="1193"/>
                        </a:lnTo>
                        <a:lnTo>
                          <a:pt x="1219" y="1196"/>
                        </a:lnTo>
                        <a:lnTo>
                          <a:pt x="1233" y="1192"/>
                        </a:lnTo>
                        <a:lnTo>
                          <a:pt x="1245" y="1186"/>
                        </a:lnTo>
                        <a:lnTo>
                          <a:pt x="1253" y="1178"/>
                        </a:lnTo>
                        <a:lnTo>
                          <a:pt x="1261" y="1167"/>
                        </a:lnTo>
                        <a:lnTo>
                          <a:pt x="1266" y="1158"/>
                        </a:lnTo>
                        <a:lnTo>
                          <a:pt x="1269" y="1150"/>
                        </a:lnTo>
                        <a:lnTo>
                          <a:pt x="1270" y="1144"/>
                        </a:lnTo>
                        <a:lnTo>
                          <a:pt x="1271" y="1142"/>
                        </a:lnTo>
                        <a:lnTo>
                          <a:pt x="1262" y="1081"/>
                        </a:lnTo>
                        <a:lnTo>
                          <a:pt x="1349" y="973"/>
                        </a:lnTo>
                        <a:lnTo>
                          <a:pt x="1404" y="882"/>
                        </a:lnTo>
                        <a:lnTo>
                          <a:pt x="1417" y="883"/>
                        </a:lnTo>
                        <a:lnTo>
                          <a:pt x="1426" y="880"/>
                        </a:lnTo>
                        <a:lnTo>
                          <a:pt x="1433" y="874"/>
                        </a:lnTo>
                        <a:lnTo>
                          <a:pt x="1437" y="867"/>
                        </a:lnTo>
                        <a:lnTo>
                          <a:pt x="1439" y="860"/>
                        </a:lnTo>
                        <a:lnTo>
                          <a:pt x="1440" y="853"/>
                        </a:lnTo>
                        <a:lnTo>
                          <a:pt x="1440" y="848"/>
                        </a:lnTo>
                        <a:lnTo>
                          <a:pt x="1440" y="846"/>
                        </a:lnTo>
                        <a:lnTo>
                          <a:pt x="1440" y="844"/>
                        </a:lnTo>
                        <a:lnTo>
                          <a:pt x="1439" y="840"/>
                        </a:lnTo>
                        <a:lnTo>
                          <a:pt x="1437" y="832"/>
                        </a:lnTo>
                        <a:lnTo>
                          <a:pt x="1436" y="822"/>
                        </a:lnTo>
                        <a:lnTo>
                          <a:pt x="1433" y="809"/>
                        </a:lnTo>
                        <a:lnTo>
                          <a:pt x="1430" y="794"/>
                        </a:lnTo>
                        <a:lnTo>
                          <a:pt x="1427" y="777"/>
                        </a:lnTo>
                        <a:lnTo>
                          <a:pt x="1425" y="758"/>
                        </a:lnTo>
                        <a:lnTo>
                          <a:pt x="1422" y="738"/>
                        </a:lnTo>
                        <a:lnTo>
                          <a:pt x="1419" y="717"/>
                        </a:lnTo>
                        <a:lnTo>
                          <a:pt x="1417" y="696"/>
                        </a:lnTo>
                        <a:lnTo>
                          <a:pt x="1414" y="673"/>
                        </a:lnTo>
                        <a:lnTo>
                          <a:pt x="1412" y="650"/>
                        </a:lnTo>
                        <a:lnTo>
                          <a:pt x="1409" y="627"/>
                        </a:lnTo>
                        <a:lnTo>
                          <a:pt x="1408" y="604"/>
                        </a:lnTo>
                        <a:lnTo>
                          <a:pt x="1407" y="582"/>
                        </a:lnTo>
                        <a:lnTo>
                          <a:pt x="1406" y="559"/>
                        </a:lnTo>
                        <a:lnTo>
                          <a:pt x="1406" y="536"/>
                        </a:lnTo>
                        <a:lnTo>
                          <a:pt x="1405" y="513"/>
                        </a:lnTo>
                        <a:lnTo>
                          <a:pt x="1405" y="489"/>
                        </a:lnTo>
                        <a:lnTo>
                          <a:pt x="1404" y="465"/>
                        </a:lnTo>
                        <a:lnTo>
                          <a:pt x="1403" y="442"/>
                        </a:lnTo>
                        <a:lnTo>
                          <a:pt x="1403" y="418"/>
                        </a:lnTo>
                        <a:lnTo>
                          <a:pt x="1402" y="395"/>
                        </a:lnTo>
                        <a:lnTo>
                          <a:pt x="1402" y="374"/>
                        </a:lnTo>
                        <a:lnTo>
                          <a:pt x="1401" y="354"/>
                        </a:lnTo>
                        <a:lnTo>
                          <a:pt x="1401" y="336"/>
                        </a:lnTo>
                        <a:lnTo>
                          <a:pt x="1401" y="319"/>
                        </a:lnTo>
                        <a:lnTo>
                          <a:pt x="1400" y="303"/>
                        </a:lnTo>
                        <a:lnTo>
                          <a:pt x="1400" y="290"/>
                        </a:lnTo>
                        <a:lnTo>
                          <a:pt x="1400" y="280"/>
                        </a:lnTo>
                        <a:lnTo>
                          <a:pt x="1400" y="272"/>
                        </a:lnTo>
                        <a:lnTo>
                          <a:pt x="1398" y="259"/>
                        </a:lnTo>
                        <a:lnTo>
                          <a:pt x="1394" y="249"/>
                        </a:lnTo>
                        <a:lnTo>
                          <a:pt x="1387" y="241"/>
                        </a:lnTo>
                        <a:lnTo>
                          <a:pt x="1380" y="234"/>
                        </a:lnTo>
                        <a:lnTo>
                          <a:pt x="1372" y="230"/>
                        </a:lnTo>
                        <a:lnTo>
                          <a:pt x="1365" y="225"/>
                        </a:lnTo>
                        <a:lnTo>
                          <a:pt x="1361" y="224"/>
                        </a:lnTo>
                        <a:lnTo>
                          <a:pt x="1359" y="223"/>
                        </a:lnTo>
                        <a:lnTo>
                          <a:pt x="1373" y="169"/>
                        </a:lnTo>
                        <a:lnTo>
                          <a:pt x="1370" y="168"/>
                        </a:lnTo>
                        <a:lnTo>
                          <a:pt x="1361" y="165"/>
                        </a:lnTo>
                        <a:lnTo>
                          <a:pt x="1349" y="160"/>
                        </a:lnTo>
                        <a:lnTo>
                          <a:pt x="1331" y="154"/>
                        </a:lnTo>
                        <a:lnTo>
                          <a:pt x="1311" y="147"/>
                        </a:lnTo>
                        <a:lnTo>
                          <a:pt x="1287" y="138"/>
                        </a:lnTo>
                        <a:lnTo>
                          <a:pt x="1262" y="129"/>
                        </a:lnTo>
                        <a:lnTo>
                          <a:pt x="1234" y="120"/>
                        </a:lnTo>
                        <a:lnTo>
                          <a:pt x="1207" y="110"/>
                        </a:lnTo>
                        <a:lnTo>
                          <a:pt x="1179" y="101"/>
                        </a:lnTo>
                        <a:lnTo>
                          <a:pt x="1152" y="91"/>
                        </a:lnTo>
                        <a:lnTo>
                          <a:pt x="1125" y="83"/>
                        </a:lnTo>
                        <a:lnTo>
                          <a:pt x="1101" y="74"/>
                        </a:lnTo>
                        <a:lnTo>
                          <a:pt x="1079" y="68"/>
                        </a:lnTo>
                        <a:lnTo>
                          <a:pt x="1060" y="63"/>
                        </a:lnTo>
                        <a:lnTo>
                          <a:pt x="1046" y="59"/>
                        </a:lnTo>
                        <a:lnTo>
                          <a:pt x="1020" y="52"/>
                        </a:lnTo>
                        <a:lnTo>
                          <a:pt x="998" y="46"/>
                        </a:lnTo>
                        <a:lnTo>
                          <a:pt x="979" y="41"/>
                        </a:lnTo>
                        <a:lnTo>
                          <a:pt x="961" y="35"/>
                        </a:lnTo>
                        <a:lnTo>
                          <a:pt x="947" y="30"/>
                        </a:lnTo>
                        <a:lnTo>
                          <a:pt x="937" y="26"/>
                        </a:lnTo>
                        <a:lnTo>
                          <a:pt x="929" y="24"/>
                        </a:lnTo>
                        <a:lnTo>
                          <a:pt x="927" y="23"/>
                        </a:lnTo>
                        <a:lnTo>
                          <a:pt x="926" y="22"/>
                        </a:lnTo>
                        <a:lnTo>
                          <a:pt x="924" y="18"/>
                        </a:lnTo>
                        <a:lnTo>
                          <a:pt x="920" y="14"/>
                        </a:lnTo>
                        <a:lnTo>
                          <a:pt x="913" y="8"/>
                        </a:lnTo>
                        <a:lnTo>
                          <a:pt x="906" y="3"/>
                        </a:lnTo>
                        <a:lnTo>
                          <a:pt x="898" y="0"/>
                        </a:lnTo>
                        <a:lnTo>
                          <a:pt x="887" y="0"/>
                        </a:lnTo>
                        <a:lnTo>
                          <a:pt x="875" y="3"/>
                        </a:lnTo>
                        <a:lnTo>
                          <a:pt x="867" y="5"/>
                        </a:lnTo>
                        <a:lnTo>
                          <a:pt x="860" y="8"/>
                        </a:lnTo>
                        <a:lnTo>
                          <a:pt x="851" y="10"/>
                        </a:lnTo>
                        <a:lnTo>
                          <a:pt x="841" y="14"/>
                        </a:lnTo>
                        <a:lnTo>
                          <a:pt x="831" y="16"/>
                        </a:lnTo>
                        <a:lnTo>
                          <a:pt x="820" y="19"/>
                        </a:lnTo>
                        <a:lnTo>
                          <a:pt x="809" y="21"/>
                        </a:lnTo>
                        <a:lnTo>
                          <a:pt x="797" y="23"/>
                        </a:lnTo>
                        <a:lnTo>
                          <a:pt x="785" y="25"/>
                        </a:lnTo>
                        <a:lnTo>
                          <a:pt x="773" y="27"/>
                        </a:lnTo>
                        <a:lnTo>
                          <a:pt x="761" y="29"/>
                        </a:lnTo>
                        <a:lnTo>
                          <a:pt x="750" y="31"/>
                        </a:lnTo>
                        <a:lnTo>
                          <a:pt x="738" y="34"/>
                        </a:lnTo>
                        <a:lnTo>
                          <a:pt x="727" y="35"/>
                        </a:lnTo>
                        <a:lnTo>
                          <a:pt x="716" y="37"/>
                        </a:lnTo>
                        <a:lnTo>
                          <a:pt x="707" y="38"/>
                        </a:lnTo>
                        <a:lnTo>
                          <a:pt x="688" y="41"/>
                        </a:lnTo>
                        <a:lnTo>
                          <a:pt x="670" y="46"/>
                        </a:lnTo>
                        <a:lnTo>
                          <a:pt x="652" y="52"/>
                        </a:lnTo>
                        <a:lnTo>
                          <a:pt x="638" y="59"/>
                        </a:lnTo>
                        <a:lnTo>
                          <a:pt x="624" y="65"/>
                        </a:lnTo>
                        <a:lnTo>
                          <a:pt x="614" y="69"/>
                        </a:lnTo>
                        <a:lnTo>
                          <a:pt x="607" y="73"/>
                        </a:lnTo>
                        <a:lnTo>
                          <a:pt x="605" y="74"/>
                        </a:lnTo>
                        <a:lnTo>
                          <a:pt x="602" y="73"/>
                        </a:lnTo>
                        <a:lnTo>
                          <a:pt x="593" y="71"/>
                        </a:lnTo>
                        <a:lnTo>
                          <a:pt x="579" y="67"/>
                        </a:lnTo>
                        <a:lnTo>
                          <a:pt x="562" y="63"/>
                        </a:lnTo>
                        <a:lnTo>
                          <a:pt x="543" y="58"/>
                        </a:lnTo>
                        <a:lnTo>
                          <a:pt x="523" y="53"/>
                        </a:lnTo>
                        <a:lnTo>
                          <a:pt x="505" y="50"/>
                        </a:lnTo>
                        <a:lnTo>
                          <a:pt x="488" y="48"/>
                        </a:lnTo>
                        <a:lnTo>
                          <a:pt x="471" y="46"/>
                        </a:lnTo>
                        <a:lnTo>
                          <a:pt x="452" y="44"/>
                        </a:lnTo>
                        <a:lnTo>
                          <a:pt x="432" y="42"/>
                        </a:lnTo>
                        <a:lnTo>
                          <a:pt x="412" y="39"/>
                        </a:lnTo>
                        <a:lnTo>
                          <a:pt x="395" y="37"/>
                        </a:lnTo>
                        <a:lnTo>
                          <a:pt x="381" y="35"/>
                        </a:lnTo>
                        <a:lnTo>
                          <a:pt x="371" y="34"/>
                        </a:lnTo>
                        <a:lnTo>
                          <a:pt x="368" y="33"/>
                        </a:lnTo>
                        <a:lnTo>
                          <a:pt x="367" y="35"/>
                        </a:lnTo>
                        <a:lnTo>
                          <a:pt x="363" y="37"/>
                        </a:lnTo>
                        <a:lnTo>
                          <a:pt x="355" y="41"/>
                        </a:lnTo>
                        <a:lnTo>
                          <a:pt x="340" y="47"/>
                        </a:lnTo>
                        <a:lnTo>
                          <a:pt x="318" y="56"/>
                        </a:lnTo>
                        <a:lnTo>
                          <a:pt x="285" y="67"/>
                        </a:lnTo>
                        <a:lnTo>
                          <a:pt x="242" y="81"/>
                        </a:lnTo>
                        <a:lnTo>
                          <a:pt x="218" y="88"/>
                        </a:lnTo>
                        <a:lnTo>
                          <a:pt x="197" y="95"/>
                        </a:lnTo>
                        <a:lnTo>
                          <a:pt x="177" y="102"/>
                        </a:lnTo>
                        <a:lnTo>
                          <a:pt x="160" y="107"/>
                        </a:lnTo>
                        <a:lnTo>
                          <a:pt x="144" y="112"/>
                        </a:lnTo>
                        <a:lnTo>
                          <a:pt x="129" y="117"/>
                        </a:lnTo>
                        <a:lnTo>
                          <a:pt x="117" y="123"/>
                        </a:lnTo>
                        <a:lnTo>
                          <a:pt x="105" y="127"/>
                        </a:lnTo>
                        <a:lnTo>
                          <a:pt x="94" y="131"/>
                        </a:lnTo>
                        <a:lnTo>
                          <a:pt x="84" y="136"/>
                        </a:lnTo>
                        <a:lnTo>
                          <a:pt x="76" y="141"/>
                        </a:lnTo>
                        <a:lnTo>
                          <a:pt x="68" y="146"/>
                        </a:lnTo>
                        <a:lnTo>
                          <a:pt x="61" y="151"/>
                        </a:lnTo>
                        <a:lnTo>
                          <a:pt x="55" y="156"/>
                        </a:lnTo>
                        <a:lnTo>
                          <a:pt x="48" y="162"/>
                        </a:lnTo>
                        <a:lnTo>
                          <a:pt x="42" y="168"/>
                        </a:lnTo>
                        <a:lnTo>
                          <a:pt x="28" y="176"/>
                        </a:lnTo>
                        <a:lnTo>
                          <a:pt x="17" y="185"/>
                        </a:lnTo>
                        <a:lnTo>
                          <a:pt x="10" y="194"/>
                        </a:lnTo>
                        <a:lnTo>
                          <a:pt x="5" y="203"/>
                        </a:lnTo>
                        <a:lnTo>
                          <a:pt x="2" y="212"/>
                        </a:lnTo>
                        <a:lnTo>
                          <a:pt x="0" y="219"/>
                        </a:lnTo>
                        <a:lnTo>
                          <a:pt x="0" y="223"/>
                        </a:lnTo>
                        <a:lnTo>
                          <a:pt x="0" y="225"/>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05" name="Freeform 242">
                    <a:extLst>
                      <a:ext uri="{FF2B5EF4-FFF2-40B4-BE49-F238E27FC236}">
                        <a16:creationId xmlns:a16="http://schemas.microsoft.com/office/drawing/2014/main" id="{17FEFF12-F3A0-429F-86B3-C18DD7432E24}"/>
                      </a:ext>
                    </a:extLst>
                  </p:cNvPr>
                  <p:cNvSpPr>
                    <a:spLocks noChangeAspect="1"/>
                  </p:cNvSpPr>
                  <p:nvPr/>
                </p:nvSpPr>
                <p:spPr bwMode="auto">
                  <a:xfrm>
                    <a:off x="813" y="3233"/>
                    <a:ext cx="379" cy="159"/>
                  </a:xfrm>
                  <a:custGeom>
                    <a:avLst/>
                    <a:gdLst>
                      <a:gd name="T0" fmla="*/ 0 w 1233"/>
                      <a:gd name="T1" fmla="*/ 0 h 515"/>
                      <a:gd name="T2" fmla="*/ 0 w 1233"/>
                      <a:gd name="T3" fmla="*/ 0 h 515"/>
                      <a:gd name="T4" fmla="*/ 0 w 1233"/>
                      <a:gd name="T5" fmla="*/ 0 h 515"/>
                      <a:gd name="T6" fmla="*/ 0 w 1233"/>
                      <a:gd name="T7" fmla="*/ 0 h 515"/>
                      <a:gd name="T8" fmla="*/ 0 w 1233"/>
                      <a:gd name="T9" fmla="*/ 0 h 515"/>
                      <a:gd name="T10" fmla="*/ 0 w 1233"/>
                      <a:gd name="T11" fmla="*/ 0 h 515"/>
                      <a:gd name="T12" fmla="*/ 0 w 1233"/>
                      <a:gd name="T13" fmla="*/ 0 h 515"/>
                      <a:gd name="T14" fmla="*/ 0 w 1233"/>
                      <a:gd name="T15" fmla="*/ 0 h 515"/>
                      <a:gd name="T16" fmla="*/ 0 w 1233"/>
                      <a:gd name="T17" fmla="*/ 0 h 515"/>
                      <a:gd name="T18" fmla="*/ 0 w 1233"/>
                      <a:gd name="T19" fmla="*/ 0 h 515"/>
                      <a:gd name="T20" fmla="*/ 0 w 1233"/>
                      <a:gd name="T21" fmla="*/ 0 h 515"/>
                      <a:gd name="T22" fmla="*/ 0 w 1233"/>
                      <a:gd name="T23" fmla="*/ 0 h 515"/>
                      <a:gd name="T24" fmla="*/ 0 w 1233"/>
                      <a:gd name="T25" fmla="*/ 0 h 515"/>
                      <a:gd name="T26" fmla="*/ 0 w 1233"/>
                      <a:gd name="T27" fmla="*/ 0 h 515"/>
                      <a:gd name="T28" fmla="*/ 0 w 1233"/>
                      <a:gd name="T29" fmla="*/ 0 h 515"/>
                      <a:gd name="T30" fmla="*/ 0 w 1233"/>
                      <a:gd name="T31" fmla="*/ 0 h 515"/>
                      <a:gd name="T32" fmla="*/ 0 w 1233"/>
                      <a:gd name="T33" fmla="*/ 0 h 515"/>
                      <a:gd name="T34" fmla="*/ 0 w 1233"/>
                      <a:gd name="T35" fmla="*/ 0 h 515"/>
                      <a:gd name="T36" fmla="*/ 0 w 1233"/>
                      <a:gd name="T37" fmla="*/ 0 h 515"/>
                      <a:gd name="T38" fmla="*/ 0 w 1233"/>
                      <a:gd name="T39" fmla="*/ 0 h 515"/>
                      <a:gd name="T40" fmla="*/ 0 w 1233"/>
                      <a:gd name="T41" fmla="*/ 0 h 515"/>
                      <a:gd name="T42" fmla="*/ 0 w 1233"/>
                      <a:gd name="T43" fmla="*/ 0 h 515"/>
                      <a:gd name="T44" fmla="*/ 0 w 1233"/>
                      <a:gd name="T45" fmla="*/ 0 h 515"/>
                      <a:gd name="T46" fmla="*/ 0 w 1233"/>
                      <a:gd name="T47" fmla="*/ 0 h 515"/>
                      <a:gd name="T48" fmla="*/ 0 w 1233"/>
                      <a:gd name="T49" fmla="*/ 0 h 515"/>
                      <a:gd name="T50" fmla="*/ 0 w 1233"/>
                      <a:gd name="T51" fmla="*/ 0 h 515"/>
                      <a:gd name="T52" fmla="*/ 0 w 1233"/>
                      <a:gd name="T53" fmla="*/ 0 h 515"/>
                      <a:gd name="T54" fmla="*/ 0 w 1233"/>
                      <a:gd name="T55" fmla="*/ 0 h 515"/>
                      <a:gd name="T56" fmla="*/ 0 w 1233"/>
                      <a:gd name="T57" fmla="*/ 0 h 515"/>
                      <a:gd name="T58" fmla="*/ 0 w 1233"/>
                      <a:gd name="T59" fmla="*/ 0 h 515"/>
                      <a:gd name="T60" fmla="*/ 0 w 1233"/>
                      <a:gd name="T61" fmla="*/ 0 h 515"/>
                      <a:gd name="T62" fmla="*/ 0 w 1233"/>
                      <a:gd name="T63" fmla="*/ 0 h 515"/>
                      <a:gd name="T64" fmla="*/ 0 w 1233"/>
                      <a:gd name="T65" fmla="*/ 0 h 515"/>
                      <a:gd name="T66" fmla="*/ 0 w 1233"/>
                      <a:gd name="T67" fmla="*/ 0 h 515"/>
                      <a:gd name="T68" fmla="*/ 0 w 1233"/>
                      <a:gd name="T69" fmla="*/ 0 h 515"/>
                      <a:gd name="T70" fmla="*/ 0 w 1233"/>
                      <a:gd name="T71" fmla="*/ 0 h 515"/>
                      <a:gd name="T72" fmla="*/ 0 w 1233"/>
                      <a:gd name="T73" fmla="*/ 0 h 515"/>
                      <a:gd name="T74" fmla="*/ 0 w 1233"/>
                      <a:gd name="T75" fmla="*/ 0 h 515"/>
                      <a:gd name="T76" fmla="*/ 0 w 1233"/>
                      <a:gd name="T77" fmla="*/ 0 h 515"/>
                      <a:gd name="T78" fmla="*/ 0 w 1233"/>
                      <a:gd name="T79" fmla="*/ 0 h 515"/>
                      <a:gd name="T80" fmla="*/ 0 w 1233"/>
                      <a:gd name="T81" fmla="*/ 0 h 515"/>
                      <a:gd name="T82" fmla="*/ 0 w 1233"/>
                      <a:gd name="T83" fmla="*/ 0 h 515"/>
                      <a:gd name="T84" fmla="*/ 0 w 1233"/>
                      <a:gd name="T85" fmla="*/ 0 h 515"/>
                      <a:gd name="T86" fmla="*/ 0 w 1233"/>
                      <a:gd name="T87" fmla="*/ 0 h 515"/>
                      <a:gd name="T88" fmla="*/ 0 w 1233"/>
                      <a:gd name="T89" fmla="*/ 0 h 515"/>
                      <a:gd name="T90" fmla="*/ 0 w 1233"/>
                      <a:gd name="T91" fmla="*/ 0 h 515"/>
                      <a:gd name="T92" fmla="*/ 0 w 1233"/>
                      <a:gd name="T93" fmla="*/ 0 h 515"/>
                      <a:gd name="T94" fmla="*/ 0 w 1233"/>
                      <a:gd name="T95" fmla="*/ 0 h 515"/>
                      <a:gd name="T96" fmla="*/ 0 w 1233"/>
                      <a:gd name="T97" fmla="*/ 0 h 515"/>
                      <a:gd name="T98" fmla="*/ 0 w 1233"/>
                      <a:gd name="T99" fmla="*/ 0 h 5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233"/>
                      <a:gd name="T151" fmla="*/ 0 h 515"/>
                      <a:gd name="T152" fmla="*/ 1233 w 1233"/>
                      <a:gd name="T153" fmla="*/ 515 h 51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233" h="515">
                        <a:moveTo>
                          <a:pt x="35" y="0"/>
                        </a:moveTo>
                        <a:lnTo>
                          <a:pt x="52" y="7"/>
                        </a:lnTo>
                        <a:lnTo>
                          <a:pt x="68" y="22"/>
                        </a:lnTo>
                        <a:lnTo>
                          <a:pt x="82" y="42"/>
                        </a:lnTo>
                        <a:lnTo>
                          <a:pt x="97" y="64"/>
                        </a:lnTo>
                        <a:lnTo>
                          <a:pt x="111" y="87"/>
                        </a:lnTo>
                        <a:lnTo>
                          <a:pt x="124" y="110"/>
                        </a:lnTo>
                        <a:lnTo>
                          <a:pt x="138" y="131"/>
                        </a:lnTo>
                        <a:lnTo>
                          <a:pt x="153" y="147"/>
                        </a:lnTo>
                        <a:lnTo>
                          <a:pt x="166" y="159"/>
                        </a:lnTo>
                        <a:lnTo>
                          <a:pt x="179" y="171"/>
                        </a:lnTo>
                        <a:lnTo>
                          <a:pt x="190" y="179"/>
                        </a:lnTo>
                        <a:lnTo>
                          <a:pt x="203" y="187"/>
                        </a:lnTo>
                        <a:lnTo>
                          <a:pt x="215" y="192"/>
                        </a:lnTo>
                        <a:lnTo>
                          <a:pt x="228" y="194"/>
                        </a:lnTo>
                        <a:lnTo>
                          <a:pt x="243" y="193"/>
                        </a:lnTo>
                        <a:lnTo>
                          <a:pt x="260" y="190"/>
                        </a:lnTo>
                        <a:lnTo>
                          <a:pt x="269" y="187"/>
                        </a:lnTo>
                        <a:lnTo>
                          <a:pt x="280" y="183"/>
                        </a:lnTo>
                        <a:lnTo>
                          <a:pt x="291" y="178"/>
                        </a:lnTo>
                        <a:lnTo>
                          <a:pt x="304" y="173"/>
                        </a:lnTo>
                        <a:lnTo>
                          <a:pt x="316" y="167"/>
                        </a:lnTo>
                        <a:lnTo>
                          <a:pt x="330" y="161"/>
                        </a:lnTo>
                        <a:lnTo>
                          <a:pt x="344" y="154"/>
                        </a:lnTo>
                        <a:lnTo>
                          <a:pt x="357" y="147"/>
                        </a:lnTo>
                        <a:lnTo>
                          <a:pt x="372" y="141"/>
                        </a:lnTo>
                        <a:lnTo>
                          <a:pt x="387" y="133"/>
                        </a:lnTo>
                        <a:lnTo>
                          <a:pt x="401" y="126"/>
                        </a:lnTo>
                        <a:lnTo>
                          <a:pt x="416" y="120"/>
                        </a:lnTo>
                        <a:lnTo>
                          <a:pt x="430" y="112"/>
                        </a:lnTo>
                        <a:lnTo>
                          <a:pt x="444" y="107"/>
                        </a:lnTo>
                        <a:lnTo>
                          <a:pt x="458" y="101"/>
                        </a:lnTo>
                        <a:lnTo>
                          <a:pt x="470" y="96"/>
                        </a:lnTo>
                        <a:lnTo>
                          <a:pt x="495" y="86"/>
                        </a:lnTo>
                        <a:lnTo>
                          <a:pt x="516" y="79"/>
                        </a:lnTo>
                        <a:lnTo>
                          <a:pt x="533" y="71"/>
                        </a:lnTo>
                        <a:lnTo>
                          <a:pt x="550" y="66"/>
                        </a:lnTo>
                        <a:lnTo>
                          <a:pt x="564" y="62"/>
                        </a:lnTo>
                        <a:lnTo>
                          <a:pt x="577" y="58"/>
                        </a:lnTo>
                        <a:lnTo>
                          <a:pt x="591" y="55"/>
                        </a:lnTo>
                        <a:lnTo>
                          <a:pt x="604" y="53"/>
                        </a:lnTo>
                        <a:lnTo>
                          <a:pt x="615" y="49"/>
                        </a:lnTo>
                        <a:lnTo>
                          <a:pt x="627" y="44"/>
                        </a:lnTo>
                        <a:lnTo>
                          <a:pt x="637" y="38"/>
                        </a:lnTo>
                        <a:lnTo>
                          <a:pt x="648" y="34"/>
                        </a:lnTo>
                        <a:lnTo>
                          <a:pt x="659" y="30"/>
                        </a:lnTo>
                        <a:lnTo>
                          <a:pt x="674" y="33"/>
                        </a:lnTo>
                        <a:lnTo>
                          <a:pt x="691" y="39"/>
                        </a:lnTo>
                        <a:lnTo>
                          <a:pt x="712" y="53"/>
                        </a:lnTo>
                        <a:lnTo>
                          <a:pt x="732" y="69"/>
                        </a:lnTo>
                        <a:lnTo>
                          <a:pt x="748" y="85"/>
                        </a:lnTo>
                        <a:lnTo>
                          <a:pt x="760" y="100"/>
                        </a:lnTo>
                        <a:lnTo>
                          <a:pt x="771" y="116"/>
                        </a:lnTo>
                        <a:lnTo>
                          <a:pt x="781" y="133"/>
                        </a:lnTo>
                        <a:lnTo>
                          <a:pt x="792" y="153"/>
                        </a:lnTo>
                        <a:lnTo>
                          <a:pt x="805" y="176"/>
                        </a:lnTo>
                        <a:lnTo>
                          <a:pt x="822" y="202"/>
                        </a:lnTo>
                        <a:lnTo>
                          <a:pt x="838" y="229"/>
                        </a:lnTo>
                        <a:lnTo>
                          <a:pt x="853" y="252"/>
                        </a:lnTo>
                        <a:lnTo>
                          <a:pt x="866" y="271"/>
                        </a:lnTo>
                        <a:lnTo>
                          <a:pt x="877" y="288"/>
                        </a:lnTo>
                        <a:lnTo>
                          <a:pt x="888" y="305"/>
                        </a:lnTo>
                        <a:lnTo>
                          <a:pt x="899" y="321"/>
                        </a:lnTo>
                        <a:lnTo>
                          <a:pt x="912" y="338"/>
                        </a:lnTo>
                        <a:lnTo>
                          <a:pt x="926" y="356"/>
                        </a:lnTo>
                        <a:lnTo>
                          <a:pt x="939" y="373"/>
                        </a:lnTo>
                        <a:lnTo>
                          <a:pt x="951" y="390"/>
                        </a:lnTo>
                        <a:lnTo>
                          <a:pt x="959" y="405"/>
                        </a:lnTo>
                        <a:lnTo>
                          <a:pt x="966" y="416"/>
                        </a:lnTo>
                        <a:lnTo>
                          <a:pt x="973" y="427"/>
                        </a:lnTo>
                        <a:lnTo>
                          <a:pt x="979" y="435"/>
                        </a:lnTo>
                        <a:lnTo>
                          <a:pt x="985" y="443"/>
                        </a:lnTo>
                        <a:lnTo>
                          <a:pt x="993" y="447"/>
                        </a:lnTo>
                        <a:lnTo>
                          <a:pt x="1000" y="450"/>
                        </a:lnTo>
                        <a:lnTo>
                          <a:pt x="1005" y="454"/>
                        </a:lnTo>
                        <a:lnTo>
                          <a:pt x="1010" y="457"/>
                        </a:lnTo>
                        <a:lnTo>
                          <a:pt x="1016" y="459"/>
                        </a:lnTo>
                        <a:lnTo>
                          <a:pt x="1022" y="460"/>
                        </a:lnTo>
                        <a:lnTo>
                          <a:pt x="1030" y="460"/>
                        </a:lnTo>
                        <a:lnTo>
                          <a:pt x="1041" y="459"/>
                        </a:lnTo>
                        <a:lnTo>
                          <a:pt x="1056" y="456"/>
                        </a:lnTo>
                        <a:lnTo>
                          <a:pt x="1071" y="451"/>
                        </a:lnTo>
                        <a:lnTo>
                          <a:pt x="1085" y="445"/>
                        </a:lnTo>
                        <a:lnTo>
                          <a:pt x="1096" y="437"/>
                        </a:lnTo>
                        <a:lnTo>
                          <a:pt x="1108" y="430"/>
                        </a:lnTo>
                        <a:lnTo>
                          <a:pt x="1118" y="423"/>
                        </a:lnTo>
                        <a:lnTo>
                          <a:pt x="1129" y="416"/>
                        </a:lnTo>
                        <a:lnTo>
                          <a:pt x="1140" y="411"/>
                        </a:lnTo>
                        <a:lnTo>
                          <a:pt x="1153" y="408"/>
                        </a:lnTo>
                        <a:lnTo>
                          <a:pt x="1166" y="407"/>
                        </a:lnTo>
                        <a:lnTo>
                          <a:pt x="1179" y="406"/>
                        </a:lnTo>
                        <a:lnTo>
                          <a:pt x="1191" y="406"/>
                        </a:lnTo>
                        <a:lnTo>
                          <a:pt x="1201" y="406"/>
                        </a:lnTo>
                        <a:lnTo>
                          <a:pt x="1211" y="407"/>
                        </a:lnTo>
                        <a:lnTo>
                          <a:pt x="1218" y="407"/>
                        </a:lnTo>
                        <a:lnTo>
                          <a:pt x="1222" y="408"/>
                        </a:lnTo>
                        <a:lnTo>
                          <a:pt x="1224" y="408"/>
                        </a:lnTo>
                        <a:lnTo>
                          <a:pt x="1225" y="408"/>
                        </a:lnTo>
                        <a:lnTo>
                          <a:pt x="1229" y="408"/>
                        </a:lnTo>
                        <a:lnTo>
                          <a:pt x="1232" y="408"/>
                        </a:lnTo>
                        <a:lnTo>
                          <a:pt x="1233" y="410"/>
                        </a:lnTo>
                        <a:lnTo>
                          <a:pt x="1233" y="413"/>
                        </a:lnTo>
                        <a:lnTo>
                          <a:pt x="1228" y="420"/>
                        </a:lnTo>
                        <a:lnTo>
                          <a:pt x="1218" y="428"/>
                        </a:lnTo>
                        <a:lnTo>
                          <a:pt x="1202" y="441"/>
                        </a:lnTo>
                        <a:lnTo>
                          <a:pt x="1185" y="453"/>
                        </a:lnTo>
                        <a:lnTo>
                          <a:pt x="1171" y="464"/>
                        </a:lnTo>
                        <a:lnTo>
                          <a:pt x="1158" y="472"/>
                        </a:lnTo>
                        <a:lnTo>
                          <a:pt x="1148" y="478"/>
                        </a:lnTo>
                        <a:lnTo>
                          <a:pt x="1136" y="484"/>
                        </a:lnTo>
                        <a:lnTo>
                          <a:pt x="1124" y="489"/>
                        </a:lnTo>
                        <a:lnTo>
                          <a:pt x="1109" y="493"/>
                        </a:lnTo>
                        <a:lnTo>
                          <a:pt x="1091" y="498"/>
                        </a:lnTo>
                        <a:lnTo>
                          <a:pt x="1071" y="503"/>
                        </a:lnTo>
                        <a:lnTo>
                          <a:pt x="1053" y="509"/>
                        </a:lnTo>
                        <a:lnTo>
                          <a:pt x="1037" y="513"/>
                        </a:lnTo>
                        <a:lnTo>
                          <a:pt x="1020" y="515"/>
                        </a:lnTo>
                        <a:lnTo>
                          <a:pt x="1004" y="514"/>
                        </a:lnTo>
                        <a:lnTo>
                          <a:pt x="987" y="510"/>
                        </a:lnTo>
                        <a:lnTo>
                          <a:pt x="971" y="501"/>
                        </a:lnTo>
                        <a:lnTo>
                          <a:pt x="952" y="489"/>
                        </a:lnTo>
                        <a:lnTo>
                          <a:pt x="935" y="475"/>
                        </a:lnTo>
                        <a:lnTo>
                          <a:pt x="923" y="466"/>
                        </a:lnTo>
                        <a:lnTo>
                          <a:pt x="915" y="458"/>
                        </a:lnTo>
                        <a:lnTo>
                          <a:pt x="909" y="450"/>
                        </a:lnTo>
                        <a:lnTo>
                          <a:pt x="902" y="439"/>
                        </a:lnTo>
                        <a:lnTo>
                          <a:pt x="894" y="426"/>
                        </a:lnTo>
                        <a:lnTo>
                          <a:pt x="883" y="405"/>
                        </a:lnTo>
                        <a:lnTo>
                          <a:pt x="867" y="376"/>
                        </a:lnTo>
                        <a:lnTo>
                          <a:pt x="857" y="359"/>
                        </a:lnTo>
                        <a:lnTo>
                          <a:pt x="847" y="342"/>
                        </a:lnTo>
                        <a:lnTo>
                          <a:pt x="836" y="325"/>
                        </a:lnTo>
                        <a:lnTo>
                          <a:pt x="827" y="308"/>
                        </a:lnTo>
                        <a:lnTo>
                          <a:pt x="816" y="293"/>
                        </a:lnTo>
                        <a:lnTo>
                          <a:pt x="806" y="277"/>
                        </a:lnTo>
                        <a:lnTo>
                          <a:pt x="796" y="262"/>
                        </a:lnTo>
                        <a:lnTo>
                          <a:pt x="785" y="248"/>
                        </a:lnTo>
                        <a:lnTo>
                          <a:pt x="775" y="234"/>
                        </a:lnTo>
                        <a:lnTo>
                          <a:pt x="765" y="220"/>
                        </a:lnTo>
                        <a:lnTo>
                          <a:pt x="757" y="208"/>
                        </a:lnTo>
                        <a:lnTo>
                          <a:pt x="748" y="196"/>
                        </a:lnTo>
                        <a:lnTo>
                          <a:pt x="740" y="186"/>
                        </a:lnTo>
                        <a:lnTo>
                          <a:pt x="733" y="176"/>
                        </a:lnTo>
                        <a:lnTo>
                          <a:pt x="726" y="168"/>
                        </a:lnTo>
                        <a:lnTo>
                          <a:pt x="721" y="161"/>
                        </a:lnTo>
                        <a:lnTo>
                          <a:pt x="713" y="147"/>
                        </a:lnTo>
                        <a:lnTo>
                          <a:pt x="705" y="133"/>
                        </a:lnTo>
                        <a:lnTo>
                          <a:pt x="699" y="121"/>
                        </a:lnTo>
                        <a:lnTo>
                          <a:pt x="693" y="110"/>
                        </a:lnTo>
                        <a:lnTo>
                          <a:pt x="685" y="101"/>
                        </a:lnTo>
                        <a:lnTo>
                          <a:pt x="675" y="96"/>
                        </a:lnTo>
                        <a:lnTo>
                          <a:pt x="663" y="93"/>
                        </a:lnTo>
                        <a:lnTo>
                          <a:pt x="647" y="96"/>
                        </a:lnTo>
                        <a:lnTo>
                          <a:pt x="630" y="99"/>
                        </a:lnTo>
                        <a:lnTo>
                          <a:pt x="616" y="101"/>
                        </a:lnTo>
                        <a:lnTo>
                          <a:pt x="604" y="102"/>
                        </a:lnTo>
                        <a:lnTo>
                          <a:pt x="591" y="104"/>
                        </a:lnTo>
                        <a:lnTo>
                          <a:pt x="574" y="108"/>
                        </a:lnTo>
                        <a:lnTo>
                          <a:pt x="554" y="114"/>
                        </a:lnTo>
                        <a:lnTo>
                          <a:pt x="528" y="125"/>
                        </a:lnTo>
                        <a:lnTo>
                          <a:pt x="494" y="141"/>
                        </a:lnTo>
                        <a:lnTo>
                          <a:pt x="460" y="157"/>
                        </a:lnTo>
                        <a:lnTo>
                          <a:pt x="435" y="170"/>
                        </a:lnTo>
                        <a:lnTo>
                          <a:pt x="416" y="180"/>
                        </a:lnTo>
                        <a:lnTo>
                          <a:pt x="402" y="188"/>
                        </a:lnTo>
                        <a:lnTo>
                          <a:pt x="390" y="194"/>
                        </a:lnTo>
                        <a:lnTo>
                          <a:pt x="378" y="199"/>
                        </a:lnTo>
                        <a:lnTo>
                          <a:pt x="366" y="204"/>
                        </a:lnTo>
                        <a:lnTo>
                          <a:pt x="348" y="209"/>
                        </a:lnTo>
                        <a:lnTo>
                          <a:pt x="337" y="212"/>
                        </a:lnTo>
                        <a:lnTo>
                          <a:pt x="327" y="215"/>
                        </a:lnTo>
                        <a:lnTo>
                          <a:pt x="316" y="219"/>
                        </a:lnTo>
                        <a:lnTo>
                          <a:pt x="306" y="223"/>
                        </a:lnTo>
                        <a:lnTo>
                          <a:pt x="295" y="228"/>
                        </a:lnTo>
                        <a:lnTo>
                          <a:pt x="284" y="232"/>
                        </a:lnTo>
                        <a:lnTo>
                          <a:pt x="273" y="236"/>
                        </a:lnTo>
                        <a:lnTo>
                          <a:pt x="262" y="239"/>
                        </a:lnTo>
                        <a:lnTo>
                          <a:pt x="251" y="242"/>
                        </a:lnTo>
                        <a:lnTo>
                          <a:pt x="240" y="244"/>
                        </a:lnTo>
                        <a:lnTo>
                          <a:pt x="229" y="247"/>
                        </a:lnTo>
                        <a:lnTo>
                          <a:pt x="219" y="247"/>
                        </a:lnTo>
                        <a:lnTo>
                          <a:pt x="208" y="245"/>
                        </a:lnTo>
                        <a:lnTo>
                          <a:pt x="198" y="243"/>
                        </a:lnTo>
                        <a:lnTo>
                          <a:pt x="187" y="240"/>
                        </a:lnTo>
                        <a:lnTo>
                          <a:pt x="178" y="235"/>
                        </a:lnTo>
                        <a:lnTo>
                          <a:pt x="160" y="223"/>
                        </a:lnTo>
                        <a:lnTo>
                          <a:pt x="145" y="212"/>
                        </a:lnTo>
                        <a:lnTo>
                          <a:pt x="134" y="200"/>
                        </a:lnTo>
                        <a:lnTo>
                          <a:pt x="122" y="189"/>
                        </a:lnTo>
                        <a:lnTo>
                          <a:pt x="112" y="177"/>
                        </a:lnTo>
                        <a:lnTo>
                          <a:pt x="100" y="164"/>
                        </a:lnTo>
                        <a:lnTo>
                          <a:pt x="89" y="148"/>
                        </a:lnTo>
                        <a:lnTo>
                          <a:pt x="74" y="131"/>
                        </a:lnTo>
                        <a:lnTo>
                          <a:pt x="59" y="113"/>
                        </a:lnTo>
                        <a:lnTo>
                          <a:pt x="48" y="97"/>
                        </a:lnTo>
                        <a:lnTo>
                          <a:pt x="38" y="82"/>
                        </a:lnTo>
                        <a:lnTo>
                          <a:pt x="31" y="68"/>
                        </a:lnTo>
                        <a:lnTo>
                          <a:pt x="26" y="58"/>
                        </a:lnTo>
                        <a:lnTo>
                          <a:pt x="23" y="50"/>
                        </a:lnTo>
                        <a:lnTo>
                          <a:pt x="21" y="45"/>
                        </a:lnTo>
                        <a:lnTo>
                          <a:pt x="20" y="43"/>
                        </a:lnTo>
                        <a:lnTo>
                          <a:pt x="0" y="0"/>
                        </a:lnTo>
                        <a:lnTo>
                          <a:pt x="35" y="0"/>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06" name="Freeform 243">
                    <a:extLst>
                      <a:ext uri="{FF2B5EF4-FFF2-40B4-BE49-F238E27FC236}">
                        <a16:creationId xmlns:a16="http://schemas.microsoft.com/office/drawing/2014/main" id="{23AC3D0B-4757-4972-84D3-70EA2F21D381}"/>
                      </a:ext>
                    </a:extLst>
                  </p:cNvPr>
                  <p:cNvSpPr>
                    <a:spLocks noChangeAspect="1"/>
                  </p:cNvSpPr>
                  <p:nvPr/>
                </p:nvSpPr>
                <p:spPr bwMode="auto">
                  <a:xfrm>
                    <a:off x="827" y="3131"/>
                    <a:ext cx="189" cy="66"/>
                  </a:xfrm>
                  <a:custGeom>
                    <a:avLst/>
                    <a:gdLst>
                      <a:gd name="T0" fmla="*/ 0 w 614"/>
                      <a:gd name="T1" fmla="*/ 0 h 216"/>
                      <a:gd name="T2" fmla="*/ 0 w 614"/>
                      <a:gd name="T3" fmla="*/ 0 h 216"/>
                      <a:gd name="T4" fmla="*/ 0 w 614"/>
                      <a:gd name="T5" fmla="*/ 0 h 216"/>
                      <a:gd name="T6" fmla="*/ 0 w 614"/>
                      <a:gd name="T7" fmla="*/ 0 h 216"/>
                      <a:gd name="T8" fmla="*/ 0 w 614"/>
                      <a:gd name="T9" fmla="*/ 0 h 216"/>
                      <a:gd name="T10" fmla="*/ 0 w 614"/>
                      <a:gd name="T11" fmla="*/ 0 h 216"/>
                      <a:gd name="T12" fmla="*/ 0 w 614"/>
                      <a:gd name="T13" fmla="*/ 0 h 216"/>
                      <a:gd name="T14" fmla="*/ 0 w 614"/>
                      <a:gd name="T15" fmla="*/ 0 h 216"/>
                      <a:gd name="T16" fmla="*/ 0 w 614"/>
                      <a:gd name="T17" fmla="*/ 0 h 216"/>
                      <a:gd name="T18" fmla="*/ 0 w 614"/>
                      <a:gd name="T19" fmla="*/ 0 h 216"/>
                      <a:gd name="T20" fmla="*/ 0 w 614"/>
                      <a:gd name="T21" fmla="*/ 0 h 216"/>
                      <a:gd name="T22" fmla="*/ 0 w 614"/>
                      <a:gd name="T23" fmla="*/ 0 h 216"/>
                      <a:gd name="T24" fmla="*/ 0 w 614"/>
                      <a:gd name="T25" fmla="*/ 0 h 216"/>
                      <a:gd name="T26" fmla="*/ 0 w 614"/>
                      <a:gd name="T27" fmla="*/ 0 h 216"/>
                      <a:gd name="T28" fmla="*/ 0 w 614"/>
                      <a:gd name="T29" fmla="*/ 0 h 216"/>
                      <a:gd name="T30" fmla="*/ 0 w 614"/>
                      <a:gd name="T31" fmla="*/ 0 h 216"/>
                      <a:gd name="T32" fmla="*/ 0 w 614"/>
                      <a:gd name="T33" fmla="*/ 0 h 216"/>
                      <a:gd name="T34" fmla="*/ 0 w 614"/>
                      <a:gd name="T35" fmla="*/ 0 h 216"/>
                      <a:gd name="T36" fmla="*/ 0 w 614"/>
                      <a:gd name="T37" fmla="*/ 0 h 216"/>
                      <a:gd name="T38" fmla="*/ 0 w 614"/>
                      <a:gd name="T39" fmla="*/ 0 h 216"/>
                      <a:gd name="T40" fmla="*/ 0 w 614"/>
                      <a:gd name="T41" fmla="*/ 0 h 216"/>
                      <a:gd name="T42" fmla="*/ 0 w 614"/>
                      <a:gd name="T43" fmla="*/ 0 h 216"/>
                      <a:gd name="T44" fmla="*/ 0 w 614"/>
                      <a:gd name="T45" fmla="*/ 0 h 216"/>
                      <a:gd name="T46" fmla="*/ 0 w 614"/>
                      <a:gd name="T47" fmla="*/ 0 h 216"/>
                      <a:gd name="T48" fmla="*/ 0 w 614"/>
                      <a:gd name="T49" fmla="*/ 0 h 216"/>
                      <a:gd name="T50" fmla="*/ 0 w 614"/>
                      <a:gd name="T51" fmla="*/ 0 h 216"/>
                      <a:gd name="T52" fmla="*/ 0 w 614"/>
                      <a:gd name="T53" fmla="*/ 0 h 216"/>
                      <a:gd name="T54" fmla="*/ 0 w 614"/>
                      <a:gd name="T55" fmla="*/ 0 h 216"/>
                      <a:gd name="T56" fmla="*/ 0 w 614"/>
                      <a:gd name="T57" fmla="*/ 0 h 216"/>
                      <a:gd name="T58" fmla="*/ 0 w 614"/>
                      <a:gd name="T59" fmla="*/ 0 h 216"/>
                      <a:gd name="T60" fmla="*/ 0 w 614"/>
                      <a:gd name="T61" fmla="*/ 0 h 216"/>
                      <a:gd name="T62" fmla="*/ 0 w 614"/>
                      <a:gd name="T63" fmla="*/ 0 h 216"/>
                      <a:gd name="T64" fmla="*/ 0 w 614"/>
                      <a:gd name="T65" fmla="*/ 0 h 216"/>
                      <a:gd name="T66" fmla="*/ 0 w 614"/>
                      <a:gd name="T67" fmla="*/ 0 h 216"/>
                      <a:gd name="T68" fmla="*/ 0 w 614"/>
                      <a:gd name="T69" fmla="*/ 0 h 216"/>
                      <a:gd name="T70" fmla="*/ 0 w 614"/>
                      <a:gd name="T71" fmla="*/ 0 h 216"/>
                      <a:gd name="T72" fmla="*/ 0 w 614"/>
                      <a:gd name="T73" fmla="*/ 0 h 216"/>
                      <a:gd name="T74" fmla="*/ 0 w 614"/>
                      <a:gd name="T75" fmla="*/ 0 h 216"/>
                      <a:gd name="T76" fmla="*/ 0 w 614"/>
                      <a:gd name="T77" fmla="*/ 0 h 216"/>
                      <a:gd name="T78" fmla="*/ 0 w 614"/>
                      <a:gd name="T79" fmla="*/ 0 h 216"/>
                      <a:gd name="T80" fmla="*/ 0 w 614"/>
                      <a:gd name="T81" fmla="*/ 0 h 216"/>
                      <a:gd name="T82" fmla="*/ 0 w 614"/>
                      <a:gd name="T83" fmla="*/ 0 h 216"/>
                      <a:gd name="T84" fmla="*/ 0 w 614"/>
                      <a:gd name="T85" fmla="*/ 0 h 216"/>
                      <a:gd name="T86" fmla="*/ 0 w 614"/>
                      <a:gd name="T87" fmla="*/ 0 h 216"/>
                      <a:gd name="T88" fmla="*/ 0 w 614"/>
                      <a:gd name="T89" fmla="*/ 0 h 216"/>
                      <a:gd name="T90" fmla="*/ 0 w 614"/>
                      <a:gd name="T91" fmla="*/ 0 h 216"/>
                      <a:gd name="T92" fmla="*/ 0 w 614"/>
                      <a:gd name="T93" fmla="*/ 0 h 216"/>
                      <a:gd name="T94" fmla="*/ 0 w 614"/>
                      <a:gd name="T95" fmla="*/ 0 h 216"/>
                      <a:gd name="T96" fmla="*/ 0 w 614"/>
                      <a:gd name="T97" fmla="*/ 0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4"/>
                      <a:gd name="T148" fmla="*/ 0 h 216"/>
                      <a:gd name="T149" fmla="*/ 614 w 614"/>
                      <a:gd name="T150" fmla="*/ 216 h 2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4" h="216">
                        <a:moveTo>
                          <a:pt x="0" y="22"/>
                        </a:moveTo>
                        <a:lnTo>
                          <a:pt x="1" y="19"/>
                        </a:lnTo>
                        <a:lnTo>
                          <a:pt x="3" y="14"/>
                        </a:lnTo>
                        <a:lnTo>
                          <a:pt x="8" y="8"/>
                        </a:lnTo>
                        <a:lnTo>
                          <a:pt x="14" y="3"/>
                        </a:lnTo>
                        <a:lnTo>
                          <a:pt x="23" y="0"/>
                        </a:lnTo>
                        <a:lnTo>
                          <a:pt x="33" y="0"/>
                        </a:lnTo>
                        <a:lnTo>
                          <a:pt x="47" y="5"/>
                        </a:lnTo>
                        <a:lnTo>
                          <a:pt x="62" y="18"/>
                        </a:lnTo>
                        <a:lnTo>
                          <a:pt x="78" y="35"/>
                        </a:lnTo>
                        <a:lnTo>
                          <a:pt x="96" y="50"/>
                        </a:lnTo>
                        <a:lnTo>
                          <a:pt x="114" y="65"/>
                        </a:lnTo>
                        <a:lnTo>
                          <a:pt x="134" y="77"/>
                        </a:lnTo>
                        <a:lnTo>
                          <a:pt x="153" y="90"/>
                        </a:lnTo>
                        <a:lnTo>
                          <a:pt x="174" y="101"/>
                        </a:lnTo>
                        <a:lnTo>
                          <a:pt x="194" y="112"/>
                        </a:lnTo>
                        <a:lnTo>
                          <a:pt x="215" y="123"/>
                        </a:lnTo>
                        <a:lnTo>
                          <a:pt x="234" y="134"/>
                        </a:lnTo>
                        <a:lnTo>
                          <a:pt x="248" y="143"/>
                        </a:lnTo>
                        <a:lnTo>
                          <a:pt x="261" y="152"/>
                        </a:lnTo>
                        <a:lnTo>
                          <a:pt x="271" y="158"/>
                        </a:lnTo>
                        <a:lnTo>
                          <a:pt x="282" y="163"/>
                        </a:lnTo>
                        <a:lnTo>
                          <a:pt x="293" y="166"/>
                        </a:lnTo>
                        <a:lnTo>
                          <a:pt x="306" y="168"/>
                        </a:lnTo>
                        <a:lnTo>
                          <a:pt x="322" y="168"/>
                        </a:lnTo>
                        <a:lnTo>
                          <a:pt x="337" y="167"/>
                        </a:lnTo>
                        <a:lnTo>
                          <a:pt x="351" y="164"/>
                        </a:lnTo>
                        <a:lnTo>
                          <a:pt x="365" y="162"/>
                        </a:lnTo>
                        <a:lnTo>
                          <a:pt x="377" y="158"/>
                        </a:lnTo>
                        <a:lnTo>
                          <a:pt x="391" y="154"/>
                        </a:lnTo>
                        <a:lnTo>
                          <a:pt x="408" y="148"/>
                        </a:lnTo>
                        <a:lnTo>
                          <a:pt x="428" y="142"/>
                        </a:lnTo>
                        <a:lnTo>
                          <a:pt x="452" y="136"/>
                        </a:lnTo>
                        <a:lnTo>
                          <a:pt x="475" y="129"/>
                        </a:lnTo>
                        <a:lnTo>
                          <a:pt x="493" y="121"/>
                        </a:lnTo>
                        <a:lnTo>
                          <a:pt x="505" y="114"/>
                        </a:lnTo>
                        <a:lnTo>
                          <a:pt x="516" y="108"/>
                        </a:lnTo>
                        <a:lnTo>
                          <a:pt x="524" y="102"/>
                        </a:lnTo>
                        <a:lnTo>
                          <a:pt x="532" y="100"/>
                        </a:lnTo>
                        <a:lnTo>
                          <a:pt x="543" y="100"/>
                        </a:lnTo>
                        <a:lnTo>
                          <a:pt x="555" y="103"/>
                        </a:lnTo>
                        <a:lnTo>
                          <a:pt x="569" y="109"/>
                        </a:lnTo>
                        <a:lnTo>
                          <a:pt x="581" y="112"/>
                        </a:lnTo>
                        <a:lnTo>
                          <a:pt x="591" y="116"/>
                        </a:lnTo>
                        <a:lnTo>
                          <a:pt x="600" y="118"/>
                        </a:lnTo>
                        <a:lnTo>
                          <a:pt x="606" y="120"/>
                        </a:lnTo>
                        <a:lnTo>
                          <a:pt x="610" y="122"/>
                        </a:lnTo>
                        <a:lnTo>
                          <a:pt x="613" y="123"/>
                        </a:lnTo>
                        <a:lnTo>
                          <a:pt x="614" y="123"/>
                        </a:lnTo>
                        <a:lnTo>
                          <a:pt x="592" y="130"/>
                        </a:lnTo>
                        <a:lnTo>
                          <a:pt x="574" y="134"/>
                        </a:lnTo>
                        <a:lnTo>
                          <a:pt x="562" y="138"/>
                        </a:lnTo>
                        <a:lnTo>
                          <a:pt x="550" y="141"/>
                        </a:lnTo>
                        <a:lnTo>
                          <a:pt x="541" y="143"/>
                        </a:lnTo>
                        <a:lnTo>
                          <a:pt x="530" y="146"/>
                        </a:lnTo>
                        <a:lnTo>
                          <a:pt x="517" y="151"/>
                        </a:lnTo>
                        <a:lnTo>
                          <a:pt x="501" y="156"/>
                        </a:lnTo>
                        <a:lnTo>
                          <a:pt x="484" y="161"/>
                        </a:lnTo>
                        <a:lnTo>
                          <a:pt x="471" y="166"/>
                        </a:lnTo>
                        <a:lnTo>
                          <a:pt x="460" y="170"/>
                        </a:lnTo>
                        <a:lnTo>
                          <a:pt x="450" y="175"/>
                        </a:lnTo>
                        <a:lnTo>
                          <a:pt x="439" y="179"/>
                        </a:lnTo>
                        <a:lnTo>
                          <a:pt x="428" y="184"/>
                        </a:lnTo>
                        <a:lnTo>
                          <a:pt x="413" y="188"/>
                        </a:lnTo>
                        <a:lnTo>
                          <a:pt x="396" y="195"/>
                        </a:lnTo>
                        <a:lnTo>
                          <a:pt x="379" y="201"/>
                        </a:lnTo>
                        <a:lnTo>
                          <a:pt x="366" y="206"/>
                        </a:lnTo>
                        <a:lnTo>
                          <a:pt x="355" y="211"/>
                        </a:lnTo>
                        <a:lnTo>
                          <a:pt x="346" y="215"/>
                        </a:lnTo>
                        <a:lnTo>
                          <a:pt x="335" y="216"/>
                        </a:lnTo>
                        <a:lnTo>
                          <a:pt x="325" y="216"/>
                        </a:lnTo>
                        <a:lnTo>
                          <a:pt x="310" y="212"/>
                        </a:lnTo>
                        <a:lnTo>
                          <a:pt x="292" y="207"/>
                        </a:lnTo>
                        <a:lnTo>
                          <a:pt x="282" y="203"/>
                        </a:lnTo>
                        <a:lnTo>
                          <a:pt x="270" y="200"/>
                        </a:lnTo>
                        <a:lnTo>
                          <a:pt x="259" y="196"/>
                        </a:lnTo>
                        <a:lnTo>
                          <a:pt x="247" y="190"/>
                        </a:lnTo>
                        <a:lnTo>
                          <a:pt x="236" y="186"/>
                        </a:lnTo>
                        <a:lnTo>
                          <a:pt x="223" y="181"/>
                        </a:lnTo>
                        <a:lnTo>
                          <a:pt x="212" y="176"/>
                        </a:lnTo>
                        <a:lnTo>
                          <a:pt x="199" y="170"/>
                        </a:lnTo>
                        <a:lnTo>
                          <a:pt x="187" y="165"/>
                        </a:lnTo>
                        <a:lnTo>
                          <a:pt x="176" y="160"/>
                        </a:lnTo>
                        <a:lnTo>
                          <a:pt x="165" y="155"/>
                        </a:lnTo>
                        <a:lnTo>
                          <a:pt x="155" y="148"/>
                        </a:lnTo>
                        <a:lnTo>
                          <a:pt x="144" y="143"/>
                        </a:lnTo>
                        <a:lnTo>
                          <a:pt x="136" y="138"/>
                        </a:lnTo>
                        <a:lnTo>
                          <a:pt x="128" y="132"/>
                        </a:lnTo>
                        <a:lnTo>
                          <a:pt x="120" y="126"/>
                        </a:lnTo>
                        <a:lnTo>
                          <a:pt x="106" y="115"/>
                        </a:lnTo>
                        <a:lnTo>
                          <a:pt x="89" y="103"/>
                        </a:lnTo>
                        <a:lnTo>
                          <a:pt x="71" y="93"/>
                        </a:lnTo>
                        <a:lnTo>
                          <a:pt x="53" y="82"/>
                        </a:lnTo>
                        <a:lnTo>
                          <a:pt x="37" y="74"/>
                        </a:lnTo>
                        <a:lnTo>
                          <a:pt x="25" y="68"/>
                        </a:lnTo>
                        <a:lnTo>
                          <a:pt x="16" y="64"/>
                        </a:lnTo>
                        <a:lnTo>
                          <a:pt x="13" y="61"/>
                        </a:lnTo>
                        <a:lnTo>
                          <a:pt x="0" y="22"/>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07" name="Freeform 244">
                    <a:extLst>
                      <a:ext uri="{FF2B5EF4-FFF2-40B4-BE49-F238E27FC236}">
                        <a16:creationId xmlns:a16="http://schemas.microsoft.com/office/drawing/2014/main" id="{889B775A-BA24-45BE-97D8-4CFE16CEFA76}"/>
                      </a:ext>
                    </a:extLst>
                  </p:cNvPr>
                  <p:cNvSpPr>
                    <a:spLocks noChangeAspect="1"/>
                  </p:cNvSpPr>
                  <p:nvPr/>
                </p:nvSpPr>
                <p:spPr bwMode="auto">
                  <a:xfrm>
                    <a:off x="800" y="3016"/>
                    <a:ext cx="320" cy="100"/>
                  </a:xfrm>
                  <a:custGeom>
                    <a:avLst/>
                    <a:gdLst>
                      <a:gd name="T0" fmla="*/ 0 w 1041"/>
                      <a:gd name="T1" fmla="*/ 0 h 325"/>
                      <a:gd name="T2" fmla="*/ 0 w 1041"/>
                      <a:gd name="T3" fmla="*/ 0 h 325"/>
                      <a:gd name="T4" fmla="*/ 0 w 1041"/>
                      <a:gd name="T5" fmla="*/ 0 h 325"/>
                      <a:gd name="T6" fmla="*/ 0 w 1041"/>
                      <a:gd name="T7" fmla="*/ 0 h 325"/>
                      <a:gd name="T8" fmla="*/ 0 w 1041"/>
                      <a:gd name="T9" fmla="*/ 0 h 325"/>
                      <a:gd name="T10" fmla="*/ 0 w 1041"/>
                      <a:gd name="T11" fmla="*/ 0 h 325"/>
                      <a:gd name="T12" fmla="*/ 0 w 1041"/>
                      <a:gd name="T13" fmla="*/ 0 h 325"/>
                      <a:gd name="T14" fmla="*/ 0 w 1041"/>
                      <a:gd name="T15" fmla="*/ 0 h 325"/>
                      <a:gd name="T16" fmla="*/ 0 w 1041"/>
                      <a:gd name="T17" fmla="*/ 0 h 325"/>
                      <a:gd name="T18" fmla="*/ 0 w 1041"/>
                      <a:gd name="T19" fmla="*/ 0 h 325"/>
                      <a:gd name="T20" fmla="*/ 0 w 1041"/>
                      <a:gd name="T21" fmla="*/ 0 h 325"/>
                      <a:gd name="T22" fmla="*/ 0 w 1041"/>
                      <a:gd name="T23" fmla="*/ 0 h 325"/>
                      <a:gd name="T24" fmla="*/ 0 w 1041"/>
                      <a:gd name="T25" fmla="*/ 0 h 325"/>
                      <a:gd name="T26" fmla="*/ 0 w 1041"/>
                      <a:gd name="T27" fmla="*/ 0 h 325"/>
                      <a:gd name="T28" fmla="*/ 0 w 1041"/>
                      <a:gd name="T29" fmla="*/ 0 h 325"/>
                      <a:gd name="T30" fmla="*/ 0 w 1041"/>
                      <a:gd name="T31" fmla="*/ 0 h 325"/>
                      <a:gd name="T32" fmla="*/ 0 w 1041"/>
                      <a:gd name="T33" fmla="*/ 0 h 325"/>
                      <a:gd name="T34" fmla="*/ 0 w 1041"/>
                      <a:gd name="T35" fmla="*/ 0 h 325"/>
                      <a:gd name="T36" fmla="*/ 0 w 1041"/>
                      <a:gd name="T37" fmla="*/ 0 h 325"/>
                      <a:gd name="T38" fmla="*/ 0 w 1041"/>
                      <a:gd name="T39" fmla="*/ 0 h 325"/>
                      <a:gd name="T40" fmla="*/ 0 w 1041"/>
                      <a:gd name="T41" fmla="*/ 0 h 325"/>
                      <a:gd name="T42" fmla="*/ 0 w 1041"/>
                      <a:gd name="T43" fmla="*/ 0 h 325"/>
                      <a:gd name="T44" fmla="*/ 0 w 1041"/>
                      <a:gd name="T45" fmla="*/ 0 h 325"/>
                      <a:gd name="T46" fmla="*/ 0 w 1041"/>
                      <a:gd name="T47" fmla="*/ 0 h 325"/>
                      <a:gd name="T48" fmla="*/ 0 w 1041"/>
                      <a:gd name="T49" fmla="*/ 0 h 325"/>
                      <a:gd name="T50" fmla="*/ 0 w 1041"/>
                      <a:gd name="T51" fmla="*/ 0 h 325"/>
                      <a:gd name="T52" fmla="*/ 0 w 1041"/>
                      <a:gd name="T53" fmla="*/ 0 h 325"/>
                      <a:gd name="T54" fmla="*/ 0 w 1041"/>
                      <a:gd name="T55" fmla="*/ 0 h 325"/>
                      <a:gd name="T56" fmla="*/ 0 w 1041"/>
                      <a:gd name="T57" fmla="*/ 0 h 325"/>
                      <a:gd name="T58" fmla="*/ 0 w 1041"/>
                      <a:gd name="T59" fmla="*/ 0 h 325"/>
                      <a:gd name="T60" fmla="*/ 0 w 1041"/>
                      <a:gd name="T61" fmla="*/ 0 h 325"/>
                      <a:gd name="T62" fmla="*/ 0 w 1041"/>
                      <a:gd name="T63" fmla="*/ 0 h 325"/>
                      <a:gd name="T64" fmla="*/ 0 w 1041"/>
                      <a:gd name="T65" fmla="*/ 0 h 325"/>
                      <a:gd name="T66" fmla="*/ 0 w 1041"/>
                      <a:gd name="T67" fmla="*/ 0 h 325"/>
                      <a:gd name="T68" fmla="*/ 0 w 1041"/>
                      <a:gd name="T69" fmla="*/ 0 h 325"/>
                      <a:gd name="T70" fmla="*/ 0 w 1041"/>
                      <a:gd name="T71" fmla="*/ 0 h 325"/>
                      <a:gd name="T72" fmla="*/ 0 w 1041"/>
                      <a:gd name="T73" fmla="*/ 0 h 325"/>
                      <a:gd name="T74" fmla="*/ 0 w 1041"/>
                      <a:gd name="T75" fmla="*/ 0 h 325"/>
                      <a:gd name="T76" fmla="*/ 0 w 1041"/>
                      <a:gd name="T77" fmla="*/ 0 h 325"/>
                      <a:gd name="T78" fmla="*/ 0 w 1041"/>
                      <a:gd name="T79" fmla="*/ 0 h 325"/>
                      <a:gd name="T80" fmla="*/ 0 w 1041"/>
                      <a:gd name="T81" fmla="*/ 0 h 325"/>
                      <a:gd name="T82" fmla="*/ 0 w 1041"/>
                      <a:gd name="T83" fmla="*/ 0 h 325"/>
                      <a:gd name="T84" fmla="*/ 0 w 1041"/>
                      <a:gd name="T85" fmla="*/ 0 h 325"/>
                      <a:gd name="T86" fmla="*/ 0 w 1041"/>
                      <a:gd name="T87" fmla="*/ 0 h 325"/>
                      <a:gd name="T88" fmla="*/ 0 w 1041"/>
                      <a:gd name="T89" fmla="*/ 0 h 325"/>
                      <a:gd name="T90" fmla="*/ 0 w 1041"/>
                      <a:gd name="T91" fmla="*/ 0 h 325"/>
                      <a:gd name="T92" fmla="*/ 0 w 1041"/>
                      <a:gd name="T93" fmla="*/ 0 h 325"/>
                      <a:gd name="T94" fmla="*/ 0 w 1041"/>
                      <a:gd name="T95" fmla="*/ 0 h 325"/>
                      <a:gd name="T96" fmla="*/ 0 w 1041"/>
                      <a:gd name="T97" fmla="*/ 0 h 325"/>
                      <a:gd name="T98" fmla="*/ 0 w 1041"/>
                      <a:gd name="T99" fmla="*/ 0 h 325"/>
                      <a:gd name="T100" fmla="*/ 0 w 1041"/>
                      <a:gd name="T101" fmla="*/ 0 h 325"/>
                      <a:gd name="T102" fmla="*/ 0 w 1041"/>
                      <a:gd name="T103" fmla="*/ 0 h 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041"/>
                      <a:gd name="T157" fmla="*/ 0 h 325"/>
                      <a:gd name="T158" fmla="*/ 1041 w 1041"/>
                      <a:gd name="T159" fmla="*/ 325 h 32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041" h="325">
                        <a:moveTo>
                          <a:pt x="27" y="11"/>
                        </a:moveTo>
                        <a:lnTo>
                          <a:pt x="33" y="7"/>
                        </a:lnTo>
                        <a:lnTo>
                          <a:pt x="38" y="3"/>
                        </a:lnTo>
                        <a:lnTo>
                          <a:pt x="43" y="1"/>
                        </a:lnTo>
                        <a:lnTo>
                          <a:pt x="47" y="0"/>
                        </a:lnTo>
                        <a:lnTo>
                          <a:pt x="51" y="0"/>
                        </a:lnTo>
                        <a:lnTo>
                          <a:pt x="55" y="1"/>
                        </a:lnTo>
                        <a:lnTo>
                          <a:pt x="61" y="6"/>
                        </a:lnTo>
                        <a:lnTo>
                          <a:pt x="69" y="12"/>
                        </a:lnTo>
                        <a:lnTo>
                          <a:pt x="79" y="21"/>
                        </a:lnTo>
                        <a:lnTo>
                          <a:pt x="95" y="34"/>
                        </a:lnTo>
                        <a:lnTo>
                          <a:pt x="114" y="50"/>
                        </a:lnTo>
                        <a:lnTo>
                          <a:pt x="135" y="67"/>
                        </a:lnTo>
                        <a:lnTo>
                          <a:pt x="158" y="85"/>
                        </a:lnTo>
                        <a:lnTo>
                          <a:pt x="181" y="104"/>
                        </a:lnTo>
                        <a:lnTo>
                          <a:pt x="204" y="123"/>
                        </a:lnTo>
                        <a:lnTo>
                          <a:pt x="225" y="140"/>
                        </a:lnTo>
                        <a:lnTo>
                          <a:pt x="245" y="156"/>
                        </a:lnTo>
                        <a:lnTo>
                          <a:pt x="266" y="171"/>
                        </a:lnTo>
                        <a:lnTo>
                          <a:pt x="287" y="186"/>
                        </a:lnTo>
                        <a:lnTo>
                          <a:pt x="308" y="200"/>
                        </a:lnTo>
                        <a:lnTo>
                          <a:pt x="329" y="213"/>
                        </a:lnTo>
                        <a:lnTo>
                          <a:pt x="349" y="224"/>
                        </a:lnTo>
                        <a:lnTo>
                          <a:pt x="368" y="234"/>
                        </a:lnTo>
                        <a:lnTo>
                          <a:pt x="387" y="241"/>
                        </a:lnTo>
                        <a:lnTo>
                          <a:pt x="404" y="248"/>
                        </a:lnTo>
                        <a:lnTo>
                          <a:pt x="420" y="254"/>
                        </a:lnTo>
                        <a:lnTo>
                          <a:pt x="436" y="259"/>
                        </a:lnTo>
                        <a:lnTo>
                          <a:pt x="450" y="264"/>
                        </a:lnTo>
                        <a:lnTo>
                          <a:pt x="466" y="266"/>
                        </a:lnTo>
                        <a:lnTo>
                          <a:pt x="482" y="267"/>
                        </a:lnTo>
                        <a:lnTo>
                          <a:pt x="499" y="266"/>
                        </a:lnTo>
                        <a:lnTo>
                          <a:pt x="517" y="261"/>
                        </a:lnTo>
                        <a:lnTo>
                          <a:pt x="526" y="258"/>
                        </a:lnTo>
                        <a:lnTo>
                          <a:pt x="538" y="255"/>
                        </a:lnTo>
                        <a:lnTo>
                          <a:pt x="548" y="252"/>
                        </a:lnTo>
                        <a:lnTo>
                          <a:pt x="561" y="248"/>
                        </a:lnTo>
                        <a:lnTo>
                          <a:pt x="573" y="244"/>
                        </a:lnTo>
                        <a:lnTo>
                          <a:pt x="586" y="238"/>
                        </a:lnTo>
                        <a:lnTo>
                          <a:pt x="598" y="234"/>
                        </a:lnTo>
                        <a:lnTo>
                          <a:pt x="612" y="229"/>
                        </a:lnTo>
                        <a:lnTo>
                          <a:pt x="626" y="224"/>
                        </a:lnTo>
                        <a:lnTo>
                          <a:pt x="639" y="219"/>
                        </a:lnTo>
                        <a:lnTo>
                          <a:pt x="652" y="214"/>
                        </a:lnTo>
                        <a:lnTo>
                          <a:pt x="664" y="209"/>
                        </a:lnTo>
                        <a:lnTo>
                          <a:pt x="677" y="205"/>
                        </a:lnTo>
                        <a:lnTo>
                          <a:pt x="690" y="201"/>
                        </a:lnTo>
                        <a:lnTo>
                          <a:pt x="701" y="196"/>
                        </a:lnTo>
                        <a:lnTo>
                          <a:pt x="712" y="193"/>
                        </a:lnTo>
                        <a:lnTo>
                          <a:pt x="730" y="187"/>
                        </a:lnTo>
                        <a:lnTo>
                          <a:pt x="746" y="182"/>
                        </a:lnTo>
                        <a:lnTo>
                          <a:pt x="759" y="176"/>
                        </a:lnTo>
                        <a:lnTo>
                          <a:pt x="769" y="171"/>
                        </a:lnTo>
                        <a:lnTo>
                          <a:pt x="779" y="167"/>
                        </a:lnTo>
                        <a:lnTo>
                          <a:pt x="788" y="162"/>
                        </a:lnTo>
                        <a:lnTo>
                          <a:pt x="798" y="156"/>
                        </a:lnTo>
                        <a:lnTo>
                          <a:pt x="807" y="149"/>
                        </a:lnTo>
                        <a:lnTo>
                          <a:pt x="815" y="143"/>
                        </a:lnTo>
                        <a:lnTo>
                          <a:pt x="823" y="140"/>
                        </a:lnTo>
                        <a:lnTo>
                          <a:pt x="828" y="138"/>
                        </a:lnTo>
                        <a:lnTo>
                          <a:pt x="834" y="138"/>
                        </a:lnTo>
                        <a:lnTo>
                          <a:pt x="843" y="139"/>
                        </a:lnTo>
                        <a:lnTo>
                          <a:pt x="855" y="140"/>
                        </a:lnTo>
                        <a:lnTo>
                          <a:pt x="872" y="142"/>
                        </a:lnTo>
                        <a:lnTo>
                          <a:pt x="897" y="144"/>
                        </a:lnTo>
                        <a:lnTo>
                          <a:pt x="923" y="146"/>
                        </a:lnTo>
                        <a:lnTo>
                          <a:pt x="943" y="149"/>
                        </a:lnTo>
                        <a:lnTo>
                          <a:pt x="959" y="153"/>
                        </a:lnTo>
                        <a:lnTo>
                          <a:pt x="973" y="157"/>
                        </a:lnTo>
                        <a:lnTo>
                          <a:pt x="982" y="162"/>
                        </a:lnTo>
                        <a:lnTo>
                          <a:pt x="992" y="166"/>
                        </a:lnTo>
                        <a:lnTo>
                          <a:pt x="1000" y="169"/>
                        </a:lnTo>
                        <a:lnTo>
                          <a:pt x="1009" y="173"/>
                        </a:lnTo>
                        <a:lnTo>
                          <a:pt x="1018" y="176"/>
                        </a:lnTo>
                        <a:lnTo>
                          <a:pt x="1025" y="181"/>
                        </a:lnTo>
                        <a:lnTo>
                          <a:pt x="1030" y="184"/>
                        </a:lnTo>
                        <a:lnTo>
                          <a:pt x="1035" y="187"/>
                        </a:lnTo>
                        <a:lnTo>
                          <a:pt x="1038" y="190"/>
                        </a:lnTo>
                        <a:lnTo>
                          <a:pt x="1040" y="192"/>
                        </a:lnTo>
                        <a:lnTo>
                          <a:pt x="1041" y="194"/>
                        </a:lnTo>
                        <a:lnTo>
                          <a:pt x="1041" y="195"/>
                        </a:lnTo>
                        <a:lnTo>
                          <a:pt x="1031" y="217"/>
                        </a:lnTo>
                        <a:lnTo>
                          <a:pt x="1031" y="219"/>
                        </a:lnTo>
                        <a:lnTo>
                          <a:pt x="1030" y="223"/>
                        </a:lnTo>
                        <a:lnTo>
                          <a:pt x="1024" y="226"/>
                        </a:lnTo>
                        <a:lnTo>
                          <a:pt x="1011" y="223"/>
                        </a:lnTo>
                        <a:lnTo>
                          <a:pt x="1002" y="218"/>
                        </a:lnTo>
                        <a:lnTo>
                          <a:pt x="993" y="214"/>
                        </a:lnTo>
                        <a:lnTo>
                          <a:pt x="981" y="209"/>
                        </a:lnTo>
                        <a:lnTo>
                          <a:pt x="968" y="204"/>
                        </a:lnTo>
                        <a:lnTo>
                          <a:pt x="955" y="200"/>
                        </a:lnTo>
                        <a:lnTo>
                          <a:pt x="938" y="196"/>
                        </a:lnTo>
                        <a:lnTo>
                          <a:pt x="920" y="194"/>
                        </a:lnTo>
                        <a:lnTo>
                          <a:pt x="899" y="195"/>
                        </a:lnTo>
                        <a:lnTo>
                          <a:pt x="878" y="197"/>
                        </a:lnTo>
                        <a:lnTo>
                          <a:pt x="859" y="200"/>
                        </a:lnTo>
                        <a:lnTo>
                          <a:pt x="843" y="202"/>
                        </a:lnTo>
                        <a:lnTo>
                          <a:pt x="826" y="205"/>
                        </a:lnTo>
                        <a:lnTo>
                          <a:pt x="808" y="208"/>
                        </a:lnTo>
                        <a:lnTo>
                          <a:pt x="790" y="213"/>
                        </a:lnTo>
                        <a:lnTo>
                          <a:pt x="771" y="219"/>
                        </a:lnTo>
                        <a:lnTo>
                          <a:pt x="749" y="228"/>
                        </a:lnTo>
                        <a:lnTo>
                          <a:pt x="727" y="236"/>
                        </a:lnTo>
                        <a:lnTo>
                          <a:pt x="708" y="244"/>
                        </a:lnTo>
                        <a:lnTo>
                          <a:pt x="691" y="251"/>
                        </a:lnTo>
                        <a:lnTo>
                          <a:pt x="675" y="257"/>
                        </a:lnTo>
                        <a:lnTo>
                          <a:pt x="658" y="264"/>
                        </a:lnTo>
                        <a:lnTo>
                          <a:pt x="641" y="270"/>
                        </a:lnTo>
                        <a:lnTo>
                          <a:pt x="622" y="277"/>
                        </a:lnTo>
                        <a:lnTo>
                          <a:pt x="601" y="284"/>
                        </a:lnTo>
                        <a:lnTo>
                          <a:pt x="582" y="292"/>
                        </a:lnTo>
                        <a:lnTo>
                          <a:pt x="566" y="298"/>
                        </a:lnTo>
                        <a:lnTo>
                          <a:pt x="553" y="302"/>
                        </a:lnTo>
                        <a:lnTo>
                          <a:pt x="543" y="305"/>
                        </a:lnTo>
                        <a:lnTo>
                          <a:pt x="533" y="309"/>
                        </a:lnTo>
                        <a:lnTo>
                          <a:pt x="525" y="312"/>
                        </a:lnTo>
                        <a:lnTo>
                          <a:pt x="517" y="314"/>
                        </a:lnTo>
                        <a:lnTo>
                          <a:pt x="507" y="317"/>
                        </a:lnTo>
                        <a:lnTo>
                          <a:pt x="496" y="320"/>
                        </a:lnTo>
                        <a:lnTo>
                          <a:pt x="483" y="322"/>
                        </a:lnTo>
                        <a:lnTo>
                          <a:pt x="470" y="324"/>
                        </a:lnTo>
                        <a:lnTo>
                          <a:pt x="456" y="325"/>
                        </a:lnTo>
                        <a:lnTo>
                          <a:pt x="442" y="325"/>
                        </a:lnTo>
                        <a:lnTo>
                          <a:pt x="427" y="324"/>
                        </a:lnTo>
                        <a:lnTo>
                          <a:pt x="413" y="321"/>
                        </a:lnTo>
                        <a:lnTo>
                          <a:pt x="398" y="317"/>
                        </a:lnTo>
                        <a:lnTo>
                          <a:pt x="385" y="312"/>
                        </a:lnTo>
                        <a:lnTo>
                          <a:pt x="374" y="307"/>
                        </a:lnTo>
                        <a:lnTo>
                          <a:pt x="363" y="300"/>
                        </a:lnTo>
                        <a:lnTo>
                          <a:pt x="354" y="294"/>
                        </a:lnTo>
                        <a:lnTo>
                          <a:pt x="342" y="288"/>
                        </a:lnTo>
                        <a:lnTo>
                          <a:pt x="331" y="279"/>
                        </a:lnTo>
                        <a:lnTo>
                          <a:pt x="316" y="270"/>
                        </a:lnTo>
                        <a:lnTo>
                          <a:pt x="299" y="259"/>
                        </a:lnTo>
                        <a:lnTo>
                          <a:pt x="281" y="248"/>
                        </a:lnTo>
                        <a:lnTo>
                          <a:pt x="264" y="236"/>
                        </a:lnTo>
                        <a:lnTo>
                          <a:pt x="246" y="224"/>
                        </a:lnTo>
                        <a:lnTo>
                          <a:pt x="229" y="211"/>
                        </a:lnTo>
                        <a:lnTo>
                          <a:pt x="211" y="199"/>
                        </a:lnTo>
                        <a:lnTo>
                          <a:pt x="194" y="185"/>
                        </a:lnTo>
                        <a:lnTo>
                          <a:pt x="176" y="169"/>
                        </a:lnTo>
                        <a:lnTo>
                          <a:pt x="156" y="153"/>
                        </a:lnTo>
                        <a:lnTo>
                          <a:pt x="137" y="138"/>
                        </a:lnTo>
                        <a:lnTo>
                          <a:pt x="120" y="123"/>
                        </a:lnTo>
                        <a:lnTo>
                          <a:pt x="104" y="111"/>
                        </a:lnTo>
                        <a:lnTo>
                          <a:pt x="92" y="100"/>
                        </a:lnTo>
                        <a:lnTo>
                          <a:pt x="80" y="90"/>
                        </a:lnTo>
                        <a:lnTo>
                          <a:pt x="71" y="83"/>
                        </a:lnTo>
                        <a:lnTo>
                          <a:pt x="63" y="76"/>
                        </a:lnTo>
                        <a:lnTo>
                          <a:pt x="56" y="71"/>
                        </a:lnTo>
                        <a:lnTo>
                          <a:pt x="45" y="63"/>
                        </a:lnTo>
                        <a:lnTo>
                          <a:pt x="36" y="60"/>
                        </a:lnTo>
                        <a:lnTo>
                          <a:pt x="30" y="60"/>
                        </a:lnTo>
                        <a:lnTo>
                          <a:pt x="27" y="60"/>
                        </a:lnTo>
                        <a:lnTo>
                          <a:pt x="0" y="43"/>
                        </a:lnTo>
                        <a:lnTo>
                          <a:pt x="4" y="17"/>
                        </a:lnTo>
                        <a:lnTo>
                          <a:pt x="27" y="11"/>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08" name="Freeform 245">
                    <a:extLst>
                      <a:ext uri="{FF2B5EF4-FFF2-40B4-BE49-F238E27FC236}">
                        <a16:creationId xmlns:a16="http://schemas.microsoft.com/office/drawing/2014/main" id="{180B37B4-C121-404E-85A0-C8941FCD7EF9}"/>
                      </a:ext>
                    </a:extLst>
                  </p:cNvPr>
                  <p:cNvSpPr>
                    <a:spLocks noChangeAspect="1"/>
                  </p:cNvSpPr>
                  <p:nvPr/>
                </p:nvSpPr>
                <p:spPr bwMode="auto">
                  <a:xfrm>
                    <a:off x="750" y="2738"/>
                    <a:ext cx="78" cy="71"/>
                  </a:xfrm>
                  <a:custGeom>
                    <a:avLst/>
                    <a:gdLst>
                      <a:gd name="T0" fmla="*/ 0 w 255"/>
                      <a:gd name="T1" fmla="*/ 0 h 229"/>
                      <a:gd name="T2" fmla="*/ 0 w 255"/>
                      <a:gd name="T3" fmla="*/ 0 h 229"/>
                      <a:gd name="T4" fmla="*/ 0 w 255"/>
                      <a:gd name="T5" fmla="*/ 0 h 229"/>
                      <a:gd name="T6" fmla="*/ 0 w 255"/>
                      <a:gd name="T7" fmla="*/ 0 h 229"/>
                      <a:gd name="T8" fmla="*/ 0 w 255"/>
                      <a:gd name="T9" fmla="*/ 0 h 229"/>
                      <a:gd name="T10" fmla="*/ 0 w 255"/>
                      <a:gd name="T11" fmla="*/ 0 h 229"/>
                      <a:gd name="T12" fmla="*/ 0 w 255"/>
                      <a:gd name="T13" fmla="*/ 0 h 229"/>
                      <a:gd name="T14" fmla="*/ 0 w 255"/>
                      <a:gd name="T15" fmla="*/ 0 h 229"/>
                      <a:gd name="T16" fmla="*/ 0 w 255"/>
                      <a:gd name="T17" fmla="*/ 0 h 229"/>
                      <a:gd name="T18" fmla="*/ 0 w 255"/>
                      <a:gd name="T19" fmla="*/ 0 h 229"/>
                      <a:gd name="T20" fmla="*/ 0 w 255"/>
                      <a:gd name="T21" fmla="*/ 0 h 229"/>
                      <a:gd name="T22" fmla="*/ 0 w 255"/>
                      <a:gd name="T23" fmla="*/ 0 h 229"/>
                      <a:gd name="T24" fmla="*/ 0 w 255"/>
                      <a:gd name="T25" fmla="*/ 0 h 229"/>
                      <a:gd name="T26" fmla="*/ 0 w 255"/>
                      <a:gd name="T27" fmla="*/ 0 h 229"/>
                      <a:gd name="T28" fmla="*/ 0 w 255"/>
                      <a:gd name="T29" fmla="*/ 0 h 229"/>
                      <a:gd name="T30" fmla="*/ 0 w 255"/>
                      <a:gd name="T31" fmla="*/ 0 h 229"/>
                      <a:gd name="T32" fmla="*/ 0 w 255"/>
                      <a:gd name="T33" fmla="*/ 0 h 229"/>
                      <a:gd name="T34" fmla="*/ 0 w 255"/>
                      <a:gd name="T35" fmla="*/ 0 h 229"/>
                      <a:gd name="T36" fmla="*/ 0 w 255"/>
                      <a:gd name="T37" fmla="*/ 0 h 229"/>
                      <a:gd name="T38" fmla="*/ 0 w 255"/>
                      <a:gd name="T39" fmla="*/ 0 h 229"/>
                      <a:gd name="T40" fmla="*/ 0 w 255"/>
                      <a:gd name="T41" fmla="*/ 0 h 229"/>
                      <a:gd name="T42" fmla="*/ 0 w 255"/>
                      <a:gd name="T43" fmla="*/ 0 h 229"/>
                      <a:gd name="T44" fmla="*/ 0 w 255"/>
                      <a:gd name="T45" fmla="*/ 0 h 229"/>
                      <a:gd name="T46" fmla="*/ 0 w 255"/>
                      <a:gd name="T47" fmla="*/ 0 h 229"/>
                      <a:gd name="T48" fmla="*/ 0 w 255"/>
                      <a:gd name="T49" fmla="*/ 0 h 229"/>
                      <a:gd name="T50" fmla="*/ 0 w 255"/>
                      <a:gd name="T51" fmla="*/ 0 h 229"/>
                      <a:gd name="T52" fmla="*/ 0 w 255"/>
                      <a:gd name="T53" fmla="*/ 0 h 229"/>
                      <a:gd name="T54" fmla="*/ 0 w 255"/>
                      <a:gd name="T55" fmla="*/ 0 h 229"/>
                      <a:gd name="T56" fmla="*/ 0 w 255"/>
                      <a:gd name="T57" fmla="*/ 0 h 229"/>
                      <a:gd name="T58" fmla="*/ 0 w 255"/>
                      <a:gd name="T59" fmla="*/ 0 h 229"/>
                      <a:gd name="T60" fmla="*/ 0 w 255"/>
                      <a:gd name="T61" fmla="*/ 0 h 229"/>
                      <a:gd name="T62" fmla="*/ 0 w 255"/>
                      <a:gd name="T63" fmla="*/ 0 h 229"/>
                      <a:gd name="T64" fmla="*/ 0 w 255"/>
                      <a:gd name="T65" fmla="*/ 0 h 229"/>
                      <a:gd name="T66" fmla="*/ 0 w 255"/>
                      <a:gd name="T67" fmla="*/ 0 h 229"/>
                      <a:gd name="T68" fmla="*/ 0 w 255"/>
                      <a:gd name="T69" fmla="*/ 0 h 229"/>
                      <a:gd name="T70" fmla="*/ 0 w 255"/>
                      <a:gd name="T71" fmla="*/ 0 h 229"/>
                      <a:gd name="T72" fmla="*/ 0 w 255"/>
                      <a:gd name="T73" fmla="*/ 0 h 229"/>
                      <a:gd name="T74" fmla="*/ 0 w 255"/>
                      <a:gd name="T75" fmla="*/ 0 h 229"/>
                      <a:gd name="T76" fmla="*/ 0 w 255"/>
                      <a:gd name="T77" fmla="*/ 0 h 229"/>
                      <a:gd name="T78" fmla="*/ 0 w 255"/>
                      <a:gd name="T79" fmla="*/ 0 h 229"/>
                      <a:gd name="T80" fmla="*/ 0 w 255"/>
                      <a:gd name="T81" fmla="*/ 0 h 229"/>
                      <a:gd name="T82" fmla="*/ 0 w 255"/>
                      <a:gd name="T83" fmla="*/ 0 h 229"/>
                      <a:gd name="T84" fmla="*/ 0 w 255"/>
                      <a:gd name="T85" fmla="*/ 0 h 229"/>
                      <a:gd name="T86" fmla="*/ 0 w 255"/>
                      <a:gd name="T87" fmla="*/ 0 h 22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55"/>
                      <a:gd name="T133" fmla="*/ 0 h 229"/>
                      <a:gd name="T134" fmla="*/ 255 w 255"/>
                      <a:gd name="T135" fmla="*/ 229 h 22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55" h="229">
                        <a:moveTo>
                          <a:pt x="32" y="2"/>
                        </a:moveTo>
                        <a:lnTo>
                          <a:pt x="50" y="2"/>
                        </a:lnTo>
                        <a:lnTo>
                          <a:pt x="65" y="1"/>
                        </a:lnTo>
                        <a:lnTo>
                          <a:pt x="77" y="1"/>
                        </a:lnTo>
                        <a:lnTo>
                          <a:pt x="87" y="0"/>
                        </a:lnTo>
                        <a:lnTo>
                          <a:pt x="98" y="0"/>
                        </a:lnTo>
                        <a:lnTo>
                          <a:pt x="108" y="1"/>
                        </a:lnTo>
                        <a:lnTo>
                          <a:pt x="121" y="2"/>
                        </a:lnTo>
                        <a:lnTo>
                          <a:pt x="136" y="5"/>
                        </a:lnTo>
                        <a:lnTo>
                          <a:pt x="152" y="7"/>
                        </a:lnTo>
                        <a:lnTo>
                          <a:pt x="166" y="9"/>
                        </a:lnTo>
                        <a:lnTo>
                          <a:pt x="178" y="11"/>
                        </a:lnTo>
                        <a:lnTo>
                          <a:pt x="188" y="12"/>
                        </a:lnTo>
                        <a:lnTo>
                          <a:pt x="197" y="14"/>
                        </a:lnTo>
                        <a:lnTo>
                          <a:pt x="206" y="16"/>
                        </a:lnTo>
                        <a:lnTo>
                          <a:pt x="213" y="18"/>
                        </a:lnTo>
                        <a:lnTo>
                          <a:pt x="220" y="22"/>
                        </a:lnTo>
                        <a:lnTo>
                          <a:pt x="228" y="27"/>
                        </a:lnTo>
                        <a:lnTo>
                          <a:pt x="235" y="32"/>
                        </a:lnTo>
                        <a:lnTo>
                          <a:pt x="242" y="38"/>
                        </a:lnTo>
                        <a:lnTo>
                          <a:pt x="249" y="45"/>
                        </a:lnTo>
                        <a:lnTo>
                          <a:pt x="253" y="55"/>
                        </a:lnTo>
                        <a:lnTo>
                          <a:pt x="255" y="66"/>
                        </a:lnTo>
                        <a:lnTo>
                          <a:pt x="254" y="80"/>
                        </a:lnTo>
                        <a:lnTo>
                          <a:pt x="251" y="98"/>
                        </a:lnTo>
                        <a:lnTo>
                          <a:pt x="247" y="116"/>
                        </a:lnTo>
                        <a:lnTo>
                          <a:pt x="242" y="133"/>
                        </a:lnTo>
                        <a:lnTo>
                          <a:pt x="239" y="146"/>
                        </a:lnTo>
                        <a:lnTo>
                          <a:pt x="235" y="160"/>
                        </a:lnTo>
                        <a:lnTo>
                          <a:pt x="232" y="171"/>
                        </a:lnTo>
                        <a:lnTo>
                          <a:pt x="227" y="182"/>
                        </a:lnTo>
                        <a:lnTo>
                          <a:pt x="220" y="191"/>
                        </a:lnTo>
                        <a:lnTo>
                          <a:pt x="213" y="201"/>
                        </a:lnTo>
                        <a:lnTo>
                          <a:pt x="204" y="209"/>
                        </a:lnTo>
                        <a:lnTo>
                          <a:pt x="193" y="217"/>
                        </a:lnTo>
                        <a:lnTo>
                          <a:pt x="183" y="224"/>
                        </a:lnTo>
                        <a:lnTo>
                          <a:pt x="173" y="228"/>
                        </a:lnTo>
                        <a:lnTo>
                          <a:pt x="165" y="229"/>
                        </a:lnTo>
                        <a:lnTo>
                          <a:pt x="158" y="226"/>
                        </a:lnTo>
                        <a:lnTo>
                          <a:pt x="156" y="220"/>
                        </a:lnTo>
                        <a:lnTo>
                          <a:pt x="157" y="208"/>
                        </a:lnTo>
                        <a:lnTo>
                          <a:pt x="161" y="195"/>
                        </a:lnTo>
                        <a:lnTo>
                          <a:pt x="165" y="186"/>
                        </a:lnTo>
                        <a:lnTo>
                          <a:pt x="168" y="179"/>
                        </a:lnTo>
                        <a:lnTo>
                          <a:pt x="171" y="171"/>
                        </a:lnTo>
                        <a:lnTo>
                          <a:pt x="174" y="166"/>
                        </a:lnTo>
                        <a:lnTo>
                          <a:pt x="176" y="159"/>
                        </a:lnTo>
                        <a:lnTo>
                          <a:pt x="178" y="151"/>
                        </a:lnTo>
                        <a:lnTo>
                          <a:pt x="181" y="141"/>
                        </a:lnTo>
                        <a:lnTo>
                          <a:pt x="183" y="129"/>
                        </a:lnTo>
                        <a:lnTo>
                          <a:pt x="184" y="119"/>
                        </a:lnTo>
                        <a:lnTo>
                          <a:pt x="186" y="109"/>
                        </a:lnTo>
                        <a:lnTo>
                          <a:pt x="188" y="101"/>
                        </a:lnTo>
                        <a:lnTo>
                          <a:pt x="189" y="93"/>
                        </a:lnTo>
                        <a:lnTo>
                          <a:pt x="190" y="85"/>
                        </a:lnTo>
                        <a:lnTo>
                          <a:pt x="189" y="79"/>
                        </a:lnTo>
                        <a:lnTo>
                          <a:pt x="188" y="74"/>
                        </a:lnTo>
                        <a:lnTo>
                          <a:pt x="186" y="70"/>
                        </a:lnTo>
                        <a:lnTo>
                          <a:pt x="184" y="64"/>
                        </a:lnTo>
                        <a:lnTo>
                          <a:pt x="182" y="60"/>
                        </a:lnTo>
                        <a:lnTo>
                          <a:pt x="177" y="56"/>
                        </a:lnTo>
                        <a:lnTo>
                          <a:pt x="172" y="53"/>
                        </a:lnTo>
                        <a:lnTo>
                          <a:pt x="164" y="51"/>
                        </a:lnTo>
                        <a:lnTo>
                          <a:pt x="152" y="50"/>
                        </a:lnTo>
                        <a:lnTo>
                          <a:pt x="136" y="49"/>
                        </a:lnTo>
                        <a:lnTo>
                          <a:pt x="121" y="49"/>
                        </a:lnTo>
                        <a:lnTo>
                          <a:pt x="107" y="50"/>
                        </a:lnTo>
                        <a:lnTo>
                          <a:pt x="96" y="51"/>
                        </a:lnTo>
                        <a:lnTo>
                          <a:pt x="86" y="51"/>
                        </a:lnTo>
                        <a:lnTo>
                          <a:pt x="79" y="52"/>
                        </a:lnTo>
                        <a:lnTo>
                          <a:pt x="73" y="53"/>
                        </a:lnTo>
                        <a:lnTo>
                          <a:pt x="66" y="54"/>
                        </a:lnTo>
                        <a:lnTo>
                          <a:pt x="61" y="54"/>
                        </a:lnTo>
                        <a:lnTo>
                          <a:pt x="56" y="54"/>
                        </a:lnTo>
                        <a:lnTo>
                          <a:pt x="48" y="55"/>
                        </a:lnTo>
                        <a:lnTo>
                          <a:pt x="42" y="55"/>
                        </a:lnTo>
                        <a:lnTo>
                          <a:pt x="35" y="55"/>
                        </a:lnTo>
                        <a:lnTo>
                          <a:pt x="27" y="55"/>
                        </a:lnTo>
                        <a:lnTo>
                          <a:pt x="21" y="52"/>
                        </a:lnTo>
                        <a:lnTo>
                          <a:pt x="15" y="48"/>
                        </a:lnTo>
                        <a:lnTo>
                          <a:pt x="11" y="41"/>
                        </a:lnTo>
                        <a:lnTo>
                          <a:pt x="4" y="35"/>
                        </a:lnTo>
                        <a:lnTo>
                          <a:pt x="1" y="29"/>
                        </a:lnTo>
                        <a:lnTo>
                          <a:pt x="0" y="22"/>
                        </a:lnTo>
                        <a:lnTo>
                          <a:pt x="2" y="16"/>
                        </a:lnTo>
                        <a:lnTo>
                          <a:pt x="6" y="11"/>
                        </a:lnTo>
                        <a:lnTo>
                          <a:pt x="13" y="7"/>
                        </a:lnTo>
                        <a:lnTo>
                          <a:pt x="21" y="4"/>
                        </a:lnTo>
                        <a:lnTo>
                          <a:pt x="32" y="2"/>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09" name="Freeform 246">
                    <a:extLst>
                      <a:ext uri="{FF2B5EF4-FFF2-40B4-BE49-F238E27FC236}">
                        <a16:creationId xmlns:a16="http://schemas.microsoft.com/office/drawing/2014/main" id="{0848A785-2E04-4750-9345-A9FD9E7C6201}"/>
                      </a:ext>
                    </a:extLst>
                  </p:cNvPr>
                  <p:cNvSpPr>
                    <a:spLocks noChangeAspect="1"/>
                  </p:cNvSpPr>
                  <p:nvPr/>
                </p:nvSpPr>
                <p:spPr bwMode="auto">
                  <a:xfrm>
                    <a:off x="648" y="2758"/>
                    <a:ext cx="203" cy="176"/>
                  </a:xfrm>
                  <a:custGeom>
                    <a:avLst/>
                    <a:gdLst>
                      <a:gd name="T0" fmla="*/ 0 w 659"/>
                      <a:gd name="T1" fmla="*/ 0 h 573"/>
                      <a:gd name="T2" fmla="*/ 0 w 659"/>
                      <a:gd name="T3" fmla="*/ 0 h 573"/>
                      <a:gd name="T4" fmla="*/ 0 w 659"/>
                      <a:gd name="T5" fmla="*/ 0 h 573"/>
                      <a:gd name="T6" fmla="*/ 0 w 659"/>
                      <a:gd name="T7" fmla="*/ 0 h 573"/>
                      <a:gd name="T8" fmla="*/ 0 w 659"/>
                      <a:gd name="T9" fmla="*/ 0 h 573"/>
                      <a:gd name="T10" fmla="*/ 0 w 659"/>
                      <a:gd name="T11" fmla="*/ 0 h 573"/>
                      <a:gd name="T12" fmla="*/ 0 w 659"/>
                      <a:gd name="T13" fmla="*/ 0 h 573"/>
                      <a:gd name="T14" fmla="*/ 0 w 659"/>
                      <a:gd name="T15" fmla="*/ 0 h 573"/>
                      <a:gd name="T16" fmla="*/ 0 w 659"/>
                      <a:gd name="T17" fmla="*/ 0 h 573"/>
                      <a:gd name="T18" fmla="*/ 0 w 659"/>
                      <a:gd name="T19" fmla="*/ 0 h 573"/>
                      <a:gd name="T20" fmla="*/ 0 w 659"/>
                      <a:gd name="T21" fmla="*/ 0 h 573"/>
                      <a:gd name="T22" fmla="*/ 0 w 659"/>
                      <a:gd name="T23" fmla="*/ 0 h 573"/>
                      <a:gd name="T24" fmla="*/ 0 w 659"/>
                      <a:gd name="T25" fmla="*/ 0 h 573"/>
                      <a:gd name="T26" fmla="*/ 0 w 659"/>
                      <a:gd name="T27" fmla="*/ 0 h 573"/>
                      <a:gd name="T28" fmla="*/ 0 w 659"/>
                      <a:gd name="T29" fmla="*/ 0 h 573"/>
                      <a:gd name="T30" fmla="*/ 0 w 659"/>
                      <a:gd name="T31" fmla="*/ 0 h 573"/>
                      <a:gd name="T32" fmla="*/ 0 w 659"/>
                      <a:gd name="T33" fmla="*/ 0 h 573"/>
                      <a:gd name="T34" fmla="*/ 0 w 659"/>
                      <a:gd name="T35" fmla="*/ 0 h 573"/>
                      <a:gd name="T36" fmla="*/ 0 w 659"/>
                      <a:gd name="T37" fmla="*/ 0 h 573"/>
                      <a:gd name="T38" fmla="*/ 0 w 659"/>
                      <a:gd name="T39" fmla="*/ 0 h 573"/>
                      <a:gd name="T40" fmla="*/ 0 w 659"/>
                      <a:gd name="T41" fmla="*/ 0 h 573"/>
                      <a:gd name="T42" fmla="*/ 0 w 659"/>
                      <a:gd name="T43" fmla="*/ 0 h 573"/>
                      <a:gd name="T44" fmla="*/ 0 w 659"/>
                      <a:gd name="T45" fmla="*/ 0 h 573"/>
                      <a:gd name="T46" fmla="*/ 0 w 659"/>
                      <a:gd name="T47" fmla="*/ 0 h 573"/>
                      <a:gd name="T48" fmla="*/ 0 w 659"/>
                      <a:gd name="T49" fmla="*/ 0 h 573"/>
                      <a:gd name="T50" fmla="*/ 0 w 659"/>
                      <a:gd name="T51" fmla="*/ 0 h 573"/>
                      <a:gd name="T52" fmla="*/ 0 w 659"/>
                      <a:gd name="T53" fmla="*/ 0 h 573"/>
                      <a:gd name="T54" fmla="*/ 0 w 659"/>
                      <a:gd name="T55" fmla="*/ 0 h 573"/>
                      <a:gd name="T56" fmla="*/ 0 w 659"/>
                      <a:gd name="T57" fmla="*/ 0 h 573"/>
                      <a:gd name="T58" fmla="*/ 0 w 659"/>
                      <a:gd name="T59" fmla="*/ 0 h 573"/>
                      <a:gd name="T60" fmla="*/ 0 w 659"/>
                      <a:gd name="T61" fmla="*/ 0 h 573"/>
                      <a:gd name="T62" fmla="*/ 0 w 659"/>
                      <a:gd name="T63" fmla="*/ 0 h 573"/>
                      <a:gd name="T64" fmla="*/ 0 w 659"/>
                      <a:gd name="T65" fmla="*/ 0 h 573"/>
                      <a:gd name="T66" fmla="*/ 0 w 659"/>
                      <a:gd name="T67" fmla="*/ 0 h 573"/>
                      <a:gd name="T68" fmla="*/ 0 w 659"/>
                      <a:gd name="T69" fmla="*/ 0 h 573"/>
                      <a:gd name="T70" fmla="*/ 0 w 659"/>
                      <a:gd name="T71" fmla="*/ 0 h 573"/>
                      <a:gd name="T72" fmla="*/ 0 w 659"/>
                      <a:gd name="T73" fmla="*/ 0 h 573"/>
                      <a:gd name="T74" fmla="*/ 0 w 659"/>
                      <a:gd name="T75" fmla="*/ 0 h 573"/>
                      <a:gd name="T76" fmla="*/ 0 w 659"/>
                      <a:gd name="T77" fmla="*/ 0 h 573"/>
                      <a:gd name="T78" fmla="*/ 0 w 659"/>
                      <a:gd name="T79" fmla="*/ 0 h 573"/>
                      <a:gd name="T80" fmla="*/ 0 w 659"/>
                      <a:gd name="T81" fmla="*/ 0 h 573"/>
                      <a:gd name="T82" fmla="*/ 0 w 659"/>
                      <a:gd name="T83" fmla="*/ 0 h 573"/>
                      <a:gd name="T84" fmla="*/ 0 w 659"/>
                      <a:gd name="T85" fmla="*/ 0 h 573"/>
                      <a:gd name="T86" fmla="*/ 0 w 659"/>
                      <a:gd name="T87" fmla="*/ 0 h 573"/>
                      <a:gd name="T88" fmla="*/ 0 w 659"/>
                      <a:gd name="T89" fmla="*/ 0 h 573"/>
                      <a:gd name="T90" fmla="*/ 0 w 659"/>
                      <a:gd name="T91" fmla="*/ 0 h 573"/>
                      <a:gd name="T92" fmla="*/ 0 w 659"/>
                      <a:gd name="T93" fmla="*/ 0 h 573"/>
                      <a:gd name="T94" fmla="*/ 0 w 659"/>
                      <a:gd name="T95" fmla="*/ 0 h 573"/>
                      <a:gd name="T96" fmla="*/ 0 w 659"/>
                      <a:gd name="T97" fmla="*/ 0 h 573"/>
                      <a:gd name="T98" fmla="*/ 0 w 659"/>
                      <a:gd name="T99" fmla="*/ 0 h 573"/>
                      <a:gd name="T100" fmla="*/ 0 w 659"/>
                      <a:gd name="T101" fmla="*/ 0 h 573"/>
                      <a:gd name="T102" fmla="*/ 0 w 659"/>
                      <a:gd name="T103" fmla="*/ 0 h 573"/>
                      <a:gd name="T104" fmla="*/ 0 w 659"/>
                      <a:gd name="T105" fmla="*/ 0 h 573"/>
                      <a:gd name="T106" fmla="*/ 0 w 659"/>
                      <a:gd name="T107" fmla="*/ 0 h 573"/>
                      <a:gd name="T108" fmla="*/ 0 w 659"/>
                      <a:gd name="T109" fmla="*/ 0 h 573"/>
                      <a:gd name="T110" fmla="*/ 0 w 659"/>
                      <a:gd name="T111" fmla="*/ 0 h 5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59"/>
                      <a:gd name="T169" fmla="*/ 0 h 573"/>
                      <a:gd name="T170" fmla="*/ 659 w 659"/>
                      <a:gd name="T171" fmla="*/ 573 h 5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59" h="573">
                        <a:moveTo>
                          <a:pt x="105" y="524"/>
                        </a:moveTo>
                        <a:lnTo>
                          <a:pt x="105" y="520"/>
                        </a:lnTo>
                        <a:lnTo>
                          <a:pt x="105" y="517"/>
                        </a:lnTo>
                        <a:lnTo>
                          <a:pt x="105" y="513"/>
                        </a:lnTo>
                        <a:lnTo>
                          <a:pt x="105" y="510"/>
                        </a:lnTo>
                        <a:lnTo>
                          <a:pt x="104" y="505"/>
                        </a:lnTo>
                        <a:lnTo>
                          <a:pt x="104" y="501"/>
                        </a:lnTo>
                        <a:lnTo>
                          <a:pt x="103" y="494"/>
                        </a:lnTo>
                        <a:lnTo>
                          <a:pt x="101" y="487"/>
                        </a:lnTo>
                        <a:lnTo>
                          <a:pt x="98" y="481"/>
                        </a:lnTo>
                        <a:lnTo>
                          <a:pt x="96" y="474"/>
                        </a:lnTo>
                        <a:lnTo>
                          <a:pt x="94" y="469"/>
                        </a:lnTo>
                        <a:lnTo>
                          <a:pt x="91" y="463"/>
                        </a:lnTo>
                        <a:lnTo>
                          <a:pt x="86" y="453"/>
                        </a:lnTo>
                        <a:lnTo>
                          <a:pt x="81" y="441"/>
                        </a:lnTo>
                        <a:lnTo>
                          <a:pt x="74" y="424"/>
                        </a:lnTo>
                        <a:lnTo>
                          <a:pt x="66" y="400"/>
                        </a:lnTo>
                        <a:lnTo>
                          <a:pt x="62" y="385"/>
                        </a:lnTo>
                        <a:lnTo>
                          <a:pt x="57" y="371"/>
                        </a:lnTo>
                        <a:lnTo>
                          <a:pt x="52" y="355"/>
                        </a:lnTo>
                        <a:lnTo>
                          <a:pt x="47" y="339"/>
                        </a:lnTo>
                        <a:lnTo>
                          <a:pt x="43" y="323"/>
                        </a:lnTo>
                        <a:lnTo>
                          <a:pt x="38" y="308"/>
                        </a:lnTo>
                        <a:lnTo>
                          <a:pt x="33" y="292"/>
                        </a:lnTo>
                        <a:lnTo>
                          <a:pt x="29" y="277"/>
                        </a:lnTo>
                        <a:lnTo>
                          <a:pt x="25" y="262"/>
                        </a:lnTo>
                        <a:lnTo>
                          <a:pt x="22" y="250"/>
                        </a:lnTo>
                        <a:lnTo>
                          <a:pt x="19" y="238"/>
                        </a:lnTo>
                        <a:lnTo>
                          <a:pt x="16" y="229"/>
                        </a:lnTo>
                        <a:lnTo>
                          <a:pt x="14" y="221"/>
                        </a:lnTo>
                        <a:lnTo>
                          <a:pt x="11" y="214"/>
                        </a:lnTo>
                        <a:lnTo>
                          <a:pt x="10" y="210"/>
                        </a:lnTo>
                        <a:lnTo>
                          <a:pt x="10" y="209"/>
                        </a:lnTo>
                        <a:lnTo>
                          <a:pt x="10" y="208"/>
                        </a:lnTo>
                        <a:lnTo>
                          <a:pt x="9" y="207"/>
                        </a:lnTo>
                        <a:lnTo>
                          <a:pt x="9" y="203"/>
                        </a:lnTo>
                        <a:lnTo>
                          <a:pt x="8" y="197"/>
                        </a:lnTo>
                        <a:lnTo>
                          <a:pt x="7" y="189"/>
                        </a:lnTo>
                        <a:lnTo>
                          <a:pt x="6" y="178"/>
                        </a:lnTo>
                        <a:lnTo>
                          <a:pt x="4" y="165"/>
                        </a:lnTo>
                        <a:lnTo>
                          <a:pt x="3" y="154"/>
                        </a:lnTo>
                        <a:lnTo>
                          <a:pt x="1" y="145"/>
                        </a:lnTo>
                        <a:lnTo>
                          <a:pt x="0" y="137"/>
                        </a:lnTo>
                        <a:lnTo>
                          <a:pt x="0" y="129"/>
                        </a:lnTo>
                        <a:lnTo>
                          <a:pt x="3" y="122"/>
                        </a:lnTo>
                        <a:lnTo>
                          <a:pt x="8" y="114"/>
                        </a:lnTo>
                        <a:lnTo>
                          <a:pt x="18" y="105"/>
                        </a:lnTo>
                        <a:lnTo>
                          <a:pt x="29" y="96"/>
                        </a:lnTo>
                        <a:lnTo>
                          <a:pt x="42" y="86"/>
                        </a:lnTo>
                        <a:lnTo>
                          <a:pt x="55" y="78"/>
                        </a:lnTo>
                        <a:lnTo>
                          <a:pt x="69" y="71"/>
                        </a:lnTo>
                        <a:lnTo>
                          <a:pt x="82" y="63"/>
                        </a:lnTo>
                        <a:lnTo>
                          <a:pt x="93" y="58"/>
                        </a:lnTo>
                        <a:lnTo>
                          <a:pt x="104" y="54"/>
                        </a:lnTo>
                        <a:lnTo>
                          <a:pt x="113" y="51"/>
                        </a:lnTo>
                        <a:lnTo>
                          <a:pt x="120" y="49"/>
                        </a:lnTo>
                        <a:lnTo>
                          <a:pt x="129" y="49"/>
                        </a:lnTo>
                        <a:lnTo>
                          <a:pt x="135" y="48"/>
                        </a:lnTo>
                        <a:lnTo>
                          <a:pt x="143" y="48"/>
                        </a:lnTo>
                        <a:lnTo>
                          <a:pt x="148" y="48"/>
                        </a:lnTo>
                        <a:lnTo>
                          <a:pt x="152" y="49"/>
                        </a:lnTo>
                        <a:lnTo>
                          <a:pt x="154" y="49"/>
                        </a:lnTo>
                        <a:lnTo>
                          <a:pt x="155" y="49"/>
                        </a:lnTo>
                        <a:lnTo>
                          <a:pt x="155" y="48"/>
                        </a:lnTo>
                        <a:lnTo>
                          <a:pt x="153" y="46"/>
                        </a:lnTo>
                        <a:lnTo>
                          <a:pt x="150" y="44"/>
                        </a:lnTo>
                        <a:lnTo>
                          <a:pt x="143" y="41"/>
                        </a:lnTo>
                        <a:lnTo>
                          <a:pt x="136" y="39"/>
                        </a:lnTo>
                        <a:lnTo>
                          <a:pt x="133" y="36"/>
                        </a:lnTo>
                        <a:lnTo>
                          <a:pt x="133" y="32"/>
                        </a:lnTo>
                        <a:lnTo>
                          <a:pt x="136" y="23"/>
                        </a:lnTo>
                        <a:lnTo>
                          <a:pt x="140" y="15"/>
                        </a:lnTo>
                        <a:lnTo>
                          <a:pt x="144" y="10"/>
                        </a:lnTo>
                        <a:lnTo>
                          <a:pt x="150" y="7"/>
                        </a:lnTo>
                        <a:lnTo>
                          <a:pt x="160" y="6"/>
                        </a:lnTo>
                        <a:lnTo>
                          <a:pt x="168" y="6"/>
                        </a:lnTo>
                        <a:lnTo>
                          <a:pt x="176" y="5"/>
                        </a:lnTo>
                        <a:lnTo>
                          <a:pt x="184" y="2"/>
                        </a:lnTo>
                        <a:lnTo>
                          <a:pt x="194" y="1"/>
                        </a:lnTo>
                        <a:lnTo>
                          <a:pt x="203" y="0"/>
                        </a:lnTo>
                        <a:lnTo>
                          <a:pt x="214" y="0"/>
                        </a:lnTo>
                        <a:lnTo>
                          <a:pt x="224" y="0"/>
                        </a:lnTo>
                        <a:lnTo>
                          <a:pt x="236" y="2"/>
                        </a:lnTo>
                        <a:lnTo>
                          <a:pt x="247" y="5"/>
                        </a:lnTo>
                        <a:lnTo>
                          <a:pt x="260" y="8"/>
                        </a:lnTo>
                        <a:lnTo>
                          <a:pt x="273" y="11"/>
                        </a:lnTo>
                        <a:lnTo>
                          <a:pt x="285" y="14"/>
                        </a:lnTo>
                        <a:lnTo>
                          <a:pt x="297" y="18"/>
                        </a:lnTo>
                        <a:lnTo>
                          <a:pt x="306" y="22"/>
                        </a:lnTo>
                        <a:lnTo>
                          <a:pt x="313" y="27"/>
                        </a:lnTo>
                        <a:lnTo>
                          <a:pt x="319" y="31"/>
                        </a:lnTo>
                        <a:lnTo>
                          <a:pt x="322" y="35"/>
                        </a:lnTo>
                        <a:lnTo>
                          <a:pt x="326" y="40"/>
                        </a:lnTo>
                        <a:lnTo>
                          <a:pt x="331" y="46"/>
                        </a:lnTo>
                        <a:lnTo>
                          <a:pt x="335" y="54"/>
                        </a:lnTo>
                        <a:lnTo>
                          <a:pt x="340" y="62"/>
                        </a:lnTo>
                        <a:lnTo>
                          <a:pt x="345" y="72"/>
                        </a:lnTo>
                        <a:lnTo>
                          <a:pt x="349" y="82"/>
                        </a:lnTo>
                        <a:lnTo>
                          <a:pt x="352" y="94"/>
                        </a:lnTo>
                        <a:lnTo>
                          <a:pt x="356" y="107"/>
                        </a:lnTo>
                        <a:lnTo>
                          <a:pt x="362" y="126"/>
                        </a:lnTo>
                        <a:lnTo>
                          <a:pt x="367" y="147"/>
                        </a:lnTo>
                        <a:lnTo>
                          <a:pt x="372" y="169"/>
                        </a:lnTo>
                        <a:lnTo>
                          <a:pt x="377" y="191"/>
                        </a:lnTo>
                        <a:lnTo>
                          <a:pt x="383" y="212"/>
                        </a:lnTo>
                        <a:lnTo>
                          <a:pt x="387" y="231"/>
                        </a:lnTo>
                        <a:lnTo>
                          <a:pt x="390" y="245"/>
                        </a:lnTo>
                        <a:lnTo>
                          <a:pt x="392" y="255"/>
                        </a:lnTo>
                        <a:lnTo>
                          <a:pt x="394" y="265"/>
                        </a:lnTo>
                        <a:lnTo>
                          <a:pt x="396" y="273"/>
                        </a:lnTo>
                        <a:lnTo>
                          <a:pt x="397" y="280"/>
                        </a:lnTo>
                        <a:lnTo>
                          <a:pt x="397" y="286"/>
                        </a:lnTo>
                        <a:lnTo>
                          <a:pt x="398" y="290"/>
                        </a:lnTo>
                        <a:lnTo>
                          <a:pt x="398" y="292"/>
                        </a:lnTo>
                        <a:lnTo>
                          <a:pt x="398" y="293"/>
                        </a:lnTo>
                        <a:lnTo>
                          <a:pt x="400" y="294"/>
                        </a:lnTo>
                        <a:lnTo>
                          <a:pt x="407" y="296"/>
                        </a:lnTo>
                        <a:lnTo>
                          <a:pt x="411" y="300"/>
                        </a:lnTo>
                        <a:lnTo>
                          <a:pt x="411" y="309"/>
                        </a:lnTo>
                        <a:lnTo>
                          <a:pt x="408" y="316"/>
                        </a:lnTo>
                        <a:lnTo>
                          <a:pt x="405" y="321"/>
                        </a:lnTo>
                        <a:lnTo>
                          <a:pt x="398" y="326"/>
                        </a:lnTo>
                        <a:lnTo>
                          <a:pt x="389" y="336"/>
                        </a:lnTo>
                        <a:lnTo>
                          <a:pt x="383" y="341"/>
                        </a:lnTo>
                        <a:lnTo>
                          <a:pt x="377" y="344"/>
                        </a:lnTo>
                        <a:lnTo>
                          <a:pt x="371" y="346"/>
                        </a:lnTo>
                        <a:lnTo>
                          <a:pt x="366" y="348"/>
                        </a:lnTo>
                        <a:lnTo>
                          <a:pt x="361" y="351"/>
                        </a:lnTo>
                        <a:lnTo>
                          <a:pt x="355" y="354"/>
                        </a:lnTo>
                        <a:lnTo>
                          <a:pt x="349" y="358"/>
                        </a:lnTo>
                        <a:lnTo>
                          <a:pt x="344" y="365"/>
                        </a:lnTo>
                        <a:lnTo>
                          <a:pt x="339" y="373"/>
                        </a:lnTo>
                        <a:lnTo>
                          <a:pt x="334" y="378"/>
                        </a:lnTo>
                        <a:lnTo>
                          <a:pt x="331" y="383"/>
                        </a:lnTo>
                        <a:lnTo>
                          <a:pt x="328" y="386"/>
                        </a:lnTo>
                        <a:lnTo>
                          <a:pt x="326" y="390"/>
                        </a:lnTo>
                        <a:lnTo>
                          <a:pt x="325" y="394"/>
                        </a:lnTo>
                        <a:lnTo>
                          <a:pt x="325" y="399"/>
                        </a:lnTo>
                        <a:lnTo>
                          <a:pt x="326" y="404"/>
                        </a:lnTo>
                        <a:lnTo>
                          <a:pt x="327" y="415"/>
                        </a:lnTo>
                        <a:lnTo>
                          <a:pt x="327" y="422"/>
                        </a:lnTo>
                        <a:lnTo>
                          <a:pt x="330" y="426"/>
                        </a:lnTo>
                        <a:lnTo>
                          <a:pt x="339" y="426"/>
                        </a:lnTo>
                        <a:lnTo>
                          <a:pt x="344" y="425"/>
                        </a:lnTo>
                        <a:lnTo>
                          <a:pt x="349" y="424"/>
                        </a:lnTo>
                        <a:lnTo>
                          <a:pt x="354" y="423"/>
                        </a:lnTo>
                        <a:lnTo>
                          <a:pt x="359" y="421"/>
                        </a:lnTo>
                        <a:lnTo>
                          <a:pt x="363" y="420"/>
                        </a:lnTo>
                        <a:lnTo>
                          <a:pt x="368" y="419"/>
                        </a:lnTo>
                        <a:lnTo>
                          <a:pt x="374" y="419"/>
                        </a:lnTo>
                        <a:lnTo>
                          <a:pt x="381" y="419"/>
                        </a:lnTo>
                        <a:lnTo>
                          <a:pt x="387" y="420"/>
                        </a:lnTo>
                        <a:lnTo>
                          <a:pt x="393" y="419"/>
                        </a:lnTo>
                        <a:lnTo>
                          <a:pt x="398" y="419"/>
                        </a:lnTo>
                        <a:lnTo>
                          <a:pt x="404" y="418"/>
                        </a:lnTo>
                        <a:lnTo>
                          <a:pt x="408" y="418"/>
                        </a:lnTo>
                        <a:lnTo>
                          <a:pt x="413" y="419"/>
                        </a:lnTo>
                        <a:lnTo>
                          <a:pt x="418" y="422"/>
                        </a:lnTo>
                        <a:lnTo>
                          <a:pt x="424" y="426"/>
                        </a:lnTo>
                        <a:lnTo>
                          <a:pt x="429" y="431"/>
                        </a:lnTo>
                        <a:lnTo>
                          <a:pt x="432" y="436"/>
                        </a:lnTo>
                        <a:lnTo>
                          <a:pt x="435" y="439"/>
                        </a:lnTo>
                        <a:lnTo>
                          <a:pt x="437" y="442"/>
                        </a:lnTo>
                        <a:lnTo>
                          <a:pt x="438" y="446"/>
                        </a:lnTo>
                        <a:lnTo>
                          <a:pt x="440" y="451"/>
                        </a:lnTo>
                        <a:lnTo>
                          <a:pt x="442" y="459"/>
                        </a:lnTo>
                        <a:lnTo>
                          <a:pt x="446" y="468"/>
                        </a:lnTo>
                        <a:lnTo>
                          <a:pt x="449" y="480"/>
                        </a:lnTo>
                        <a:lnTo>
                          <a:pt x="452" y="489"/>
                        </a:lnTo>
                        <a:lnTo>
                          <a:pt x="454" y="496"/>
                        </a:lnTo>
                        <a:lnTo>
                          <a:pt x="456" y="504"/>
                        </a:lnTo>
                        <a:lnTo>
                          <a:pt x="459" y="509"/>
                        </a:lnTo>
                        <a:lnTo>
                          <a:pt x="463" y="514"/>
                        </a:lnTo>
                        <a:lnTo>
                          <a:pt x="469" y="517"/>
                        </a:lnTo>
                        <a:lnTo>
                          <a:pt x="476" y="520"/>
                        </a:lnTo>
                        <a:lnTo>
                          <a:pt x="483" y="523"/>
                        </a:lnTo>
                        <a:lnTo>
                          <a:pt x="490" y="525"/>
                        </a:lnTo>
                        <a:lnTo>
                          <a:pt x="496" y="526"/>
                        </a:lnTo>
                        <a:lnTo>
                          <a:pt x="502" y="526"/>
                        </a:lnTo>
                        <a:lnTo>
                          <a:pt x="508" y="525"/>
                        </a:lnTo>
                        <a:lnTo>
                          <a:pt x="515" y="523"/>
                        </a:lnTo>
                        <a:lnTo>
                          <a:pt x="523" y="519"/>
                        </a:lnTo>
                        <a:lnTo>
                          <a:pt x="532" y="514"/>
                        </a:lnTo>
                        <a:lnTo>
                          <a:pt x="540" y="509"/>
                        </a:lnTo>
                        <a:lnTo>
                          <a:pt x="547" y="504"/>
                        </a:lnTo>
                        <a:lnTo>
                          <a:pt x="554" y="500"/>
                        </a:lnTo>
                        <a:lnTo>
                          <a:pt x="559" y="494"/>
                        </a:lnTo>
                        <a:lnTo>
                          <a:pt x="563" y="489"/>
                        </a:lnTo>
                        <a:lnTo>
                          <a:pt x="566" y="484"/>
                        </a:lnTo>
                        <a:lnTo>
                          <a:pt x="569" y="479"/>
                        </a:lnTo>
                        <a:lnTo>
                          <a:pt x="571" y="472"/>
                        </a:lnTo>
                        <a:lnTo>
                          <a:pt x="573" y="466"/>
                        </a:lnTo>
                        <a:lnTo>
                          <a:pt x="577" y="460"/>
                        </a:lnTo>
                        <a:lnTo>
                          <a:pt x="579" y="453"/>
                        </a:lnTo>
                        <a:lnTo>
                          <a:pt x="580" y="447"/>
                        </a:lnTo>
                        <a:lnTo>
                          <a:pt x="581" y="442"/>
                        </a:lnTo>
                        <a:lnTo>
                          <a:pt x="582" y="438"/>
                        </a:lnTo>
                        <a:lnTo>
                          <a:pt x="583" y="436"/>
                        </a:lnTo>
                        <a:lnTo>
                          <a:pt x="583" y="434"/>
                        </a:lnTo>
                        <a:lnTo>
                          <a:pt x="583" y="436"/>
                        </a:lnTo>
                        <a:lnTo>
                          <a:pt x="582" y="436"/>
                        </a:lnTo>
                        <a:lnTo>
                          <a:pt x="579" y="433"/>
                        </a:lnTo>
                        <a:lnTo>
                          <a:pt x="570" y="426"/>
                        </a:lnTo>
                        <a:lnTo>
                          <a:pt x="561" y="418"/>
                        </a:lnTo>
                        <a:lnTo>
                          <a:pt x="554" y="412"/>
                        </a:lnTo>
                        <a:lnTo>
                          <a:pt x="550" y="406"/>
                        </a:lnTo>
                        <a:lnTo>
                          <a:pt x="549" y="397"/>
                        </a:lnTo>
                        <a:lnTo>
                          <a:pt x="549" y="385"/>
                        </a:lnTo>
                        <a:lnTo>
                          <a:pt x="550" y="377"/>
                        </a:lnTo>
                        <a:lnTo>
                          <a:pt x="555" y="372"/>
                        </a:lnTo>
                        <a:lnTo>
                          <a:pt x="567" y="367"/>
                        </a:lnTo>
                        <a:lnTo>
                          <a:pt x="575" y="365"/>
                        </a:lnTo>
                        <a:lnTo>
                          <a:pt x="581" y="364"/>
                        </a:lnTo>
                        <a:lnTo>
                          <a:pt x="586" y="362"/>
                        </a:lnTo>
                        <a:lnTo>
                          <a:pt x="591" y="362"/>
                        </a:lnTo>
                        <a:lnTo>
                          <a:pt x="597" y="361"/>
                        </a:lnTo>
                        <a:lnTo>
                          <a:pt x="603" y="361"/>
                        </a:lnTo>
                        <a:lnTo>
                          <a:pt x="610" y="362"/>
                        </a:lnTo>
                        <a:lnTo>
                          <a:pt x="621" y="363"/>
                        </a:lnTo>
                        <a:lnTo>
                          <a:pt x="631" y="364"/>
                        </a:lnTo>
                        <a:lnTo>
                          <a:pt x="640" y="365"/>
                        </a:lnTo>
                        <a:lnTo>
                          <a:pt x="647" y="366"/>
                        </a:lnTo>
                        <a:lnTo>
                          <a:pt x="652" y="367"/>
                        </a:lnTo>
                        <a:lnTo>
                          <a:pt x="656" y="368"/>
                        </a:lnTo>
                        <a:lnTo>
                          <a:pt x="658" y="372"/>
                        </a:lnTo>
                        <a:lnTo>
                          <a:pt x="659" y="375"/>
                        </a:lnTo>
                        <a:lnTo>
                          <a:pt x="659" y="380"/>
                        </a:lnTo>
                        <a:lnTo>
                          <a:pt x="658" y="386"/>
                        </a:lnTo>
                        <a:lnTo>
                          <a:pt x="658" y="393"/>
                        </a:lnTo>
                        <a:lnTo>
                          <a:pt x="657" y="399"/>
                        </a:lnTo>
                        <a:lnTo>
                          <a:pt x="656" y="405"/>
                        </a:lnTo>
                        <a:lnTo>
                          <a:pt x="655" y="410"/>
                        </a:lnTo>
                        <a:lnTo>
                          <a:pt x="654" y="415"/>
                        </a:lnTo>
                        <a:lnTo>
                          <a:pt x="653" y="418"/>
                        </a:lnTo>
                        <a:lnTo>
                          <a:pt x="653" y="419"/>
                        </a:lnTo>
                        <a:lnTo>
                          <a:pt x="652" y="418"/>
                        </a:lnTo>
                        <a:lnTo>
                          <a:pt x="650" y="417"/>
                        </a:lnTo>
                        <a:lnTo>
                          <a:pt x="648" y="420"/>
                        </a:lnTo>
                        <a:lnTo>
                          <a:pt x="647" y="430"/>
                        </a:lnTo>
                        <a:lnTo>
                          <a:pt x="648" y="437"/>
                        </a:lnTo>
                        <a:lnTo>
                          <a:pt x="648" y="442"/>
                        </a:lnTo>
                        <a:lnTo>
                          <a:pt x="647" y="445"/>
                        </a:lnTo>
                        <a:lnTo>
                          <a:pt x="646" y="447"/>
                        </a:lnTo>
                        <a:lnTo>
                          <a:pt x="645" y="450"/>
                        </a:lnTo>
                        <a:lnTo>
                          <a:pt x="643" y="453"/>
                        </a:lnTo>
                        <a:lnTo>
                          <a:pt x="641" y="458"/>
                        </a:lnTo>
                        <a:lnTo>
                          <a:pt x="638" y="464"/>
                        </a:lnTo>
                        <a:lnTo>
                          <a:pt x="636" y="471"/>
                        </a:lnTo>
                        <a:lnTo>
                          <a:pt x="635" y="475"/>
                        </a:lnTo>
                        <a:lnTo>
                          <a:pt x="633" y="480"/>
                        </a:lnTo>
                        <a:lnTo>
                          <a:pt x="632" y="483"/>
                        </a:lnTo>
                        <a:lnTo>
                          <a:pt x="631" y="487"/>
                        </a:lnTo>
                        <a:lnTo>
                          <a:pt x="629" y="490"/>
                        </a:lnTo>
                        <a:lnTo>
                          <a:pt x="627" y="495"/>
                        </a:lnTo>
                        <a:lnTo>
                          <a:pt x="624" y="502"/>
                        </a:lnTo>
                        <a:lnTo>
                          <a:pt x="621" y="508"/>
                        </a:lnTo>
                        <a:lnTo>
                          <a:pt x="619" y="512"/>
                        </a:lnTo>
                        <a:lnTo>
                          <a:pt x="616" y="516"/>
                        </a:lnTo>
                        <a:lnTo>
                          <a:pt x="614" y="519"/>
                        </a:lnTo>
                        <a:lnTo>
                          <a:pt x="612" y="523"/>
                        </a:lnTo>
                        <a:lnTo>
                          <a:pt x="608" y="526"/>
                        </a:lnTo>
                        <a:lnTo>
                          <a:pt x="602" y="530"/>
                        </a:lnTo>
                        <a:lnTo>
                          <a:pt x="594" y="535"/>
                        </a:lnTo>
                        <a:lnTo>
                          <a:pt x="587" y="540"/>
                        </a:lnTo>
                        <a:lnTo>
                          <a:pt x="581" y="545"/>
                        </a:lnTo>
                        <a:lnTo>
                          <a:pt x="577" y="548"/>
                        </a:lnTo>
                        <a:lnTo>
                          <a:pt x="573" y="550"/>
                        </a:lnTo>
                        <a:lnTo>
                          <a:pt x="570" y="551"/>
                        </a:lnTo>
                        <a:lnTo>
                          <a:pt x="567" y="553"/>
                        </a:lnTo>
                        <a:lnTo>
                          <a:pt x="563" y="554"/>
                        </a:lnTo>
                        <a:lnTo>
                          <a:pt x="558" y="556"/>
                        </a:lnTo>
                        <a:lnTo>
                          <a:pt x="550" y="558"/>
                        </a:lnTo>
                        <a:lnTo>
                          <a:pt x="544" y="560"/>
                        </a:lnTo>
                        <a:lnTo>
                          <a:pt x="538" y="562"/>
                        </a:lnTo>
                        <a:lnTo>
                          <a:pt x="532" y="565"/>
                        </a:lnTo>
                        <a:lnTo>
                          <a:pt x="525" y="567"/>
                        </a:lnTo>
                        <a:lnTo>
                          <a:pt x="518" y="568"/>
                        </a:lnTo>
                        <a:lnTo>
                          <a:pt x="512" y="569"/>
                        </a:lnTo>
                        <a:lnTo>
                          <a:pt x="505" y="570"/>
                        </a:lnTo>
                        <a:lnTo>
                          <a:pt x="500" y="571"/>
                        </a:lnTo>
                        <a:lnTo>
                          <a:pt x="497" y="572"/>
                        </a:lnTo>
                        <a:lnTo>
                          <a:pt x="495" y="572"/>
                        </a:lnTo>
                        <a:lnTo>
                          <a:pt x="493" y="573"/>
                        </a:lnTo>
                        <a:lnTo>
                          <a:pt x="491" y="573"/>
                        </a:lnTo>
                        <a:lnTo>
                          <a:pt x="486" y="572"/>
                        </a:lnTo>
                        <a:lnTo>
                          <a:pt x="480" y="571"/>
                        </a:lnTo>
                        <a:lnTo>
                          <a:pt x="470" y="569"/>
                        </a:lnTo>
                        <a:lnTo>
                          <a:pt x="459" y="566"/>
                        </a:lnTo>
                        <a:lnTo>
                          <a:pt x="451" y="563"/>
                        </a:lnTo>
                        <a:lnTo>
                          <a:pt x="445" y="561"/>
                        </a:lnTo>
                        <a:lnTo>
                          <a:pt x="440" y="559"/>
                        </a:lnTo>
                        <a:lnTo>
                          <a:pt x="437" y="557"/>
                        </a:lnTo>
                        <a:lnTo>
                          <a:pt x="434" y="553"/>
                        </a:lnTo>
                        <a:lnTo>
                          <a:pt x="431" y="549"/>
                        </a:lnTo>
                        <a:lnTo>
                          <a:pt x="426" y="544"/>
                        </a:lnTo>
                        <a:lnTo>
                          <a:pt x="421" y="537"/>
                        </a:lnTo>
                        <a:lnTo>
                          <a:pt x="417" y="532"/>
                        </a:lnTo>
                        <a:lnTo>
                          <a:pt x="415" y="526"/>
                        </a:lnTo>
                        <a:lnTo>
                          <a:pt x="413" y="520"/>
                        </a:lnTo>
                        <a:lnTo>
                          <a:pt x="411" y="514"/>
                        </a:lnTo>
                        <a:lnTo>
                          <a:pt x="409" y="508"/>
                        </a:lnTo>
                        <a:lnTo>
                          <a:pt x="406" y="501"/>
                        </a:lnTo>
                        <a:lnTo>
                          <a:pt x="400" y="493"/>
                        </a:lnTo>
                        <a:lnTo>
                          <a:pt x="390" y="481"/>
                        </a:lnTo>
                        <a:lnTo>
                          <a:pt x="384" y="471"/>
                        </a:lnTo>
                        <a:lnTo>
                          <a:pt x="379" y="466"/>
                        </a:lnTo>
                        <a:lnTo>
                          <a:pt x="378" y="464"/>
                        </a:lnTo>
                        <a:lnTo>
                          <a:pt x="363" y="465"/>
                        </a:lnTo>
                        <a:lnTo>
                          <a:pt x="362" y="466"/>
                        </a:lnTo>
                        <a:lnTo>
                          <a:pt x="360" y="467"/>
                        </a:lnTo>
                        <a:lnTo>
                          <a:pt x="353" y="466"/>
                        </a:lnTo>
                        <a:lnTo>
                          <a:pt x="343" y="462"/>
                        </a:lnTo>
                        <a:lnTo>
                          <a:pt x="332" y="454"/>
                        </a:lnTo>
                        <a:lnTo>
                          <a:pt x="327" y="448"/>
                        </a:lnTo>
                        <a:lnTo>
                          <a:pt x="323" y="444"/>
                        </a:lnTo>
                        <a:lnTo>
                          <a:pt x="317" y="442"/>
                        </a:lnTo>
                        <a:lnTo>
                          <a:pt x="310" y="441"/>
                        </a:lnTo>
                        <a:lnTo>
                          <a:pt x="307" y="439"/>
                        </a:lnTo>
                        <a:lnTo>
                          <a:pt x="302" y="433"/>
                        </a:lnTo>
                        <a:lnTo>
                          <a:pt x="295" y="426"/>
                        </a:lnTo>
                        <a:lnTo>
                          <a:pt x="289" y="422"/>
                        </a:lnTo>
                        <a:lnTo>
                          <a:pt x="284" y="420"/>
                        </a:lnTo>
                        <a:lnTo>
                          <a:pt x="280" y="417"/>
                        </a:lnTo>
                        <a:lnTo>
                          <a:pt x="276" y="414"/>
                        </a:lnTo>
                        <a:lnTo>
                          <a:pt x="273" y="410"/>
                        </a:lnTo>
                        <a:lnTo>
                          <a:pt x="270" y="405"/>
                        </a:lnTo>
                        <a:lnTo>
                          <a:pt x="269" y="398"/>
                        </a:lnTo>
                        <a:lnTo>
                          <a:pt x="270" y="388"/>
                        </a:lnTo>
                        <a:lnTo>
                          <a:pt x="273" y="379"/>
                        </a:lnTo>
                        <a:lnTo>
                          <a:pt x="274" y="372"/>
                        </a:lnTo>
                        <a:lnTo>
                          <a:pt x="276" y="366"/>
                        </a:lnTo>
                        <a:lnTo>
                          <a:pt x="278" y="361"/>
                        </a:lnTo>
                        <a:lnTo>
                          <a:pt x="280" y="358"/>
                        </a:lnTo>
                        <a:lnTo>
                          <a:pt x="283" y="355"/>
                        </a:lnTo>
                        <a:lnTo>
                          <a:pt x="286" y="352"/>
                        </a:lnTo>
                        <a:lnTo>
                          <a:pt x="291" y="347"/>
                        </a:lnTo>
                        <a:lnTo>
                          <a:pt x="301" y="340"/>
                        </a:lnTo>
                        <a:lnTo>
                          <a:pt x="307" y="333"/>
                        </a:lnTo>
                        <a:lnTo>
                          <a:pt x="311" y="329"/>
                        </a:lnTo>
                        <a:lnTo>
                          <a:pt x="312" y="326"/>
                        </a:lnTo>
                        <a:lnTo>
                          <a:pt x="327" y="311"/>
                        </a:lnTo>
                        <a:lnTo>
                          <a:pt x="329" y="311"/>
                        </a:lnTo>
                        <a:lnTo>
                          <a:pt x="335" y="309"/>
                        </a:lnTo>
                        <a:lnTo>
                          <a:pt x="341" y="302"/>
                        </a:lnTo>
                        <a:lnTo>
                          <a:pt x="343" y="292"/>
                        </a:lnTo>
                        <a:lnTo>
                          <a:pt x="343" y="285"/>
                        </a:lnTo>
                        <a:lnTo>
                          <a:pt x="342" y="276"/>
                        </a:lnTo>
                        <a:lnTo>
                          <a:pt x="341" y="266"/>
                        </a:lnTo>
                        <a:lnTo>
                          <a:pt x="340" y="254"/>
                        </a:lnTo>
                        <a:lnTo>
                          <a:pt x="338" y="242"/>
                        </a:lnTo>
                        <a:lnTo>
                          <a:pt x="335" y="228"/>
                        </a:lnTo>
                        <a:lnTo>
                          <a:pt x="332" y="213"/>
                        </a:lnTo>
                        <a:lnTo>
                          <a:pt x="328" y="196"/>
                        </a:lnTo>
                        <a:lnTo>
                          <a:pt x="324" y="179"/>
                        </a:lnTo>
                        <a:lnTo>
                          <a:pt x="319" y="159"/>
                        </a:lnTo>
                        <a:lnTo>
                          <a:pt x="313" y="139"/>
                        </a:lnTo>
                        <a:lnTo>
                          <a:pt x="307" y="120"/>
                        </a:lnTo>
                        <a:lnTo>
                          <a:pt x="300" y="102"/>
                        </a:lnTo>
                        <a:lnTo>
                          <a:pt x="292" y="85"/>
                        </a:lnTo>
                        <a:lnTo>
                          <a:pt x="285" y="73"/>
                        </a:lnTo>
                        <a:lnTo>
                          <a:pt x="276" y="64"/>
                        </a:lnTo>
                        <a:lnTo>
                          <a:pt x="266" y="58"/>
                        </a:lnTo>
                        <a:lnTo>
                          <a:pt x="257" y="54"/>
                        </a:lnTo>
                        <a:lnTo>
                          <a:pt x="248" y="50"/>
                        </a:lnTo>
                        <a:lnTo>
                          <a:pt x="239" y="46"/>
                        </a:lnTo>
                        <a:lnTo>
                          <a:pt x="231" y="44"/>
                        </a:lnTo>
                        <a:lnTo>
                          <a:pt x="222" y="43"/>
                        </a:lnTo>
                        <a:lnTo>
                          <a:pt x="215" y="42"/>
                        </a:lnTo>
                        <a:lnTo>
                          <a:pt x="208" y="43"/>
                        </a:lnTo>
                        <a:lnTo>
                          <a:pt x="200" y="44"/>
                        </a:lnTo>
                        <a:lnTo>
                          <a:pt x="194" y="45"/>
                        </a:lnTo>
                        <a:lnTo>
                          <a:pt x="187" y="48"/>
                        </a:lnTo>
                        <a:lnTo>
                          <a:pt x="181" y="49"/>
                        </a:lnTo>
                        <a:lnTo>
                          <a:pt x="176" y="51"/>
                        </a:lnTo>
                        <a:lnTo>
                          <a:pt x="172" y="52"/>
                        </a:lnTo>
                        <a:lnTo>
                          <a:pt x="170" y="53"/>
                        </a:lnTo>
                        <a:lnTo>
                          <a:pt x="169" y="53"/>
                        </a:lnTo>
                        <a:lnTo>
                          <a:pt x="183" y="61"/>
                        </a:lnTo>
                        <a:lnTo>
                          <a:pt x="186" y="63"/>
                        </a:lnTo>
                        <a:lnTo>
                          <a:pt x="189" y="68"/>
                        </a:lnTo>
                        <a:lnTo>
                          <a:pt x="190" y="74"/>
                        </a:lnTo>
                        <a:lnTo>
                          <a:pt x="184" y="78"/>
                        </a:lnTo>
                        <a:lnTo>
                          <a:pt x="175" y="80"/>
                        </a:lnTo>
                        <a:lnTo>
                          <a:pt x="165" y="80"/>
                        </a:lnTo>
                        <a:lnTo>
                          <a:pt x="157" y="79"/>
                        </a:lnTo>
                        <a:lnTo>
                          <a:pt x="154" y="79"/>
                        </a:lnTo>
                        <a:lnTo>
                          <a:pt x="154" y="78"/>
                        </a:lnTo>
                        <a:lnTo>
                          <a:pt x="153" y="78"/>
                        </a:lnTo>
                        <a:lnTo>
                          <a:pt x="151" y="78"/>
                        </a:lnTo>
                        <a:lnTo>
                          <a:pt x="147" y="79"/>
                        </a:lnTo>
                        <a:lnTo>
                          <a:pt x="140" y="82"/>
                        </a:lnTo>
                        <a:lnTo>
                          <a:pt x="132" y="85"/>
                        </a:lnTo>
                        <a:lnTo>
                          <a:pt x="120" y="91"/>
                        </a:lnTo>
                        <a:lnTo>
                          <a:pt x="108" y="96"/>
                        </a:lnTo>
                        <a:lnTo>
                          <a:pt x="100" y="101"/>
                        </a:lnTo>
                        <a:lnTo>
                          <a:pt x="92" y="104"/>
                        </a:lnTo>
                        <a:lnTo>
                          <a:pt x="87" y="107"/>
                        </a:lnTo>
                        <a:lnTo>
                          <a:pt x="83" y="111"/>
                        </a:lnTo>
                        <a:lnTo>
                          <a:pt x="79" y="117"/>
                        </a:lnTo>
                        <a:lnTo>
                          <a:pt x="75" y="124"/>
                        </a:lnTo>
                        <a:lnTo>
                          <a:pt x="71" y="134"/>
                        </a:lnTo>
                        <a:lnTo>
                          <a:pt x="67" y="144"/>
                        </a:lnTo>
                        <a:lnTo>
                          <a:pt x="65" y="152"/>
                        </a:lnTo>
                        <a:lnTo>
                          <a:pt x="63" y="161"/>
                        </a:lnTo>
                        <a:lnTo>
                          <a:pt x="63" y="169"/>
                        </a:lnTo>
                        <a:lnTo>
                          <a:pt x="63" y="179"/>
                        </a:lnTo>
                        <a:lnTo>
                          <a:pt x="64" y="190"/>
                        </a:lnTo>
                        <a:lnTo>
                          <a:pt x="66" y="204"/>
                        </a:lnTo>
                        <a:lnTo>
                          <a:pt x="69" y="221"/>
                        </a:lnTo>
                        <a:lnTo>
                          <a:pt x="72" y="238"/>
                        </a:lnTo>
                        <a:lnTo>
                          <a:pt x="74" y="254"/>
                        </a:lnTo>
                        <a:lnTo>
                          <a:pt x="76" y="269"/>
                        </a:lnTo>
                        <a:lnTo>
                          <a:pt x="79" y="282"/>
                        </a:lnTo>
                        <a:lnTo>
                          <a:pt x="81" y="296"/>
                        </a:lnTo>
                        <a:lnTo>
                          <a:pt x="84" y="309"/>
                        </a:lnTo>
                        <a:lnTo>
                          <a:pt x="88" y="322"/>
                        </a:lnTo>
                        <a:lnTo>
                          <a:pt x="92" y="337"/>
                        </a:lnTo>
                        <a:lnTo>
                          <a:pt x="96" y="352"/>
                        </a:lnTo>
                        <a:lnTo>
                          <a:pt x="102" y="365"/>
                        </a:lnTo>
                        <a:lnTo>
                          <a:pt x="106" y="379"/>
                        </a:lnTo>
                        <a:lnTo>
                          <a:pt x="111" y="393"/>
                        </a:lnTo>
                        <a:lnTo>
                          <a:pt x="116" y="405"/>
                        </a:lnTo>
                        <a:lnTo>
                          <a:pt x="122" y="418"/>
                        </a:lnTo>
                        <a:lnTo>
                          <a:pt x="127" y="430"/>
                        </a:lnTo>
                        <a:lnTo>
                          <a:pt x="133" y="443"/>
                        </a:lnTo>
                        <a:lnTo>
                          <a:pt x="138" y="454"/>
                        </a:lnTo>
                        <a:lnTo>
                          <a:pt x="144" y="465"/>
                        </a:lnTo>
                        <a:lnTo>
                          <a:pt x="148" y="474"/>
                        </a:lnTo>
                        <a:lnTo>
                          <a:pt x="151" y="481"/>
                        </a:lnTo>
                        <a:lnTo>
                          <a:pt x="153" y="487"/>
                        </a:lnTo>
                        <a:lnTo>
                          <a:pt x="154" y="491"/>
                        </a:lnTo>
                        <a:lnTo>
                          <a:pt x="155" y="493"/>
                        </a:lnTo>
                        <a:lnTo>
                          <a:pt x="155" y="494"/>
                        </a:lnTo>
                        <a:lnTo>
                          <a:pt x="157" y="495"/>
                        </a:lnTo>
                        <a:lnTo>
                          <a:pt x="161" y="497"/>
                        </a:lnTo>
                        <a:lnTo>
                          <a:pt x="167" y="502"/>
                        </a:lnTo>
                        <a:lnTo>
                          <a:pt x="172" y="510"/>
                        </a:lnTo>
                        <a:lnTo>
                          <a:pt x="174" y="518"/>
                        </a:lnTo>
                        <a:lnTo>
                          <a:pt x="171" y="524"/>
                        </a:lnTo>
                        <a:lnTo>
                          <a:pt x="167" y="528"/>
                        </a:lnTo>
                        <a:lnTo>
                          <a:pt x="165" y="529"/>
                        </a:lnTo>
                        <a:lnTo>
                          <a:pt x="162" y="531"/>
                        </a:lnTo>
                        <a:lnTo>
                          <a:pt x="156" y="534"/>
                        </a:lnTo>
                        <a:lnTo>
                          <a:pt x="148" y="537"/>
                        </a:lnTo>
                        <a:lnTo>
                          <a:pt x="135" y="536"/>
                        </a:lnTo>
                        <a:lnTo>
                          <a:pt x="123" y="532"/>
                        </a:lnTo>
                        <a:lnTo>
                          <a:pt x="113" y="528"/>
                        </a:lnTo>
                        <a:lnTo>
                          <a:pt x="107" y="525"/>
                        </a:lnTo>
                        <a:lnTo>
                          <a:pt x="105" y="524"/>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10" name="Freeform 247">
                    <a:extLst>
                      <a:ext uri="{FF2B5EF4-FFF2-40B4-BE49-F238E27FC236}">
                        <a16:creationId xmlns:a16="http://schemas.microsoft.com/office/drawing/2014/main" id="{679C50B0-84B4-474A-99C9-ACFB51CAA035}"/>
                      </a:ext>
                    </a:extLst>
                  </p:cNvPr>
                  <p:cNvSpPr>
                    <a:spLocks noChangeAspect="1"/>
                  </p:cNvSpPr>
                  <p:nvPr/>
                </p:nvSpPr>
                <p:spPr bwMode="auto">
                  <a:xfrm>
                    <a:off x="603" y="3024"/>
                    <a:ext cx="221" cy="269"/>
                  </a:xfrm>
                  <a:custGeom>
                    <a:avLst/>
                    <a:gdLst>
                      <a:gd name="T0" fmla="*/ 0 w 715"/>
                      <a:gd name="T1" fmla="*/ 0 h 875"/>
                      <a:gd name="T2" fmla="*/ 0 w 715"/>
                      <a:gd name="T3" fmla="*/ 0 h 875"/>
                      <a:gd name="T4" fmla="*/ 0 w 715"/>
                      <a:gd name="T5" fmla="*/ 0 h 875"/>
                      <a:gd name="T6" fmla="*/ 0 w 715"/>
                      <a:gd name="T7" fmla="*/ 0 h 875"/>
                      <a:gd name="T8" fmla="*/ 0 w 715"/>
                      <a:gd name="T9" fmla="*/ 0 h 875"/>
                      <a:gd name="T10" fmla="*/ 0 w 715"/>
                      <a:gd name="T11" fmla="*/ 0 h 875"/>
                      <a:gd name="T12" fmla="*/ 0 w 715"/>
                      <a:gd name="T13" fmla="*/ 0 h 875"/>
                      <a:gd name="T14" fmla="*/ 0 w 715"/>
                      <a:gd name="T15" fmla="*/ 0 h 875"/>
                      <a:gd name="T16" fmla="*/ 0 w 715"/>
                      <a:gd name="T17" fmla="*/ 0 h 875"/>
                      <a:gd name="T18" fmla="*/ 0 w 715"/>
                      <a:gd name="T19" fmla="*/ 0 h 875"/>
                      <a:gd name="T20" fmla="*/ 0 w 715"/>
                      <a:gd name="T21" fmla="*/ 0 h 875"/>
                      <a:gd name="T22" fmla="*/ 0 w 715"/>
                      <a:gd name="T23" fmla="*/ 0 h 875"/>
                      <a:gd name="T24" fmla="*/ 0 w 715"/>
                      <a:gd name="T25" fmla="*/ 0 h 875"/>
                      <a:gd name="T26" fmla="*/ 0 w 715"/>
                      <a:gd name="T27" fmla="*/ 0 h 875"/>
                      <a:gd name="T28" fmla="*/ 0 w 715"/>
                      <a:gd name="T29" fmla="*/ 0 h 875"/>
                      <a:gd name="T30" fmla="*/ 0 w 715"/>
                      <a:gd name="T31" fmla="*/ 0 h 875"/>
                      <a:gd name="T32" fmla="*/ 0 w 715"/>
                      <a:gd name="T33" fmla="*/ 0 h 875"/>
                      <a:gd name="T34" fmla="*/ 0 w 715"/>
                      <a:gd name="T35" fmla="*/ 0 h 875"/>
                      <a:gd name="T36" fmla="*/ 0 w 715"/>
                      <a:gd name="T37" fmla="*/ 0 h 875"/>
                      <a:gd name="T38" fmla="*/ 0 w 715"/>
                      <a:gd name="T39" fmla="*/ 0 h 875"/>
                      <a:gd name="T40" fmla="*/ 0 w 715"/>
                      <a:gd name="T41" fmla="*/ 0 h 875"/>
                      <a:gd name="T42" fmla="*/ 0 w 715"/>
                      <a:gd name="T43" fmla="*/ 0 h 875"/>
                      <a:gd name="T44" fmla="*/ 0 w 715"/>
                      <a:gd name="T45" fmla="*/ 0 h 875"/>
                      <a:gd name="T46" fmla="*/ 0 w 715"/>
                      <a:gd name="T47" fmla="*/ 0 h 875"/>
                      <a:gd name="T48" fmla="*/ 0 w 715"/>
                      <a:gd name="T49" fmla="*/ 0 h 875"/>
                      <a:gd name="T50" fmla="*/ 0 w 715"/>
                      <a:gd name="T51" fmla="*/ 0 h 875"/>
                      <a:gd name="T52" fmla="*/ 0 w 715"/>
                      <a:gd name="T53" fmla="*/ 0 h 875"/>
                      <a:gd name="T54" fmla="*/ 0 w 715"/>
                      <a:gd name="T55" fmla="*/ 0 h 875"/>
                      <a:gd name="T56" fmla="*/ 0 w 715"/>
                      <a:gd name="T57" fmla="*/ 0 h 875"/>
                      <a:gd name="T58" fmla="*/ 0 w 715"/>
                      <a:gd name="T59" fmla="*/ 0 h 875"/>
                      <a:gd name="T60" fmla="*/ 0 w 715"/>
                      <a:gd name="T61" fmla="*/ 0 h 875"/>
                      <a:gd name="T62" fmla="*/ 0 w 715"/>
                      <a:gd name="T63" fmla="*/ 0 h 875"/>
                      <a:gd name="T64" fmla="*/ 0 w 715"/>
                      <a:gd name="T65" fmla="*/ 0 h 875"/>
                      <a:gd name="T66" fmla="*/ 0 w 715"/>
                      <a:gd name="T67" fmla="*/ 0 h 875"/>
                      <a:gd name="T68" fmla="*/ 0 w 715"/>
                      <a:gd name="T69" fmla="*/ 0 h 875"/>
                      <a:gd name="T70" fmla="*/ 0 w 715"/>
                      <a:gd name="T71" fmla="*/ 0 h 875"/>
                      <a:gd name="T72" fmla="*/ 0 w 715"/>
                      <a:gd name="T73" fmla="*/ 0 h 875"/>
                      <a:gd name="T74" fmla="*/ 0 w 715"/>
                      <a:gd name="T75" fmla="*/ 0 h 875"/>
                      <a:gd name="T76" fmla="*/ 0 w 715"/>
                      <a:gd name="T77" fmla="*/ 0 h 875"/>
                      <a:gd name="T78" fmla="*/ 0 w 715"/>
                      <a:gd name="T79" fmla="*/ 0 h 875"/>
                      <a:gd name="T80" fmla="*/ 0 w 715"/>
                      <a:gd name="T81" fmla="*/ 0 h 875"/>
                      <a:gd name="T82" fmla="*/ 0 w 715"/>
                      <a:gd name="T83" fmla="*/ 0 h 875"/>
                      <a:gd name="T84" fmla="*/ 0 w 715"/>
                      <a:gd name="T85" fmla="*/ 0 h 875"/>
                      <a:gd name="T86" fmla="*/ 0 w 715"/>
                      <a:gd name="T87" fmla="*/ 0 h 875"/>
                      <a:gd name="T88" fmla="*/ 0 w 715"/>
                      <a:gd name="T89" fmla="*/ 0 h 875"/>
                      <a:gd name="T90" fmla="*/ 0 w 715"/>
                      <a:gd name="T91" fmla="*/ 0 h 875"/>
                      <a:gd name="T92" fmla="*/ 0 w 715"/>
                      <a:gd name="T93" fmla="*/ 0 h 875"/>
                      <a:gd name="T94" fmla="*/ 0 w 715"/>
                      <a:gd name="T95" fmla="*/ 0 h 875"/>
                      <a:gd name="T96" fmla="*/ 0 w 715"/>
                      <a:gd name="T97" fmla="*/ 0 h 875"/>
                      <a:gd name="T98" fmla="*/ 0 w 715"/>
                      <a:gd name="T99" fmla="*/ 0 h 875"/>
                      <a:gd name="T100" fmla="*/ 0 w 715"/>
                      <a:gd name="T101" fmla="*/ 0 h 875"/>
                      <a:gd name="T102" fmla="*/ 0 w 715"/>
                      <a:gd name="T103" fmla="*/ 0 h 875"/>
                      <a:gd name="T104" fmla="*/ 0 w 715"/>
                      <a:gd name="T105" fmla="*/ 0 h 875"/>
                      <a:gd name="T106" fmla="*/ 0 w 715"/>
                      <a:gd name="T107" fmla="*/ 0 h 875"/>
                      <a:gd name="T108" fmla="*/ 0 w 715"/>
                      <a:gd name="T109" fmla="*/ 0 h 875"/>
                      <a:gd name="T110" fmla="*/ 0 w 715"/>
                      <a:gd name="T111" fmla="*/ 0 h 87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15"/>
                      <a:gd name="T169" fmla="*/ 0 h 875"/>
                      <a:gd name="T170" fmla="*/ 715 w 715"/>
                      <a:gd name="T171" fmla="*/ 875 h 87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15" h="875">
                        <a:moveTo>
                          <a:pt x="1" y="163"/>
                        </a:moveTo>
                        <a:lnTo>
                          <a:pt x="12" y="168"/>
                        </a:lnTo>
                        <a:lnTo>
                          <a:pt x="20" y="172"/>
                        </a:lnTo>
                        <a:lnTo>
                          <a:pt x="26" y="176"/>
                        </a:lnTo>
                        <a:lnTo>
                          <a:pt x="31" y="178"/>
                        </a:lnTo>
                        <a:lnTo>
                          <a:pt x="35" y="179"/>
                        </a:lnTo>
                        <a:lnTo>
                          <a:pt x="38" y="180"/>
                        </a:lnTo>
                        <a:lnTo>
                          <a:pt x="41" y="179"/>
                        </a:lnTo>
                        <a:lnTo>
                          <a:pt x="44" y="177"/>
                        </a:lnTo>
                        <a:lnTo>
                          <a:pt x="47" y="176"/>
                        </a:lnTo>
                        <a:lnTo>
                          <a:pt x="50" y="175"/>
                        </a:lnTo>
                        <a:lnTo>
                          <a:pt x="54" y="175"/>
                        </a:lnTo>
                        <a:lnTo>
                          <a:pt x="57" y="174"/>
                        </a:lnTo>
                        <a:lnTo>
                          <a:pt x="61" y="169"/>
                        </a:lnTo>
                        <a:lnTo>
                          <a:pt x="66" y="163"/>
                        </a:lnTo>
                        <a:lnTo>
                          <a:pt x="71" y="151"/>
                        </a:lnTo>
                        <a:lnTo>
                          <a:pt x="78" y="136"/>
                        </a:lnTo>
                        <a:lnTo>
                          <a:pt x="86" y="117"/>
                        </a:lnTo>
                        <a:lnTo>
                          <a:pt x="97" y="100"/>
                        </a:lnTo>
                        <a:lnTo>
                          <a:pt x="108" y="86"/>
                        </a:lnTo>
                        <a:lnTo>
                          <a:pt x="123" y="75"/>
                        </a:lnTo>
                        <a:lnTo>
                          <a:pt x="139" y="67"/>
                        </a:lnTo>
                        <a:lnTo>
                          <a:pt x="156" y="62"/>
                        </a:lnTo>
                        <a:lnTo>
                          <a:pt x="175" y="63"/>
                        </a:lnTo>
                        <a:lnTo>
                          <a:pt x="196" y="69"/>
                        </a:lnTo>
                        <a:lnTo>
                          <a:pt x="207" y="73"/>
                        </a:lnTo>
                        <a:lnTo>
                          <a:pt x="217" y="77"/>
                        </a:lnTo>
                        <a:lnTo>
                          <a:pt x="228" y="81"/>
                        </a:lnTo>
                        <a:lnTo>
                          <a:pt x="238" y="86"/>
                        </a:lnTo>
                        <a:lnTo>
                          <a:pt x="249" y="92"/>
                        </a:lnTo>
                        <a:lnTo>
                          <a:pt x="259" y="99"/>
                        </a:lnTo>
                        <a:lnTo>
                          <a:pt x="271" y="108"/>
                        </a:lnTo>
                        <a:lnTo>
                          <a:pt x="282" y="119"/>
                        </a:lnTo>
                        <a:lnTo>
                          <a:pt x="294" y="133"/>
                        </a:lnTo>
                        <a:lnTo>
                          <a:pt x="307" y="148"/>
                        </a:lnTo>
                        <a:lnTo>
                          <a:pt x="321" y="167"/>
                        </a:lnTo>
                        <a:lnTo>
                          <a:pt x="336" y="189"/>
                        </a:lnTo>
                        <a:lnTo>
                          <a:pt x="351" y="214"/>
                        </a:lnTo>
                        <a:lnTo>
                          <a:pt x="368" y="244"/>
                        </a:lnTo>
                        <a:lnTo>
                          <a:pt x="387" y="277"/>
                        </a:lnTo>
                        <a:lnTo>
                          <a:pt x="407" y="316"/>
                        </a:lnTo>
                        <a:lnTo>
                          <a:pt x="427" y="354"/>
                        </a:lnTo>
                        <a:lnTo>
                          <a:pt x="444" y="386"/>
                        </a:lnTo>
                        <a:lnTo>
                          <a:pt x="458" y="413"/>
                        </a:lnTo>
                        <a:lnTo>
                          <a:pt x="472" y="436"/>
                        </a:lnTo>
                        <a:lnTo>
                          <a:pt x="484" y="456"/>
                        </a:lnTo>
                        <a:lnTo>
                          <a:pt x="494" y="472"/>
                        </a:lnTo>
                        <a:lnTo>
                          <a:pt x="502" y="487"/>
                        </a:lnTo>
                        <a:lnTo>
                          <a:pt x="511" y="501"/>
                        </a:lnTo>
                        <a:lnTo>
                          <a:pt x="518" y="513"/>
                        </a:lnTo>
                        <a:lnTo>
                          <a:pt x="525" y="526"/>
                        </a:lnTo>
                        <a:lnTo>
                          <a:pt x="532" y="538"/>
                        </a:lnTo>
                        <a:lnTo>
                          <a:pt x="539" y="554"/>
                        </a:lnTo>
                        <a:lnTo>
                          <a:pt x="545" y="571"/>
                        </a:lnTo>
                        <a:lnTo>
                          <a:pt x="553" y="591"/>
                        </a:lnTo>
                        <a:lnTo>
                          <a:pt x="561" y="614"/>
                        </a:lnTo>
                        <a:lnTo>
                          <a:pt x="569" y="641"/>
                        </a:lnTo>
                        <a:lnTo>
                          <a:pt x="586" y="694"/>
                        </a:lnTo>
                        <a:lnTo>
                          <a:pt x="598" y="734"/>
                        </a:lnTo>
                        <a:lnTo>
                          <a:pt x="607" y="762"/>
                        </a:lnTo>
                        <a:lnTo>
                          <a:pt x="612" y="780"/>
                        </a:lnTo>
                        <a:lnTo>
                          <a:pt x="617" y="791"/>
                        </a:lnTo>
                        <a:lnTo>
                          <a:pt x="618" y="797"/>
                        </a:lnTo>
                        <a:lnTo>
                          <a:pt x="619" y="800"/>
                        </a:lnTo>
                        <a:lnTo>
                          <a:pt x="619" y="803"/>
                        </a:lnTo>
                        <a:lnTo>
                          <a:pt x="621" y="810"/>
                        </a:lnTo>
                        <a:lnTo>
                          <a:pt x="624" y="822"/>
                        </a:lnTo>
                        <a:lnTo>
                          <a:pt x="629" y="834"/>
                        </a:lnTo>
                        <a:lnTo>
                          <a:pt x="638" y="848"/>
                        </a:lnTo>
                        <a:lnTo>
                          <a:pt x="647" y="859"/>
                        </a:lnTo>
                        <a:lnTo>
                          <a:pt x="661" y="869"/>
                        </a:lnTo>
                        <a:lnTo>
                          <a:pt x="677" y="874"/>
                        </a:lnTo>
                        <a:lnTo>
                          <a:pt x="693" y="875"/>
                        </a:lnTo>
                        <a:lnTo>
                          <a:pt x="705" y="872"/>
                        </a:lnTo>
                        <a:lnTo>
                          <a:pt x="712" y="866"/>
                        </a:lnTo>
                        <a:lnTo>
                          <a:pt x="715" y="856"/>
                        </a:lnTo>
                        <a:lnTo>
                          <a:pt x="715" y="845"/>
                        </a:lnTo>
                        <a:lnTo>
                          <a:pt x="711" y="830"/>
                        </a:lnTo>
                        <a:lnTo>
                          <a:pt x="703" y="814"/>
                        </a:lnTo>
                        <a:lnTo>
                          <a:pt x="692" y="795"/>
                        </a:lnTo>
                        <a:lnTo>
                          <a:pt x="683" y="780"/>
                        </a:lnTo>
                        <a:lnTo>
                          <a:pt x="676" y="768"/>
                        </a:lnTo>
                        <a:lnTo>
                          <a:pt x="673" y="762"/>
                        </a:lnTo>
                        <a:lnTo>
                          <a:pt x="672" y="756"/>
                        </a:lnTo>
                        <a:lnTo>
                          <a:pt x="672" y="750"/>
                        </a:lnTo>
                        <a:lnTo>
                          <a:pt x="671" y="743"/>
                        </a:lnTo>
                        <a:lnTo>
                          <a:pt x="668" y="731"/>
                        </a:lnTo>
                        <a:lnTo>
                          <a:pt x="663" y="715"/>
                        </a:lnTo>
                        <a:lnTo>
                          <a:pt x="658" y="699"/>
                        </a:lnTo>
                        <a:lnTo>
                          <a:pt x="654" y="692"/>
                        </a:lnTo>
                        <a:lnTo>
                          <a:pt x="652" y="687"/>
                        </a:lnTo>
                        <a:lnTo>
                          <a:pt x="651" y="684"/>
                        </a:lnTo>
                        <a:lnTo>
                          <a:pt x="649" y="679"/>
                        </a:lnTo>
                        <a:lnTo>
                          <a:pt x="646" y="667"/>
                        </a:lnTo>
                        <a:lnTo>
                          <a:pt x="641" y="649"/>
                        </a:lnTo>
                        <a:lnTo>
                          <a:pt x="631" y="617"/>
                        </a:lnTo>
                        <a:lnTo>
                          <a:pt x="626" y="599"/>
                        </a:lnTo>
                        <a:lnTo>
                          <a:pt x="622" y="585"/>
                        </a:lnTo>
                        <a:lnTo>
                          <a:pt x="618" y="573"/>
                        </a:lnTo>
                        <a:lnTo>
                          <a:pt x="615" y="564"/>
                        </a:lnTo>
                        <a:lnTo>
                          <a:pt x="611" y="555"/>
                        </a:lnTo>
                        <a:lnTo>
                          <a:pt x="608" y="548"/>
                        </a:lnTo>
                        <a:lnTo>
                          <a:pt x="605" y="542"/>
                        </a:lnTo>
                        <a:lnTo>
                          <a:pt x="602" y="535"/>
                        </a:lnTo>
                        <a:lnTo>
                          <a:pt x="598" y="529"/>
                        </a:lnTo>
                        <a:lnTo>
                          <a:pt x="594" y="523"/>
                        </a:lnTo>
                        <a:lnTo>
                          <a:pt x="589" y="514"/>
                        </a:lnTo>
                        <a:lnTo>
                          <a:pt x="584" y="506"/>
                        </a:lnTo>
                        <a:lnTo>
                          <a:pt x="577" y="494"/>
                        </a:lnTo>
                        <a:lnTo>
                          <a:pt x="569" y="481"/>
                        </a:lnTo>
                        <a:lnTo>
                          <a:pt x="561" y="465"/>
                        </a:lnTo>
                        <a:lnTo>
                          <a:pt x="551" y="446"/>
                        </a:lnTo>
                        <a:lnTo>
                          <a:pt x="540" y="426"/>
                        </a:lnTo>
                        <a:lnTo>
                          <a:pt x="531" y="407"/>
                        </a:lnTo>
                        <a:lnTo>
                          <a:pt x="522" y="391"/>
                        </a:lnTo>
                        <a:lnTo>
                          <a:pt x="514" y="375"/>
                        </a:lnTo>
                        <a:lnTo>
                          <a:pt x="507" y="360"/>
                        </a:lnTo>
                        <a:lnTo>
                          <a:pt x="499" y="345"/>
                        </a:lnTo>
                        <a:lnTo>
                          <a:pt x="492" y="332"/>
                        </a:lnTo>
                        <a:lnTo>
                          <a:pt x="486" y="318"/>
                        </a:lnTo>
                        <a:lnTo>
                          <a:pt x="478" y="305"/>
                        </a:lnTo>
                        <a:lnTo>
                          <a:pt x="471" y="291"/>
                        </a:lnTo>
                        <a:lnTo>
                          <a:pt x="463" y="277"/>
                        </a:lnTo>
                        <a:lnTo>
                          <a:pt x="455" y="263"/>
                        </a:lnTo>
                        <a:lnTo>
                          <a:pt x="446" y="247"/>
                        </a:lnTo>
                        <a:lnTo>
                          <a:pt x="436" y="231"/>
                        </a:lnTo>
                        <a:lnTo>
                          <a:pt x="425" y="213"/>
                        </a:lnTo>
                        <a:lnTo>
                          <a:pt x="413" y="194"/>
                        </a:lnTo>
                        <a:lnTo>
                          <a:pt x="390" y="160"/>
                        </a:lnTo>
                        <a:lnTo>
                          <a:pt x="372" y="133"/>
                        </a:lnTo>
                        <a:lnTo>
                          <a:pt x="358" y="112"/>
                        </a:lnTo>
                        <a:lnTo>
                          <a:pt x="345" y="96"/>
                        </a:lnTo>
                        <a:lnTo>
                          <a:pt x="335" y="83"/>
                        </a:lnTo>
                        <a:lnTo>
                          <a:pt x="325" y="74"/>
                        </a:lnTo>
                        <a:lnTo>
                          <a:pt x="316" y="65"/>
                        </a:lnTo>
                        <a:lnTo>
                          <a:pt x="305" y="56"/>
                        </a:lnTo>
                        <a:lnTo>
                          <a:pt x="299" y="51"/>
                        </a:lnTo>
                        <a:lnTo>
                          <a:pt x="292" y="46"/>
                        </a:lnTo>
                        <a:lnTo>
                          <a:pt x="283" y="39"/>
                        </a:lnTo>
                        <a:lnTo>
                          <a:pt x="274" y="33"/>
                        </a:lnTo>
                        <a:lnTo>
                          <a:pt x="264" y="28"/>
                        </a:lnTo>
                        <a:lnTo>
                          <a:pt x="254" y="21"/>
                        </a:lnTo>
                        <a:lnTo>
                          <a:pt x="242" y="16"/>
                        </a:lnTo>
                        <a:lnTo>
                          <a:pt x="231" y="12"/>
                        </a:lnTo>
                        <a:lnTo>
                          <a:pt x="219" y="8"/>
                        </a:lnTo>
                        <a:lnTo>
                          <a:pt x="207" y="4"/>
                        </a:lnTo>
                        <a:lnTo>
                          <a:pt x="195" y="2"/>
                        </a:lnTo>
                        <a:lnTo>
                          <a:pt x="183" y="0"/>
                        </a:lnTo>
                        <a:lnTo>
                          <a:pt x="171" y="0"/>
                        </a:lnTo>
                        <a:lnTo>
                          <a:pt x="159" y="2"/>
                        </a:lnTo>
                        <a:lnTo>
                          <a:pt x="148" y="5"/>
                        </a:lnTo>
                        <a:lnTo>
                          <a:pt x="137" y="9"/>
                        </a:lnTo>
                        <a:lnTo>
                          <a:pt x="118" y="19"/>
                        </a:lnTo>
                        <a:lnTo>
                          <a:pt x="100" y="28"/>
                        </a:lnTo>
                        <a:lnTo>
                          <a:pt x="83" y="37"/>
                        </a:lnTo>
                        <a:lnTo>
                          <a:pt x="68" y="47"/>
                        </a:lnTo>
                        <a:lnTo>
                          <a:pt x="54" y="57"/>
                        </a:lnTo>
                        <a:lnTo>
                          <a:pt x="40" y="71"/>
                        </a:lnTo>
                        <a:lnTo>
                          <a:pt x="27" y="86"/>
                        </a:lnTo>
                        <a:lnTo>
                          <a:pt x="14" y="107"/>
                        </a:lnTo>
                        <a:lnTo>
                          <a:pt x="7" y="119"/>
                        </a:lnTo>
                        <a:lnTo>
                          <a:pt x="4" y="129"/>
                        </a:lnTo>
                        <a:lnTo>
                          <a:pt x="1" y="139"/>
                        </a:lnTo>
                        <a:lnTo>
                          <a:pt x="0" y="147"/>
                        </a:lnTo>
                        <a:lnTo>
                          <a:pt x="0" y="154"/>
                        </a:lnTo>
                        <a:lnTo>
                          <a:pt x="0" y="159"/>
                        </a:lnTo>
                        <a:lnTo>
                          <a:pt x="1" y="162"/>
                        </a:lnTo>
                        <a:lnTo>
                          <a:pt x="1" y="163"/>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grpSp>
            <p:sp>
              <p:nvSpPr>
                <p:cNvPr id="192" name="Text Box 248">
                  <a:extLst>
                    <a:ext uri="{FF2B5EF4-FFF2-40B4-BE49-F238E27FC236}">
                      <a16:creationId xmlns:a16="http://schemas.microsoft.com/office/drawing/2014/main" id="{7C90B38E-3B4C-47DC-8D04-18A9787284D3}"/>
                    </a:ext>
                  </a:extLst>
                </p:cNvPr>
                <p:cNvSpPr txBox="1">
                  <a:spLocks noChangeAspect="1" noChangeArrowheads="1"/>
                </p:cNvSpPr>
                <p:nvPr/>
              </p:nvSpPr>
              <p:spPr bwMode="auto">
                <a:xfrm>
                  <a:off x="1008" y="1815"/>
                  <a:ext cx="718" cy="312"/>
                </a:xfrm>
                <a:prstGeom prst="rect">
                  <a:avLst/>
                </a:prstGeom>
                <a:noFill/>
                <a:ln w="9525">
                  <a:noFill/>
                  <a:miter lim="800000"/>
                  <a:headEnd/>
                  <a:tailEnd/>
                </a:ln>
              </p:spPr>
              <p:txBody>
                <a:bodyPr wrap="none" lIns="0" tIns="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000" b="1" i="0" u="none" strike="noStrike" kern="0" cap="none" spc="0" normalizeH="0" baseline="0" noProof="0">
                      <a:ln>
                        <a:noFill/>
                      </a:ln>
                      <a:solidFill>
                        <a:srgbClr val="3333CC"/>
                      </a:solidFill>
                      <a:effectLst/>
                      <a:uLnTx/>
                      <a:uFillTx/>
                      <a:latin typeface="Calibri" panose="020F0502020204030204"/>
                      <a:cs typeface="+mn-cs"/>
                    </a:rPr>
                    <a:t>Area A</a:t>
                  </a:r>
                </a:p>
              </p:txBody>
            </p:sp>
          </p:grpSp>
          <p:grpSp>
            <p:nvGrpSpPr>
              <p:cNvPr id="22" name="Group 249">
                <a:extLst>
                  <a:ext uri="{FF2B5EF4-FFF2-40B4-BE49-F238E27FC236}">
                    <a16:creationId xmlns:a16="http://schemas.microsoft.com/office/drawing/2014/main" id="{47A3B829-24B0-420C-913E-1485CECFF6EC}"/>
                  </a:ext>
                </a:extLst>
              </p:cNvPr>
              <p:cNvGrpSpPr>
                <a:grpSpLocks noChangeAspect="1"/>
              </p:cNvGrpSpPr>
              <p:nvPr/>
            </p:nvGrpSpPr>
            <p:grpSpPr bwMode="auto">
              <a:xfrm>
                <a:off x="1755" y="1635"/>
                <a:ext cx="315" cy="356"/>
                <a:chOff x="1008" y="1240"/>
                <a:chExt cx="718" cy="887"/>
              </a:xfrm>
            </p:grpSpPr>
            <p:grpSp>
              <p:nvGrpSpPr>
                <p:cNvPr id="171" name="Group 250">
                  <a:extLst>
                    <a:ext uri="{FF2B5EF4-FFF2-40B4-BE49-F238E27FC236}">
                      <a16:creationId xmlns:a16="http://schemas.microsoft.com/office/drawing/2014/main" id="{CE90B85C-D75D-47BD-A6AB-6DA43A544E29}"/>
                    </a:ext>
                  </a:extLst>
                </p:cNvPr>
                <p:cNvGrpSpPr>
                  <a:grpSpLocks noChangeAspect="1"/>
                </p:cNvGrpSpPr>
                <p:nvPr/>
              </p:nvGrpSpPr>
              <p:grpSpPr bwMode="auto">
                <a:xfrm>
                  <a:off x="1008" y="1240"/>
                  <a:ext cx="576" cy="494"/>
                  <a:chOff x="603" y="2524"/>
                  <a:chExt cx="897" cy="868"/>
                </a:xfrm>
              </p:grpSpPr>
              <p:sp>
                <p:nvSpPr>
                  <p:cNvPr id="173" name="Freeform 251">
                    <a:extLst>
                      <a:ext uri="{FF2B5EF4-FFF2-40B4-BE49-F238E27FC236}">
                        <a16:creationId xmlns:a16="http://schemas.microsoft.com/office/drawing/2014/main" id="{B7FD299F-D623-4E17-8D03-54C2892A443A}"/>
                      </a:ext>
                    </a:extLst>
                  </p:cNvPr>
                  <p:cNvSpPr>
                    <a:spLocks noChangeAspect="1"/>
                  </p:cNvSpPr>
                  <p:nvPr/>
                </p:nvSpPr>
                <p:spPr bwMode="auto">
                  <a:xfrm>
                    <a:off x="1026" y="2584"/>
                    <a:ext cx="306" cy="352"/>
                  </a:xfrm>
                  <a:custGeom>
                    <a:avLst/>
                    <a:gdLst>
                      <a:gd name="T0" fmla="*/ 0 w 993"/>
                      <a:gd name="T1" fmla="*/ 0 h 1143"/>
                      <a:gd name="T2" fmla="*/ 0 w 993"/>
                      <a:gd name="T3" fmla="*/ 0 h 1143"/>
                      <a:gd name="T4" fmla="*/ 0 w 993"/>
                      <a:gd name="T5" fmla="*/ 0 h 1143"/>
                      <a:gd name="T6" fmla="*/ 0 w 993"/>
                      <a:gd name="T7" fmla="*/ 0 h 1143"/>
                      <a:gd name="T8" fmla="*/ 0 w 993"/>
                      <a:gd name="T9" fmla="*/ 0 h 1143"/>
                      <a:gd name="T10" fmla="*/ 0 w 993"/>
                      <a:gd name="T11" fmla="*/ 0 h 1143"/>
                      <a:gd name="T12" fmla="*/ 0 w 993"/>
                      <a:gd name="T13" fmla="*/ 0 h 1143"/>
                      <a:gd name="T14" fmla="*/ 0 w 993"/>
                      <a:gd name="T15" fmla="*/ 0 h 1143"/>
                      <a:gd name="T16" fmla="*/ 0 w 993"/>
                      <a:gd name="T17" fmla="*/ 0 h 1143"/>
                      <a:gd name="T18" fmla="*/ 0 w 993"/>
                      <a:gd name="T19" fmla="*/ 0 h 1143"/>
                      <a:gd name="T20" fmla="*/ 0 w 993"/>
                      <a:gd name="T21" fmla="*/ 0 h 1143"/>
                      <a:gd name="T22" fmla="*/ 0 w 993"/>
                      <a:gd name="T23" fmla="*/ 0 h 1143"/>
                      <a:gd name="T24" fmla="*/ 0 w 993"/>
                      <a:gd name="T25" fmla="*/ 0 h 1143"/>
                      <a:gd name="T26" fmla="*/ 0 w 993"/>
                      <a:gd name="T27" fmla="*/ 0 h 1143"/>
                      <a:gd name="T28" fmla="*/ 0 w 993"/>
                      <a:gd name="T29" fmla="*/ 0 h 1143"/>
                      <a:gd name="T30" fmla="*/ 0 w 993"/>
                      <a:gd name="T31" fmla="*/ 0 h 1143"/>
                      <a:gd name="T32" fmla="*/ 0 w 993"/>
                      <a:gd name="T33" fmla="*/ 0 h 1143"/>
                      <a:gd name="T34" fmla="*/ 0 w 993"/>
                      <a:gd name="T35" fmla="*/ 0 h 1143"/>
                      <a:gd name="T36" fmla="*/ 0 w 993"/>
                      <a:gd name="T37" fmla="*/ 0 h 1143"/>
                      <a:gd name="T38" fmla="*/ 0 w 993"/>
                      <a:gd name="T39" fmla="*/ 0 h 1143"/>
                      <a:gd name="T40" fmla="*/ 0 w 993"/>
                      <a:gd name="T41" fmla="*/ 0 h 1143"/>
                      <a:gd name="T42" fmla="*/ 0 w 993"/>
                      <a:gd name="T43" fmla="*/ 0 h 1143"/>
                      <a:gd name="T44" fmla="*/ 0 w 993"/>
                      <a:gd name="T45" fmla="*/ 0 h 1143"/>
                      <a:gd name="T46" fmla="*/ 0 w 993"/>
                      <a:gd name="T47" fmla="*/ 0 h 1143"/>
                      <a:gd name="T48" fmla="*/ 0 w 993"/>
                      <a:gd name="T49" fmla="*/ 0 h 1143"/>
                      <a:gd name="T50" fmla="*/ 0 w 993"/>
                      <a:gd name="T51" fmla="*/ 0 h 1143"/>
                      <a:gd name="T52" fmla="*/ 0 w 993"/>
                      <a:gd name="T53" fmla="*/ 0 h 1143"/>
                      <a:gd name="T54" fmla="*/ 0 w 993"/>
                      <a:gd name="T55" fmla="*/ 0 h 1143"/>
                      <a:gd name="T56" fmla="*/ 0 w 993"/>
                      <a:gd name="T57" fmla="*/ 0 h 1143"/>
                      <a:gd name="T58" fmla="*/ 0 w 993"/>
                      <a:gd name="T59" fmla="*/ 0 h 1143"/>
                      <a:gd name="T60" fmla="*/ 0 w 993"/>
                      <a:gd name="T61" fmla="*/ 0 h 1143"/>
                      <a:gd name="T62" fmla="*/ 0 w 993"/>
                      <a:gd name="T63" fmla="*/ 0 h 1143"/>
                      <a:gd name="T64" fmla="*/ 0 w 993"/>
                      <a:gd name="T65" fmla="*/ 0 h 1143"/>
                      <a:gd name="T66" fmla="*/ 0 w 993"/>
                      <a:gd name="T67" fmla="*/ 0 h 1143"/>
                      <a:gd name="T68" fmla="*/ 0 w 993"/>
                      <a:gd name="T69" fmla="*/ 0 h 1143"/>
                      <a:gd name="T70" fmla="*/ 0 w 993"/>
                      <a:gd name="T71" fmla="*/ 0 h 1143"/>
                      <a:gd name="T72" fmla="*/ 0 w 993"/>
                      <a:gd name="T73" fmla="*/ 0 h 1143"/>
                      <a:gd name="T74" fmla="*/ 0 w 993"/>
                      <a:gd name="T75" fmla="*/ 0 h 1143"/>
                      <a:gd name="T76" fmla="*/ 0 w 993"/>
                      <a:gd name="T77" fmla="*/ 0 h 1143"/>
                      <a:gd name="T78" fmla="*/ 0 w 993"/>
                      <a:gd name="T79" fmla="*/ 0 h 1143"/>
                      <a:gd name="T80" fmla="*/ 0 w 993"/>
                      <a:gd name="T81" fmla="*/ 0 h 1143"/>
                      <a:gd name="T82" fmla="*/ 0 w 993"/>
                      <a:gd name="T83" fmla="*/ 0 h 1143"/>
                      <a:gd name="T84" fmla="*/ 0 w 993"/>
                      <a:gd name="T85" fmla="*/ 0 h 1143"/>
                      <a:gd name="T86" fmla="*/ 0 w 993"/>
                      <a:gd name="T87" fmla="*/ 0 h 1143"/>
                      <a:gd name="T88" fmla="*/ 0 w 993"/>
                      <a:gd name="T89" fmla="*/ 0 h 1143"/>
                      <a:gd name="T90" fmla="*/ 0 w 993"/>
                      <a:gd name="T91" fmla="*/ 0 h 1143"/>
                      <a:gd name="T92" fmla="*/ 0 w 993"/>
                      <a:gd name="T93" fmla="*/ 0 h 1143"/>
                      <a:gd name="T94" fmla="*/ 0 w 993"/>
                      <a:gd name="T95" fmla="*/ 0 h 1143"/>
                      <a:gd name="T96" fmla="*/ 0 w 993"/>
                      <a:gd name="T97" fmla="*/ 0 h 1143"/>
                      <a:gd name="T98" fmla="*/ 0 w 993"/>
                      <a:gd name="T99" fmla="*/ 0 h 1143"/>
                      <a:gd name="T100" fmla="*/ 0 w 993"/>
                      <a:gd name="T101" fmla="*/ 0 h 1143"/>
                      <a:gd name="T102" fmla="*/ 0 w 993"/>
                      <a:gd name="T103" fmla="*/ 0 h 1143"/>
                      <a:gd name="T104" fmla="*/ 0 w 993"/>
                      <a:gd name="T105" fmla="*/ 0 h 1143"/>
                      <a:gd name="T106" fmla="*/ 0 w 993"/>
                      <a:gd name="T107" fmla="*/ 0 h 1143"/>
                      <a:gd name="T108" fmla="*/ 0 w 993"/>
                      <a:gd name="T109" fmla="*/ 0 h 1143"/>
                      <a:gd name="T110" fmla="*/ 0 w 993"/>
                      <a:gd name="T111" fmla="*/ 0 h 1143"/>
                      <a:gd name="T112" fmla="*/ 0 w 993"/>
                      <a:gd name="T113" fmla="*/ 0 h 1143"/>
                      <a:gd name="T114" fmla="*/ 0 w 993"/>
                      <a:gd name="T115" fmla="*/ 0 h 1143"/>
                      <a:gd name="T116" fmla="*/ 0 w 993"/>
                      <a:gd name="T117" fmla="*/ 0 h 1143"/>
                      <a:gd name="T118" fmla="*/ 0 w 993"/>
                      <a:gd name="T119" fmla="*/ 0 h 114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93"/>
                      <a:gd name="T181" fmla="*/ 0 h 1143"/>
                      <a:gd name="T182" fmla="*/ 993 w 993"/>
                      <a:gd name="T183" fmla="*/ 1143 h 114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93" h="1143">
                        <a:moveTo>
                          <a:pt x="960" y="306"/>
                        </a:moveTo>
                        <a:lnTo>
                          <a:pt x="921" y="295"/>
                        </a:lnTo>
                        <a:lnTo>
                          <a:pt x="883" y="284"/>
                        </a:lnTo>
                        <a:lnTo>
                          <a:pt x="844" y="274"/>
                        </a:lnTo>
                        <a:lnTo>
                          <a:pt x="804" y="263"/>
                        </a:lnTo>
                        <a:lnTo>
                          <a:pt x="765" y="254"/>
                        </a:lnTo>
                        <a:lnTo>
                          <a:pt x="725" y="243"/>
                        </a:lnTo>
                        <a:lnTo>
                          <a:pt x="685" y="234"/>
                        </a:lnTo>
                        <a:lnTo>
                          <a:pt x="647" y="223"/>
                        </a:lnTo>
                        <a:lnTo>
                          <a:pt x="608" y="214"/>
                        </a:lnTo>
                        <a:lnTo>
                          <a:pt x="568" y="204"/>
                        </a:lnTo>
                        <a:lnTo>
                          <a:pt x="530" y="193"/>
                        </a:lnTo>
                        <a:lnTo>
                          <a:pt x="491" y="181"/>
                        </a:lnTo>
                        <a:lnTo>
                          <a:pt x="454" y="170"/>
                        </a:lnTo>
                        <a:lnTo>
                          <a:pt x="417" y="158"/>
                        </a:lnTo>
                        <a:lnTo>
                          <a:pt x="380" y="146"/>
                        </a:lnTo>
                        <a:lnTo>
                          <a:pt x="345" y="132"/>
                        </a:lnTo>
                        <a:lnTo>
                          <a:pt x="310" y="118"/>
                        </a:lnTo>
                        <a:lnTo>
                          <a:pt x="277" y="103"/>
                        </a:lnTo>
                        <a:lnTo>
                          <a:pt x="245" y="88"/>
                        </a:lnTo>
                        <a:lnTo>
                          <a:pt x="216" y="73"/>
                        </a:lnTo>
                        <a:lnTo>
                          <a:pt x="187" y="59"/>
                        </a:lnTo>
                        <a:lnTo>
                          <a:pt x="160" y="45"/>
                        </a:lnTo>
                        <a:lnTo>
                          <a:pt x="136" y="34"/>
                        </a:lnTo>
                        <a:lnTo>
                          <a:pt x="113" y="22"/>
                        </a:lnTo>
                        <a:lnTo>
                          <a:pt x="92" y="13"/>
                        </a:lnTo>
                        <a:lnTo>
                          <a:pt x="73" y="6"/>
                        </a:lnTo>
                        <a:lnTo>
                          <a:pt x="57" y="2"/>
                        </a:lnTo>
                        <a:lnTo>
                          <a:pt x="43" y="0"/>
                        </a:lnTo>
                        <a:lnTo>
                          <a:pt x="30" y="2"/>
                        </a:lnTo>
                        <a:lnTo>
                          <a:pt x="21" y="7"/>
                        </a:lnTo>
                        <a:lnTo>
                          <a:pt x="13" y="16"/>
                        </a:lnTo>
                        <a:lnTo>
                          <a:pt x="8" y="29"/>
                        </a:lnTo>
                        <a:lnTo>
                          <a:pt x="5" y="49"/>
                        </a:lnTo>
                        <a:lnTo>
                          <a:pt x="3" y="78"/>
                        </a:lnTo>
                        <a:lnTo>
                          <a:pt x="1" y="113"/>
                        </a:lnTo>
                        <a:lnTo>
                          <a:pt x="0" y="155"/>
                        </a:lnTo>
                        <a:lnTo>
                          <a:pt x="0" y="202"/>
                        </a:lnTo>
                        <a:lnTo>
                          <a:pt x="1" y="253"/>
                        </a:lnTo>
                        <a:lnTo>
                          <a:pt x="2" y="306"/>
                        </a:lnTo>
                        <a:lnTo>
                          <a:pt x="3" y="361"/>
                        </a:lnTo>
                        <a:lnTo>
                          <a:pt x="5" y="415"/>
                        </a:lnTo>
                        <a:lnTo>
                          <a:pt x="8" y="469"/>
                        </a:lnTo>
                        <a:lnTo>
                          <a:pt x="11" y="521"/>
                        </a:lnTo>
                        <a:lnTo>
                          <a:pt x="14" y="570"/>
                        </a:lnTo>
                        <a:lnTo>
                          <a:pt x="18" y="614"/>
                        </a:lnTo>
                        <a:lnTo>
                          <a:pt x="22" y="652"/>
                        </a:lnTo>
                        <a:lnTo>
                          <a:pt x="25" y="684"/>
                        </a:lnTo>
                        <a:lnTo>
                          <a:pt x="29" y="708"/>
                        </a:lnTo>
                        <a:lnTo>
                          <a:pt x="32" y="727"/>
                        </a:lnTo>
                        <a:lnTo>
                          <a:pt x="34" y="743"/>
                        </a:lnTo>
                        <a:lnTo>
                          <a:pt x="35" y="757"/>
                        </a:lnTo>
                        <a:lnTo>
                          <a:pt x="36" y="770"/>
                        </a:lnTo>
                        <a:lnTo>
                          <a:pt x="37" y="781"/>
                        </a:lnTo>
                        <a:lnTo>
                          <a:pt x="41" y="792"/>
                        </a:lnTo>
                        <a:lnTo>
                          <a:pt x="44" y="801"/>
                        </a:lnTo>
                        <a:lnTo>
                          <a:pt x="49" y="811"/>
                        </a:lnTo>
                        <a:lnTo>
                          <a:pt x="56" y="819"/>
                        </a:lnTo>
                        <a:lnTo>
                          <a:pt x="67" y="829"/>
                        </a:lnTo>
                        <a:lnTo>
                          <a:pt x="80" y="837"/>
                        </a:lnTo>
                        <a:lnTo>
                          <a:pt x="98" y="847"/>
                        </a:lnTo>
                        <a:lnTo>
                          <a:pt x="120" y="858"/>
                        </a:lnTo>
                        <a:lnTo>
                          <a:pt x="146" y="869"/>
                        </a:lnTo>
                        <a:lnTo>
                          <a:pt x="179" y="882"/>
                        </a:lnTo>
                        <a:lnTo>
                          <a:pt x="217" y="897"/>
                        </a:lnTo>
                        <a:lnTo>
                          <a:pt x="259" y="912"/>
                        </a:lnTo>
                        <a:lnTo>
                          <a:pt x="302" y="927"/>
                        </a:lnTo>
                        <a:lnTo>
                          <a:pt x="345" y="942"/>
                        </a:lnTo>
                        <a:lnTo>
                          <a:pt x="390" y="956"/>
                        </a:lnTo>
                        <a:lnTo>
                          <a:pt x="434" y="971"/>
                        </a:lnTo>
                        <a:lnTo>
                          <a:pt x="479" y="985"/>
                        </a:lnTo>
                        <a:lnTo>
                          <a:pt x="523" y="997"/>
                        </a:lnTo>
                        <a:lnTo>
                          <a:pt x="567" y="1011"/>
                        </a:lnTo>
                        <a:lnTo>
                          <a:pt x="609" y="1023"/>
                        </a:lnTo>
                        <a:lnTo>
                          <a:pt x="651" y="1035"/>
                        </a:lnTo>
                        <a:lnTo>
                          <a:pt x="691" y="1047"/>
                        </a:lnTo>
                        <a:lnTo>
                          <a:pt x="728" y="1057"/>
                        </a:lnTo>
                        <a:lnTo>
                          <a:pt x="764" y="1068"/>
                        </a:lnTo>
                        <a:lnTo>
                          <a:pt x="797" y="1077"/>
                        </a:lnTo>
                        <a:lnTo>
                          <a:pt x="827" y="1085"/>
                        </a:lnTo>
                        <a:lnTo>
                          <a:pt x="854" y="1094"/>
                        </a:lnTo>
                        <a:lnTo>
                          <a:pt x="899" y="1110"/>
                        </a:lnTo>
                        <a:lnTo>
                          <a:pt x="934" y="1125"/>
                        </a:lnTo>
                        <a:lnTo>
                          <a:pt x="959" y="1138"/>
                        </a:lnTo>
                        <a:lnTo>
                          <a:pt x="977" y="1143"/>
                        </a:lnTo>
                        <a:lnTo>
                          <a:pt x="987" y="1140"/>
                        </a:lnTo>
                        <a:lnTo>
                          <a:pt x="992" y="1126"/>
                        </a:lnTo>
                        <a:lnTo>
                          <a:pt x="993" y="1097"/>
                        </a:lnTo>
                        <a:lnTo>
                          <a:pt x="990" y="1052"/>
                        </a:lnTo>
                        <a:lnTo>
                          <a:pt x="988" y="1037"/>
                        </a:lnTo>
                        <a:lnTo>
                          <a:pt x="987" y="1019"/>
                        </a:lnTo>
                        <a:lnTo>
                          <a:pt x="986" y="999"/>
                        </a:lnTo>
                        <a:lnTo>
                          <a:pt x="985" y="979"/>
                        </a:lnTo>
                        <a:lnTo>
                          <a:pt x="984" y="954"/>
                        </a:lnTo>
                        <a:lnTo>
                          <a:pt x="983" y="929"/>
                        </a:lnTo>
                        <a:lnTo>
                          <a:pt x="982" y="902"/>
                        </a:lnTo>
                        <a:lnTo>
                          <a:pt x="980" y="874"/>
                        </a:lnTo>
                        <a:lnTo>
                          <a:pt x="979" y="844"/>
                        </a:lnTo>
                        <a:lnTo>
                          <a:pt x="978" y="815"/>
                        </a:lnTo>
                        <a:lnTo>
                          <a:pt x="977" y="783"/>
                        </a:lnTo>
                        <a:lnTo>
                          <a:pt x="976" y="752"/>
                        </a:lnTo>
                        <a:lnTo>
                          <a:pt x="975" y="721"/>
                        </a:lnTo>
                        <a:lnTo>
                          <a:pt x="973" y="688"/>
                        </a:lnTo>
                        <a:lnTo>
                          <a:pt x="972" y="657"/>
                        </a:lnTo>
                        <a:lnTo>
                          <a:pt x="971" y="624"/>
                        </a:lnTo>
                        <a:lnTo>
                          <a:pt x="970" y="594"/>
                        </a:lnTo>
                        <a:lnTo>
                          <a:pt x="969" y="562"/>
                        </a:lnTo>
                        <a:lnTo>
                          <a:pt x="968" y="533"/>
                        </a:lnTo>
                        <a:lnTo>
                          <a:pt x="966" y="503"/>
                        </a:lnTo>
                        <a:lnTo>
                          <a:pt x="965" y="476"/>
                        </a:lnTo>
                        <a:lnTo>
                          <a:pt x="964" y="450"/>
                        </a:lnTo>
                        <a:lnTo>
                          <a:pt x="964" y="425"/>
                        </a:lnTo>
                        <a:lnTo>
                          <a:pt x="963" y="403"/>
                        </a:lnTo>
                        <a:lnTo>
                          <a:pt x="962" y="382"/>
                        </a:lnTo>
                        <a:lnTo>
                          <a:pt x="962" y="363"/>
                        </a:lnTo>
                        <a:lnTo>
                          <a:pt x="961" y="346"/>
                        </a:lnTo>
                        <a:lnTo>
                          <a:pt x="961" y="333"/>
                        </a:lnTo>
                        <a:lnTo>
                          <a:pt x="960" y="321"/>
                        </a:lnTo>
                        <a:lnTo>
                          <a:pt x="960" y="313"/>
                        </a:lnTo>
                        <a:lnTo>
                          <a:pt x="960" y="308"/>
                        </a:lnTo>
                        <a:lnTo>
                          <a:pt x="960" y="306"/>
                        </a:lnTo>
                        <a:close/>
                      </a:path>
                    </a:pathLst>
                  </a:custGeom>
                  <a:solidFill>
                    <a:srgbClr val="CCCC99"/>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74" name="Freeform 252">
                    <a:extLst>
                      <a:ext uri="{FF2B5EF4-FFF2-40B4-BE49-F238E27FC236}">
                        <a16:creationId xmlns:a16="http://schemas.microsoft.com/office/drawing/2014/main" id="{38786BFA-E882-44B3-AE06-8D2C6AF12950}"/>
                      </a:ext>
                    </a:extLst>
                  </p:cNvPr>
                  <p:cNvSpPr>
                    <a:spLocks noChangeAspect="1"/>
                  </p:cNvSpPr>
                  <p:nvPr/>
                </p:nvSpPr>
                <p:spPr bwMode="auto">
                  <a:xfrm>
                    <a:off x="1062" y="2632"/>
                    <a:ext cx="226" cy="248"/>
                  </a:xfrm>
                  <a:custGeom>
                    <a:avLst/>
                    <a:gdLst>
                      <a:gd name="T0" fmla="*/ 0 w 735"/>
                      <a:gd name="T1" fmla="*/ 0 h 805"/>
                      <a:gd name="T2" fmla="*/ 0 w 735"/>
                      <a:gd name="T3" fmla="*/ 0 h 805"/>
                      <a:gd name="T4" fmla="*/ 0 w 735"/>
                      <a:gd name="T5" fmla="*/ 0 h 805"/>
                      <a:gd name="T6" fmla="*/ 0 w 735"/>
                      <a:gd name="T7" fmla="*/ 0 h 805"/>
                      <a:gd name="T8" fmla="*/ 0 w 735"/>
                      <a:gd name="T9" fmla="*/ 0 h 805"/>
                      <a:gd name="T10" fmla="*/ 0 w 735"/>
                      <a:gd name="T11" fmla="*/ 0 h 805"/>
                      <a:gd name="T12" fmla="*/ 0 w 735"/>
                      <a:gd name="T13" fmla="*/ 0 h 805"/>
                      <a:gd name="T14" fmla="*/ 0 w 735"/>
                      <a:gd name="T15" fmla="*/ 0 h 805"/>
                      <a:gd name="T16" fmla="*/ 0 w 735"/>
                      <a:gd name="T17" fmla="*/ 0 h 805"/>
                      <a:gd name="T18" fmla="*/ 0 w 735"/>
                      <a:gd name="T19" fmla="*/ 0 h 805"/>
                      <a:gd name="T20" fmla="*/ 0 w 735"/>
                      <a:gd name="T21" fmla="*/ 0 h 805"/>
                      <a:gd name="T22" fmla="*/ 0 w 735"/>
                      <a:gd name="T23" fmla="*/ 0 h 805"/>
                      <a:gd name="T24" fmla="*/ 0 w 735"/>
                      <a:gd name="T25" fmla="*/ 0 h 805"/>
                      <a:gd name="T26" fmla="*/ 0 w 735"/>
                      <a:gd name="T27" fmla="*/ 0 h 805"/>
                      <a:gd name="T28" fmla="*/ 0 w 735"/>
                      <a:gd name="T29" fmla="*/ 0 h 805"/>
                      <a:gd name="T30" fmla="*/ 0 w 735"/>
                      <a:gd name="T31" fmla="*/ 0 h 805"/>
                      <a:gd name="T32" fmla="*/ 0 w 735"/>
                      <a:gd name="T33" fmla="*/ 0 h 805"/>
                      <a:gd name="T34" fmla="*/ 0 w 735"/>
                      <a:gd name="T35" fmla="*/ 0 h 805"/>
                      <a:gd name="T36" fmla="*/ 0 w 735"/>
                      <a:gd name="T37" fmla="*/ 0 h 805"/>
                      <a:gd name="T38" fmla="*/ 0 w 735"/>
                      <a:gd name="T39" fmla="*/ 0 h 805"/>
                      <a:gd name="T40" fmla="*/ 0 w 735"/>
                      <a:gd name="T41" fmla="*/ 0 h 805"/>
                      <a:gd name="T42" fmla="*/ 0 w 735"/>
                      <a:gd name="T43" fmla="*/ 0 h 805"/>
                      <a:gd name="T44" fmla="*/ 0 w 735"/>
                      <a:gd name="T45" fmla="*/ 0 h 805"/>
                      <a:gd name="T46" fmla="*/ 0 w 735"/>
                      <a:gd name="T47" fmla="*/ 0 h 805"/>
                      <a:gd name="T48" fmla="*/ 0 w 735"/>
                      <a:gd name="T49" fmla="*/ 0 h 805"/>
                      <a:gd name="T50" fmla="*/ 0 w 735"/>
                      <a:gd name="T51" fmla="*/ 0 h 805"/>
                      <a:gd name="T52" fmla="*/ 0 w 735"/>
                      <a:gd name="T53" fmla="*/ 0 h 805"/>
                      <a:gd name="T54" fmla="*/ 0 w 735"/>
                      <a:gd name="T55" fmla="*/ 0 h 805"/>
                      <a:gd name="T56" fmla="*/ 0 w 735"/>
                      <a:gd name="T57" fmla="*/ 0 h 805"/>
                      <a:gd name="T58" fmla="*/ 0 w 735"/>
                      <a:gd name="T59" fmla="*/ 0 h 805"/>
                      <a:gd name="T60" fmla="*/ 0 w 735"/>
                      <a:gd name="T61" fmla="*/ 0 h 805"/>
                      <a:gd name="T62" fmla="*/ 0 w 735"/>
                      <a:gd name="T63" fmla="*/ 0 h 805"/>
                      <a:gd name="T64" fmla="*/ 0 w 735"/>
                      <a:gd name="T65" fmla="*/ 0 h 805"/>
                      <a:gd name="T66" fmla="*/ 0 w 735"/>
                      <a:gd name="T67" fmla="*/ 0 h 805"/>
                      <a:gd name="T68" fmla="*/ 0 w 735"/>
                      <a:gd name="T69" fmla="*/ 0 h 805"/>
                      <a:gd name="T70" fmla="*/ 0 w 735"/>
                      <a:gd name="T71" fmla="*/ 0 h 805"/>
                      <a:gd name="T72" fmla="*/ 0 w 735"/>
                      <a:gd name="T73" fmla="*/ 0 h 805"/>
                      <a:gd name="T74" fmla="*/ 0 w 735"/>
                      <a:gd name="T75" fmla="*/ 0 h 805"/>
                      <a:gd name="T76" fmla="*/ 0 w 735"/>
                      <a:gd name="T77" fmla="*/ 0 h 805"/>
                      <a:gd name="T78" fmla="*/ 0 w 735"/>
                      <a:gd name="T79" fmla="*/ 0 h 805"/>
                      <a:gd name="T80" fmla="*/ 0 w 735"/>
                      <a:gd name="T81" fmla="*/ 0 h 805"/>
                      <a:gd name="T82" fmla="*/ 0 w 735"/>
                      <a:gd name="T83" fmla="*/ 0 h 805"/>
                      <a:gd name="T84" fmla="*/ 0 w 735"/>
                      <a:gd name="T85" fmla="*/ 0 h 805"/>
                      <a:gd name="T86" fmla="*/ 0 w 735"/>
                      <a:gd name="T87" fmla="*/ 0 h 805"/>
                      <a:gd name="T88" fmla="*/ 0 w 735"/>
                      <a:gd name="T89" fmla="*/ 0 h 805"/>
                      <a:gd name="T90" fmla="*/ 0 w 735"/>
                      <a:gd name="T91" fmla="*/ 0 h 805"/>
                      <a:gd name="T92" fmla="*/ 0 w 735"/>
                      <a:gd name="T93" fmla="*/ 0 h 805"/>
                      <a:gd name="T94" fmla="*/ 0 w 735"/>
                      <a:gd name="T95" fmla="*/ 0 h 805"/>
                      <a:gd name="T96" fmla="*/ 0 w 735"/>
                      <a:gd name="T97" fmla="*/ 0 h 805"/>
                      <a:gd name="T98" fmla="*/ 0 w 735"/>
                      <a:gd name="T99" fmla="*/ 0 h 805"/>
                      <a:gd name="T100" fmla="*/ 0 w 735"/>
                      <a:gd name="T101" fmla="*/ 0 h 805"/>
                      <a:gd name="T102" fmla="*/ 0 w 735"/>
                      <a:gd name="T103" fmla="*/ 0 h 805"/>
                      <a:gd name="T104" fmla="*/ 0 w 735"/>
                      <a:gd name="T105" fmla="*/ 0 h 805"/>
                      <a:gd name="T106" fmla="*/ 0 w 735"/>
                      <a:gd name="T107" fmla="*/ 0 h 805"/>
                      <a:gd name="T108" fmla="*/ 0 w 735"/>
                      <a:gd name="T109" fmla="*/ 0 h 805"/>
                      <a:gd name="T110" fmla="*/ 0 w 735"/>
                      <a:gd name="T111" fmla="*/ 0 h 805"/>
                      <a:gd name="T112" fmla="*/ 0 w 735"/>
                      <a:gd name="T113" fmla="*/ 0 h 805"/>
                      <a:gd name="T114" fmla="*/ 0 w 735"/>
                      <a:gd name="T115" fmla="*/ 0 h 805"/>
                      <a:gd name="T116" fmla="*/ 0 w 735"/>
                      <a:gd name="T117" fmla="*/ 0 h 805"/>
                      <a:gd name="T118" fmla="*/ 0 w 735"/>
                      <a:gd name="T119" fmla="*/ 0 h 80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35"/>
                      <a:gd name="T181" fmla="*/ 0 h 805"/>
                      <a:gd name="T182" fmla="*/ 735 w 735"/>
                      <a:gd name="T183" fmla="*/ 805 h 80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35" h="805">
                        <a:moveTo>
                          <a:pt x="17" y="21"/>
                        </a:moveTo>
                        <a:lnTo>
                          <a:pt x="12" y="47"/>
                        </a:lnTo>
                        <a:lnTo>
                          <a:pt x="9" y="70"/>
                        </a:lnTo>
                        <a:lnTo>
                          <a:pt x="5" y="92"/>
                        </a:lnTo>
                        <a:lnTo>
                          <a:pt x="3" y="112"/>
                        </a:lnTo>
                        <a:lnTo>
                          <a:pt x="1" y="129"/>
                        </a:lnTo>
                        <a:lnTo>
                          <a:pt x="0" y="148"/>
                        </a:lnTo>
                        <a:lnTo>
                          <a:pt x="0" y="165"/>
                        </a:lnTo>
                        <a:lnTo>
                          <a:pt x="0" y="183"/>
                        </a:lnTo>
                        <a:lnTo>
                          <a:pt x="0" y="201"/>
                        </a:lnTo>
                        <a:lnTo>
                          <a:pt x="1" y="219"/>
                        </a:lnTo>
                        <a:lnTo>
                          <a:pt x="2" y="237"/>
                        </a:lnTo>
                        <a:lnTo>
                          <a:pt x="4" y="257"/>
                        </a:lnTo>
                        <a:lnTo>
                          <a:pt x="5" y="279"/>
                        </a:lnTo>
                        <a:lnTo>
                          <a:pt x="7" y="303"/>
                        </a:lnTo>
                        <a:lnTo>
                          <a:pt x="9" y="330"/>
                        </a:lnTo>
                        <a:lnTo>
                          <a:pt x="11" y="358"/>
                        </a:lnTo>
                        <a:lnTo>
                          <a:pt x="12" y="386"/>
                        </a:lnTo>
                        <a:lnTo>
                          <a:pt x="12" y="411"/>
                        </a:lnTo>
                        <a:lnTo>
                          <a:pt x="11" y="435"/>
                        </a:lnTo>
                        <a:lnTo>
                          <a:pt x="10" y="454"/>
                        </a:lnTo>
                        <a:lnTo>
                          <a:pt x="7" y="472"/>
                        </a:lnTo>
                        <a:lnTo>
                          <a:pt x="6" y="488"/>
                        </a:lnTo>
                        <a:lnTo>
                          <a:pt x="4" y="503"/>
                        </a:lnTo>
                        <a:lnTo>
                          <a:pt x="4" y="515"/>
                        </a:lnTo>
                        <a:lnTo>
                          <a:pt x="4" y="527"/>
                        </a:lnTo>
                        <a:lnTo>
                          <a:pt x="5" y="537"/>
                        </a:lnTo>
                        <a:lnTo>
                          <a:pt x="7" y="547"/>
                        </a:lnTo>
                        <a:lnTo>
                          <a:pt x="13" y="556"/>
                        </a:lnTo>
                        <a:lnTo>
                          <a:pt x="18" y="566"/>
                        </a:lnTo>
                        <a:lnTo>
                          <a:pt x="27" y="575"/>
                        </a:lnTo>
                        <a:lnTo>
                          <a:pt x="38" y="586"/>
                        </a:lnTo>
                        <a:lnTo>
                          <a:pt x="52" y="596"/>
                        </a:lnTo>
                        <a:lnTo>
                          <a:pt x="69" y="608"/>
                        </a:lnTo>
                        <a:lnTo>
                          <a:pt x="93" y="621"/>
                        </a:lnTo>
                        <a:lnTo>
                          <a:pt x="123" y="636"/>
                        </a:lnTo>
                        <a:lnTo>
                          <a:pt x="156" y="652"/>
                        </a:lnTo>
                        <a:lnTo>
                          <a:pt x="193" y="668"/>
                        </a:lnTo>
                        <a:lnTo>
                          <a:pt x="233" y="685"/>
                        </a:lnTo>
                        <a:lnTo>
                          <a:pt x="274" y="702"/>
                        </a:lnTo>
                        <a:lnTo>
                          <a:pt x="316" y="719"/>
                        </a:lnTo>
                        <a:lnTo>
                          <a:pt x="359" y="734"/>
                        </a:lnTo>
                        <a:lnTo>
                          <a:pt x="401" y="750"/>
                        </a:lnTo>
                        <a:lnTo>
                          <a:pt x="441" y="764"/>
                        </a:lnTo>
                        <a:lnTo>
                          <a:pt x="479" y="776"/>
                        </a:lnTo>
                        <a:lnTo>
                          <a:pt x="515" y="787"/>
                        </a:lnTo>
                        <a:lnTo>
                          <a:pt x="546" y="794"/>
                        </a:lnTo>
                        <a:lnTo>
                          <a:pt x="573" y="801"/>
                        </a:lnTo>
                        <a:lnTo>
                          <a:pt x="595" y="804"/>
                        </a:lnTo>
                        <a:lnTo>
                          <a:pt x="629" y="805"/>
                        </a:lnTo>
                        <a:lnTo>
                          <a:pt x="659" y="803"/>
                        </a:lnTo>
                        <a:lnTo>
                          <a:pt x="684" y="796"/>
                        </a:lnTo>
                        <a:lnTo>
                          <a:pt x="704" y="786"/>
                        </a:lnTo>
                        <a:lnTo>
                          <a:pt x="718" y="772"/>
                        </a:lnTo>
                        <a:lnTo>
                          <a:pt x="729" y="755"/>
                        </a:lnTo>
                        <a:lnTo>
                          <a:pt x="734" y="734"/>
                        </a:lnTo>
                        <a:lnTo>
                          <a:pt x="735" y="709"/>
                        </a:lnTo>
                        <a:lnTo>
                          <a:pt x="734" y="695"/>
                        </a:lnTo>
                        <a:lnTo>
                          <a:pt x="734" y="677"/>
                        </a:lnTo>
                        <a:lnTo>
                          <a:pt x="733" y="658"/>
                        </a:lnTo>
                        <a:lnTo>
                          <a:pt x="732" y="636"/>
                        </a:lnTo>
                        <a:lnTo>
                          <a:pt x="732" y="613"/>
                        </a:lnTo>
                        <a:lnTo>
                          <a:pt x="731" y="589"/>
                        </a:lnTo>
                        <a:lnTo>
                          <a:pt x="730" y="565"/>
                        </a:lnTo>
                        <a:lnTo>
                          <a:pt x="729" y="539"/>
                        </a:lnTo>
                        <a:lnTo>
                          <a:pt x="728" y="514"/>
                        </a:lnTo>
                        <a:lnTo>
                          <a:pt x="727" y="489"/>
                        </a:lnTo>
                        <a:lnTo>
                          <a:pt x="725" y="465"/>
                        </a:lnTo>
                        <a:lnTo>
                          <a:pt x="724" y="441"/>
                        </a:lnTo>
                        <a:lnTo>
                          <a:pt x="722" y="420"/>
                        </a:lnTo>
                        <a:lnTo>
                          <a:pt x="721" y="400"/>
                        </a:lnTo>
                        <a:lnTo>
                          <a:pt x="718" y="382"/>
                        </a:lnTo>
                        <a:lnTo>
                          <a:pt x="716" y="366"/>
                        </a:lnTo>
                        <a:lnTo>
                          <a:pt x="715" y="352"/>
                        </a:lnTo>
                        <a:lnTo>
                          <a:pt x="715" y="336"/>
                        </a:lnTo>
                        <a:lnTo>
                          <a:pt x="716" y="319"/>
                        </a:lnTo>
                        <a:lnTo>
                          <a:pt x="717" y="301"/>
                        </a:lnTo>
                        <a:lnTo>
                          <a:pt x="719" y="285"/>
                        </a:lnTo>
                        <a:lnTo>
                          <a:pt x="721" y="267"/>
                        </a:lnTo>
                        <a:lnTo>
                          <a:pt x="721" y="249"/>
                        </a:lnTo>
                        <a:lnTo>
                          <a:pt x="718" y="232"/>
                        </a:lnTo>
                        <a:lnTo>
                          <a:pt x="715" y="216"/>
                        </a:lnTo>
                        <a:lnTo>
                          <a:pt x="709" y="201"/>
                        </a:lnTo>
                        <a:lnTo>
                          <a:pt x="701" y="187"/>
                        </a:lnTo>
                        <a:lnTo>
                          <a:pt x="688" y="176"/>
                        </a:lnTo>
                        <a:lnTo>
                          <a:pt x="672" y="165"/>
                        </a:lnTo>
                        <a:lnTo>
                          <a:pt x="651" y="158"/>
                        </a:lnTo>
                        <a:lnTo>
                          <a:pt x="626" y="152"/>
                        </a:lnTo>
                        <a:lnTo>
                          <a:pt x="595" y="150"/>
                        </a:lnTo>
                        <a:lnTo>
                          <a:pt x="562" y="149"/>
                        </a:lnTo>
                        <a:lnTo>
                          <a:pt x="531" y="147"/>
                        </a:lnTo>
                        <a:lnTo>
                          <a:pt x="502" y="144"/>
                        </a:lnTo>
                        <a:lnTo>
                          <a:pt x="475" y="141"/>
                        </a:lnTo>
                        <a:lnTo>
                          <a:pt x="449" y="137"/>
                        </a:lnTo>
                        <a:lnTo>
                          <a:pt x="425" y="131"/>
                        </a:lnTo>
                        <a:lnTo>
                          <a:pt x="401" y="126"/>
                        </a:lnTo>
                        <a:lnTo>
                          <a:pt x="379" y="121"/>
                        </a:lnTo>
                        <a:lnTo>
                          <a:pt x="357" y="115"/>
                        </a:lnTo>
                        <a:lnTo>
                          <a:pt x="335" y="107"/>
                        </a:lnTo>
                        <a:lnTo>
                          <a:pt x="314" y="100"/>
                        </a:lnTo>
                        <a:lnTo>
                          <a:pt x="294" y="93"/>
                        </a:lnTo>
                        <a:lnTo>
                          <a:pt x="273" y="85"/>
                        </a:lnTo>
                        <a:lnTo>
                          <a:pt x="252" y="77"/>
                        </a:lnTo>
                        <a:lnTo>
                          <a:pt x="231" y="69"/>
                        </a:lnTo>
                        <a:lnTo>
                          <a:pt x="209" y="60"/>
                        </a:lnTo>
                        <a:lnTo>
                          <a:pt x="188" y="52"/>
                        </a:lnTo>
                        <a:lnTo>
                          <a:pt x="168" y="43"/>
                        </a:lnTo>
                        <a:lnTo>
                          <a:pt x="150" y="36"/>
                        </a:lnTo>
                        <a:lnTo>
                          <a:pt x="133" y="29"/>
                        </a:lnTo>
                        <a:lnTo>
                          <a:pt x="119" y="21"/>
                        </a:lnTo>
                        <a:lnTo>
                          <a:pt x="104" y="16"/>
                        </a:lnTo>
                        <a:lnTo>
                          <a:pt x="91" y="11"/>
                        </a:lnTo>
                        <a:lnTo>
                          <a:pt x="80" y="6"/>
                        </a:lnTo>
                        <a:lnTo>
                          <a:pt x="69" y="2"/>
                        </a:lnTo>
                        <a:lnTo>
                          <a:pt x="60" y="1"/>
                        </a:lnTo>
                        <a:lnTo>
                          <a:pt x="50" y="0"/>
                        </a:lnTo>
                        <a:lnTo>
                          <a:pt x="43" y="1"/>
                        </a:lnTo>
                        <a:lnTo>
                          <a:pt x="36" y="4"/>
                        </a:lnTo>
                        <a:lnTo>
                          <a:pt x="28" y="8"/>
                        </a:lnTo>
                        <a:lnTo>
                          <a:pt x="22" y="14"/>
                        </a:lnTo>
                        <a:lnTo>
                          <a:pt x="17" y="21"/>
                        </a:lnTo>
                        <a:close/>
                      </a:path>
                    </a:pathLst>
                  </a:custGeom>
                  <a:solidFill>
                    <a:srgbClr val="CCFF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75" name="Freeform 253">
                    <a:extLst>
                      <a:ext uri="{FF2B5EF4-FFF2-40B4-BE49-F238E27FC236}">
                        <a16:creationId xmlns:a16="http://schemas.microsoft.com/office/drawing/2014/main" id="{F3F0C74F-5A93-4785-907E-DF4CF70EA6B5}"/>
                      </a:ext>
                    </a:extLst>
                  </p:cNvPr>
                  <p:cNvSpPr>
                    <a:spLocks noChangeAspect="1"/>
                  </p:cNvSpPr>
                  <p:nvPr/>
                </p:nvSpPr>
                <p:spPr bwMode="auto">
                  <a:xfrm>
                    <a:off x="1062" y="2632"/>
                    <a:ext cx="226" cy="248"/>
                  </a:xfrm>
                  <a:custGeom>
                    <a:avLst/>
                    <a:gdLst>
                      <a:gd name="T0" fmla="*/ 0 w 735"/>
                      <a:gd name="T1" fmla="*/ 0 h 805"/>
                      <a:gd name="T2" fmla="*/ 0 w 735"/>
                      <a:gd name="T3" fmla="*/ 0 h 805"/>
                      <a:gd name="T4" fmla="*/ 0 w 735"/>
                      <a:gd name="T5" fmla="*/ 0 h 805"/>
                      <a:gd name="T6" fmla="*/ 0 w 735"/>
                      <a:gd name="T7" fmla="*/ 0 h 805"/>
                      <a:gd name="T8" fmla="*/ 0 w 735"/>
                      <a:gd name="T9" fmla="*/ 0 h 805"/>
                      <a:gd name="T10" fmla="*/ 0 w 735"/>
                      <a:gd name="T11" fmla="*/ 0 h 805"/>
                      <a:gd name="T12" fmla="*/ 0 w 735"/>
                      <a:gd name="T13" fmla="*/ 0 h 805"/>
                      <a:gd name="T14" fmla="*/ 0 w 735"/>
                      <a:gd name="T15" fmla="*/ 0 h 805"/>
                      <a:gd name="T16" fmla="*/ 0 w 735"/>
                      <a:gd name="T17" fmla="*/ 0 h 805"/>
                      <a:gd name="T18" fmla="*/ 0 w 735"/>
                      <a:gd name="T19" fmla="*/ 0 h 805"/>
                      <a:gd name="T20" fmla="*/ 0 w 735"/>
                      <a:gd name="T21" fmla="*/ 0 h 805"/>
                      <a:gd name="T22" fmla="*/ 0 w 735"/>
                      <a:gd name="T23" fmla="*/ 0 h 805"/>
                      <a:gd name="T24" fmla="*/ 0 w 735"/>
                      <a:gd name="T25" fmla="*/ 0 h 805"/>
                      <a:gd name="T26" fmla="*/ 0 w 735"/>
                      <a:gd name="T27" fmla="*/ 0 h 805"/>
                      <a:gd name="T28" fmla="*/ 0 w 735"/>
                      <a:gd name="T29" fmla="*/ 0 h 805"/>
                      <a:gd name="T30" fmla="*/ 0 w 735"/>
                      <a:gd name="T31" fmla="*/ 0 h 805"/>
                      <a:gd name="T32" fmla="*/ 0 w 735"/>
                      <a:gd name="T33" fmla="*/ 0 h 805"/>
                      <a:gd name="T34" fmla="*/ 0 w 735"/>
                      <a:gd name="T35" fmla="*/ 0 h 805"/>
                      <a:gd name="T36" fmla="*/ 0 w 735"/>
                      <a:gd name="T37" fmla="*/ 0 h 805"/>
                      <a:gd name="T38" fmla="*/ 0 w 735"/>
                      <a:gd name="T39" fmla="*/ 0 h 805"/>
                      <a:gd name="T40" fmla="*/ 0 w 735"/>
                      <a:gd name="T41" fmla="*/ 0 h 805"/>
                      <a:gd name="T42" fmla="*/ 0 w 735"/>
                      <a:gd name="T43" fmla="*/ 0 h 805"/>
                      <a:gd name="T44" fmla="*/ 0 w 735"/>
                      <a:gd name="T45" fmla="*/ 0 h 805"/>
                      <a:gd name="T46" fmla="*/ 0 w 735"/>
                      <a:gd name="T47" fmla="*/ 0 h 805"/>
                      <a:gd name="T48" fmla="*/ 0 w 735"/>
                      <a:gd name="T49" fmla="*/ 0 h 805"/>
                      <a:gd name="T50" fmla="*/ 0 w 735"/>
                      <a:gd name="T51" fmla="*/ 0 h 805"/>
                      <a:gd name="T52" fmla="*/ 0 w 735"/>
                      <a:gd name="T53" fmla="*/ 0 h 805"/>
                      <a:gd name="T54" fmla="*/ 0 w 735"/>
                      <a:gd name="T55" fmla="*/ 0 h 805"/>
                      <a:gd name="T56" fmla="*/ 0 w 735"/>
                      <a:gd name="T57" fmla="*/ 0 h 805"/>
                      <a:gd name="T58" fmla="*/ 0 w 735"/>
                      <a:gd name="T59" fmla="*/ 0 h 805"/>
                      <a:gd name="T60" fmla="*/ 0 w 735"/>
                      <a:gd name="T61" fmla="*/ 0 h 805"/>
                      <a:gd name="T62" fmla="*/ 0 w 735"/>
                      <a:gd name="T63" fmla="*/ 0 h 805"/>
                      <a:gd name="T64" fmla="*/ 0 w 735"/>
                      <a:gd name="T65" fmla="*/ 0 h 805"/>
                      <a:gd name="T66" fmla="*/ 0 w 735"/>
                      <a:gd name="T67" fmla="*/ 0 h 805"/>
                      <a:gd name="T68" fmla="*/ 0 w 735"/>
                      <a:gd name="T69" fmla="*/ 0 h 805"/>
                      <a:gd name="T70" fmla="*/ 0 w 735"/>
                      <a:gd name="T71" fmla="*/ 0 h 805"/>
                      <a:gd name="T72" fmla="*/ 0 w 735"/>
                      <a:gd name="T73" fmla="*/ 0 h 805"/>
                      <a:gd name="T74" fmla="*/ 0 w 735"/>
                      <a:gd name="T75" fmla="*/ 0 h 805"/>
                      <a:gd name="T76" fmla="*/ 0 w 735"/>
                      <a:gd name="T77" fmla="*/ 0 h 805"/>
                      <a:gd name="T78" fmla="*/ 0 w 735"/>
                      <a:gd name="T79" fmla="*/ 0 h 805"/>
                      <a:gd name="T80" fmla="*/ 0 w 735"/>
                      <a:gd name="T81" fmla="*/ 0 h 805"/>
                      <a:gd name="T82" fmla="*/ 0 w 735"/>
                      <a:gd name="T83" fmla="*/ 0 h 805"/>
                      <a:gd name="T84" fmla="*/ 0 w 735"/>
                      <a:gd name="T85" fmla="*/ 0 h 80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35"/>
                      <a:gd name="T130" fmla="*/ 0 h 805"/>
                      <a:gd name="T131" fmla="*/ 735 w 735"/>
                      <a:gd name="T132" fmla="*/ 805 h 80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35" h="805">
                        <a:moveTo>
                          <a:pt x="17" y="21"/>
                        </a:moveTo>
                        <a:lnTo>
                          <a:pt x="17" y="21"/>
                        </a:lnTo>
                        <a:lnTo>
                          <a:pt x="12" y="47"/>
                        </a:lnTo>
                        <a:lnTo>
                          <a:pt x="9" y="70"/>
                        </a:lnTo>
                        <a:lnTo>
                          <a:pt x="5" y="92"/>
                        </a:lnTo>
                        <a:lnTo>
                          <a:pt x="3" y="112"/>
                        </a:lnTo>
                        <a:lnTo>
                          <a:pt x="1" y="129"/>
                        </a:lnTo>
                        <a:lnTo>
                          <a:pt x="0" y="148"/>
                        </a:lnTo>
                        <a:lnTo>
                          <a:pt x="0" y="165"/>
                        </a:lnTo>
                        <a:lnTo>
                          <a:pt x="0" y="183"/>
                        </a:lnTo>
                        <a:lnTo>
                          <a:pt x="0" y="201"/>
                        </a:lnTo>
                        <a:lnTo>
                          <a:pt x="1" y="219"/>
                        </a:lnTo>
                        <a:lnTo>
                          <a:pt x="2" y="237"/>
                        </a:lnTo>
                        <a:lnTo>
                          <a:pt x="4" y="257"/>
                        </a:lnTo>
                        <a:lnTo>
                          <a:pt x="5" y="279"/>
                        </a:lnTo>
                        <a:lnTo>
                          <a:pt x="7" y="303"/>
                        </a:lnTo>
                        <a:lnTo>
                          <a:pt x="9" y="330"/>
                        </a:lnTo>
                        <a:lnTo>
                          <a:pt x="11" y="358"/>
                        </a:lnTo>
                        <a:lnTo>
                          <a:pt x="12" y="386"/>
                        </a:lnTo>
                        <a:lnTo>
                          <a:pt x="12" y="411"/>
                        </a:lnTo>
                        <a:lnTo>
                          <a:pt x="11" y="435"/>
                        </a:lnTo>
                        <a:lnTo>
                          <a:pt x="10" y="454"/>
                        </a:lnTo>
                        <a:lnTo>
                          <a:pt x="7" y="472"/>
                        </a:lnTo>
                        <a:lnTo>
                          <a:pt x="6" y="488"/>
                        </a:lnTo>
                        <a:lnTo>
                          <a:pt x="4" y="503"/>
                        </a:lnTo>
                        <a:lnTo>
                          <a:pt x="4" y="515"/>
                        </a:lnTo>
                        <a:lnTo>
                          <a:pt x="4" y="527"/>
                        </a:lnTo>
                        <a:lnTo>
                          <a:pt x="5" y="537"/>
                        </a:lnTo>
                        <a:lnTo>
                          <a:pt x="7" y="547"/>
                        </a:lnTo>
                        <a:lnTo>
                          <a:pt x="13" y="556"/>
                        </a:lnTo>
                        <a:lnTo>
                          <a:pt x="18" y="566"/>
                        </a:lnTo>
                        <a:lnTo>
                          <a:pt x="27" y="575"/>
                        </a:lnTo>
                        <a:lnTo>
                          <a:pt x="38" y="586"/>
                        </a:lnTo>
                        <a:lnTo>
                          <a:pt x="52" y="596"/>
                        </a:lnTo>
                        <a:lnTo>
                          <a:pt x="69" y="608"/>
                        </a:lnTo>
                        <a:lnTo>
                          <a:pt x="93" y="621"/>
                        </a:lnTo>
                        <a:lnTo>
                          <a:pt x="123" y="636"/>
                        </a:lnTo>
                        <a:lnTo>
                          <a:pt x="156" y="652"/>
                        </a:lnTo>
                        <a:lnTo>
                          <a:pt x="193" y="668"/>
                        </a:lnTo>
                        <a:lnTo>
                          <a:pt x="233" y="685"/>
                        </a:lnTo>
                        <a:lnTo>
                          <a:pt x="274" y="702"/>
                        </a:lnTo>
                        <a:lnTo>
                          <a:pt x="316" y="719"/>
                        </a:lnTo>
                        <a:lnTo>
                          <a:pt x="359" y="734"/>
                        </a:lnTo>
                        <a:lnTo>
                          <a:pt x="401" y="750"/>
                        </a:lnTo>
                        <a:lnTo>
                          <a:pt x="441" y="764"/>
                        </a:lnTo>
                        <a:lnTo>
                          <a:pt x="479" y="776"/>
                        </a:lnTo>
                        <a:lnTo>
                          <a:pt x="515" y="787"/>
                        </a:lnTo>
                        <a:lnTo>
                          <a:pt x="546" y="794"/>
                        </a:lnTo>
                        <a:lnTo>
                          <a:pt x="573" y="801"/>
                        </a:lnTo>
                        <a:lnTo>
                          <a:pt x="595" y="804"/>
                        </a:lnTo>
                        <a:lnTo>
                          <a:pt x="629" y="805"/>
                        </a:lnTo>
                        <a:lnTo>
                          <a:pt x="659" y="803"/>
                        </a:lnTo>
                        <a:lnTo>
                          <a:pt x="684" y="796"/>
                        </a:lnTo>
                        <a:lnTo>
                          <a:pt x="704" y="786"/>
                        </a:lnTo>
                        <a:lnTo>
                          <a:pt x="718" y="772"/>
                        </a:lnTo>
                        <a:lnTo>
                          <a:pt x="729" y="755"/>
                        </a:lnTo>
                        <a:lnTo>
                          <a:pt x="734" y="734"/>
                        </a:lnTo>
                        <a:lnTo>
                          <a:pt x="735" y="709"/>
                        </a:lnTo>
                        <a:lnTo>
                          <a:pt x="734" y="695"/>
                        </a:lnTo>
                        <a:lnTo>
                          <a:pt x="734" y="677"/>
                        </a:lnTo>
                        <a:lnTo>
                          <a:pt x="733" y="658"/>
                        </a:lnTo>
                        <a:lnTo>
                          <a:pt x="732" y="636"/>
                        </a:lnTo>
                        <a:lnTo>
                          <a:pt x="732" y="613"/>
                        </a:lnTo>
                        <a:lnTo>
                          <a:pt x="731" y="589"/>
                        </a:lnTo>
                        <a:lnTo>
                          <a:pt x="730" y="565"/>
                        </a:lnTo>
                        <a:lnTo>
                          <a:pt x="729" y="539"/>
                        </a:lnTo>
                        <a:lnTo>
                          <a:pt x="728" y="514"/>
                        </a:lnTo>
                        <a:lnTo>
                          <a:pt x="727" y="489"/>
                        </a:lnTo>
                        <a:lnTo>
                          <a:pt x="725" y="465"/>
                        </a:lnTo>
                        <a:lnTo>
                          <a:pt x="724" y="441"/>
                        </a:lnTo>
                        <a:lnTo>
                          <a:pt x="722" y="420"/>
                        </a:lnTo>
                        <a:lnTo>
                          <a:pt x="721" y="400"/>
                        </a:lnTo>
                        <a:lnTo>
                          <a:pt x="718" y="382"/>
                        </a:lnTo>
                        <a:lnTo>
                          <a:pt x="716" y="366"/>
                        </a:lnTo>
                        <a:lnTo>
                          <a:pt x="715" y="352"/>
                        </a:lnTo>
                        <a:lnTo>
                          <a:pt x="715" y="336"/>
                        </a:lnTo>
                        <a:lnTo>
                          <a:pt x="716" y="319"/>
                        </a:lnTo>
                        <a:lnTo>
                          <a:pt x="717" y="301"/>
                        </a:lnTo>
                        <a:lnTo>
                          <a:pt x="719" y="285"/>
                        </a:lnTo>
                        <a:lnTo>
                          <a:pt x="721" y="267"/>
                        </a:lnTo>
                        <a:lnTo>
                          <a:pt x="721" y="249"/>
                        </a:lnTo>
                        <a:lnTo>
                          <a:pt x="718" y="232"/>
                        </a:lnTo>
                        <a:lnTo>
                          <a:pt x="715" y="216"/>
                        </a:lnTo>
                        <a:lnTo>
                          <a:pt x="709" y="201"/>
                        </a:lnTo>
                        <a:lnTo>
                          <a:pt x="701" y="187"/>
                        </a:lnTo>
                        <a:lnTo>
                          <a:pt x="688" y="176"/>
                        </a:lnTo>
                        <a:lnTo>
                          <a:pt x="672" y="165"/>
                        </a:lnTo>
                        <a:lnTo>
                          <a:pt x="651" y="158"/>
                        </a:lnTo>
                        <a:lnTo>
                          <a:pt x="626" y="152"/>
                        </a:lnTo>
                        <a:lnTo>
                          <a:pt x="595" y="150"/>
                        </a:lnTo>
                        <a:lnTo>
                          <a:pt x="562" y="149"/>
                        </a:lnTo>
                        <a:lnTo>
                          <a:pt x="531" y="147"/>
                        </a:lnTo>
                        <a:lnTo>
                          <a:pt x="502" y="144"/>
                        </a:lnTo>
                        <a:lnTo>
                          <a:pt x="475" y="141"/>
                        </a:lnTo>
                        <a:lnTo>
                          <a:pt x="449" y="137"/>
                        </a:lnTo>
                        <a:lnTo>
                          <a:pt x="425" y="131"/>
                        </a:lnTo>
                        <a:lnTo>
                          <a:pt x="401" y="126"/>
                        </a:lnTo>
                        <a:lnTo>
                          <a:pt x="379" y="121"/>
                        </a:lnTo>
                        <a:lnTo>
                          <a:pt x="357" y="115"/>
                        </a:lnTo>
                        <a:lnTo>
                          <a:pt x="335" y="107"/>
                        </a:lnTo>
                        <a:lnTo>
                          <a:pt x="314" y="100"/>
                        </a:lnTo>
                        <a:lnTo>
                          <a:pt x="294" y="93"/>
                        </a:lnTo>
                        <a:lnTo>
                          <a:pt x="273" y="85"/>
                        </a:lnTo>
                        <a:lnTo>
                          <a:pt x="252" y="77"/>
                        </a:lnTo>
                        <a:lnTo>
                          <a:pt x="231" y="69"/>
                        </a:lnTo>
                        <a:lnTo>
                          <a:pt x="209" y="60"/>
                        </a:lnTo>
                        <a:lnTo>
                          <a:pt x="188" y="52"/>
                        </a:lnTo>
                        <a:lnTo>
                          <a:pt x="168" y="43"/>
                        </a:lnTo>
                        <a:lnTo>
                          <a:pt x="150" y="36"/>
                        </a:lnTo>
                        <a:lnTo>
                          <a:pt x="133" y="29"/>
                        </a:lnTo>
                        <a:lnTo>
                          <a:pt x="119" y="21"/>
                        </a:lnTo>
                        <a:lnTo>
                          <a:pt x="104" y="16"/>
                        </a:lnTo>
                        <a:lnTo>
                          <a:pt x="91" y="11"/>
                        </a:lnTo>
                        <a:lnTo>
                          <a:pt x="80" y="6"/>
                        </a:lnTo>
                        <a:lnTo>
                          <a:pt x="69" y="2"/>
                        </a:lnTo>
                        <a:lnTo>
                          <a:pt x="60" y="1"/>
                        </a:lnTo>
                        <a:lnTo>
                          <a:pt x="50" y="0"/>
                        </a:lnTo>
                        <a:lnTo>
                          <a:pt x="43" y="1"/>
                        </a:lnTo>
                        <a:lnTo>
                          <a:pt x="36" y="4"/>
                        </a:lnTo>
                        <a:lnTo>
                          <a:pt x="28" y="8"/>
                        </a:lnTo>
                        <a:lnTo>
                          <a:pt x="22" y="14"/>
                        </a:lnTo>
                        <a:lnTo>
                          <a:pt x="17" y="21"/>
                        </a:lnTo>
                      </a:path>
                    </a:pathLst>
                  </a:custGeom>
                  <a:noFill/>
                  <a:ln w="0" cap="sq">
                    <a:solidFill>
                      <a:srgbClr val="00FF66"/>
                    </a:solidFill>
                    <a:prstDash val="solid"/>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76" name="Freeform 254">
                    <a:extLst>
                      <a:ext uri="{FF2B5EF4-FFF2-40B4-BE49-F238E27FC236}">
                        <a16:creationId xmlns:a16="http://schemas.microsoft.com/office/drawing/2014/main" id="{07772917-C245-4184-9743-7BBD6055EFBA}"/>
                      </a:ext>
                    </a:extLst>
                  </p:cNvPr>
                  <p:cNvSpPr>
                    <a:spLocks noChangeAspect="1"/>
                  </p:cNvSpPr>
                  <p:nvPr/>
                </p:nvSpPr>
                <p:spPr bwMode="auto">
                  <a:xfrm>
                    <a:off x="748" y="2788"/>
                    <a:ext cx="66" cy="169"/>
                  </a:xfrm>
                  <a:custGeom>
                    <a:avLst/>
                    <a:gdLst>
                      <a:gd name="T0" fmla="*/ 0 w 213"/>
                      <a:gd name="T1" fmla="*/ 0 h 550"/>
                      <a:gd name="T2" fmla="*/ 0 w 213"/>
                      <a:gd name="T3" fmla="*/ 0 h 550"/>
                      <a:gd name="T4" fmla="*/ 0 w 213"/>
                      <a:gd name="T5" fmla="*/ 0 h 550"/>
                      <a:gd name="T6" fmla="*/ 0 w 213"/>
                      <a:gd name="T7" fmla="*/ 0 h 550"/>
                      <a:gd name="T8" fmla="*/ 0 w 213"/>
                      <a:gd name="T9" fmla="*/ 0 h 550"/>
                      <a:gd name="T10" fmla="*/ 0 w 213"/>
                      <a:gd name="T11" fmla="*/ 0 h 550"/>
                      <a:gd name="T12" fmla="*/ 0 w 213"/>
                      <a:gd name="T13" fmla="*/ 0 h 550"/>
                      <a:gd name="T14" fmla="*/ 0 w 213"/>
                      <a:gd name="T15" fmla="*/ 0 h 550"/>
                      <a:gd name="T16" fmla="*/ 0 w 213"/>
                      <a:gd name="T17" fmla="*/ 0 h 550"/>
                      <a:gd name="T18" fmla="*/ 0 w 213"/>
                      <a:gd name="T19" fmla="*/ 0 h 550"/>
                      <a:gd name="T20" fmla="*/ 0 w 213"/>
                      <a:gd name="T21" fmla="*/ 0 h 550"/>
                      <a:gd name="T22" fmla="*/ 0 w 213"/>
                      <a:gd name="T23" fmla="*/ 0 h 550"/>
                      <a:gd name="T24" fmla="*/ 0 w 213"/>
                      <a:gd name="T25" fmla="*/ 0 h 550"/>
                      <a:gd name="T26" fmla="*/ 0 w 213"/>
                      <a:gd name="T27" fmla="*/ 0 h 550"/>
                      <a:gd name="T28" fmla="*/ 0 w 213"/>
                      <a:gd name="T29" fmla="*/ 0 h 550"/>
                      <a:gd name="T30" fmla="*/ 0 w 213"/>
                      <a:gd name="T31" fmla="*/ 0 h 550"/>
                      <a:gd name="T32" fmla="*/ 0 w 213"/>
                      <a:gd name="T33" fmla="*/ 0 h 550"/>
                      <a:gd name="T34" fmla="*/ 0 w 213"/>
                      <a:gd name="T35" fmla="*/ 0 h 550"/>
                      <a:gd name="T36" fmla="*/ 0 w 213"/>
                      <a:gd name="T37" fmla="*/ 0 h 550"/>
                      <a:gd name="T38" fmla="*/ 0 w 213"/>
                      <a:gd name="T39" fmla="*/ 0 h 550"/>
                      <a:gd name="T40" fmla="*/ 0 w 213"/>
                      <a:gd name="T41" fmla="*/ 0 h 550"/>
                      <a:gd name="T42" fmla="*/ 0 w 213"/>
                      <a:gd name="T43" fmla="*/ 0 h 550"/>
                      <a:gd name="T44" fmla="*/ 0 w 213"/>
                      <a:gd name="T45" fmla="*/ 0 h 550"/>
                      <a:gd name="T46" fmla="*/ 0 w 213"/>
                      <a:gd name="T47" fmla="*/ 0 h 550"/>
                      <a:gd name="T48" fmla="*/ 0 w 213"/>
                      <a:gd name="T49" fmla="*/ 0 h 550"/>
                      <a:gd name="T50" fmla="*/ 0 w 213"/>
                      <a:gd name="T51" fmla="*/ 0 h 550"/>
                      <a:gd name="T52" fmla="*/ 0 w 213"/>
                      <a:gd name="T53" fmla="*/ 0 h 550"/>
                      <a:gd name="T54" fmla="*/ 0 w 213"/>
                      <a:gd name="T55" fmla="*/ 0 h 550"/>
                      <a:gd name="T56" fmla="*/ 0 w 213"/>
                      <a:gd name="T57" fmla="*/ 0 h 550"/>
                      <a:gd name="T58" fmla="*/ 0 w 213"/>
                      <a:gd name="T59" fmla="*/ 0 h 550"/>
                      <a:gd name="T60" fmla="*/ 0 w 213"/>
                      <a:gd name="T61" fmla="*/ 0 h 550"/>
                      <a:gd name="T62" fmla="*/ 0 w 213"/>
                      <a:gd name="T63" fmla="*/ 0 h 550"/>
                      <a:gd name="T64" fmla="*/ 0 w 213"/>
                      <a:gd name="T65" fmla="*/ 0 h 550"/>
                      <a:gd name="T66" fmla="*/ 0 w 213"/>
                      <a:gd name="T67" fmla="*/ 0 h 550"/>
                      <a:gd name="T68" fmla="*/ 0 w 213"/>
                      <a:gd name="T69" fmla="*/ 0 h 550"/>
                      <a:gd name="T70" fmla="*/ 0 w 213"/>
                      <a:gd name="T71" fmla="*/ 0 h 550"/>
                      <a:gd name="T72" fmla="*/ 0 w 213"/>
                      <a:gd name="T73" fmla="*/ 0 h 550"/>
                      <a:gd name="T74" fmla="*/ 0 w 213"/>
                      <a:gd name="T75" fmla="*/ 0 h 550"/>
                      <a:gd name="T76" fmla="*/ 0 w 213"/>
                      <a:gd name="T77" fmla="*/ 0 h 550"/>
                      <a:gd name="T78" fmla="*/ 0 w 213"/>
                      <a:gd name="T79" fmla="*/ 0 h 550"/>
                      <a:gd name="T80" fmla="*/ 0 w 213"/>
                      <a:gd name="T81" fmla="*/ 0 h 550"/>
                      <a:gd name="T82" fmla="*/ 0 w 213"/>
                      <a:gd name="T83" fmla="*/ 0 h 550"/>
                      <a:gd name="T84" fmla="*/ 0 w 213"/>
                      <a:gd name="T85" fmla="*/ 0 h 550"/>
                      <a:gd name="T86" fmla="*/ 0 w 213"/>
                      <a:gd name="T87" fmla="*/ 0 h 550"/>
                      <a:gd name="T88" fmla="*/ 0 w 213"/>
                      <a:gd name="T89" fmla="*/ 0 h 550"/>
                      <a:gd name="T90" fmla="*/ 0 w 213"/>
                      <a:gd name="T91" fmla="*/ 0 h 550"/>
                      <a:gd name="T92" fmla="*/ 0 w 213"/>
                      <a:gd name="T93" fmla="*/ 0 h 550"/>
                      <a:gd name="T94" fmla="*/ 0 w 213"/>
                      <a:gd name="T95" fmla="*/ 0 h 55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13"/>
                      <a:gd name="T145" fmla="*/ 0 h 550"/>
                      <a:gd name="T146" fmla="*/ 213 w 213"/>
                      <a:gd name="T147" fmla="*/ 550 h 55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13" h="550">
                        <a:moveTo>
                          <a:pt x="155" y="0"/>
                        </a:moveTo>
                        <a:lnTo>
                          <a:pt x="137" y="7"/>
                        </a:lnTo>
                        <a:lnTo>
                          <a:pt x="119" y="12"/>
                        </a:lnTo>
                        <a:lnTo>
                          <a:pt x="103" y="16"/>
                        </a:lnTo>
                        <a:lnTo>
                          <a:pt x="87" y="17"/>
                        </a:lnTo>
                        <a:lnTo>
                          <a:pt x="72" y="17"/>
                        </a:lnTo>
                        <a:lnTo>
                          <a:pt x="59" y="15"/>
                        </a:lnTo>
                        <a:lnTo>
                          <a:pt x="47" y="13"/>
                        </a:lnTo>
                        <a:lnTo>
                          <a:pt x="36" y="11"/>
                        </a:lnTo>
                        <a:lnTo>
                          <a:pt x="26" y="10"/>
                        </a:lnTo>
                        <a:lnTo>
                          <a:pt x="18" y="10"/>
                        </a:lnTo>
                        <a:lnTo>
                          <a:pt x="11" y="11"/>
                        </a:lnTo>
                        <a:lnTo>
                          <a:pt x="6" y="13"/>
                        </a:lnTo>
                        <a:lnTo>
                          <a:pt x="2" y="19"/>
                        </a:lnTo>
                        <a:lnTo>
                          <a:pt x="0" y="27"/>
                        </a:lnTo>
                        <a:lnTo>
                          <a:pt x="0" y="38"/>
                        </a:lnTo>
                        <a:lnTo>
                          <a:pt x="2" y="52"/>
                        </a:lnTo>
                        <a:lnTo>
                          <a:pt x="8" y="81"/>
                        </a:lnTo>
                        <a:lnTo>
                          <a:pt x="15" y="99"/>
                        </a:lnTo>
                        <a:lnTo>
                          <a:pt x="22" y="112"/>
                        </a:lnTo>
                        <a:lnTo>
                          <a:pt x="31" y="120"/>
                        </a:lnTo>
                        <a:lnTo>
                          <a:pt x="41" y="128"/>
                        </a:lnTo>
                        <a:lnTo>
                          <a:pt x="50" y="135"/>
                        </a:lnTo>
                        <a:lnTo>
                          <a:pt x="62" y="146"/>
                        </a:lnTo>
                        <a:lnTo>
                          <a:pt x="73" y="162"/>
                        </a:lnTo>
                        <a:lnTo>
                          <a:pt x="86" y="180"/>
                        </a:lnTo>
                        <a:lnTo>
                          <a:pt x="97" y="193"/>
                        </a:lnTo>
                        <a:lnTo>
                          <a:pt x="109" y="203"/>
                        </a:lnTo>
                        <a:lnTo>
                          <a:pt x="118" y="213"/>
                        </a:lnTo>
                        <a:lnTo>
                          <a:pt x="126" y="223"/>
                        </a:lnTo>
                        <a:lnTo>
                          <a:pt x="130" y="235"/>
                        </a:lnTo>
                        <a:lnTo>
                          <a:pt x="129" y="250"/>
                        </a:lnTo>
                        <a:lnTo>
                          <a:pt x="123" y="271"/>
                        </a:lnTo>
                        <a:lnTo>
                          <a:pt x="112" y="291"/>
                        </a:lnTo>
                        <a:lnTo>
                          <a:pt x="99" y="303"/>
                        </a:lnTo>
                        <a:lnTo>
                          <a:pt x="87" y="311"/>
                        </a:lnTo>
                        <a:lnTo>
                          <a:pt x="74" y="318"/>
                        </a:lnTo>
                        <a:lnTo>
                          <a:pt x="64" y="325"/>
                        </a:lnTo>
                        <a:lnTo>
                          <a:pt x="56" y="338"/>
                        </a:lnTo>
                        <a:lnTo>
                          <a:pt x="53" y="357"/>
                        </a:lnTo>
                        <a:lnTo>
                          <a:pt x="55" y="389"/>
                        </a:lnTo>
                        <a:lnTo>
                          <a:pt x="58" y="407"/>
                        </a:lnTo>
                        <a:lnTo>
                          <a:pt x="60" y="425"/>
                        </a:lnTo>
                        <a:lnTo>
                          <a:pt x="61" y="442"/>
                        </a:lnTo>
                        <a:lnTo>
                          <a:pt x="61" y="458"/>
                        </a:lnTo>
                        <a:lnTo>
                          <a:pt x="62" y="474"/>
                        </a:lnTo>
                        <a:lnTo>
                          <a:pt x="63" y="488"/>
                        </a:lnTo>
                        <a:lnTo>
                          <a:pt x="63" y="501"/>
                        </a:lnTo>
                        <a:lnTo>
                          <a:pt x="64" y="513"/>
                        </a:lnTo>
                        <a:lnTo>
                          <a:pt x="65" y="523"/>
                        </a:lnTo>
                        <a:lnTo>
                          <a:pt x="67" y="533"/>
                        </a:lnTo>
                        <a:lnTo>
                          <a:pt x="69" y="540"/>
                        </a:lnTo>
                        <a:lnTo>
                          <a:pt x="73" y="545"/>
                        </a:lnTo>
                        <a:lnTo>
                          <a:pt x="77" y="549"/>
                        </a:lnTo>
                        <a:lnTo>
                          <a:pt x="83" y="550"/>
                        </a:lnTo>
                        <a:lnTo>
                          <a:pt x="89" y="550"/>
                        </a:lnTo>
                        <a:lnTo>
                          <a:pt x="97" y="547"/>
                        </a:lnTo>
                        <a:lnTo>
                          <a:pt x="115" y="540"/>
                        </a:lnTo>
                        <a:lnTo>
                          <a:pt x="133" y="533"/>
                        </a:lnTo>
                        <a:lnTo>
                          <a:pt x="149" y="525"/>
                        </a:lnTo>
                        <a:lnTo>
                          <a:pt x="162" y="517"/>
                        </a:lnTo>
                        <a:lnTo>
                          <a:pt x="174" y="507"/>
                        </a:lnTo>
                        <a:lnTo>
                          <a:pt x="182" y="495"/>
                        </a:lnTo>
                        <a:lnTo>
                          <a:pt x="188" y="480"/>
                        </a:lnTo>
                        <a:lnTo>
                          <a:pt x="188" y="462"/>
                        </a:lnTo>
                        <a:lnTo>
                          <a:pt x="184" y="445"/>
                        </a:lnTo>
                        <a:lnTo>
                          <a:pt x="180" y="431"/>
                        </a:lnTo>
                        <a:lnTo>
                          <a:pt x="175" y="419"/>
                        </a:lnTo>
                        <a:lnTo>
                          <a:pt x="171" y="407"/>
                        </a:lnTo>
                        <a:lnTo>
                          <a:pt x="168" y="395"/>
                        </a:lnTo>
                        <a:lnTo>
                          <a:pt x="167" y="379"/>
                        </a:lnTo>
                        <a:lnTo>
                          <a:pt x="169" y="361"/>
                        </a:lnTo>
                        <a:lnTo>
                          <a:pt x="175" y="336"/>
                        </a:lnTo>
                        <a:lnTo>
                          <a:pt x="184" y="312"/>
                        </a:lnTo>
                        <a:lnTo>
                          <a:pt x="194" y="293"/>
                        </a:lnTo>
                        <a:lnTo>
                          <a:pt x="202" y="279"/>
                        </a:lnTo>
                        <a:lnTo>
                          <a:pt x="209" y="267"/>
                        </a:lnTo>
                        <a:lnTo>
                          <a:pt x="212" y="255"/>
                        </a:lnTo>
                        <a:lnTo>
                          <a:pt x="213" y="240"/>
                        </a:lnTo>
                        <a:lnTo>
                          <a:pt x="209" y="222"/>
                        </a:lnTo>
                        <a:lnTo>
                          <a:pt x="199" y="198"/>
                        </a:lnTo>
                        <a:lnTo>
                          <a:pt x="194" y="183"/>
                        </a:lnTo>
                        <a:lnTo>
                          <a:pt x="189" y="168"/>
                        </a:lnTo>
                        <a:lnTo>
                          <a:pt x="183" y="152"/>
                        </a:lnTo>
                        <a:lnTo>
                          <a:pt x="179" y="135"/>
                        </a:lnTo>
                        <a:lnTo>
                          <a:pt x="175" y="118"/>
                        </a:lnTo>
                        <a:lnTo>
                          <a:pt x="172" y="103"/>
                        </a:lnTo>
                        <a:lnTo>
                          <a:pt x="169" y="86"/>
                        </a:lnTo>
                        <a:lnTo>
                          <a:pt x="166" y="70"/>
                        </a:lnTo>
                        <a:lnTo>
                          <a:pt x="163" y="56"/>
                        </a:lnTo>
                        <a:lnTo>
                          <a:pt x="161" y="43"/>
                        </a:lnTo>
                        <a:lnTo>
                          <a:pt x="159" y="30"/>
                        </a:lnTo>
                        <a:lnTo>
                          <a:pt x="157" y="20"/>
                        </a:lnTo>
                        <a:lnTo>
                          <a:pt x="156" y="11"/>
                        </a:lnTo>
                        <a:lnTo>
                          <a:pt x="156" y="5"/>
                        </a:lnTo>
                        <a:lnTo>
                          <a:pt x="155" y="1"/>
                        </a:lnTo>
                        <a:lnTo>
                          <a:pt x="155" y="0"/>
                        </a:lnTo>
                        <a:close/>
                      </a:path>
                    </a:pathLst>
                  </a:custGeom>
                  <a:solidFill>
                    <a:srgbClr val="FAB0B3"/>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77" name="Freeform 255">
                    <a:extLst>
                      <a:ext uri="{FF2B5EF4-FFF2-40B4-BE49-F238E27FC236}">
                        <a16:creationId xmlns:a16="http://schemas.microsoft.com/office/drawing/2014/main" id="{D44A5B8A-1C49-47E8-B380-2F86818E952D}"/>
                      </a:ext>
                    </a:extLst>
                  </p:cNvPr>
                  <p:cNvSpPr>
                    <a:spLocks noChangeAspect="1"/>
                  </p:cNvSpPr>
                  <p:nvPr/>
                </p:nvSpPr>
                <p:spPr bwMode="auto">
                  <a:xfrm>
                    <a:off x="664" y="2742"/>
                    <a:ext cx="169" cy="184"/>
                  </a:xfrm>
                  <a:custGeom>
                    <a:avLst/>
                    <a:gdLst>
                      <a:gd name="T0" fmla="*/ 0 w 549"/>
                      <a:gd name="T1" fmla="*/ 0 h 597"/>
                      <a:gd name="T2" fmla="*/ 0 w 549"/>
                      <a:gd name="T3" fmla="*/ 0 h 597"/>
                      <a:gd name="T4" fmla="*/ 0 w 549"/>
                      <a:gd name="T5" fmla="*/ 0 h 597"/>
                      <a:gd name="T6" fmla="*/ 0 w 549"/>
                      <a:gd name="T7" fmla="*/ 0 h 597"/>
                      <a:gd name="T8" fmla="*/ 0 w 549"/>
                      <a:gd name="T9" fmla="*/ 0 h 597"/>
                      <a:gd name="T10" fmla="*/ 0 w 549"/>
                      <a:gd name="T11" fmla="*/ 0 h 597"/>
                      <a:gd name="T12" fmla="*/ 0 w 549"/>
                      <a:gd name="T13" fmla="*/ 0 h 597"/>
                      <a:gd name="T14" fmla="*/ 0 w 549"/>
                      <a:gd name="T15" fmla="*/ 0 h 597"/>
                      <a:gd name="T16" fmla="*/ 0 w 549"/>
                      <a:gd name="T17" fmla="*/ 0 h 597"/>
                      <a:gd name="T18" fmla="*/ 0 w 549"/>
                      <a:gd name="T19" fmla="*/ 0 h 597"/>
                      <a:gd name="T20" fmla="*/ 0 w 549"/>
                      <a:gd name="T21" fmla="*/ 0 h 597"/>
                      <a:gd name="T22" fmla="*/ 0 w 549"/>
                      <a:gd name="T23" fmla="*/ 0 h 597"/>
                      <a:gd name="T24" fmla="*/ 0 w 549"/>
                      <a:gd name="T25" fmla="*/ 0 h 597"/>
                      <a:gd name="T26" fmla="*/ 0 w 549"/>
                      <a:gd name="T27" fmla="*/ 0 h 597"/>
                      <a:gd name="T28" fmla="*/ 0 w 549"/>
                      <a:gd name="T29" fmla="*/ 0 h 597"/>
                      <a:gd name="T30" fmla="*/ 0 w 549"/>
                      <a:gd name="T31" fmla="*/ 0 h 597"/>
                      <a:gd name="T32" fmla="*/ 0 w 549"/>
                      <a:gd name="T33" fmla="*/ 0 h 597"/>
                      <a:gd name="T34" fmla="*/ 0 w 549"/>
                      <a:gd name="T35" fmla="*/ 0 h 597"/>
                      <a:gd name="T36" fmla="*/ 0 w 549"/>
                      <a:gd name="T37" fmla="*/ 0 h 597"/>
                      <a:gd name="T38" fmla="*/ 0 w 549"/>
                      <a:gd name="T39" fmla="*/ 0 h 597"/>
                      <a:gd name="T40" fmla="*/ 0 w 549"/>
                      <a:gd name="T41" fmla="*/ 0 h 597"/>
                      <a:gd name="T42" fmla="*/ 0 w 549"/>
                      <a:gd name="T43" fmla="*/ 0 h 597"/>
                      <a:gd name="T44" fmla="*/ 0 w 549"/>
                      <a:gd name="T45" fmla="*/ 0 h 597"/>
                      <a:gd name="T46" fmla="*/ 0 w 549"/>
                      <a:gd name="T47" fmla="*/ 0 h 597"/>
                      <a:gd name="T48" fmla="*/ 0 w 549"/>
                      <a:gd name="T49" fmla="*/ 0 h 597"/>
                      <a:gd name="T50" fmla="*/ 0 w 549"/>
                      <a:gd name="T51" fmla="*/ 0 h 597"/>
                      <a:gd name="T52" fmla="*/ 0 w 549"/>
                      <a:gd name="T53" fmla="*/ 0 h 597"/>
                      <a:gd name="T54" fmla="*/ 0 w 549"/>
                      <a:gd name="T55" fmla="*/ 0 h 597"/>
                      <a:gd name="T56" fmla="*/ 0 w 549"/>
                      <a:gd name="T57" fmla="*/ 0 h 597"/>
                      <a:gd name="T58" fmla="*/ 0 w 549"/>
                      <a:gd name="T59" fmla="*/ 0 h 597"/>
                      <a:gd name="T60" fmla="*/ 0 w 549"/>
                      <a:gd name="T61" fmla="*/ 0 h 597"/>
                      <a:gd name="T62" fmla="*/ 0 w 549"/>
                      <a:gd name="T63" fmla="*/ 0 h 597"/>
                      <a:gd name="T64" fmla="*/ 0 w 549"/>
                      <a:gd name="T65" fmla="*/ 0 h 597"/>
                      <a:gd name="T66" fmla="*/ 0 w 549"/>
                      <a:gd name="T67" fmla="*/ 0 h 597"/>
                      <a:gd name="T68" fmla="*/ 0 w 549"/>
                      <a:gd name="T69" fmla="*/ 0 h 597"/>
                      <a:gd name="T70" fmla="*/ 0 w 549"/>
                      <a:gd name="T71" fmla="*/ 0 h 597"/>
                      <a:gd name="T72" fmla="*/ 0 w 549"/>
                      <a:gd name="T73" fmla="*/ 0 h 597"/>
                      <a:gd name="T74" fmla="*/ 0 w 549"/>
                      <a:gd name="T75" fmla="*/ 0 h 597"/>
                      <a:gd name="T76" fmla="*/ 0 w 549"/>
                      <a:gd name="T77" fmla="*/ 0 h 597"/>
                      <a:gd name="T78" fmla="*/ 0 w 549"/>
                      <a:gd name="T79" fmla="*/ 0 h 597"/>
                      <a:gd name="T80" fmla="*/ 0 w 549"/>
                      <a:gd name="T81" fmla="*/ 0 h 597"/>
                      <a:gd name="T82" fmla="*/ 0 w 549"/>
                      <a:gd name="T83" fmla="*/ 0 h 597"/>
                      <a:gd name="T84" fmla="*/ 0 w 549"/>
                      <a:gd name="T85" fmla="*/ 0 h 597"/>
                      <a:gd name="T86" fmla="*/ 0 w 549"/>
                      <a:gd name="T87" fmla="*/ 0 h 597"/>
                      <a:gd name="T88" fmla="*/ 0 w 549"/>
                      <a:gd name="T89" fmla="*/ 0 h 597"/>
                      <a:gd name="T90" fmla="*/ 0 w 549"/>
                      <a:gd name="T91" fmla="*/ 0 h 597"/>
                      <a:gd name="T92" fmla="*/ 0 w 549"/>
                      <a:gd name="T93" fmla="*/ 0 h 597"/>
                      <a:gd name="T94" fmla="*/ 0 w 549"/>
                      <a:gd name="T95" fmla="*/ 0 h 5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49"/>
                      <a:gd name="T145" fmla="*/ 0 h 597"/>
                      <a:gd name="T146" fmla="*/ 549 w 549"/>
                      <a:gd name="T147" fmla="*/ 597 h 5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49" h="597">
                        <a:moveTo>
                          <a:pt x="463" y="0"/>
                        </a:moveTo>
                        <a:lnTo>
                          <a:pt x="485" y="9"/>
                        </a:lnTo>
                        <a:lnTo>
                          <a:pt x="506" y="15"/>
                        </a:lnTo>
                        <a:lnTo>
                          <a:pt x="523" y="19"/>
                        </a:lnTo>
                        <a:lnTo>
                          <a:pt x="538" y="22"/>
                        </a:lnTo>
                        <a:lnTo>
                          <a:pt x="547" y="28"/>
                        </a:lnTo>
                        <a:lnTo>
                          <a:pt x="549" y="37"/>
                        </a:lnTo>
                        <a:lnTo>
                          <a:pt x="542" y="51"/>
                        </a:lnTo>
                        <a:lnTo>
                          <a:pt x="526" y="72"/>
                        </a:lnTo>
                        <a:lnTo>
                          <a:pt x="507" y="93"/>
                        </a:lnTo>
                        <a:lnTo>
                          <a:pt x="493" y="108"/>
                        </a:lnTo>
                        <a:lnTo>
                          <a:pt x="483" y="116"/>
                        </a:lnTo>
                        <a:lnTo>
                          <a:pt x="472" y="123"/>
                        </a:lnTo>
                        <a:lnTo>
                          <a:pt x="460" y="128"/>
                        </a:lnTo>
                        <a:lnTo>
                          <a:pt x="444" y="135"/>
                        </a:lnTo>
                        <a:lnTo>
                          <a:pt x="422" y="146"/>
                        </a:lnTo>
                        <a:lnTo>
                          <a:pt x="391" y="162"/>
                        </a:lnTo>
                        <a:lnTo>
                          <a:pt x="359" y="178"/>
                        </a:lnTo>
                        <a:lnTo>
                          <a:pt x="334" y="186"/>
                        </a:lnTo>
                        <a:lnTo>
                          <a:pt x="314" y="190"/>
                        </a:lnTo>
                        <a:lnTo>
                          <a:pt x="299" y="192"/>
                        </a:lnTo>
                        <a:lnTo>
                          <a:pt x="291" y="197"/>
                        </a:lnTo>
                        <a:lnTo>
                          <a:pt x="287" y="209"/>
                        </a:lnTo>
                        <a:lnTo>
                          <a:pt x="288" y="229"/>
                        </a:lnTo>
                        <a:lnTo>
                          <a:pt x="292" y="262"/>
                        </a:lnTo>
                        <a:lnTo>
                          <a:pt x="296" y="281"/>
                        </a:lnTo>
                        <a:lnTo>
                          <a:pt x="301" y="298"/>
                        </a:lnTo>
                        <a:lnTo>
                          <a:pt x="306" y="313"/>
                        </a:lnTo>
                        <a:lnTo>
                          <a:pt x="312" y="327"/>
                        </a:lnTo>
                        <a:lnTo>
                          <a:pt x="318" y="339"/>
                        </a:lnTo>
                        <a:lnTo>
                          <a:pt x="323" y="350"/>
                        </a:lnTo>
                        <a:lnTo>
                          <a:pt x="328" y="360"/>
                        </a:lnTo>
                        <a:lnTo>
                          <a:pt x="332" y="370"/>
                        </a:lnTo>
                        <a:lnTo>
                          <a:pt x="334" y="380"/>
                        </a:lnTo>
                        <a:lnTo>
                          <a:pt x="334" y="389"/>
                        </a:lnTo>
                        <a:lnTo>
                          <a:pt x="333" y="398"/>
                        </a:lnTo>
                        <a:lnTo>
                          <a:pt x="327" y="409"/>
                        </a:lnTo>
                        <a:lnTo>
                          <a:pt x="321" y="419"/>
                        </a:lnTo>
                        <a:lnTo>
                          <a:pt x="311" y="432"/>
                        </a:lnTo>
                        <a:lnTo>
                          <a:pt x="296" y="446"/>
                        </a:lnTo>
                        <a:lnTo>
                          <a:pt x="278" y="460"/>
                        </a:lnTo>
                        <a:lnTo>
                          <a:pt x="258" y="476"/>
                        </a:lnTo>
                        <a:lnTo>
                          <a:pt x="240" y="493"/>
                        </a:lnTo>
                        <a:lnTo>
                          <a:pt x="224" y="509"/>
                        </a:lnTo>
                        <a:lnTo>
                          <a:pt x="208" y="525"/>
                        </a:lnTo>
                        <a:lnTo>
                          <a:pt x="193" y="540"/>
                        </a:lnTo>
                        <a:lnTo>
                          <a:pt x="180" y="554"/>
                        </a:lnTo>
                        <a:lnTo>
                          <a:pt x="167" y="566"/>
                        </a:lnTo>
                        <a:lnTo>
                          <a:pt x="155" y="578"/>
                        </a:lnTo>
                        <a:lnTo>
                          <a:pt x="144" y="586"/>
                        </a:lnTo>
                        <a:lnTo>
                          <a:pt x="133" y="592"/>
                        </a:lnTo>
                        <a:lnTo>
                          <a:pt x="124" y="597"/>
                        </a:lnTo>
                        <a:lnTo>
                          <a:pt x="116" y="597"/>
                        </a:lnTo>
                        <a:lnTo>
                          <a:pt x="107" y="595"/>
                        </a:lnTo>
                        <a:lnTo>
                          <a:pt x="99" y="588"/>
                        </a:lnTo>
                        <a:lnTo>
                          <a:pt x="93" y="578"/>
                        </a:lnTo>
                        <a:lnTo>
                          <a:pt x="85" y="563"/>
                        </a:lnTo>
                        <a:lnTo>
                          <a:pt x="78" y="545"/>
                        </a:lnTo>
                        <a:lnTo>
                          <a:pt x="70" y="525"/>
                        </a:lnTo>
                        <a:lnTo>
                          <a:pt x="62" y="505"/>
                        </a:lnTo>
                        <a:lnTo>
                          <a:pt x="54" y="483"/>
                        </a:lnTo>
                        <a:lnTo>
                          <a:pt x="45" y="460"/>
                        </a:lnTo>
                        <a:lnTo>
                          <a:pt x="37" y="436"/>
                        </a:lnTo>
                        <a:lnTo>
                          <a:pt x="29" y="412"/>
                        </a:lnTo>
                        <a:lnTo>
                          <a:pt x="21" y="387"/>
                        </a:lnTo>
                        <a:lnTo>
                          <a:pt x="15" y="363"/>
                        </a:lnTo>
                        <a:lnTo>
                          <a:pt x="10" y="339"/>
                        </a:lnTo>
                        <a:lnTo>
                          <a:pt x="4" y="315"/>
                        </a:lnTo>
                        <a:lnTo>
                          <a:pt x="2" y="290"/>
                        </a:lnTo>
                        <a:lnTo>
                          <a:pt x="0" y="268"/>
                        </a:lnTo>
                        <a:lnTo>
                          <a:pt x="1" y="246"/>
                        </a:lnTo>
                        <a:lnTo>
                          <a:pt x="3" y="226"/>
                        </a:lnTo>
                        <a:lnTo>
                          <a:pt x="9" y="208"/>
                        </a:lnTo>
                        <a:lnTo>
                          <a:pt x="21" y="174"/>
                        </a:lnTo>
                        <a:lnTo>
                          <a:pt x="35" y="147"/>
                        </a:lnTo>
                        <a:lnTo>
                          <a:pt x="50" y="123"/>
                        </a:lnTo>
                        <a:lnTo>
                          <a:pt x="66" y="102"/>
                        </a:lnTo>
                        <a:lnTo>
                          <a:pt x="86" y="84"/>
                        </a:lnTo>
                        <a:lnTo>
                          <a:pt x="110" y="68"/>
                        </a:lnTo>
                        <a:lnTo>
                          <a:pt x="138" y="54"/>
                        </a:lnTo>
                        <a:lnTo>
                          <a:pt x="171" y="41"/>
                        </a:lnTo>
                        <a:lnTo>
                          <a:pt x="190" y="35"/>
                        </a:lnTo>
                        <a:lnTo>
                          <a:pt x="211" y="29"/>
                        </a:lnTo>
                        <a:lnTo>
                          <a:pt x="233" y="24"/>
                        </a:lnTo>
                        <a:lnTo>
                          <a:pt x="257" y="20"/>
                        </a:lnTo>
                        <a:lnTo>
                          <a:pt x="281" y="16"/>
                        </a:lnTo>
                        <a:lnTo>
                          <a:pt x="305" y="13"/>
                        </a:lnTo>
                        <a:lnTo>
                          <a:pt x="329" y="9"/>
                        </a:lnTo>
                        <a:lnTo>
                          <a:pt x="353" y="7"/>
                        </a:lnTo>
                        <a:lnTo>
                          <a:pt x="375" y="5"/>
                        </a:lnTo>
                        <a:lnTo>
                          <a:pt x="396" y="3"/>
                        </a:lnTo>
                        <a:lnTo>
                          <a:pt x="414" y="2"/>
                        </a:lnTo>
                        <a:lnTo>
                          <a:pt x="430" y="1"/>
                        </a:lnTo>
                        <a:lnTo>
                          <a:pt x="444" y="1"/>
                        </a:lnTo>
                        <a:lnTo>
                          <a:pt x="454" y="0"/>
                        </a:lnTo>
                        <a:lnTo>
                          <a:pt x="461" y="0"/>
                        </a:lnTo>
                        <a:lnTo>
                          <a:pt x="463" y="0"/>
                        </a:lnTo>
                        <a:close/>
                      </a:path>
                    </a:pathLst>
                  </a:custGeom>
                  <a:solidFill>
                    <a:srgbClr val="CC99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78" name="Freeform 256">
                    <a:extLst>
                      <a:ext uri="{FF2B5EF4-FFF2-40B4-BE49-F238E27FC236}">
                        <a16:creationId xmlns:a16="http://schemas.microsoft.com/office/drawing/2014/main" id="{9D195750-D757-487B-BB6A-DCFE928BC17B}"/>
                      </a:ext>
                    </a:extLst>
                  </p:cNvPr>
                  <p:cNvSpPr>
                    <a:spLocks noChangeAspect="1"/>
                  </p:cNvSpPr>
                  <p:nvPr/>
                </p:nvSpPr>
                <p:spPr bwMode="auto">
                  <a:xfrm>
                    <a:off x="614" y="2995"/>
                    <a:ext cx="616" cy="386"/>
                  </a:xfrm>
                  <a:custGeom>
                    <a:avLst/>
                    <a:gdLst>
                      <a:gd name="T0" fmla="*/ 0 w 1999"/>
                      <a:gd name="T1" fmla="*/ 0 h 1255"/>
                      <a:gd name="T2" fmla="*/ 0 w 1999"/>
                      <a:gd name="T3" fmla="*/ 0 h 1255"/>
                      <a:gd name="T4" fmla="*/ 0 w 1999"/>
                      <a:gd name="T5" fmla="*/ 0 h 1255"/>
                      <a:gd name="T6" fmla="*/ 0 w 1999"/>
                      <a:gd name="T7" fmla="*/ 0 h 1255"/>
                      <a:gd name="T8" fmla="*/ 0 w 1999"/>
                      <a:gd name="T9" fmla="*/ 0 h 1255"/>
                      <a:gd name="T10" fmla="*/ 0 w 1999"/>
                      <a:gd name="T11" fmla="*/ 0 h 1255"/>
                      <a:gd name="T12" fmla="*/ 0 w 1999"/>
                      <a:gd name="T13" fmla="*/ 0 h 1255"/>
                      <a:gd name="T14" fmla="*/ 0 w 1999"/>
                      <a:gd name="T15" fmla="*/ 0 h 1255"/>
                      <a:gd name="T16" fmla="*/ 0 w 1999"/>
                      <a:gd name="T17" fmla="*/ 0 h 1255"/>
                      <a:gd name="T18" fmla="*/ 0 w 1999"/>
                      <a:gd name="T19" fmla="*/ 0 h 1255"/>
                      <a:gd name="T20" fmla="*/ 0 w 1999"/>
                      <a:gd name="T21" fmla="*/ 0 h 1255"/>
                      <a:gd name="T22" fmla="*/ 0 w 1999"/>
                      <a:gd name="T23" fmla="*/ 0 h 1255"/>
                      <a:gd name="T24" fmla="*/ 0 w 1999"/>
                      <a:gd name="T25" fmla="*/ 0 h 1255"/>
                      <a:gd name="T26" fmla="*/ 0 w 1999"/>
                      <a:gd name="T27" fmla="*/ 0 h 1255"/>
                      <a:gd name="T28" fmla="*/ 0 w 1999"/>
                      <a:gd name="T29" fmla="*/ 0 h 1255"/>
                      <a:gd name="T30" fmla="*/ 0 w 1999"/>
                      <a:gd name="T31" fmla="*/ 0 h 1255"/>
                      <a:gd name="T32" fmla="*/ 0 w 1999"/>
                      <a:gd name="T33" fmla="*/ 0 h 1255"/>
                      <a:gd name="T34" fmla="*/ 0 w 1999"/>
                      <a:gd name="T35" fmla="*/ 0 h 1255"/>
                      <a:gd name="T36" fmla="*/ 0 w 1999"/>
                      <a:gd name="T37" fmla="*/ 0 h 1255"/>
                      <a:gd name="T38" fmla="*/ 0 w 1999"/>
                      <a:gd name="T39" fmla="*/ 0 h 1255"/>
                      <a:gd name="T40" fmla="*/ 0 w 1999"/>
                      <a:gd name="T41" fmla="*/ 0 h 1255"/>
                      <a:gd name="T42" fmla="*/ 0 w 1999"/>
                      <a:gd name="T43" fmla="*/ 0 h 1255"/>
                      <a:gd name="T44" fmla="*/ 0 w 1999"/>
                      <a:gd name="T45" fmla="*/ 0 h 1255"/>
                      <a:gd name="T46" fmla="*/ 0 w 1999"/>
                      <a:gd name="T47" fmla="*/ 0 h 1255"/>
                      <a:gd name="T48" fmla="*/ 0 w 1999"/>
                      <a:gd name="T49" fmla="*/ 0 h 1255"/>
                      <a:gd name="T50" fmla="*/ 0 w 1999"/>
                      <a:gd name="T51" fmla="*/ 0 h 1255"/>
                      <a:gd name="T52" fmla="*/ 0 w 1999"/>
                      <a:gd name="T53" fmla="*/ 0 h 1255"/>
                      <a:gd name="T54" fmla="*/ 0 w 1999"/>
                      <a:gd name="T55" fmla="*/ 0 h 1255"/>
                      <a:gd name="T56" fmla="*/ 0 w 1999"/>
                      <a:gd name="T57" fmla="*/ 0 h 1255"/>
                      <a:gd name="T58" fmla="*/ 0 w 1999"/>
                      <a:gd name="T59" fmla="*/ 0 h 1255"/>
                      <a:gd name="T60" fmla="*/ 0 w 1999"/>
                      <a:gd name="T61" fmla="*/ 0 h 1255"/>
                      <a:gd name="T62" fmla="*/ 0 w 1999"/>
                      <a:gd name="T63" fmla="*/ 0 h 1255"/>
                      <a:gd name="T64" fmla="*/ 0 w 1999"/>
                      <a:gd name="T65" fmla="*/ 0 h 1255"/>
                      <a:gd name="T66" fmla="*/ 0 w 1999"/>
                      <a:gd name="T67" fmla="*/ 0 h 1255"/>
                      <a:gd name="T68" fmla="*/ 0 w 1999"/>
                      <a:gd name="T69" fmla="*/ 0 h 1255"/>
                      <a:gd name="T70" fmla="*/ 0 w 1999"/>
                      <a:gd name="T71" fmla="*/ 0 h 1255"/>
                      <a:gd name="T72" fmla="*/ 0 w 1999"/>
                      <a:gd name="T73" fmla="*/ 0 h 1255"/>
                      <a:gd name="T74" fmla="*/ 0 w 1999"/>
                      <a:gd name="T75" fmla="*/ 0 h 1255"/>
                      <a:gd name="T76" fmla="*/ 0 w 1999"/>
                      <a:gd name="T77" fmla="*/ 0 h 1255"/>
                      <a:gd name="T78" fmla="*/ 0 w 1999"/>
                      <a:gd name="T79" fmla="*/ 0 h 1255"/>
                      <a:gd name="T80" fmla="*/ 0 w 1999"/>
                      <a:gd name="T81" fmla="*/ 0 h 1255"/>
                      <a:gd name="T82" fmla="*/ 0 w 1999"/>
                      <a:gd name="T83" fmla="*/ 0 h 1255"/>
                      <a:gd name="T84" fmla="*/ 0 w 1999"/>
                      <a:gd name="T85" fmla="*/ 0 h 1255"/>
                      <a:gd name="T86" fmla="*/ 0 w 1999"/>
                      <a:gd name="T87" fmla="*/ 0 h 1255"/>
                      <a:gd name="T88" fmla="*/ 0 w 1999"/>
                      <a:gd name="T89" fmla="*/ 0 h 1255"/>
                      <a:gd name="T90" fmla="*/ 0 w 1999"/>
                      <a:gd name="T91" fmla="*/ 0 h 1255"/>
                      <a:gd name="T92" fmla="*/ 0 w 1999"/>
                      <a:gd name="T93" fmla="*/ 0 h 1255"/>
                      <a:gd name="T94" fmla="*/ 0 w 1999"/>
                      <a:gd name="T95" fmla="*/ 0 h 1255"/>
                      <a:gd name="T96" fmla="*/ 0 w 1999"/>
                      <a:gd name="T97" fmla="*/ 0 h 1255"/>
                      <a:gd name="T98" fmla="*/ 0 w 1999"/>
                      <a:gd name="T99" fmla="*/ 0 h 1255"/>
                      <a:gd name="T100" fmla="*/ 0 w 1999"/>
                      <a:gd name="T101" fmla="*/ 0 h 1255"/>
                      <a:gd name="T102" fmla="*/ 0 w 1999"/>
                      <a:gd name="T103" fmla="*/ 0 h 1255"/>
                      <a:gd name="T104" fmla="*/ 0 w 1999"/>
                      <a:gd name="T105" fmla="*/ 0 h 1255"/>
                      <a:gd name="T106" fmla="*/ 0 w 1999"/>
                      <a:gd name="T107" fmla="*/ 0 h 1255"/>
                      <a:gd name="T108" fmla="*/ 0 w 1999"/>
                      <a:gd name="T109" fmla="*/ 0 h 125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99"/>
                      <a:gd name="T166" fmla="*/ 0 h 1255"/>
                      <a:gd name="T167" fmla="*/ 1999 w 1999"/>
                      <a:gd name="T168" fmla="*/ 1255 h 125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99" h="1255">
                        <a:moveTo>
                          <a:pt x="323" y="70"/>
                        </a:moveTo>
                        <a:lnTo>
                          <a:pt x="359" y="78"/>
                        </a:lnTo>
                        <a:lnTo>
                          <a:pt x="391" y="83"/>
                        </a:lnTo>
                        <a:lnTo>
                          <a:pt x="419" y="88"/>
                        </a:lnTo>
                        <a:lnTo>
                          <a:pt x="443" y="93"/>
                        </a:lnTo>
                        <a:lnTo>
                          <a:pt x="465" y="98"/>
                        </a:lnTo>
                        <a:lnTo>
                          <a:pt x="485" y="102"/>
                        </a:lnTo>
                        <a:lnTo>
                          <a:pt x="502" y="106"/>
                        </a:lnTo>
                        <a:lnTo>
                          <a:pt x="518" y="111"/>
                        </a:lnTo>
                        <a:lnTo>
                          <a:pt x="532" y="115"/>
                        </a:lnTo>
                        <a:lnTo>
                          <a:pt x="547" y="122"/>
                        </a:lnTo>
                        <a:lnTo>
                          <a:pt x="561" y="128"/>
                        </a:lnTo>
                        <a:lnTo>
                          <a:pt x="575" y="135"/>
                        </a:lnTo>
                        <a:lnTo>
                          <a:pt x="591" y="144"/>
                        </a:lnTo>
                        <a:lnTo>
                          <a:pt x="607" y="153"/>
                        </a:lnTo>
                        <a:lnTo>
                          <a:pt x="626" y="165"/>
                        </a:lnTo>
                        <a:lnTo>
                          <a:pt x="646" y="178"/>
                        </a:lnTo>
                        <a:lnTo>
                          <a:pt x="667" y="193"/>
                        </a:lnTo>
                        <a:lnTo>
                          <a:pt x="684" y="209"/>
                        </a:lnTo>
                        <a:lnTo>
                          <a:pt x="701" y="224"/>
                        </a:lnTo>
                        <a:lnTo>
                          <a:pt x="717" y="241"/>
                        </a:lnTo>
                        <a:lnTo>
                          <a:pt x="732" y="259"/>
                        </a:lnTo>
                        <a:lnTo>
                          <a:pt x="746" y="276"/>
                        </a:lnTo>
                        <a:lnTo>
                          <a:pt x="760" y="294"/>
                        </a:lnTo>
                        <a:lnTo>
                          <a:pt x="774" y="310"/>
                        </a:lnTo>
                        <a:lnTo>
                          <a:pt x="788" y="327"/>
                        </a:lnTo>
                        <a:lnTo>
                          <a:pt x="804" y="344"/>
                        </a:lnTo>
                        <a:lnTo>
                          <a:pt x="822" y="360"/>
                        </a:lnTo>
                        <a:lnTo>
                          <a:pt x="840" y="374"/>
                        </a:lnTo>
                        <a:lnTo>
                          <a:pt x="861" y="389"/>
                        </a:lnTo>
                        <a:lnTo>
                          <a:pt x="884" y="402"/>
                        </a:lnTo>
                        <a:lnTo>
                          <a:pt x="910" y="413"/>
                        </a:lnTo>
                        <a:lnTo>
                          <a:pt x="939" y="423"/>
                        </a:lnTo>
                        <a:lnTo>
                          <a:pt x="969" y="430"/>
                        </a:lnTo>
                        <a:lnTo>
                          <a:pt x="995" y="436"/>
                        </a:lnTo>
                        <a:lnTo>
                          <a:pt x="1018" y="439"/>
                        </a:lnTo>
                        <a:lnTo>
                          <a:pt x="1039" y="442"/>
                        </a:lnTo>
                        <a:lnTo>
                          <a:pt x="1059" y="440"/>
                        </a:lnTo>
                        <a:lnTo>
                          <a:pt x="1076" y="439"/>
                        </a:lnTo>
                        <a:lnTo>
                          <a:pt x="1092" y="436"/>
                        </a:lnTo>
                        <a:lnTo>
                          <a:pt x="1108" y="432"/>
                        </a:lnTo>
                        <a:lnTo>
                          <a:pt x="1124" y="427"/>
                        </a:lnTo>
                        <a:lnTo>
                          <a:pt x="1139" y="421"/>
                        </a:lnTo>
                        <a:lnTo>
                          <a:pt x="1154" y="414"/>
                        </a:lnTo>
                        <a:lnTo>
                          <a:pt x="1171" y="407"/>
                        </a:lnTo>
                        <a:lnTo>
                          <a:pt x="1189" y="400"/>
                        </a:lnTo>
                        <a:lnTo>
                          <a:pt x="1208" y="392"/>
                        </a:lnTo>
                        <a:lnTo>
                          <a:pt x="1230" y="386"/>
                        </a:lnTo>
                        <a:lnTo>
                          <a:pt x="1253" y="379"/>
                        </a:lnTo>
                        <a:lnTo>
                          <a:pt x="1277" y="371"/>
                        </a:lnTo>
                        <a:lnTo>
                          <a:pt x="1298" y="362"/>
                        </a:lnTo>
                        <a:lnTo>
                          <a:pt x="1318" y="350"/>
                        </a:lnTo>
                        <a:lnTo>
                          <a:pt x="1336" y="340"/>
                        </a:lnTo>
                        <a:lnTo>
                          <a:pt x="1352" y="328"/>
                        </a:lnTo>
                        <a:lnTo>
                          <a:pt x="1366" y="318"/>
                        </a:lnTo>
                        <a:lnTo>
                          <a:pt x="1379" y="307"/>
                        </a:lnTo>
                        <a:lnTo>
                          <a:pt x="1390" y="300"/>
                        </a:lnTo>
                        <a:lnTo>
                          <a:pt x="1400" y="294"/>
                        </a:lnTo>
                        <a:lnTo>
                          <a:pt x="1407" y="292"/>
                        </a:lnTo>
                        <a:lnTo>
                          <a:pt x="1414" y="292"/>
                        </a:lnTo>
                        <a:lnTo>
                          <a:pt x="1420" y="296"/>
                        </a:lnTo>
                        <a:lnTo>
                          <a:pt x="1423" y="305"/>
                        </a:lnTo>
                        <a:lnTo>
                          <a:pt x="1426" y="319"/>
                        </a:lnTo>
                        <a:lnTo>
                          <a:pt x="1428" y="339"/>
                        </a:lnTo>
                        <a:lnTo>
                          <a:pt x="1428" y="365"/>
                        </a:lnTo>
                        <a:lnTo>
                          <a:pt x="1429" y="392"/>
                        </a:lnTo>
                        <a:lnTo>
                          <a:pt x="1432" y="417"/>
                        </a:lnTo>
                        <a:lnTo>
                          <a:pt x="1436" y="438"/>
                        </a:lnTo>
                        <a:lnTo>
                          <a:pt x="1441" y="457"/>
                        </a:lnTo>
                        <a:lnTo>
                          <a:pt x="1447" y="474"/>
                        </a:lnTo>
                        <a:lnTo>
                          <a:pt x="1452" y="488"/>
                        </a:lnTo>
                        <a:lnTo>
                          <a:pt x="1456" y="499"/>
                        </a:lnTo>
                        <a:lnTo>
                          <a:pt x="1460" y="509"/>
                        </a:lnTo>
                        <a:lnTo>
                          <a:pt x="1463" y="517"/>
                        </a:lnTo>
                        <a:lnTo>
                          <a:pt x="1463" y="524"/>
                        </a:lnTo>
                        <a:lnTo>
                          <a:pt x="1460" y="530"/>
                        </a:lnTo>
                        <a:lnTo>
                          <a:pt x="1456" y="534"/>
                        </a:lnTo>
                        <a:lnTo>
                          <a:pt x="1448" y="537"/>
                        </a:lnTo>
                        <a:lnTo>
                          <a:pt x="1435" y="539"/>
                        </a:lnTo>
                        <a:lnTo>
                          <a:pt x="1418" y="541"/>
                        </a:lnTo>
                        <a:lnTo>
                          <a:pt x="1398" y="543"/>
                        </a:lnTo>
                        <a:lnTo>
                          <a:pt x="1373" y="545"/>
                        </a:lnTo>
                        <a:lnTo>
                          <a:pt x="1349" y="547"/>
                        </a:lnTo>
                        <a:lnTo>
                          <a:pt x="1325" y="551"/>
                        </a:lnTo>
                        <a:lnTo>
                          <a:pt x="1301" y="555"/>
                        </a:lnTo>
                        <a:lnTo>
                          <a:pt x="1277" y="559"/>
                        </a:lnTo>
                        <a:lnTo>
                          <a:pt x="1253" y="563"/>
                        </a:lnTo>
                        <a:lnTo>
                          <a:pt x="1229" y="568"/>
                        </a:lnTo>
                        <a:lnTo>
                          <a:pt x="1205" y="573"/>
                        </a:lnTo>
                        <a:lnTo>
                          <a:pt x="1182" y="578"/>
                        </a:lnTo>
                        <a:lnTo>
                          <a:pt x="1158" y="584"/>
                        </a:lnTo>
                        <a:lnTo>
                          <a:pt x="1135" y="589"/>
                        </a:lnTo>
                        <a:lnTo>
                          <a:pt x="1112" y="595"/>
                        </a:lnTo>
                        <a:lnTo>
                          <a:pt x="1090" y="601"/>
                        </a:lnTo>
                        <a:lnTo>
                          <a:pt x="1068" y="606"/>
                        </a:lnTo>
                        <a:lnTo>
                          <a:pt x="1047" y="612"/>
                        </a:lnTo>
                        <a:lnTo>
                          <a:pt x="1027" y="618"/>
                        </a:lnTo>
                        <a:lnTo>
                          <a:pt x="1005" y="621"/>
                        </a:lnTo>
                        <a:lnTo>
                          <a:pt x="981" y="620"/>
                        </a:lnTo>
                        <a:lnTo>
                          <a:pt x="954" y="616"/>
                        </a:lnTo>
                        <a:lnTo>
                          <a:pt x="927" y="609"/>
                        </a:lnTo>
                        <a:lnTo>
                          <a:pt x="899" y="602"/>
                        </a:lnTo>
                        <a:lnTo>
                          <a:pt x="873" y="594"/>
                        </a:lnTo>
                        <a:lnTo>
                          <a:pt x="848" y="585"/>
                        </a:lnTo>
                        <a:lnTo>
                          <a:pt x="827" y="579"/>
                        </a:lnTo>
                        <a:lnTo>
                          <a:pt x="809" y="574"/>
                        </a:lnTo>
                        <a:lnTo>
                          <a:pt x="797" y="572"/>
                        </a:lnTo>
                        <a:lnTo>
                          <a:pt x="789" y="574"/>
                        </a:lnTo>
                        <a:lnTo>
                          <a:pt x="789" y="579"/>
                        </a:lnTo>
                        <a:lnTo>
                          <a:pt x="797" y="592"/>
                        </a:lnTo>
                        <a:lnTo>
                          <a:pt x="812" y="609"/>
                        </a:lnTo>
                        <a:lnTo>
                          <a:pt x="839" y="633"/>
                        </a:lnTo>
                        <a:lnTo>
                          <a:pt x="875" y="667"/>
                        </a:lnTo>
                        <a:lnTo>
                          <a:pt x="917" y="700"/>
                        </a:lnTo>
                        <a:lnTo>
                          <a:pt x="957" y="722"/>
                        </a:lnTo>
                        <a:lnTo>
                          <a:pt x="995" y="736"/>
                        </a:lnTo>
                        <a:lnTo>
                          <a:pt x="1032" y="743"/>
                        </a:lnTo>
                        <a:lnTo>
                          <a:pt x="1067" y="743"/>
                        </a:lnTo>
                        <a:lnTo>
                          <a:pt x="1102" y="738"/>
                        </a:lnTo>
                        <a:lnTo>
                          <a:pt x="1135" y="729"/>
                        </a:lnTo>
                        <a:lnTo>
                          <a:pt x="1167" y="717"/>
                        </a:lnTo>
                        <a:lnTo>
                          <a:pt x="1198" y="704"/>
                        </a:lnTo>
                        <a:lnTo>
                          <a:pt x="1229" y="690"/>
                        </a:lnTo>
                        <a:lnTo>
                          <a:pt x="1258" y="676"/>
                        </a:lnTo>
                        <a:lnTo>
                          <a:pt x="1287" y="664"/>
                        </a:lnTo>
                        <a:lnTo>
                          <a:pt x="1316" y="654"/>
                        </a:lnTo>
                        <a:lnTo>
                          <a:pt x="1343" y="649"/>
                        </a:lnTo>
                        <a:lnTo>
                          <a:pt x="1370" y="648"/>
                        </a:lnTo>
                        <a:lnTo>
                          <a:pt x="1398" y="653"/>
                        </a:lnTo>
                        <a:lnTo>
                          <a:pt x="1422" y="661"/>
                        </a:lnTo>
                        <a:lnTo>
                          <a:pt x="1442" y="667"/>
                        </a:lnTo>
                        <a:lnTo>
                          <a:pt x="1456" y="670"/>
                        </a:lnTo>
                        <a:lnTo>
                          <a:pt x="1467" y="673"/>
                        </a:lnTo>
                        <a:lnTo>
                          <a:pt x="1474" y="675"/>
                        </a:lnTo>
                        <a:lnTo>
                          <a:pt x="1480" y="678"/>
                        </a:lnTo>
                        <a:lnTo>
                          <a:pt x="1483" y="681"/>
                        </a:lnTo>
                        <a:lnTo>
                          <a:pt x="1487" y="684"/>
                        </a:lnTo>
                        <a:lnTo>
                          <a:pt x="1489" y="690"/>
                        </a:lnTo>
                        <a:lnTo>
                          <a:pt x="1491" y="698"/>
                        </a:lnTo>
                        <a:lnTo>
                          <a:pt x="1495" y="710"/>
                        </a:lnTo>
                        <a:lnTo>
                          <a:pt x="1500" y="725"/>
                        </a:lnTo>
                        <a:lnTo>
                          <a:pt x="1508" y="744"/>
                        </a:lnTo>
                        <a:lnTo>
                          <a:pt x="1518" y="767"/>
                        </a:lnTo>
                        <a:lnTo>
                          <a:pt x="1533" y="796"/>
                        </a:lnTo>
                        <a:lnTo>
                          <a:pt x="1552" y="831"/>
                        </a:lnTo>
                        <a:lnTo>
                          <a:pt x="1571" y="865"/>
                        </a:lnTo>
                        <a:lnTo>
                          <a:pt x="1586" y="896"/>
                        </a:lnTo>
                        <a:lnTo>
                          <a:pt x="1599" y="921"/>
                        </a:lnTo>
                        <a:lnTo>
                          <a:pt x="1609" y="941"/>
                        </a:lnTo>
                        <a:lnTo>
                          <a:pt x="1618" y="959"/>
                        </a:lnTo>
                        <a:lnTo>
                          <a:pt x="1624" y="971"/>
                        </a:lnTo>
                        <a:lnTo>
                          <a:pt x="1630" y="983"/>
                        </a:lnTo>
                        <a:lnTo>
                          <a:pt x="1637" y="990"/>
                        </a:lnTo>
                        <a:lnTo>
                          <a:pt x="1643" y="996"/>
                        </a:lnTo>
                        <a:lnTo>
                          <a:pt x="1649" y="1001"/>
                        </a:lnTo>
                        <a:lnTo>
                          <a:pt x="1659" y="1004"/>
                        </a:lnTo>
                        <a:lnTo>
                          <a:pt x="1669" y="1007"/>
                        </a:lnTo>
                        <a:lnTo>
                          <a:pt x="1682" y="1009"/>
                        </a:lnTo>
                        <a:lnTo>
                          <a:pt x="1698" y="1012"/>
                        </a:lnTo>
                        <a:lnTo>
                          <a:pt x="1719" y="1015"/>
                        </a:lnTo>
                        <a:lnTo>
                          <a:pt x="1744" y="1019"/>
                        </a:lnTo>
                        <a:lnTo>
                          <a:pt x="1772" y="1025"/>
                        </a:lnTo>
                        <a:lnTo>
                          <a:pt x="1801" y="1032"/>
                        </a:lnTo>
                        <a:lnTo>
                          <a:pt x="1831" y="1039"/>
                        </a:lnTo>
                        <a:lnTo>
                          <a:pt x="1860" y="1048"/>
                        </a:lnTo>
                        <a:lnTo>
                          <a:pt x="1888" y="1056"/>
                        </a:lnTo>
                        <a:lnTo>
                          <a:pt x="1914" y="1066"/>
                        </a:lnTo>
                        <a:lnTo>
                          <a:pt x="1940" y="1076"/>
                        </a:lnTo>
                        <a:lnTo>
                          <a:pt x="1961" y="1087"/>
                        </a:lnTo>
                        <a:lnTo>
                          <a:pt x="1977" y="1097"/>
                        </a:lnTo>
                        <a:lnTo>
                          <a:pt x="1991" y="1107"/>
                        </a:lnTo>
                        <a:lnTo>
                          <a:pt x="1998" y="1119"/>
                        </a:lnTo>
                        <a:lnTo>
                          <a:pt x="1999" y="1129"/>
                        </a:lnTo>
                        <a:lnTo>
                          <a:pt x="1995" y="1141"/>
                        </a:lnTo>
                        <a:lnTo>
                          <a:pt x="1983" y="1152"/>
                        </a:lnTo>
                        <a:lnTo>
                          <a:pt x="1963" y="1162"/>
                        </a:lnTo>
                        <a:lnTo>
                          <a:pt x="1933" y="1171"/>
                        </a:lnTo>
                        <a:lnTo>
                          <a:pt x="1902" y="1181"/>
                        </a:lnTo>
                        <a:lnTo>
                          <a:pt x="1876" y="1188"/>
                        </a:lnTo>
                        <a:lnTo>
                          <a:pt x="1853" y="1196"/>
                        </a:lnTo>
                        <a:lnTo>
                          <a:pt x="1833" y="1202"/>
                        </a:lnTo>
                        <a:lnTo>
                          <a:pt x="1816" y="1208"/>
                        </a:lnTo>
                        <a:lnTo>
                          <a:pt x="1801" y="1213"/>
                        </a:lnTo>
                        <a:lnTo>
                          <a:pt x="1789" y="1218"/>
                        </a:lnTo>
                        <a:lnTo>
                          <a:pt x="1777" y="1222"/>
                        </a:lnTo>
                        <a:lnTo>
                          <a:pt x="1767" y="1226"/>
                        </a:lnTo>
                        <a:lnTo>
                          <a:pt x="1756" y="1230"/>
                        </a:lnTo>
                        <a:lnTo>
                          <a:pt x="1746" y="1233"/>
                        </a:lnTo>
                        <a:lnTo>
                          <a:pt x="1735" y="1238"/>
                        </a:lnTo>
                        <a:lnTo>
                          <a:pt x="1723" y="1241"/>
                        </a:lnTo>
                        <a:lnTo>
                          <a:pt x="1709" y="1245"/>
                        </a:lnTo>
                        <a:lnTo>
                          <a:pt x="1693" y="1249"/>
                        </a:lnTo>
                        <a:lnTo>
                          <a:pt x="1674" y="1253"/>
                        </a:lnTo>
                        <a:lnTo>
                          <a:pt x="1654" y="1255"/>
                        </a:lnTo>
                        <a:lnTo>
                          <a:pt x="1637" y="1254"/>
                        </a:lnTo>
                        <a:lnTo>
                          <a:pt x="1620" y="1249"/>
                        </a:lnTo>
                        <a:lnTo>
                          <a:pt x="1605" y="1240"/>
                        </a:lnTo>
                        <a:lnTo>
                          <a:pt x="1590" y="1228"/>
                        </a:lnTo>
                        <a:lnTo>
                          <a:pt x="1577" y="1213"/>
                        </a:lnTo>
                        <a:lnTo>
                          <a:pt x="1563" y="1197"/>
                        </a:lnTo>
                        <a:lnTo>
                          <a:pt x="1552" y="1178"/>
                        </a:lnTo>
                        <a:lnTo>
                          <a:pt x="1539" y="1158"/>
                        </a:lnTo>
                        <a:lnTo>
                          <a:pt x="1526" y="1137"/>
                        </a:lnTo>
                        <a:lnTo>
                          <a:pt x="1515" y="1114"/>
                        </a:lnTo>
                        <a:lnTo>
                          <a:pt x="1502" y="1092"/>
                        </a:lnTo>
                        <a:lnTo>
                          <a:pt x="1490" y="1070"/>
                        </a:lnTo>
                        <a:lnTo>
                          <a:pt x="1476" y="1048"/>
                        </a:lnTo>
                        <a:lnTo>
                          <a:pt x="1461" y="1026"/>
                        </a:lnTo>
                        <a:lnTo>
                          <a:pt x="1447" y="1006"/>
                        </a:lnTo>
                        <a:lnTo>
                          <a:pt x="1432" y="986"/>
                        </a:lnTo>
                        <a:lnTo>
                          <a:pt x="1418" y="967"/>
                        </a:lnTo>
                        <a:lnTo>
                          <a:pt x="1407" y="947"/>
                        </a:lnTo>
                        <a:lnTo>
                          <a:pt x="1395" y="929"/>
                        </a:lnTo>
                        <a:lnTo>
                          <a:pt x="1386" y="911"/>
                        </a:lnTo>
                        <a:lnTo>
                          <a:pt x="1375" y="895"/>
                        </a:lnTo>
                        <a:lnTo>
                          <a:pt x="1366" y="879"/>
                        </a:lnTo>
                        <a:lnTo>
                          <a:pt x="1358" y="865"/>
                        </a:lnTo>
                        <a:lnTo>
                          <a:pt x="1347" y="854"/>
                        </a:lnTo>
                        <a:lnTo>
                          <a:pt x="1338" y="844"/>
                        </a:lnTo>
                        <a:lnTo>
                          <a:pt x="1327" y="837"/>
                        </a:lnTo>
                        <a:lnTo>
                          <a:pt x="1316" y="832"/>
                        </a:lnTo>
                        <a:lnTo>
                          <a:pt x="1304" y="831"/>
                        </a:lnTo>
                        <a:lnTo>
                          <a:pt x="1291" y="832"/>
                        </a:lnTo>
                        <a:lnTo>
                          <a:pt x="1275" y="837"/>
                        </a:lnTo>
                        <a:lnTo>
                          <a:pt x="1258" y="845"/>
                        </a:lnTo>
                        <a:lnTo>
                          <a:pt x="1240" y="856"/>
                        </a:lnTo>
                        <a:lnTo>
                          <a:pt x="1220" y="865"/>
                        </a:lnTo>
                        <a:lnTo>
                          <a:pt x="1200" y="876"/>
                        </a:lnTo>
                        <a:lnTo>
                          <a:pt x="1180" y="884"/>
                        </a:lnTo>
                        <a:lnTo>
                          <a:pt x="1159" y="894"/>
                        </a:lnTo>
                        <a:lnTo>
                          <a:pt x="1137" y="902"/>
                        </a:lnTo>
                        <a:lnTo>
                          <a:pt x="1115" y="910"/>
                        </a:lnTo>
                        <a:lnTo>
                          <a:pt x="1093" y="918"/>
                        </a:lnTo>
                        <a:lnTo>
                          <a:pt x="1071" y="926"/>
                        </a:lnTo>
                        <a:lnTo>
                          <a:pt x="1049" y="933"/>
                        </a:lnTo>
                        <a:lnTo>
                          <a:pt x="1027" y="941"/>
                        </a:lnTo>
                        <a:lnTo>
                          <a:pt x="1005" y="948"/>
                        </a:lnTo>
                        <a:lnTo>
                          <a:pt x="983" y="955"/>
                        </a:lnTo>
                        <a:lnTo>
                          <a:pt x="962" y="963"/>
                        </a:lnTo>
                        <a:lnTo>
                          <a:pt x="941" y="969"/>
                        </a:lnTo>
                        <a:lnTo>
                          <a:pt x="921" y="976"/>
                        </a:lnTo>
                        <a:lnTo>
                          <a:pt x="902" y="983"/>
                        </a:lnTo>
                        <a:lnTo>
                          <a:pt x="883" y="989"/>
                        </a:lnTo>
                        <a:lnTo>
                          <a:pt x="864" y="995"/>
                        </a:lnTo>
                        <a:lnTo>
                          <a:pt x="845" y="999"/>
                        </a:lnTo>
                        <a:lnTo>
                          <a:pt x="827" y="1003"/>
                        </a:lnTo>
                        <a:lnTo>
                          <a:pt x="809" y="1006"/>
                        </a:lnTo>
                        <a:lnTo>
                          <a:pt x="791" y="1007"/>
                        </a:lnTo>
                        <a:lnTo>
                          <a:pt x="774" y="1007"/>
                        </a:lnTo>
                        <a:lnTo>
                          <a:pt x="756" y="1006"/>
                        </a:lnTo>
                        <a:lnTo>
                          <a:pt x="738" y="1004"/>
                        </a:lnTo>
                        <a:lnTo>
                          <a:pt x="719" y="999"/>
                        </a:lnTo>
                        <a:lnTo>
                          <a:pt x="701" y="993"/>
                        </a:lnTo>
                        <a:lnTo>
                          <a:pt x="683" y="986"/>
                        </a:lnTo>
                        <a:lnTo>
                          <a:pt x="665" y="976"/>
                        </a:lnTo>
                        <a:lnTo>
                          <a:pt x="646" y="966"/>
                        </a:lnTo>
                        <a:lnTo>
                          <a:pt x="626" y="952"/>
                        </a:lnTo>
                        <a:lnTo>
                          <a:pt x="608" y="940"/>
                        </a:lnTo>
                        <a:lnTo>
                          <a:pt x="595" y="928"/>
                        </a:lnTo>
                        <a:lnTo>
                          <a:pt x="586" y="920"/>
                        </a:lnTo>
                        <a:lnTo>
                          <a:pt x="580" y="911"/>
                        </a:lnTo>
                        <a:lnTo>
                          <a:pt x="576" y="905"/>
                        </a:lnTo>
                        <a:lnTo>
                          <a:pt x="574" y="899"/>
                        </a:lnTo>
                        <a:lnTo>
                          <a:pt x="574" y="894"/>
                        </a:lnTo>
                        <a:lnTo>
                          <a:pt x="575" y="887"/>
                        </a:lnTo>
                        <a:lnTo>
                          <a:pt x="576" y="880"/>
                        </a:lnTo>
                        <a:lnTo>
                          <a:pt x="578" y="872"/>
                        </a:lnTo>
                        <a:lnTo>
                          <a:pt x="578" y="862"/>
                        </a:lnTo>
                        <a:lnTo>
                          <a:pt x="575" y="851"/>
                        </a:lnTo>
                        <a:lnTo>
                          <a:pt x="572" y="837"/>
                        </a:lnTo>
                        <a:lnTo>
                          <a:pt x="566" y="820"/>
                        </a:lnTo>
                        <a:lnTo>
                          <a:pt x="558" y="800"/>
                        </a:lnTo>
                        <a:lnTo>
                          <a:pt x="545" y="776"/>
                        </a:lnTo>
                        <a:lnTo>
                          <a:pt x="531" y="751"/>
                        </a:lnTo>
                        <a:lnTo>
                          <a:pt x="520" y="725"/>
                        </a:lnTo>
                        <a:lnTo>
                          <a:pt x="509" y="700"/>
                        </a:lnTo>
                        <a:lnTo>
                          <a:pt x="500" y="675"/>
                        </a:lnTo>
                        <a:lnTo>
                          <a:pt x="493" y="650"/>
                        </a:lnTo>
                        <a:lnTo>
                          <a:pt x="485" y="626"/>
                        </a:lnTo>
                        <a:lnTo>
                          <a:pt x="478" y="602"/>
                        </a:lnTo>
                        <a:lnTo>
                          <a:pt x="471" y="577"/>
                        </a:lnTo>
                        <a:lnTo>
                          <a:pt x="463" y="553"/>
                        </a:lnTo>
                        <a:lnTo>
                          <a:pt x="455" y="530"/>
                        </a:lnTo>
                        <a:lnTo>
                          <a:pt x="446" y="506"/>
                        </a:lnTo>
                        <a:lnTo>
                          <a:pt x="437" y="481"/>
                        </a:lnTo>
                        <a:lnTo>
                          <a:pt x="425" y="457"/>
                        </a:lnTo>
                        <a:lnTo>
                          <a:pt x="413" y="433"/>
                        </a:lnTo>
                        <a:lnTo>
                          <a:pt x="397" y="409"/>
                        </a:lnTo>
                        <a:lnTo>
                          <a:pt x="380" y="385"/>
                        </a:lnTo>
                        <a:lnTo>
                          <a:pt x="362" y="361"/>
                        </a:lnTo>
                        <a:lnTo>
                          <a:pt x="341" y="336"/>
                        </a:lnTo>
                        <a:lnTo>
                          <a:pt x="320" y="310"/>
                        </a:lnTo>
                        <a:lnTo>
                          <a:pt x="298" y="285"/>
                        </a:lnTo>
                        <a:lnTo>
                          <a:pt x="276" y="261"/>
                        </a:lnTo>
                        <a:lnTo>
                          <a:pt x="254" y="237"/>
                        </a:lnTo>
                        <a:lnTo>
                          <a:pt x="231" y="214"/>
                        </a:lnTo>
                        <a:lnTo>
                          <a:pt x="211" y="193"/>
                        </a:lnTo>
                        <a:lnTo>
                          <a:pt x="192" y="173"/>
                        </a:lnTo>
                        <a:lnTo>
                          <a:pt x="173" y="154"/>
                        </a:lnTo>
                        <a:lnTo>
                          <a:pt x="157" y="138"/>
                        </a:lnTo>
                        <a:lnTo>
                          <a:pt x="142" y="125"/>
                        </a:lnTo>
                        <a:lnTo>
                          <a:pt x="131" y="113"/>
                        </a:lnTo>
                        <a:lnTo>
                          <a:pt x="122" y="105"/>
                        </a:lnTo>
                        <a:lnTo>
                          <a:pt x="117" y="100"/>
                        </a:lnTo>
                        <a:lnTo>
                          <a:pt x="115" y="98"/>
                        </a:lnTo>
                        <a:lnTo>
                          <a:pt x="109" y="101"/>
                        </a:lnTo>
                        <a:lnTo>
                          <a:pt x="93" y="109"/>
                        </a:lnTo>
                        <a:lnTo>
                          <a:pt x="70" y="120"/>
                        </a:lnTo>
                        <a:lnTo>
                          <a:pt x="46" y="127"/>
                        </a:lnTo>
                        <a:lnTo>
                          <a:pt x="24" y="129"/>
                        </a:lnTo>
                        <a:lnTo>
                          <a:pt x="7" y="123"/>
                        </a:lnTo>
                        <a:lnTo>
                          <a:pt x="0" y="103"/>
                        </a:lnTo>
                        <a:lnTo>
                          <a:pt x="6" y="68"/>
                        </a:lnTo>
                        <a:lnTo>
                          <a:pt x="14" y="48"/>
                        </a:lnTo>
                        <a:lnTo>
                          <a:pt x="26" y="33"/>
                        </a:lnTo>
                        <a:lnTo>
                          <a:pt x="39" y="20"/>
                        </a:lnTo>
                        <a:lnTo>
                          <a:pt x="53" y="12"/>
                        </a:lnTo>
                        <a:lnTo>
                          <a:pt x="69" y="5"/>
                        </a:lnTo>
                        <a:lnTo>
                          <a:pt x="86" y="2"/>
                        </a:lnTo>
                        <a:lnTo>
                          <a:pt x="103" y="0"/>
                        </a:lnTo>
                        <a:lnTo>
                          <a:pt x="119" y="0"/>
                        </a:lnTo>
                        <a:lnTo>
                          <a:pt x="136" y="2"/>
                        </a:lnTo>
                        <a:lnTo>
                          <a:pt x="152" y="5"/>
                        </a:lnTo>
                        <a:lnTo>
                          <a:pt x="166" y="8"/>
                        </a:lnTo>
                        <a:lnTo>
                          <a:pt x="179" y="12"/>
                        </a:lnTo>
                        <a:lnTo>
                          <a:pt x="190" y="16"/>
                        </a:lnTo>
                        <a:lnTo>
                          <a:pt x="197" y="18"/>
                        </a:lnTo>
                        <a:lnTo>
                          <a:pt x="202" y="20"/>
                        </a:lnTo>
                        <a:lnTo>
                          <a:pt x="204" y="21"/>
                        </a:lnTo>
                        <a:lnTo>
                          <a:pt x="323" y="70"/>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79" name="Freeform 257">
                    <a:extLst>
                      <a:ext uri="{FF2B5EF4-FFF2-40B4-BE49-F238E27FC236}">
                        <a16:creationId xmlns:a16="http://schemas.microsoft.com/office/drawing/2014/main" id="{C28DCC5A-D826-415C-854A-26490FC09B03}"/>
                      </a:ext>
                    </a:extLst>
                  </p:cNvPr>
                  <p:cNvSpPr>
                    <a:spLocks noChangeAspect="1"/>
                  </p:cNvSpPr>
                  <p:nvPr/>
                </p:nvSpPr>
                <p:spPr bwMode="auto">
                  <a:xfrm>
                    <a:off x="1063" y="3069"/>
                    <a:ext cx="135" cy="72"/>
                  </a:xfrm>
                  <a:custGeom>
                    <a:avLst/>
                    <a:gdLst>
                      <a:gd name="T0" fmla="*/ 0 w 439"/>
                      <a:gd name="T1" fmla="*/ 0 h 232"/>
                      <a:gd name="T2" fmla="*/ 0 w 439"/>
                      <a:gd name="T3" fmla="*/ 0 h 232"/>
                      <a:gd name="T4" fmla="*/ 0 w 439"/>
                      <a:gd name="T5" fmla="*/ 0 h 232"/>
                      <a:gd name="T6" fmla="*/ 0 w 439"/>
                      <a:gd name="T7" fmla="*/ 0 h 232"/>
                      <a:gd name="T8" fmla="*/ 0 w 439"/>
                      <a:gd name="T9" fmla="*/ 0 h 232"/>
                      <a:gd name="T10" fmla="*/ 0 w 439"/>
                      <a:gd name="T11" fmla="*/ 0 h 232"/>
                      <a:gd name="T12" fmla="*/ 0 w 439"/>
                      <a:gd name="T13" fmla="*/ 0 h 232"/>
                      <a:gd name="T14" fmla="*/ 0 w 439"/>
                      <a:gd name="T15" fmla="*/ 0 h 232"/>
                      <a:gd name="T16" fmla="*/ 0 w 439"/>
                      <a:gd name="T17" fmla="*/ 0 h 232"/>
                      <a:gd name="T18" fmla="*/ 0 w 439"/>
                      <a:gd name="T19" fmla="*/ 0 h 232"/>
                      <a:gd name="T20" fmla="*/ 0 w 439"/>
                      <a:gd name="T21" fmla="*/ 0 h 232"/>
                      <a:gd name="T22" fmla="*/ 0 w 439"/>
                      <a:gd name="T23" fmla="*/ 0 h 232"/>
                      <a:gd name="T24" fmla="*/ 0 w 439"/>
                      <a:gd name="T25" fmla="*/ 0 h 232"/>
                      <a:gd name="T26" fmla="*/ 0 w 439"/>
                      <a:gd name="T27" fmla="*/ 0 h 232"/>
                      <a:gd name="T28" fmla="*/ 0 w 439"/>
                      <a:gd name="T29" fmla="*/ 0 h 232"/>
                      <a:gd name="T30" fmla="*/ 0 w 439"/>
                      <a:gd name="T31" fmla="*/ 0 h 232"/>
                      <a:gd name="T32" fmla="*/ 0 w 439"/>
                      <a:gd name="T33" fmla="*/ 0 h 232"/>
                      <a:gd name="T34" fmla="*/ 0 w 439"/>
                      <a:gd name="T35" fmla="*/ 0 h 232"/>
                      <a:gd name="T36" fmla="*/ 0 w 439"/>
                      <a:gd name="T37" fmla="*/ 0 h 232"/>
                      <a:gd name="T38" fmla="*/ 0 w 439"/>
                      <a:gd name="T39" fmla="*/ 0 h 232"/>
                      <a:gd name="T40" fmla="*/ 0 w 439"/>
                      <a:gd name="T41" fmla="*/ 0 h 232"/>
                      <a:gd name="T42" fmla="*/ 0 w 439"/>
                      <a:gd name="T43" fmla="*/ 0 h 232"/>
                      <a:gd name="T44" fmla="*/ 0 w 439"/>
                      <a:gd name="T45" fmla="*/ 0 h 232"/>
                      <a:gd name="T46" fmla="*/ 0 w 439"/>
                      <a:gd name="T47" fmla="*/ 0 h 232"/>
                      <a:gd name="T48" fmla="*/ 0 w 439"/>
                      <a:gd name="T49" fmla="*/ 0 h 232"/>
                      <a:gd name="T50" fmla="*/ 0 w 439"/>
                      <a:gd name="T51" fmla="*/ 0 h 232"/>
                      <a:gd name="T52" fmla="*/ 0 w 439"/>
                      <a:gd name="T53" fmla="*/ 0 h 232"/>
                      <a:gd name="T54" fmla="*/ 0 w 439"/>
                      <a:gd name="T55" fmla="*/ 0 h 232"/>
                      <a:gd name="T56" fmla="*/ 0 w 439"/>
                      <a:gd name="T57" fmla="*/ 0 h 232"/>
                      <a:gd name="T58" fmla="*/ 0 w 439"/>
                      <a:gd name="T59" fmla="*/ 0 h 232"/>
                      <a:gd name="T60" fmla="*/ 0 w 439"/>
                      <a:gd name="T61" fmla="*/ 0 h 232"/>
                      <a:gd name="T62" fmla="*/ 0 w 439"/>
                      <a:gd name="T63" fmla="*/ 0 h 232"/>
                      <a:gd name="T64" fmla="*/ 0 w 439"/>
                      <a:gd name="T65" fmla="*/ 0 h 232"/>
                      <a:gd name="T66" fmla="*/ 0 w 439"/>
                      <a:gd name="T67" fmla="*/ 0 h 232"/>
                      <a:gd name="T68" fmla="*/ 0 w 439"/>
                      <a:gd name="T69" fmla="*/ 0 h 232"/>
                      <a:gd name="T70" fmla="*/ 0 w 439"/>
                      <a:gd name="T71" fmla="*/ 0 h 23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39"/>
                      <a:gd name="T109" fmla="*/ 0 h 232"/>
                      <a:gd name="T110" fmla="*/ 439 w 439"/>
                      <a:gd name="T111" fmla="*/ 232 h 23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9" h="232">
                        <a:moveTo>
                          <a:pt x="29" y="12"/>
                        </a:moveTo>
                        <a:lnTo>
                          <a:pt x="22" y="3"/>
                        </a:lnTo>
                        <a:lnTo>
                          <a:pt x="16" y="0"/>
                        </a:lnTo>
                        <a:lnTo>
                          <a:pt x="11" y="2"/>
                        </a:lnTo>
                        <a:lnTo>
                          <a:pt x="7" y="8"/>
                        </a:lnTo>
                        <a:lnTo>
                          <a:pt x="3" y="17"/>
                        </a:lnTo>
                        <a:lnTo>
                          <a:pt x="1" y="29"/>
                        </a:lnTo>
                        <a:lnTo>
                          <a:pt x="0" y="43"/>
                        </a:lnTo>
                        <a:lnTo>
                          <a:pt x="1" y="59"/>
                        </a:lnTo>
                        <a:lnTo>
                          <a:pt x="2" y="77"/>
                        </a:lnTo>
                        <a:lnTo>
                          <a:pt x="4" y="95"/>
                        </a:lnTo>
                        <a:lnTo>
                          <a:pt x="9" y="112"/>
                        </a:lnTo>
                        <a:lnTo>
                          <a:pt x="14" y="130"/>
                        </a:lnTo>
                        <a:lnTo>
                          <a:pt x="20" y="147"/>
                        </a:lnTo>
                        <a:lnTo>
                          <a:pt x="28" y="162"/>
                        </a:lnTo>
                        <a:lnTo>
                          <a:pt x="38" y="174"/>
                        </a:lnTo>
                        <a:lnTo>
                          <a:pt x="49" y="185"/>
                        </a:lnTo>
                        <a:lnTo>
                          <a:pt x="66" y="201"/>
                        </a:lnTo>
                        <a:lnTo>
                          <a:pt x="74" y="212"/>
                        </a:lnTo>
                        <a:lnTo>
                          <a:pt x="77" y="221"/>
                        </a:lnTo>
                        <a:lnTo>
                          <a:pt x="79" y="226"/>
                        </a:lnTo>
                        <a:lnTo>
                          <a:pt x="85" y="229"/>
                        </a:lnTo>
                        <a:lnTo>
                          <a:pt x="98" y="231"/>
                        </a:lnTo>
                        <a:lnTo>
                          <a:pt x="122" y="232"/>
                        </a:lnTo>
                        <a:lnTo>
                          <a:pt x="163" y="232"/>
                        </a:lnTo>
                        <a:lnTo>
                          <a:pt x="186" y="232"/>
                        </a:lnTo>
                        <a:lnTo>
                          <a:pt x="205" y="232"/>
                        </a:lnTo>
                        <a:lnTo>
                          <a:pt x="222" y="231"/>
                        </a:lnTo>
                        <a:lnTo>
                          <a:pt x="235" y="231"/>
                        </a:lnTo>
                        <a:lnTo>
                          <a:pt x="246" y="230"/>
                        </a:lnTo>
                        <a:lnTo>
                          <a:pt x="255" y="229"/>
                        </a:lnTo>
                        <a:lnTo>
                          <a:pt x="263" y="227"/>
                        </a:lnTo>
                        <a:lnTo>
                          <a:pt x="270" y="225"/>
                        </a:lnTo>
                        <a:lnTo>
                          <a:pt x="276" y="223"/>
                        </a:lnTo>
                        <a:lnTo>
                          <a:pt x="281" y="219"/>
                        </a:lnTo>
                        <a:lnTo>
                          <a:pt x="288" y="215"/>
                        </a:lnTo>
                        <a:lnTo>
                          <a:pt x="294" y="211"/>
                        </a:lnTo>
                        <a:lnTo>
                          <a:pt x="302" y="206"/>
                        </a:lnTo>
                        <a:lnTo>
                          <a:pt x="312" y="200"/>
                        </a:lnTo>
                        <a:lnTo>
                          <a:pt x="322" y="192"/>
                        </a:lnTo>
                        <a:lnTo>
                          <a:pt x="336" y="185"/>
                        </a:lnTo>
                        <a:lnTo>
                          <a:pt x="365" y="170"/>
                        </a:lnTo>
                        <a:lnTo>
                          <a:pt x="392" y="159"/>
                        </a:lnTo>
                        <a:lnTo>
                          <a:pt x="416" y="150"/>
                        </a:lnTo>
                        <a:lnTo>
                          <a:pt x="432" y="142"/>
                        </a:lnTo>
                        <a:lnTo>
                          <a:pt x="439" y="136"/>
                        </a:lnTo>
                        <a:lnTo>
                          <a:pt x="432" y="127"/>
                        </a:lnTo>
                        <a:lnTo>
                          <a:pt x="412" y="118"/>
                        </a:lnTo>
                        <a:lnTo>
                          <a:pt x="375" y="106"/>
                        </a:lnTo>
                        <a:lnTo>
                          <a:pt x="353" y="100"/>
                        </a:lnTo>
                        <a:lnTo>
                          <a:pt x="333" y="94"/>
                        </a:lnTo>
                        <a:lnTo>
                          <a:pt x="315" y="87"/>
                        </a:lnTo>
                        <a:lnTo>
                          <a:pt x="299" y="82"/>
                        </a:lnTo>
                        <a:lnTo>
                          <a:pt x="285" y="77"/>
                        </a:lnTo>
                        <a:lnTo>
                          <a:pt x="273" y="72"/>
                        </a:lnTo>
                        <a:lnTo>
                          <a:pt x="261" y="67"/>
                        </a:lnTo>
                        <a:lnTo>
                          <a:pt x="251" y="63"/>
                        </a:lnTo>
                        <a:lnTo>
                          <a:pt x="241" y="59"/>
                        </a:lnTo>
                        <a:lnTo>
                          <a:pt x="231" y="55"/>
                        </a:lnTo>
                        <a:lnTo>
                          <a:pt x="222" y="52"/>
                        </a:lnTo>
                        <a:lnTo>
                          <a:pt x="211" y="47"/>
                        </a:lnTo>
                        <a:lnTo>
                          <a:pt x="201" y="44"/>
                        </a:lnTo>
                        <a:lnTo>
                          <a:pt x="189" y="41"/>
                        </a:lnTo>
                        <a:lnTo>
                          <a:pt x="176" y="38"/>
                        </a:lnTo>
                        <a:lnTo>
                          <a:pt x="163" y="35"/>
                        </a:lnTo>
                        <a:lnTo>
                          <a:pt x="134" y="30"/>
                        </a:lnTo>
                        <a:lnTo>
                          <a:pt x="109" y="27"/>
                        </a:lnTo>
                        <a:lnTo>
                          <a:pt x="87" y="23"/>
                        </a:lnTo>
                        <a:lnTo>
                          <a:pt x="68" y="21"/>
                        </a:lnTo>
                        <a:lnTo>
                          <a:pt x="53" y="20"/>
                        </a:lnTo>
                        <a:lnTo>
                          <a:pt x="41" y="18"/>
                        </a:lnTo>
                        <a:lnTo>
                          <a:pt x="33" y="15"/>
                        </a:lnTo>
                        <a:lnTo>
                          <a:pt x="29" y="12"/>
                        </a:lnTo>
                        <a:close/>
                      </a:path>
                    </a:pathLst>
                  </a:custGeom>
                  <a:solidFill>
                    <a:srgbClr val="FAB0B3"/>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80" name="Freeform 258">
                    <a:extLst>
                      <a:ext uri="{FF2B5EF4-FFF2-40B4-BE49-F238E27FC236}">
                        <a16:creationId xmlns:a16="http://schemas.microsoft.com/office/drawing/2014/main" id="{B7652B25-22FA-40E9-857C-AEC0D4F321F5}"/>
                      </a:ext>
                    </a:extLst>
                  </p:cNvPr>
                  <p:cNvSpPr>
                    <a:spLocks noChangeAspect="1"/>
                  </p:cNvSpPr>
                  <p:nvPr/>
                </p:nvSpPr>
                <p:spPr bwMode="auto">
                  <a:xfrm>
                    <a:off x="1045" y="2884"/>
                    <a:ext cx="264" cy="184"/>
                  </a:xfrm>
                  <a:custGeom>
                    <a:avLst/>
                    <a:gdLst>
                      <a:gd name="T0" fmla="*/ 0 w 853"/>
                      <a:gd name="T1" fmla="*/ 0 h 597"/>
                      <a:gd name="T2" fmla="*/ 0 w 853"/>
                      <a:gd name="T3" fmla="*/ 0 h 597"/>
                      <a:gd name="T4" fmla="*/ 0 w 853"/>
                      <a:gd name="T5" fmla="*/ 0 h 597"/>
                      <a:gd name="T6" fmla="*/ 0 w 853"/>
                      <a:gd name="T7" fmla="*/ 0 h 597"/>
                      <a:gd name="T8" fmla="*/ 0 w 853"/>
                      <a:gd name="T9" fmla="*/ 0 h 597"/>
                      <a:gd name="T10" fmla="*/ 0 w 853"/>
                      <a:gd name="T11" fmla="*/ 0 h 597"/>
                      <a:gd name="T12" fmla="*/ 0 w 853"/>
                      <a:gd name="T13" fmla="*/ 0 h 597"/>
                      <a:gd name="T14" fmla="*/ 0 w 853"/>
                      <a:gd name="T15" fmla="*/ 0 h 597"/>
                      <a:gd name="T16" fmla="*/ 0 w 853"/>
                      <a:gd name="T17" fmla="*/ 0 h 597"/>
                      <a:gd name="T18" fmla="*/ 0 w 853"/>
                      <a:gd name="T19" fmla="*/ 0 h 597"/>
                      <a:gd name="T20" fmla="*/ 0 w 853"/>
                      <a:gd name="T21" fmla="*/ 0 h 597"/>
                      <a:gd name="T22" fmla="*/ 0 w 853"/>
                      <a:gd name="T23" fmla="*/ 0 h 597"/>
                      <a:gd name="T24" fmla="*/ 0 w 853"/>
                      <a:gd name="T25" fmla="*/ 0 h 597"/>
                      <a:gd name="T26" fmla="*/ 0 w 853"/>
                      <a:gd name="T27" fmla="*/ 0 h 597"/>
                      <a:gd name="T28" fmla="*/ 0 w 853"/>
                      <a:gd name="T29" fmla="*/ 0 h 597"/>
                      <a:gd name="T30" fmla="*/ 0 w 853"/>
                      <a:gd name="T31" fmla="*/ 0 h 597"/>
                      <a:gd name="T32" fmla="*/ 0 w 853"/>
                      <a:gd name="T33" fmla="*/ 0 h 597"/>
                      <a:gd name="T34" fmla="*/ 0 w 853"/>
                      <a:gd name="T35" fmla="*/ 0 h 597"/>
                      <a:gd name="T36" fmla="*/ 0 w 853"/>
                      <a:gd name="T37" fmla="*/ 0 h 597"/>
                      <a:gd name="T38" fmla="*/ 0 w 853"/>
                      <a:gd name="T39" fmla="*/ 0 h 597"/>
                      <a:gd name="T40" fmla="*/ 0 w 853"/>
                      <a:gd name="T41" fmla="*/ 0 h 597"/>
                      <a:gd name="T42" fmla="*/ 0 w 853"/>
                      <a:gd name="T43" fmla="*/ 0 h 597"/>
                      <a:gd name="T44" fmla="*/ 0 w 853"/>
                      <a:gd name="T45" fmla="*/ 0 h 597"/>
                      <a:gd name="T46" fmla="*/ 0 w 853"/>
                      <a:gd name="T47" fmla="*/ 0 h 597"/>
                      <a:gd name="T48" fmla="*/ 0 w 853"/>
                      <a:gd name="T49" fmla="*/ 0 h 597"/>
                      <a:gd name="T50" fmla="*/ 0 w 853"/>
                      <a:gd name="T51" fmla="*/ 0 h 597"/>
                      <a:gd name="T52" fmla="*/ 0 w 853"/>
                      <a:gd name="T53" fmla="*/ 0 h 597"/>
                      <a:gd name="T54" fmla="*/ 0 w 853"/>
                      <a:gd name="T55" fmla="*/ 0 h 597"/>
                      <a:gd name="T56" fmla="*/ 0 w 853"/>
                      <a:gd name="T57" fmla="*/ 0 h 597"/>
                      <a:gd name="T58" fmla="*/ 0 w 853"/>
                      <a:gd name="T59" fmla="*/ 0 h 597"/>
                      <a:gd name="T60" fmla="*/ 0 w 853"/>
                      <a:gd name="T61" fmla="*/ 0 h 597"/>
                      <a:gd name="T62" fmla="*/ 0 w 853"/>
                      <a:gd name="T63" fmla="*/ 0 h 597"/>
                      <a:gd name="T64" fmla="*/ 0 w 853"/>
                      <a:gd name="T65" fmla="*/ 0 h 597"/>
                      <a:gd name="T66" fmla="*/ 0 w 853"/>
                      <a:gd name="T67" fmla="*/ 0 h 597"/>
                      <a:gd name="T68" fmla="*/ 0 w 853"/>
                      <a:gd name="T69" fmla="*/ 0 h 597"/>
                      <a:gd name="T70" fmla="*/ 0 w 853"/>
                      <a:gd name="T71" fmla="*/ 0 h 597"/>
                      <a:gd name="T72" fmla="*/ 0 w 853"/>
                      <a:gd name="T73" fmla="*/ 0 h 597"/>
                      <a:gd name="T74" fmla="*/ 0 w 853"/>
                      <a:gd name="T75" fmla="*/ 0 h 597"/>
                      <a:gd name="T76" fmla="*/ 0 w 853"/>
                      <a:gd name="T77" fmla="*/ 0 h 597"/>
                      <a:gd name="T78" fmla="*/ 0 w 853"/>
                      <a:gd name="T79" fmla="*/ 0 h 597"/>
                      <a:gd name="T80" fmla="*/ 0 w 853"/>
                      <a:gd name="T81" fmla="*/ 0 h 597"/>
                      <a:gd name="T82" fmla="*/ 0 w 853"/>
                      <a:gd name="T83" fmla="*/ 0 h 597"/>
                      <a:gd name="T84" fmla="*/ 0 w 853"/>
                      <a:gd name="T85" fmla="*/ 0 h 597"/>
                      <a:gd name="T86" fmla="*/ 0 w 853"/>
                      <a:gd name="T87" fmla="*/ 0 h 597"/>
                      <a:gd name="T88" fmla="*/ 0 w 853"/>
                      <a:gd name="T89" fmla="*/ 0 h 597"/>
                      <a:gd name="T90" fmla="*/ 0 w 853"/>
                      <a:gd name="T91" fmla="*/ 0 h 597"/>
                      <a:gd name="T92" fmla="*/ 0 w 853"/>
                      <a:gd name="T93" fmla="*/ 0 h 597"/>
                      <a:gd name="T94" fmla="*/ 0 w 853"/>
                      <a:gd name="T95" fmla="*/ 0 h 5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53"/>
                      <a:gd name="T145" fmla="*/ 0 h 597"/>
                      <a:gd name="T146" fmla="*/ 853 w 853"/>
                      <a:gd name="T147" fmla="*/ 597 h 5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53" h="597">
                        <a:moveTo>
                          <a:pt x="808" y="297"/>
                        </a:moveTo>
                        <a:lnTo>
                          <a:pt x="769" y="286"/>
                        </a:lnTo>
                        <a:lnTo>
                          <a:pt x="734" y="276"/>
                        </a:lnTo>
                        <a:lnTo>
                          <a:pt x="701" y="268"/>
                        </a:lnTo>
                        <a:lnTo>
                          <a:pt x="672" y="259"/>
                        </a:lnTo>
                        <a:lnTo>
                          <a:pt x="646" y="253"/>
                        </a:lnTo>
                        <a:lnTo>
                          <a:pt x="620" y="246"/>
                        </a:lnTo>
                        <a:lnTo>
                          <a:pt x="596" y="239"/>
                        </a:lnTo>
                        <a:lnTo>
                          <a:pt x="573" y="233"/>
                        </a:lnTo>
                        <a:lnTo>
                          <a:pt x="550" y="227"/>
                        </a:lnTo>
                        <a:lnTo>
                          <a:pt x="527" y="221"/>
                        </a:lnTo>
                        <a:lnTo>
                          <a:pt x="504" y="213"/>
                        </a:lnTo>
                        <a:lnTo>
                          <a:pt x="479" y="205"/>
                        </a:lnTo>
                        <a:lnTo>
                          <a:pt x="453" y="196"/>
                        </a:lnTo>
                        <a:lnTo>
                          <a:pt x="424" y="186"/>
                        </a:lnTo>
                        <a:lnTo>
                          <a:pt x="394" y="174"/>
                        </a:lnTo>
                        <a:lnTo>
                          <a:pt x="360" y="162"/>
                        </a:lnTo>
                        <a:lnTo>
                          <a:pt x="326" y="147"/>
                        </a:lnTo>
                        <a:lnTo>
                          <a:pt x="292" y="131"/>
                        </a:lnTo>
                        <a:lnTo>
                          <a:pt x="261" y="115"/>
                        </a:lnTo>
                        <a:lnTo>
                          <a:pt x="229" y="98"/>
                        </a:lnTo>
                        <a:lnTo>
                          <a:pt x="201" y="81"/>
                        </a:lnTo>
                        <a:lnTo>
                          <a:pt x="174" y="64"/>
                        </a:lnTo>
                        <a:lnTo>
                          <a:pt x="149" y="49"/>
                        </a:lnTo>
                        <a:lnTo>
                          <a:pt x="125" y="35"/>
                        </a:lnTo>
                        <a:lnTo>
                          <a:pt x="103" y="22"/>
                        </a:lnTo>
                        <a:lnTo>
                          <a:pt x="84" y="13"/>
                        </a:lnTo>
                        <a:lnTo>
                          <a:pt x="67" y="6"/>
                        </a:lnTo>
                        <a:lnTo>
                          <a:pt x="52" y="1"/>
                        </a:lnTo>
                        <a:lnTo>
                          <a:pt x="38" y="0"/>
                        </a:lnTo>
                        <a:lnTo>
                          <a:pt x="28" y="5"/>
                        </a:lnTo>
                        <a:lnTo>
                          <a:pt x="21" y="13"/>
                        </a:lnTo>
                        <a:lnTo>
                          <a:pt x="15" y="26"/>
                        </a:lnTo>
                        <a:lnTo>
                          <a:pt x="8" y="53"/>
                        </a:lnTo>
                        <a:lnTo>
                          <a:pt x="4" y="73"/>
                        </a:lnTo>
                        <a:lnTo>
                          <a:pt x="1" y="87"/>
                        </a:lnTo>
                        <a:lnTo>
                          <a:pt x="0" y="101"/>
                        </a:lnTo>
                        <a:lnTo>
                          <a:pt x="1" y="116"/>
                        </a:lnTo>
                        <a:lnTo>
                          <a:pt x="4" y="134"/>
                        </a:lnTo>
                        <a:lnTo>
                          <a:pt x="8" y="159"/>
                        </a:lnTo>
                        <a:lnTo>
                          <a:pt x="15" y="192"/>
                        </a:lnTo>
                        <a:lnTo>
                          <a:pt x="19" y="211"/>
                        </a:lnTo>
                        <a:lnTo>
                          <a:pt x="21" y="227"/>
                        </a:lnTo>
                        <a:lnTo>
                          <a:pt x="22" y="242"/>
                        </a:lnTo>
                        <a:lnTo>
                          <a:pt x="23" y="254"/>
                        </a:lnTo>
                        <a:lnTo>
                          <a:pt x="24" y="266"/>
                        </a:lnTo>
                        <a:lnTo>
                          <a:pt x="26" y="276"/>
                        </a:lnTo>
                        <a:lnTo>
                          <a:pt x="30" y="286"/>
                        </a:lnTo>
                        <a:lnTo>
                          <a:pt x="35" y="294"/>
                        </a:lnTo>
                        <a:lnTo>
                          <a:pt x="43" y="303"/>
                        </a:lnTo>
                        <a:lnTo>
                          <a:pt x="53" y="312"/>
                        </a:lnTo>
                        <a:lnTo>
                          <a:pt x="67" y="321"/>
                        </a:lnTo>
                        <a:lnTo>
                          <a:pt x="85" y="331"/>
                        </a:lnTo>
                        <a:lnTo>
                          <a:pt x="107" y="341"/>
                        </a:lnTo>
                        <a:lnTo>
                          <a:pt x="133" y="353"/>
                        </a:lnTo>
                        <a:lnTo>
                          <a:pt x="165" y="366"/>
                        </a:lnTo>
                        <a:lnTo>
                          <a:pt x="203" y="381"/>
                        </a:lnTo>
                        <a:lnTo>
                          <a:pt x="244" y="397"/>
                        </a:lnTo>
                        <a:lnTo>
                          <a:pt x="283" y="410"/>
                        </a:lnTo>
                        <a:lnTo>
                          <a:pt x="321" y="424"/>
                        </a:lnTo>
                        <a:lnTo>
                          <a:pt x="356" y="437"/>
                        </a:lnTo>
                        <a:lnTo>
                          <a:pt x="392" y="448"/>
                        </a:lnTo>
                        <a:lnTo>
                          <a:pt x="425" y="460"/>
                        </a:lnTo>
                        <a:lnTo>
                          <a:pt x="459" y="470"/>
                        </a:lnTo>
                        <a:lnTo>
                          <a:pt x="490" y="480"/>
                        </a:lnTo>
                        <a:lnTo>
                          <a:pt x="521" y="490"/>
                        </a:lnTo>
                        <a:lnTo>
                          <a:pt x="551" y="499"/>
                        </a:lnTo>
                        <a:lnTo>
                          <a:pt x="581" y="508"/>
                        </a:lnTo>
                        <a:lnTo>
                          <a:pt x="609" y="516"/>
                        </a:lnTo>
                        <a:lnTo>
                          <a:pt x="636" y="524"/>
                        </a:lnTo>
                        <a:lnTo>
                          <a:pt x="663" y="532"/>
                        </a:lnTo>
                        <a:lnTo>
                          <a:pt x="690" y="540"/>
                        </a:lnTo>
                        <a:lnTo>
                          <a:pt x="715" y="548"/>
                        </a:lnTo>
                        <a:lnTo>
                          <a:pt x="760" y="564"/>
                        </a:lnTo>
                        <a:lnTo>
                          <a:pt x="794" y="579"/>
                        </a:lnTo>
                        <a:lnTo>
                          <a:pt x="820" y="592"/>
                        </a:lnTo>
                        <a:lnTo>
                          <a:pt x="837" y="597"/>
                        </a:lnTo>
                        <a:lnTo>
                          <a:pt x="848" y="594"/>
                        </a:lnTo>
                        <a:lnTo>
                          <a:pt x="852" y="580"/>
                        </a:lnTo>
                        <a:lnTo>
                          <a:pt x="853" y="551"/>
                        </a:lnTo>
                        <a:lnTo>
                          <a:pt x="850" y="506"/>
                        </a:lnTo>
                        <a:lnTo>
                          <a:pt x="848" y="480"/>
                        </a:lnTo>
                        <a:lnTo>
                          <a:pt x="845" y="456"/>
                        </a:lnTo>
                        <a:lnTo>
                          <a:pt x="843" y="432"/>
                        </a:lnTo>
                        <a:lnTo>
                          <a:pt x="840" y="411"/>
                        </a:lnTo>
                        <a:lnTo>
                          <a:pt x="835" y="393"/>
                        </a:lnTo>
                        <a:lnTo>
                          <a:pt x="832" y="376"/>
                        </a:lnTo>
                        <a:lnTo>
                          <a:pt x="829" y="360"/>
                        </a:lnTo>
                        <a:lnTo>
                          <a:pt x="825" y="346"/>
                        </a:lnTo>
                        <a:lnTo>
                          <a:pt x="822" y="335"/>
                        </a:lnTo>
                        <a:lnTo>
                          <a:pt x="819" y="324"/>
                        </a:lnTo>
                        <a:lnTo>
                          <a:pt x="815" y="316"/>
                        </a:lnTo>
                        <a:lnTo>
                          <a:pt x="813" y="310"/>
                        </a:lnTo>
                        <a:lnTo>
                          <a:pt x="811" y="303"/>
                        </a:lnTo>
                        <a:lnTo>
                          <a:pt x="809" y="300"/>
                        </a:lnTo>
                        <a:lnTo>
                          <a:pt x="808" y="298"/>
                        </a:lnTo>
                        <a:lnTo>
                          <a:pt x="808" y="297"/>
                        </a:lnTo>
                        <a:close/>
                      </a:path>
                    </a:pathLst>
                  </a:custGeom>
                  <a:solidFill>
                    <a:srgbClr val="CCCC99"/>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81" name="Freeform 259">
                    <a:extLst>
                      <a:ext uri="{FF2B5EF4-FFF2-40B4-BE49-F238E27FC236}">
                        <a16:creationId xmlns:a16="http://schemas.microsoft.com/office/drawing/2014/main" id="{7D98B4D0-7489-424A-9434-DA146A3851B3}"/>
                      </a:ext>
                    </a:extLst>
                  </p:cNvPr>
                  <p:cNvSpPr>
                    <a:spLocks noChangeAspect="1"/>
                  </p:cNvSpPr>
                  <p:nvPr/>
                </p:nvSpPr>
                <p:spPr bwMode="auto">
                  <a:xfrm>
                    <a:off x="1306" y="2822"/>
                    <a:ext cx="175" cy="238"/>
                  </a:xfrm>
                  <a:custGeom>
                    <a:avLst/>
                    <a:gdLst>
                      <a:gd name="T0" fmla="*/ 0 w 566"/>
                      <a:gd name="T1" fmla="*/ 0 h 775"/>
                      <a:gd name="T2" fmla="*/ 0 w 566"/>
                      <a:gd name="T3" fmla="*/ 0 h 775"/>
                      <a:gd name="T4" fmla="*/ 0 w 566"/>
                      <a:gd name="T5" fmla="*/ 0 h 775"/>
                      <a:gd name="T6" fmla="*/ 0 w 566"/>
                      <a:gd name="T7" fmla="*/ 0 h 775"/>
                      <a:gd name="T8" fmla="*/ 0 w 566"/>
                      <a:gd name="T9" fmla="*/ 0 h 775"/>
                      <a:gd name="T10" fmla="*/ 0 w 566"/>
                      <a:gd name="T11" fmla="*/ 0 h 775"/>
                      <a:gd name="T12" fmla="*/ 0 w 566"/>
                      <a:gd name="T13" fmla="*/ 0 h 775"/>
                      <a:gd name="T14" fmla="*/ 0 w 566"/>
                      <a:gd name="T15" fmla="*/ 0 h 775"/>
                      <a:gd name="T16" fmla="*/ 0 w 566"/>
                      <a:gd name="T17" fmla="*/ 0 h 775"/>
                      <a:gd name="T18" fmla="*/ 0 w 566"/>
                      <a:gd name="T19" fmla="*/ 0 h 775"/>
                      <a:gd name="T20" fmla="*/ 0 w 566"/>
                      <a:gd name="T21" fmla="*/ 0 h 775"/>
                      <a:gd name="T22" fmla="*/ 0 w 566"/>
                      <a:gd name="T23" fmla="*/ 0 h 775"/>
                      <a:gd name="T24" fmla="*/ 0 w 566"/>
                      <a:gd name="T25" fmla="*/ 0 h 775"/>
                      <a:gd name="T26" fmla="*/ 0 w 566"/>
                      <a:gd name="T27" fmla="*/ 0 h 775"/>
                      <a:gd name="T28" fmla="*/ 0 w 566"/>
                      <a:gd name="T29" fmla="*/ 0 h 775"/>
                      <a:gd name="T30" fmla="*/ 0 w 566"/>
                      <a:gd name="T31" fmla="*/ 0 h 775"/>
                      <a:gd name="T32" fmla="*/ 0 w 566"/>
                      <a:gd name="T33" fmla="*/ 0 h 775"/>
                      <a:gd name="T34" fmla="*/ 0 w 566"/>
                      <a:gd name="T35" fmla="*/ 0 h 775"/>
                      <a:gd name="T36" fmla="*/ 0 w 566"/>
                      <a:gd name="T37" fmla="*/ 0 h 775"/>
                      <a:gd name="T38" fmla="*/ 0 w 566"/>
                      <a:gd name="T39" fmla="*/ 0 h 775"/>
                      <a:gd name="T40" fmla="*/ 0 w 566"/>
                      <a:gd name="T41" fmla="*/ 0 h 775"/>
                      <a:gd name="T42" fmla="*/ 0 w 566"/>
                      <a:gd name="T43" fmla="*/ 0 h 775"/>
                      <a:gd name="T44" fmla="*/ 0 w 566"/>
                      <a:gd name="T45" fmla="*/ 0 h 775"/>
                      <a:gd name="T46" fmla="*/ 0 w 566"/>
                      <a:gd name="T47" fmla="*/ 0 h 775"/>
                      <a:gd name="T48" fmla="*/ 0 w 566"/>
                      <a:gd name="T49" fmla="*/ 0 h 775"/>
                      <a:gd name="T50" fmla="*/ 0 w 566"/>
                      <a:gd name="T51" fmla="*/ 0 h 775"/>
                      <a:gd name="T52" fmla="*/ 0 w 566"/>
                      <a:gd name="T53" fmla="*/ 0 h 775"/>
                      <a:gd name="T54" fmla="*/ 0 w 566"/>
                      <a:gd name="T55" fmla="*/ 0 h 775"/>
                      <a:gd name="T56" fmla="*/ 0 w 566"/>
                      <a:gd name="T57" fmla="*/ 0 h 775"/>
                      <a:gd name="T58" fmla="*/ 0 w 566"/>
                      <a:gd name="T59" fmla="*/ 0 h 775"/>
                      <a:gd name="T60" fmla="*/ 0 w 566"/>
                      <a:gd name="T61" fmla="*/ 0 h 775"/>
                      <a:gd name="T62" fmla="*/ 0 w 566"/>
                      <a:gd name="T63" fmla="*/ 0 h 775"/>
                      <a:gd name="T64" fmla="*/ 0 w 566"/>
                      <a:gd name="T65" fmla="*/ 0 h 775"/>
                      <a:gd name="T66" fmla="*/ 0 w 566"/>
                      <a:gd name="T67" fmla="*/ 0 h 775"/>
                      <a:gd name="T68" fmla="*/ 0 w 566"/>
                      <a:gd name="T69" fmla="*/ 0 h 775"/>
                      <a:gd name="T70" fmla="*/ 0 w 566"/>
                      <a:gd name="T71" fmla="*/ 0 h 775"/>
                      <a:gd name="T72" fmla="*/ 0 w 566"/>
                      <a:gd name="T73" fmla="*/ 0 h 775"/>
                      <a:gd name="T74" fmla="*/ 0 w 566"/>
                      <a:gd name="T75" fmla="*/ 0 h 775"/>
                      <a:gd name="T76" fmla="*/ 0 w 566"/>
                      <a:gd name="T77" fmla="*/ 0 h 775"/>
                      <a:gd name="T78" fmla="*/ 0 w 566"/>
                      <a:gd name="T79" fmla="*/ 0 h 775"/>
                      <a:gd name="T80" fmla="*/ 0 w 566"/>
                      <a:gd name="T81" fmla="*/ 0 h 775"/>
                      <a:gd name="T82" fmla="*/ 0 w 566"/>
                      <a:gd name="T83" fmla="*/ 0 h 775"/>
                      <a:gd name="T84" fmla="*/ 0 w 566"/>
                      <a:gd name="T85" fmla="*/ 0 h 775"/>
                      <a:gd name="T86" fmla="*/ 0 w 566"/>
                      <a:gd name="T87" fmla="*/ 0 h 775"/>
                      <a:gd name="T88" fmla="*/ 0 w 566"/>
                      <a:gd name="T89" fmla="*/ 0 h 775"/>
                      <a:gd name="T90" fmla="*/ 0 w 566"/>
                      <a:gd name="T91" fmla="*/ 0 h 775"/>
                      <a:gd name="T92" fmla="*/ 0 w 566"/>
                      <a:gd name="T93" fmla="*/ 0 h 775"/>
                      <a:gd name="T94" fmla="*/ 0 w 566"/>
                      <a:gd name="T95" fmla="*/ 0 h 77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66"/>
                      <a:gd name="T145" fmla="*/ 0 h 775"/>
                      <a:gd name="T146" fmla="*/ 566 w 566"/>
                      <a:gd name="T147" fmla="*/ 775 h 77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66" h="775">
                        <a:moveTo>
                          <a:pt x="29" y="470"/>
                        </a:moveTo>
                        <a:lnTo>
                          <a:pt x="54" y="450"/>
                        </a:lnTo>
                        <a:lnTo>
                          <a:pt x="77" y="432"/>
                        </a:lnTo>
                        <a:lnTo>
                          <a:pt x="98" y="416"/>
                        </a:lnTo>
                        <a:lnTo>
                          <a:pt x="117" y="402"/>
                        </a:lnTo>
                        <a:lnTo>
                          <a:pt x="135" y="389"/>
                        </a:lnTo>
                        <a:lnTo>
                          <a:pt x="152" y="377"/>
                        </a:lnTo>
                        <a:lnTo>
                          <a:pt x="168" y="365"/>
                        </a:lnTo>
                        <a:lnTo>
                          <a:pt x="182" y="353"/>
                        </a:lnTo>
                        <a:lnTo>
                          <a:pt x="197" y="342"/>
                        </a:lnTo>
                        <a:lnTo>
                          <a:pt x="213" y="329"/>
                        </a:lnTo>
                        <a:lnTo>
                          <a:pt x="227" y="317"/>
                        </a:lnTo>
                        <a:lnTo>
                          <a:pt x="244" y="304"/>
                        </a:lnTo>
                        <a:lnTo>
                          <a:pt x="261" y="288"/>
                        </a:lnTo>
                        <a:lnTo>
                          <a:pt x="280" y="273"/>
                        </a:lnTo>
                        <a:lnTo>
                          <a:pt x="300" y="254"/>
                        </a:lnTo>
                        <a:lnTo>
                          <a:pt x="322" y="234"/>
                        </a:lnTo>
                        <a:lnTo>
                          <a:pt x="345" y="212"/>
                        </a:lnTo>
                        <a:lnTo>
                          <a:pt x="367" y="188"/>
                        </a:lnTo>
                        <a:lnTo>
                          <a:pt x="388" y="164"/>
                        </a:lnTo>
                        <a:lnTo>
                          <a:pt x="408" y="141"/>
                        </a:lnTo>
                        <a:lnTo>
                          <a:pt x="427" y="116"/>
                        </a:lnTo>
                        <a:lnTo>
                          <a:pt x="443" y="94"/>
                        </a:lnTo>
                        <a:lnTo>
                          <a:pt x="460" y="72"/>
                        </a:lnTo>
                        <a:lnTo>
                          <a:pt x="476" y="53"/>
                        </a:lnTo>
                        <a:lnTo>
                          <a:pt x="490" y="36"/>
                        </a:lnTo>
                        <a:lnTo>
                          <a:pt x="502" y="22"/>
                        </a:lnTo>
                        <a:lnTo>
                          <a:pt x="514" y="11"/>
                        </a:lnTo>
                        <a:lnTo>
                          <a:pt x="524" y="3"/>
                        </a:lnTo>
                        <a:lnTo>
                          <a:pt x="531" y="0"/>
                        </a:lnTo>
                        <a:lnTo>
                          <a:pt x="539" y="1"/>
                        </a:lnTo>
                        <a:lnTo>
                          <a:pt x="544" y="7"/>
                        </a:lnTo>
                        <a:lnTo>
                          <a:pt x="547" y="19"/>
                        </a:lnTo>
                        <a:lnTo>
                          <a:pt x="551" y="44"/>
                        </a:lnTo>
                        <a:lnTo>
                          <a:pt x="555" y="64"/>
                        </a:lnTo>
                        <a:lnTo>
                          <a:pt x="557" y="79"/>
                        </a:lnTo>
                        <a:lnTo>
                          <a:pt x="557" y="92"/>
                        </a:lnTo>
                        <a:lnTo>
                          <a:pt x="556" y="107"/>
                        </a:lnTo>
                        <a:lnTo>
                          <a:pt x="554" y="126"/>
                        </a:lnTo>
                        <a:lnTo>
                          <a:pt x="551" y="151"/>
                        </a:lnTo>
                        <a:lnTo>
                          <a:pt x="547" y="186"/>
                        </a:lnTo>
                        <a:lnTo>
                          <a:pt x="546" y="203"/>
                        </a:lnTo>
                        <a:lnTo>
                          <a:pt x="547" y="218"/>
                        </a:lnTo>
                        <a:lnTo>
                          <a:pt x="549" y="231"/>
                        </a:lnTo>
                        <a:lnTo>
                          <a:pt x="552" y="240"/>
                        </a:lnTo>
                        <a:lnTo>
                          <a:pt x="557" y="249"/>
                        </a:lnTo>
                        <a:lnTo>
                          <a:pt x="560" y="255"/>
                        </a:lnTo>
                        <a:lnTo>
                          <a:pt x="563" y="260"/>
                        </a:lnTo>
                        <a:lnTo>
                          <a:pt x="565" y="266"/>
                        </a:lnTo>
                        <a:lnTo>
                          <a:pt x="566" y="272"/>
                        </a:lnTo>
                        <a:lnTo>
                          <a:pt x="565" y="279"/>
                        </a:lnTo>
                        <a:lnTo>
                          <a:pt x="561" y="286"/>
                        </a:lnTo>
                        <a:lnTo>
                          <a:pt x="554" y="297"/>
                        </a:lnTo>
                        <a:lnTo>
                          <a:pt x="543" y="309"/>
                        </a:lnTo>
                        <a:lnTo>
                          <a:pt x="528" y="324"/>
                        </a:lnTo>
                        <a:lnTo>
                          <a:pt x="509" y="343"/>
                        </a:lnTo>
                        <a:lnTo>
                          <a:pt x="485" y="366"/>
                        </a:lnTo>
                        <a:lnTo>
                          <a:pt x="458" y="391"/>
                        </a:lnTo>
                        <a:lnTo>
                          <a:pt x="431" y="415"/>
                        </a:lnTo>
                        <a:lnTo>
                          <a:pt x="404" y="440"/>
                        </a:lnTo>
                        <a:lnTo>
                          <a:pt x="375" y="465"/>
                        </a:lnTo>
                        <a:lnTo>
                          <a:pt x="348" y="489"/>
                        </a:lnTo>
                        <a:lnTo>
                          <a:pt x="321" y="512"/>
                        </a:lnTo>
                        <a:lnTo>
                          <a:pt x="293" y="534"/>
                        </a:lnTo>
                        <a:lnTo>
                          <a:pt x="266" y="556"/>
                        </a:lnTo>
                        <a:lnTo>
                          <a:pt x="240" y="578"/>
                        </a:lnTo>
                        <a:lnTo>
                          <a:pt x="215" y="598"/>
                        </a:lnTo>
                        <a:lnTo>
                          <a:pt x="191" y="618"/>
                        </a:lnTo>
                        <a:lnTo>
                          <a:pt x="168" y="637"/>
                        </a:lnTo>
                        <a:lnTo>
                          <a:pt x="147" y="654"/>
                        </a:lnTo>
                        <a:lnTo>
                          <a:pt x="126" y="670"/>
                        </a:lnTo>
                        <a:lnTo>
                          <a:pt x="107" y="686"/>
                        </a:lnTo>
                        <a:lnTo>
                          <a:pt x="90" y="700"/>
                        </a:lnTo>
                        <a:lnTo>
                          <a:pt x="62" y="726"/>
                        </a:lnTo>
                        <a:lnTo>
                          <a:pt x="39" y="748"/>
                        </a:lnTo>
                        <a:lnTo>
                          <a:pt x="23" y="766"/>
                        </a:lnTo>
                        <a:lnTo>
                          <a:pt x="11" y="775"/>
                        </a:lnTo>
                        <a:lnTo>
                          <a:pt x="4" y="775"/>
                        </a:lnTo>
                        <a:lnTo>
                          <a:pt x="1" y="762"/>
                        </a:lnTo>
                        <a:lnTo>
                          <a:pt x="0" y="734"/>
                        </a:lnTo>
                        <a:lnTo>
                          <a:pt x="2" y="688"/>
                        </a:lnTo>
                        <a:lnTo>
                          <a:pt x="3" y="661"/>
                        </a:lnTo>
                        <a:lnTo>
                          <a:pt x="5" y="637"/>
                        </a:lnTo>
                        <a:lnTo>
                          <a:pt x="7" y="612"/>
                        </a:lnTo>
                        <a:lnTo>
                          <a:pt x="9" y="591"/>
                        </a:lnTo>
                        <a:lnTo>
                          <a:pt x="11" y="572"/>
                        </a:lnTo>
                        <a:lnTo>
                          <a:pt x="13" y="554"/>
                        </a:lnTo>
                        <a:lnTo>
                          <a:pt x="16" y="538"/>
                        </a:lnTo>
                        <a:lnTo>
                          <a:pt x="18" y="523"/>
                        </a:lnTo>
                        <a:lnTo>
                          <a:pt x="20" y="511"/>
                        </a:lnTo>
                        <a:lnTo>
                          <a:pt x="22" y="500"/>
                        </a:lnTo>
                        <a:lnTo>
                          <a:pt x="24" y="491"/>
                        </a:lnTo>
                        <a:lnTo>
                          <a:pt x="26" y="483"/>
                        </a:lnTo>
                        <a:lnTo>
                          <a:pt x="27" y="477"/>
                        </a:lnTo>
                        <a:lnTo>
                          <a:pt x="28" y="473"/>
                        </a:lnTo>
                        <a:lnTo>
                          <a:pt x="29" y="471"/>
                        </a:lnTo>
                        <a:lnTo>
                          <a:pt x="29" y="470"/>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82" name="Freeform 260">
                    <a:extLst>
                      <a:ext uri="{FF2B5EF4-FFF2-40B4-BE49-F238E27FC236}">
                        <a16:creationId xmlns:a16="http://schemas.microsoft.com/office/drawing/2014/main" id="{7CA45F57-0C66-4104-99C1-97C0A560AC97}"/>
                      </a:ext>
                    </a:extLst>
                  </p:cNvPr>
                  <p:cNvSpPr>
                    <a:spLocks noChangeAspect="1"/>
                  </p:cNvSpPr>
                  <p:nvPr/>
                </p:nvSpPr>
                <p:spPr bwMode="auto">
                  <a:xfrm>
                    <a:off x="1162" y="3057"/>
                    <a:ext cx="86" cy="127"/>
                  </a:xfrm>
                  <a:custGeom>
                    <a:avLst/>
                    <a:gdLst>
                      <a:gd name="T0" fmla="*/ 0 w 281"/>
                      <a:gd name="T1" fmla="*/ 0 h 412"/>
                      <a:gd name="T2" fmla="*/ 0 w 281"/>
                      <a:gd name="T3" fmla="*/ 0 h 412"/>
                      <a:gd name="T4" fmla="*/ 0 w 281"/>
                      <a:gd name="T5" fmla="*/ 0 h 412"/>
                      <a:gd name="T6" fmla="*/ 0 w 281"/>
                      <a:gd name="T7" fmla="*/ 0 h 412"/>
                      <a:gd name="T8" fmla="*/ 0 w 281"/>
                      <a:gd name="T9" fmla="*/ 0 h 412"/>
                      <a:gd name="T10" fmla="*/ 0 w 281"/>
                      <a:gd name="T11" fmla="*/ 0 h 412"/>
                      <a:gd name="T12" fmla="*/ 0 w 281"/>
                      <a:gd name="T13" fmla="*/ 0 h 412"/>
                      <a:gd name="T14" fmla="*/ 0 w 281"/>
                      <a:gd name="T15" fmla="*/ 0 h 412"/>
                      <a:gd name="T16" fmla="*/ 0 w 281"/>
                      <a:gd name="T17" fmla="*/ 0 h 412"/>
                      <a:gd name="T18" fmla="*/ 0 w 281"/>
                      <a:gd name="T19" fmla="*/ 0 h 412"/>
                      <a:gd name="T20" fmla="*/ 0 w 281"/>
                      <a:gd name="T21" fmla="*/ 0 h 412"/>
                      <a:gd name="T22" fmla="*/ 0 w 281"/>
                      <a:gd name="T23" fmla="*/ 0 h 412"/>
                      <a:gd name="T24" fmla="*/ 0 w 281"/>
                      <a:gd name="T25" fmla="*/ 0 h 412"/>
                      <a:gd name="T26" fmla="*/ 0 w 281"/>
                      <a:gd name="T27" fmla="*/ 0 h 412"/>
                      <a:gd name="T28" fmla="*/ 0 w 281"/>
                      <a:gd name="T29" fmla="*/ 0 h 412"/>
                      <a:gd name="T30" fmla="*/ 0 w 281"/>
                      <a:gd name="T31" fmla="*/ 0 h 412"/>
                      <a:gd name="T32" fmla="*/ 0 w 281"/>
                      <a:gd name="T33" fmla="*/ 0 h 412"/>
                      <a:gd name="T34" fmla="*/ 0 w 281"/>
                      <a:gd name="T35" fmla="*/ 0 h 412"/>
                      <a:gd name="T36" fmla="*/ 0 w 281"/>
                      <a:gd name="T37" fmla="*/ 0 h 412"/>
                      <a:gd name="T38" fmla="*/ 0 w 281"/>
                      <a:gd name="T39" fmla="*/ 0 h 412"/>
                      <a:gd name="T40" fmla="*/ 0 w 281"/>
                      <a:gd name="T41" fmla="*/ 0 h 412"/>
                      <a:gd name="T42" fmla="*/ 0 w 281"/>
                      <a:gd name="T43" fmla="*/ 0 h 412"/>
                      <a:gd name="T44" fmla="*/ 0 w 281"/>
                      <a:gd name="T45" fmla="*/ 0 h 412"/>
                      <a:gd name="T46" fmla="*/ 0 w 281"/>
                      <a:gd name="T47" fmla="*/ 0 h 412"/>
                      <a:gd name="T48" fmla="*/ 0 w 281"/>
                      <a:gd name="T49" fmla="*/ 0 h 412"/>
                      <a:gd name="T50" fmla="*/ 0 w 281"/>
                      <a:gd name="T51" fmla="*/ 0 h 412"/>
                      <a:gd name="T52" fmla="*/ 0 w 281"/>
                      <a:gd name="T53" fmla="*/ 0 h 412"/>
                      <a:gd name="T54" fmla="*/ 0 w 281"/>
                      <a:gd name="T55" fmla="*/ 0 h 412"/>
                      <a:gd name="T56" fmla="*/ 0 w 281"/>
                      <a:gd name="T57" fmla="*/ 0 h 412"/>
                      <a:gd name="T58" fmla="*/ 0 w 281"/>
                      <a:gd name="T59" fmla="*/ 0 h 412"/>
                      <a:gd name="T60" fmla="*/ 0 w 281"/>
                      <a:gd name="T61" fmla="*/ 0 h 412"/>
                      <a:gd name="T62" fmla="*/ 0 w 281"/>
                      <a:gd name="T63" fmla="*/ 0 h 412"/>
                      <a:gd name="T64" fmla="*/ 0 w 281"/>
                      <a:gd name="T65" fmla="*/ 0 h 412"/>
                      <a:gd name="T66" fmla="*/ 0 w 281"/>
                      <a:gd name="T67" fmla="*/ 0 h 412"/>
                      <a:gd name="T68" fmla="*/ 0 w 281"/>
                      <a:gd name="T69" fmla="*/ 0 h 412"/>
                      <a:gd name="T70" fmla="*/ 0 w 281"/>
                      <a:gd name="T71" fmla="*/ 0 h 412"/>
                      <a:gd name="T72" fmla="*/ 0 w 281"/>
                      <a:gd name="T73" fmla="*/ 0 h 412"/>
                      <a:gd name="T74" fmla="*/ 0 w 281"/>
                      <a:gd name="T75" fmla="*/ 0 h 412"/>
                      <a:gd name="T76" fmla="*/ 0 w 281"/>
                      <a:gd name="T77" fmla="*/ 0 h 412"/>
                      <a:gd name="T78" fmla="*/ 0 w 281"/>
                      <a:gd name="T79" fmla="*/ 0 h 412"/>
                      <a:gd name="T80" fmla="*/ 0 w 281"/>
                      <a:gd name="T81" fmla="*/ 0 h 412"/>
                      <a:gd name="T82" fmla="*/ 0 w 281"/>
                      <a:gd name="T83" fmla="*/ 0 h 412"/>
                      <a:gd name="T84" fmla="*/ 0 w 281"/>
                      <a:gd name="T85" fmla="*/ 0 h 412"/>
                      <a:gd name="T86" fmla="*/ 0 w 281"/>
                      <a:gd name="T87" fmla="*/ 0 h 412"/>
                      <a:gd name="T88" fmla="*/ 0 w 281"/>
                      <a:gd name="T89" fmla="*/ 0 h 412"/>
                      <a:gd name="T90" fmla="*/ 0 w 281"/>
                      <a:gd name="T91" fmla="*/ 0 h 412"/>
                      <a:gd name="T92" fmla="*/ 0 w 281"/>
                      <a:gd name="T93" fmla="*/ 0 h 412"/>
                      <a:gd name="T94" fmla="*/ 0 w 281"/>
                      <a:gd name="T95" fmla="*/ 0 h 412"/>
                      <a:gd name="T96" fmla="*/ 0 w 281"/>
                      <a:gd name="T97" fmla="*/ 0 h 412"/>
                      <a:gd name="T98" fmla="*/ 0 w 281"/>
                      <a:gd name="T99" fmla="*/ 0 h 412"/>
                      <a:gd name="T100" fmla="*/ 0 w 281"/>
                      <a:gd name="T101" fmla="*/ 0 h 412"/>
                      <a:gd name="T102" fmla="*/ 0 w 281"/>
                      <a:gd name="T103" fmla="*/ 0 h 412"/>
                      <a:gd name="T104" fmla="*/ 0 w 281"/>
                      <a:gd name="T105" fmla="*/ 0 h 412"/>
                      <a:gd name="T106" fmla="*/ 0 w 281"/>
                      <a:gd name="T107" fmla="*/ 0 h 412"/>
                      <a:gd name="T108" fmla="*/ 0 w 281"/>
                      <a:gd name="T109" fmla="*/ 0 h 412"/>
                      <a:gd name="T110" fmla="*/ 0 w 281"/>
                      <a:gd name="T111" fmla="*/ 0 h 412"/>
                      <a:gd name="T112" fmla="*/ 0 w 281"/>
                      <a:gd name="T113" fmla="*/ 0 h 41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81"/>
                      <a:gd name="T172" fmla="*/ 0 h 412"/>
                      <a:gd name="T173" fmla="*/ 281 w 281"/>
                      <a:gd name="T174" fmla="*/ 412 h 41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81" h="412">
                        <a:moveTo>
                          <a:pt x="93" y="221"/>
                        </a:moveTo>
                        <a:lnTo>
                          <a:pt x="113" y="197"/>
                        </a:lnTo>
                        <a:lnTo>
                          <a:pt x="132" y="170"/>
                        </a:lnTo>
                        <a:lnTo>
                          <a:pt x="152" y="141"/>
                        </a:lnTo>
                        <a:lnTo>
                          <a:pt x="171" y="113"/>
                        </a:lnTo>
                        <a:lnTo>
                          <a:pt x="189" y="84"/>
                        </a:lnTo>
                        <a:lnTo>
                          <a:pt x="206" y="59"/>
                        </a:lnTo>
                        <a:lnTo>
                          <a:pt x="221" y="36"/>
                        </a:lnTo>
                        <a:lnTo>
                          <a:pt x="236" y="18"/>
                        </a:lnTo>
                        <a:lnTo>
                          <a:pt x="249" y="7"/>
                        </a:lnTo>
                        <a:lnTo>
                          <a:pt x="259" y="0"/>
                        </a:lnTo>
                        <a:lnTo>
                          <a:pt x="267" y="4"/>
                        </a:lnTo>
                        <a:lnTo>
                          <a:pt x="274" y="16"/>
                        </a:lnTo>
                        <a:lnTo>
                          <a:pt x="277" y="39"/>
                        </a:lnTo>
                        <a:lnTo>
                          <a:pt x="278" y="74"/>
                        </a:lnTo>
                        <a:lnTo>
                          <a:pt x="275" y="121"/>
                        </a:lnTo>
                        <a:lnTo>
                          <a:pt x="270" y="183"/>
                        </a:lnTo>
                        <a:lnTo>
                          <a:pt x="270" y="210"/>
                        </a:lnTo>
                        <a:lnTo>
                          <a:pt x="273" y="221"/>
                        </a:lnTo>
                        <a:lnTo>
                          <a:pt x="278" y="219"/>
                        </a:lnTo>
                        <a:lnTo>
                          <a:pt x="281" y="212"/>
                        </a:lnTo>
                        <a:lnTo>
                          <a:pt x="277" y="207"/>
                        </a:lnTo>
                        <a:lnTo>
                          <a:pt x="263" y="209"/>
                        </a:lnTo>
                        <a:lnTo>
                          <a:pt x="237" y="225"/>
                        </a:lnTo>
                        <a:lnTo>
                          <a:pt x="194" y="262"/>
                        </a:lnTo>
                        <a:lnTo>
                          <a:pt x="170" y="284"/>
                        </a:lnTo>
                        <a:lnTo>
                          <a:pt x="149" y="303"/>
                        </a:lnTo>
                        <a:lnTo>
                          <a:pt x="131" y="317"/>
                        </a:lnTo>
                        <a:lnTo>
                          <a:pt x="116" y="330"/>
                        </a:lnTo>
                        <a:lnTo>
                          <a:pt x="105" y="339"/>
                        </a:lnTo>
                        <a:lnTo>
                          <a:pt x="94" y="347"/>
                        </a:lnTo>
                        <a:lnTo>
                          <a:pt x="86" y="353"/>
                        </a:lnTo>
                        <a:lnTo>
                          <a:pt x="78" y="357"/>
                        </a:lnTo>
                        <a:lnTo>
                          <a:pt x="71" y="361"/>
                        </a:lnTo>
                        <a:lnTo>
                          <a:pt x="65" y="365"/>
                        </a:lnTo>
                        <a:lnTo>
                          <a:pt x="58" y="370"/>
                        </a:lnTo>
                        <a:lnTo>
                          <a:pt x="50" y="375"/>
                        </a:lnTo>
                        <a:lnTo>
                          <a:pt x="43" y="380"/>
                        </a:lnTo>
                        <a:lnTo>
                          <a:pt x="34" y="389"/>
                        </a:lnTo>
                        <a:lnTo>
                          <a:pt x="22" y="398"/>
                        </a:lnTo>
                        <a:lnTo>
                          <a:pt x="8" y="409"/>
                        </a:lnTo>
                        <a:lnTo>
                          <a:pt x="5" y="412"/>
                        </a:lnTo>
                        <a:lnTo>
                          <a:pt x="3" y="411"/>
                        </a:lnTo>
                        <a:lnTo>
                          <a:pt x="1" y="407"/>
                        </a:lnTo>
                        <a:lnTo>
                          <a:pt x="0" y="402"/>
                        </a:lnTo>
                        <a:lnTo>
                          <a:pt x="0" y="395"/>
                        </a:lnTo>
                        <a:lnTo>
                          <a:pt x="1" y="385"/>
                        </a:lnTo>
                        <a:lnTo>
                          <a:pt x="4" y="374"/>
                        </a:lnTo>
                        <a:lnTo>
                          <a:pt x="7" y="361"/>
                        </a:lnTo>
                        <a:lnTo>
                          <a:pt x="13" y="348"/>
                        </a:lnTo>
                        <a:lnTo>
                          <a:pt x="19" y="332"/>
                        </a:lnTo>
                        <a:lnTo>
                          <a:pt x="27" y="315"/>
                        </a:lnTo>
                        <a:lnTo>
                          <a:pt x="37" y="297"/>
                        </a:lnTo>
                        <a:lnTo>
                          <a:pt x="48" y="279"/>
                        </a:lnTo>
                        <a:lnTo>
                          <a:pt x="61" y="261"/>
                        </a:lnTo>
                        <a:lnTo>
                          <a:pt x="77" y="241"/>
                        </a:lnTo>
                        <a:lnTo>
                          <a:pt x="93" y="221"/>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83" name="Freeform 261">
                    <a:extLst>
                      <a:ext uri="{FF2B5EF4-FFF2-40B4-BE49-F238E27FC236}">
                        <a16:creationId xmlns:a16="http://schemas.microsoft.com/office/drawing/2014/main" id="{DCE6442C-2FA3-4993-9868-E957C9EE16D7}"/>
                      </a:ext>
                    </a:extLst>
                  </p:cNvPr>
                  <p:cNvSpPr>
                    <a:spLocks noChangeAspect="1"/>
                  </p:cNvSpPr>
                  <p:nvPr/>
                </p:nvSpPr>
                <p:spPr bwMode="auto">
                  <a:xfrm>
                    <a:off x="1317" y="2601"/>
                    <a:ext cx="132" cy="344"/>
                  </a:xfrm>
                  <a:custGeom>
                    <a:avLst/>
                    <a:gdLst>
                      <a:gd name="T0" fmla="*/ 0 w 431"/>
                      <a:gd name="T1" fmla="*/ 0 h 1118"/>
                      <a:gd name="T2" fmla="*/ 0 w 431"/>
                      <a:gd name="T3" fmla="*/ 0 h 1118"/>
                      <a:gd name="T4" fmla="*/ 0 w 431"/>
                      <a:gd name="T5" fmla="*/ 0 h 1118"/>
                      <a:gd name="T6" fmla="*/ 0 w 431"/>
                      <a:gd name="T7" fmla="*/ 0 h 1118"/>
                      <a:gd name="T8" fmla="*/ 0 w 431"/>
                      <a:gd name="T9" fmla="*/ 0 h 1118"/>
                      <a:gd name="T10" fmla="*/ 0 w 431"/>
                      <a:gd name="T11" fmla="*/ 0 h 1118"/>
                      <a:gd name="T12" fmla="*/ 0 w 431"/>
                      <a:gd name="T13" fmla="*/ 0 h 1118"/>
                      <a:gd name="T14" fmla="*/ 0 w 431"/>
                      <a:gd name="T15" fmla="*/ 0 h 1118"/>
                      <a:gd name="T16" fmla="*/ 0 w 431"/>
                      <a:gd name="T17" fmla="*/ 0 h 1118"/>
                      <a:gd name="T18" fmla="*/ 0 w 431"/>
                      <a:gd name="T19" fmla="*/ 0 h 1118"/>
                      <a:gd name="T20" fmla="*/ 0 w 431"/>
                      <a:gd name="T21" fmla="*/ 0 h 1118"/>
                      <a:gd name="T22" fmla="*/ 0 w 431"/>
                      <a:gd name="T23" fmla="*/ 0 h 1118"/>
                      <a:gd name="T24" fmla="*/ 0 w 431"/>
                      <a:gd name="T25" fmla="*/ 0 h 1118"/>
                      <a:gd name="T26" fmla="*/ 0 w 431"/>
                      <a:gd name="T27" fmla="*/ 0 h 1118"/>
                      <a:gd name="T28" fmla="*/ 0 w 431"/>
                      <a:gd name="T29" fmla="*/ 0 h 1118"/>
                      <a:gd name="T30" fmla="*/ 0 w 431"/>
                      <a:gd name="T31" fmla="*/ 0 h 1118"/>
                      <a:gd name="T32" fmla="*/ 0 w 431"/>
                      <a:gd name="T33" fmla="*/ 0 h 1118"/>
                      <a:gd name="T34" fmla="*/ 0 w 431"/>
                      <a:gd name="T35" fmla="*/ 0 h 1118"/>
                      <a:gd name="T36" fmla="*/ 0 w 431"/>
                      <a:gd name="T37" fmla="*/ 0 h 1118"/>
                      <a:gd name="T38" fmla="*/ 0 w 431"/>
                      <a:gd name="T39" fmla="*/ 0 h 1118"/>
                      <a:gd name="T40" fmla="*/ 0 w 431"/>
                      <a:gd name="T41" fmla="*/ 0 h 1118"/>
                      <a:gd name="T42" fmla="*/ 0 w 431"/>
                      <a:gd name="T43" fmla="*/ 0 h 1118"/>
                      <a:gd name="T44" fmla="*/ 0 w 431"/>
                      <a:gd name="T45" fmla="*/ 0 h 1118"/>
                      <a:gd name="T46" fmla="*/ 0 w 431"/>
                      <a:gd name="T47" fmla="*/ 0 h 1118"/>
                      <a:gd name="T48" fmla="*/ 0 w 431"/>
                      <a:gd name="T49" fmla="*/ 0 h 1118"/>
                      <a:gd name="T50" fmla="*/ 0 w 431"/>
                      <a:gd name="T51" fmla="*/ 0 h 1118"/>
                      <a:gd name="T52" fmla="*/ 0 w 431"/>
                      <a:gd name="T53" fmla="*/ 0 h 1118"/>
                      <a:gd name="T54" fmla="*/ 0 w 431"/>
                      <a:gd name="T55" fmla="*/ 0 h 1118"/>
                      <a:gd name="T56" fmla="*/ 0 w 431"/>
                      <a:gd name="T57" fmla="*/ 0 h 1118"/>
                      <a:gd name="T58" fmla="*/ 0 w 431"/>
                      <a:gd name="T59" fmla="*/ 0 h 1118"/>
                      <a:gd name="T60" fmla="*/ 0 w 431"/>
                      <a:gd name="T61" fmla="*/ 0 h 1118"/>
                      <a:gd name="T62" fmla="*/ 0 w 431"/>
                      <a:gd name="T63" fmla="*/ 0 h 1118"/>
                      <a:gd name="T64" fmla="*/ 0 w 431"/>
                      <a:gd name="T65" fmla="*/ 0 h 1118"/>
                      <a:gd name="T66" fmla="*/ 0 w 431"/>
                      <a:gd name="T67" fmla="*/ 0 h 1118"/>
                      <a:gd name="T68" fmla="*/ 0 w 431"/>
                      <a:gd name="T69" fmla="*/ 0 h 1118"/>
                      <a:gd name="T70" fmla="*/ 0 w 431"/>
                      <a:gd name="T71" fmla="*/ 0 h 1118"/>
                      <a:gd name="T72" fmla="*/ 0 w 431"/>
                      <a:gd name="T73" fmla="*/ 0 h 1118"/>
                      <a:gd name="T74" fmla="*/ 0 w 431"/>
                      <a:gd name="T75" fmla="*/ 0 h 1118"/>
                      <a:gd name="T76" fmla="*/ 0 w 431"/>
                      <a:gd name="T77" fmla="*/ 0 h 1118"/>
                      <a:gd name="T78" fmla="*/ 0 w 431"/>
                      <a:gd name="T79" fmla="*/ 0 h 1118"/>
                      <a:gd name="T80" fmla="*/ 0 w 431"/>
                      <a:gd name="T81" fmla="*/ 0 h 1118"/>
                      <a:gd name="T82" fmla="*/ 0 w 431"/>
                      <a:gd name="T83" fmla="*/ 0 h 1118"/>
                      <a:gd name="T84" fmla="*/ 0 w 431"/>
                      <a:gd name="T85" fmla="*/ 0 h 111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1"/>
                      <a:gd name="T130" fmla="*/ 0 h 1118"/>
                      <a:gd name="T131" fmla="*/ 431 w 431"/>
                      <a:gd name="T132" fmla="*/ 1118 h 111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1" h="1118">
                        <a:moveTo>
                          <a:pt x="0" y="250"/>
                        </a:moveTo>
                        <a:lnTo>
                          <a:pt x="17" y="238"/>
                        </a:lnTo>
                        <a:lnTo>
                          <a:pt x="33" y="226"/>
                        </a:lnTo>
                        <a:lnTo>
                          <a:pt x="49" y="214"/>
                        </a:lnTo>
                        <a:lnTo>
                          <a:pt x="64" y="202"/>
                        </a:lnTo>
                        <a:lnTo>
                          <a:pt x="79" y="192"/>
                        </a:lnTo>
                        <a:lnTo>
                          <a:pt x="94" y="181"/>
                        </a:lnTo>
                        <a:lnTo>
                          <a:pt x="108" y="171"/>
                        </a:lnTo>
                        <a:lnTo>
                          <a:pt x="122" y="160"/>
                        </a:lnTo>
                        <a:lnTo>
                          <a:pt x="135" y="151"/>
                        </a:lnTo>
                        <a:lnTo>
                          <a:pt x="146" y="142"/>
                        </a:lnTo>
                        <a:lnTo>
                          <a:pt x="158" y="134"/>
                        </a:lnTo>
                        <a:lnTo>
                          <a:pt x="168" y="126"/>
                        </a:lnTo>
                        <a:lnTo>
                          <a:pt x="178" y="119"/>
                        </a:lnTo>
                        <a:lnTo>
                          <a:pt x="186" y="113"/>
                        </a:lnTo>
                        <a:lnTo>
                          <a:pt x="192" y="108"/>
                        </a:lnTo>
                        <a:lnTo>
                          <a:pt x="199" y="103"/>
                        </a:lnTo>
                        <a:lnTo>
                          <a:pt x="202" y="102"/>
                        </a:lnTo>
                        <a:lnTo>
                          <a:pt x="204" y="107"/>
                        </a:lnTo>
                        <a:lnTo>
                          <a:pt x="205" y="114"/>
                        </a:lnTo>
                        <a:lnTo>
                          <a:pt x="207" y="121"/>
                        </a:lnTo>
                        <a:lnTo>
                          <a:pt x="210" y="128"/>
                        </a:lnTo>
                        <a:lnTo>
                          <a:pt x="214" y="131"/>
                        </a:lnTo>
                        <a:lnTo>
                          <a:pt x="222" y="130"/>
                        </a:lnTo>
                        <a:lnTo>
                          <a:pt x="233" y="121"/>
                        </a:lnTo>
                        <a:lnTo>
                          <a:pt x="253" y="102"/>
                        </a:lnTo>
                        <a:lnTo>
                          <a:pt x="272" y="85"/>
                        </a:lnTo>
                        <a:lnTo>
                          <a:pt x="290" y="68"/>
                        </a:lnTo>
                        <a:lnTo>
                          <a:pt x="306" y="52"/>
                        </a:lnTo>
                        <a:lnTo>
                          <a:pt x="320" y="39"/>
                        </a:lnTo>
                        <a:lnTo>
                          <a:pt x="333" y="27"/>
                        </a:lnTo>
                        <a:lnTo>
                          <a:pt x="344" y="17"/>
                        </a:lnTo>
                        <a:lnTo>
                          <a:pt x="356" y="9"/>
                        </a:lnTo>
                        <a:lnTo>
                          <a:pt x="364" y="4"/>
                        </a:lnTo>
                        <a:lnTo>
                          <a:pt x="373" y="1"/>
                        </a:lnTo>
                        <a:lnTo>
                          <a:pt x="380" y="0"/>
                        </a:lnTo>
                        <a:lnTo>
                          <a:pt x="386" y="1"/>
                        </a:lnTo>
                        <a:lnTo>
                          <a:pt x="392" y="5"/>
                        </a:lnTo>
                        <a:lnTo>
                          <a:pt x="396" y="12"/>
                        </a:lnTo>
                        <a:lnTo>
                          <a:pt x="399" y="22"/>
                        </a:lnTo>
                        <a:lnTo>
                          <a:pt x="402" y="35"/>
                        </a:lnTo>
                        <a:lnTo>
                          <a:pt x="404" y="53"/>
                        </a:lnTo>
                        <a:lnTo>
                          <a:pt x="407" y="76"/>
                        </a:lnTo>
                        <a:lnTo>
                          <a:pt x="410" y="104"/>
                        </a:lnTo>
                        <a:lnTo>
                          <a:pt x="414" y="137"/>
                        </a:lnTo>
                        <a:lnTo>
                          <a:pt x="417" y="173"/>
                        </a:lnTo>
                        <a:lnTo>
                          <a:pt x="419" y="210"/>
                        </a:lnTo>
                        <a:lnTo>
                          <a:pt x="422" y="251"/>
                        </a:lnTo>
                        <a:lnTo>
                          <a:pt x="424" y="292"/>
                        </a:lnTo>
                        <a:lnTo>
                          <a:pt x="427" y="334"/>
                        </a:lnTo>
                        <a:lnTo>
                          <a:pt x="428" y="376"/>
                        </a:lnTo>
                        <a:lnTo>
                          <a:pt x="430" y="416"/>
                        </a:lnTo>
                        <a:lnTo>
                          <a:pt x="430" y="455"/>
                        </a:lnTo>
                        <a:lnTo>
                          <a:pt x="431" y="490"/>
                        </a:lnTo>
                        <a:lnTo>
                          <a:pt x="430" y="523"/>
                        </a:lnTo>
                        <a:lnTo>
                          <a:pt x="429" y="551"/>
                        </a:lnTo>
                        <a:lnTo>
                          <a:pt x="427" y="574"/>
                        </a:lnTo>
                        <a:lnTo>
                          <a:pt x="424" y="594"/>
                        </a:lnTo>
                        <a:lnTo>
                          <a:pt x="420" y="614"/>
                        </a:lnTo>
                        <a:lnTo>
                          <a:pt x="414" y="633"/>
                        </a:lnTo>
                        <a:lnTo>
                          <a:pt x="407" y="652"/>
                        </a:lnTo>
                        <a:lnTo>
                          <a:pt x="399" y="671"/>
                        </a:lnTo>
                        <a:lnTo>
                          <a:pt x="389" y="690"/>
                        </a:lnTo>
                        <a:lnTo>
                          <a:pt x="378" y="707"/>
                        </a:lnTo>
                        <a:lnTo>
                          <a:pt x="366" y="726"/>
                        </a:lnTo>
                        <a:lnTo>
                          <a:pt x="352" y="745"/>
                        </a:lnTo>
                        <a:lnTo>
                          <a:pt x="337" y="765"/>
                        </a:lnTo>
                        <a:lnTo>
                          <a:pt x="319" y="785"/>
                        </a:lnTo>
                        <a:lnTo>
                          <a:pt x="300" y="805"/>
                        </a:lnTo>
                        <a:lnTo>
                          <a:pt x="280" y="827"/>
                        </a:lnTo>
                        <a:lnTo>
                          <a:pt x="258" y="849"/>
                        </a:lnTo>
                        <a:lnTo>
                          <a:pt x="234" y="872"/>
                        </a:lnTo>
                        <a:lnTo>
                          <a:pt x="208" y="896"/>
                        </a:lnTo>
                        <a:lnTo>
                          <a:pt x="165" y="936"/>
                        </a:lnTo>
                        <a:lnTo>
                          <a:pt x="141" y="960"/>
                        </a:lnTo>
                        <a:lnTo>
                          <a:pt x="128" y="973"/>
                        </a:lnTo>
                        <a:lnTo>
                          <a:pt x="124" y="978"/>
                        </a:lnTo>
                        <a:lnTo>
                          <a:pt x="123" y="980"/>
                        </a:lnTo>
                        <a:lnTo>
                          <a:pt x="119" y="984"/>
                        </a:lnTo>
                        <a:lnTo>
                          <a:pt x="106" y="995"/>
                        </a:lnTo>
                        <a:lnTo>
                          <a:pt x="81" y="1015"/>
                        </a:lnTo>
                        <a:lnTo>
                          <a:pt x="65" y="1028"/>
                        </a:lnTo>
                        <a:lnTo>
                          <a:pt x="53" y="1043"/>
                        </a:lnTo>
                        <a:lnTo>
                          <a:pt x="42" y="1057"/>
                        </a:lnTo>
                        <a:lnTo>
                          <a:pt x="34" y="1070"/>
                        </a:lnTo>
                        <a:lnTo>
                          <a:pt x="28" y="1083"/>
                        </a:lnTo>
                        <a:lnTo>
                          <a:pt x="24" y="1094"/>
                        </a:lnTo>
                        <a:lnTo>
                          <a:pt x="20" y="1104"/>
                        </a:lnTo>
                        <a:lnTo>
                          <a:pt x="18" y="1111"/>
                        </a:lnTo>
                        <a:lnTo>
                          <a:pt x="17" y="1115"/>
                        </a:lnTo>
                        <a:lnTo>
                          <a:pt x="17" y="1118"/>
                        </a:lnTo>
                        <a:lnTo>
                          <a:pt x="18" y="1115"/>
                        </a:lnTo>
                        <a:lnTo>
                          <a:pt x="19" y="1110"/>
                        </a:lnTo>
                        <a:lnTo>
                          <a:pt x="20" y="1101"/>
                        </a:lnTo>
                        <a:lnTo>
                          <a:pt x="22" y="1086"/>
                        </a:lnTo>
                        <a:lnTo>
                          <a:pt x="25" y="1067"/>
                        </a:lnTo>
                        <a:lnTo>
                          <a:pt x="26" y="1042"/>
                        </a:lnTo>
                        <a:lnTo>
                          <a:pt x="27" y="1026"/>
                        </a:lnTo>
                        <a:lnTo>
                          <a:pt x="27" y="1008"/>
                        </a:lnTo>
                        <a:lnTo>
                          <a:pt x="27" y="989"/>
                        </a:lnTo>
                        <a:lnTo>
                          <a:pt x="27" y="965"/>
                        </a:lnTo>
                        <a:lnTo>
                          <a:pt x="27" y="940"/>
                        </a:lnTo>
                        <a:lnTo>
                          <a:pt x="26" y="914"/>
                        </a:lnTo>
                        <a:lnTo>
                          <a:pt x="26" y="886"/>
                        </a:lnTo>
                        <a:lnTo>
                          <a:pt x="25" y="855"/>
                        </a:lnTo>
                        <a:lnTo>
                          <a:pt x="24" y="825"/>
                        </a:lnTo>
                        <a:lnTo>
                          <a:pt x="24" y="792"/>
                        </a:lnTo>
                        <a:lnTo>
                          <a:pt x="22" y="760"/>
                        </a:lnTo>
                        <a:lnTo>
                          <a:pt x="20" y="726"/>
                        </a:lnTo>
                        <a:lnTo>
                          <a:pt x="19" y="692"/>
                        </a:lnTo>
                        <a:lnTo>
                          <a:pt x="18" y="658"/>
                        </a:lnTo>
                        <a:lnTo>
                          <a:pt x="17" y="624"/>
                        </a:lnTo>
                        <a:lnTo>
                          <a:pt x="16" y="590"/>
                        </a:lnTo>
                        <a:lnTo>
                          <a:pt x="14" y="556"/>
                        </a:lnTo>
                        <a:lnTo>
                          <a:pt x="13" y="524"/>
                        </a:lnTo>
                        <a:lnTo>
                          <a:pt x="12" y="492"/>
                        </a:lnTo>
                        <a:lnTo>
                          <a:pt x="10" y="461"/>
                        </a:lnTo>
                        <a:lnTo>
                          <a:pt x="9" y="432"/>
                        </a:lnTo>
                        <a:lnTo>
                          <a:pt x="8" y="404"/>
                        </a:lnTo>
                        <a:lnTo>
                          <a:pt x="7" y="377"/>
                        </a:lnTo>
                        <a:lnTo>
                          <a:pt x="6" y="353"/>
                        </a:lnTo>
                        <a:lnTo>
                          <a:pt x="5" y="331"/>
                        </a:lnTo>
                        <a:lnTo>
                          <a:pt x="4" y="311"/>
                        </a:lnTo>
                        <a:lnTo>
                          <a:pt x="3" y="293"/>
                        </a:lnTo>
                        <a:lnTo>
                          <a:pt x="2" y="279"/>
                        </a:lnTo>
                        <a:lnTo>
                          <a:pt x="2" y="266"/>
                        </a:lnTo>
                        <a:lnTo>
                          <a:pt x="0" y="258"/>
                        </a:lnTo>
                        <a:lnTo>
                          <a:pt x="0" y="252"/>
                        </a:lnTo>
                        <a:lnTo>
                          <a:pt x="0" y="250"/>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84" name="Freeform 262">
                    <a:extLst>
                      <a:ext uri="{FF2B5EF4-FFF2-40B4-BE49-F238E27FC236}">
                        <a16:creationId xmlns:a16="http://schemas.microsoft.com/office/drawing/2014/main" id="{A3869BA2-6ACA-4AD6-8C5B-E789AD5DDA51}"/>
                      </a:ext>
                    </a:extLst>
                  </p:cNvPr>
                  <p:cNvSpPr>
                    <a:spLocks noChangeAspect="1" noEditPoints="1"/>
                  </p:cNvSpPr>
                  <p:nvPr/>
                </p:nvSpPr>
                <p:spPr bwMode="auto">
                  <a:xfrm>
                    <a:off x="1016" y="2524"/>
                    <a:ext cx="484" cy="662"/>
                  </a:xfrm>
                  <a:custGeom>
                    <a:avLst/>
                    <a:gdLst>
                      <a:gd name="T0" fmla="*/ 0 w 1572"/>
                      <a:gd name="T1" fmla="*/ 0 h 2152"/>
                      <a:gd name="T2" fmla="*/ 0 w 1572"/>
                      <a:gd name="T3" fmla="*/ 0 h 2152"/>
                      <a:gd name="T4" fmla="*/ 0 w 1572"/>
                      <a:gd name="T5" fmla="*/ 0 h 2152"/>
                      <a:gd name="T6" fmla="*/ 0 w 1572"/>
                      <a:gd name="T7" fmla="*/ 0 h 2152"/>
                      <a:gd name="T8" fmla="*/ 0 w 1572"/>
                      <a:gd name="T9" fmla="*/ 0 h 2152"/>
                      <a:gd name="T10" fmla="*/ 0 w 1572"/>
                      <a:gd name="T11" fmla="*/ 0 h 2152"/>
                      <a:gd name="T12" fmla="*/ 0 w 1572"/>
                      <a:gd name="T13" fmla="*/ 0 h 2152"/>
                      <a:gd name="T14" fmla="*/ 0 w 1572"/>
                      <a:gd name="T15" fmla="*/ 0 h 2152"/>
                      <a:gd name="T16" fmla="*/ 0 w 1572"/>
                      <a:gd name="T17" fmla="*/ 0 h 2152"/>
                      <a:gd name="T18" fmla="*/ 0 w 1572"/>
                      <a:gd name="T19" fmla="*/ 0 h 2152"/>
                      <a:gd name="T20" fmla="*/ 0 w 1572"/>
                      <a:gd name="T21" fmla="*/ 0 h 2152"/>
                      <a:gd name="T22" fmla="*/ 0 w 1572"/>
                      <a:gd name="T23" fmla="*/ 0 h 2152"/>
                      <a:gd name="T24" fmla="*/ 0 w 1572"/>
                      <a:gd name="T25" fmla="*/ 0 h 2152"/>
                      <a:gd name="T26" fmla="*/ 0 w 1572"/>
                      <a:gd name="T27" fmla="*/ 0 h 2152"/>
                      <a:gd name="T28" fmla="*/ 0 w 1572"/>
                      <a:gd name="T29" fmla="*/ 0 h 2152"/>
                      <a:gd name="T30" fmla="*/ 0 w 1572"/>
                      <a:gd name="T31" fmla="*/ 0 h 2152"/>
                      <a:gd name="T32" fmla="*/ 0 w 1572"/>
                      <a:gd name="T33" fmla="*/ 0 h 2152"/>
                      <a:gd name="T34" fmla="*/ 0 w 1572"/>
                      <a:gd name="T35" fmla="*/ 0 h 2152"/>
                      <a:gd name="T36" fmla="*/ 0 w 1572"/>
                      <a:gd name="T37" fmla="*/ 0 h 2152"/>
                      <a:gd name="T38" fmla="*/ 0 w 1572"/>
                      <a:gd name="T39" fmla="*/ 0 h 2152"/>
                      <a:gd name="T40" fmla="*/ 0 w 1572"/>
                      <a:gd name="T41" fmla="*/ 0 h 2152"/>
                      <a:gd name="T42" fmla="*/ 0 w 1572"/>
                      <a:gd name="T43" fmla="*/ 0 h 2152"/>
                      <a:gd name="T44" fmla="*/ 0 w 1572"/>
                      <a:gd name="T45" fmla="*/ 0 h 2152"/>
                      <a:gd name="T46" fmla="*/ 0 w 1572"/>
                      <a:gd name="T47" fmla="*/ 0 h 2152"/>
                      <a:gd name="T48" fmla="*/ 0 w 1572"/>
                      <a:gd name="T49" fmla="*/ 0 h 2152"/>
                      <a:gd name="T50" fmla="*/ 0 w 1572"/>
                      <a:gd name="T51" fmla="*/ 0 h 2152"/>
                      <a:gd name="T52" fmla="*/ 0 w 1572"/>
                      <a:gd name="T53" fmla="*/ 0 h 2152"/>
                      <a:gd name="T54" fmla="*/ 0 w 1572"/>
                      <a:gd name="T55" fmla="*/ 0 h 2152"/>
                      <a:gd name="T56" fmla="*/ 0 w 1572"/>
                      <a:gd name="T57" fmla="*/ 0 h 2152"/>
                      <a:gd name="T58" fmla="*/ 0 w 1572"/>
                      <a:gd name="T59" fmla="*/ 0 h 2152"/>
                      <a:gd name="T60" fmla="*/ 0 w 1572"/>
                      <a:gd name="T61" fmla="*/ 0 h 2152"/>
                      <a:gd name="T62" fmla="*/ 0 w 1572"/>
                      <a:gd name="T63" fmla="*/ 0 h 2152"/>
                      <a:gd name="T64" fmla="*/ 0 w 1572"/>
                      <a:gd name="T65" fmla="*/ 0 h 2152"/>
                      <a:gd name="T66" fmla="*/ 0 w 1572"/>
                      <a:gd name="T67" fmla="*/ 0 h 2152"/>
                      <a:gd name="T68" fmla="*/ 0 w 1572"/>
                      <a:gd name="T69" fmla="*/ 0 h 2152"/>
                      <a:gd name="T70" fmla="*/ 0 w 1572"/>
                      <a:gd name="T71" fmla="*/ 0 h 2152"/>
                      <a:gd name="T72" fmla="*/ 0 w 1572"/>
                      <a:gd name="T73" fmla="*/ 0 h 2152"/>
                      <a:gd name="T74" fmla="*/ 0 w 1572"/>
                      <a:gd name="T75" fmla="*/ 0 h 2152"/>
                      <a:gd name="T76" fmla="*/ 0 w 1572"/>
                      <a:gd name="T77" fmla="*/ 0 h 2152"/>
                      <a:gd name="T78" fmla="*/ 0 w 1572"/>
                      <a:gd name="T79" fmla="*/ 0 h 2152"/>
                      <a:gd name="T80" fmla="*/ 0 w 1572"/>
                      <a:gd name="T81" fmla="*/ 0 h 2152"/>
                      <a:gd name="T82" fmla="*/ 0 w 1572"/>
                      <a:gd name="T83" fmla="*/ 0 h 2152"/>
                      <a:gd name="T84" fmla="*/ 0 w 1572"/>
                      <a:gd name="T85" fmla="*/ 0 h 2152"/>
                      <a:gd name="T86" fmla="*/ 0 w 1572"/>
                      <a:gd name="T87" fmla="*/ 0 h 2152"/>
                      <a:gd name="T88" fmla="*/ 0 w 1572"/>
                      <a:gd name="T89" fmla="*/ 0 h 2152"/>
                      <a:gd name="T90" fmla="*/ 0 w 1572"/>
                      <a:gd name="T91" fmla="*/ 0 h 2152"/>
                      <a:gd name="T92" fmla="*/ 0 w 1572"/>
                      <a:gd name="T93" fmla="*/ 0 h 2152"/>
                      <a:gd name="T94" fmla="*/ 0 w 1572"/>
                      <a:gd name="T95" fmla="*/ 0 h 2152"/>
                      <a:gd name="T96" fmla="*/ 0 w 1572"/>
                      <a:gd name="T97" fmla="*/ 0 h 2152"/>
                      <a:gd name="T98" fmla="*/ 0 w 1572"/>
                      <a:gd name="T99" fmla="*/ 0 h 2152"/>
                      <a:gd name="T100" fmla="*/ 0 w 1572"/>
                      <a:gd name="T101" fmla="*/ 0 h 2152"/>
                      <a:gd name="T102" fmla="*/ 0 w 1572"/>
                      <a:gd name="T103" fmla="*/ 0 h 2152"/>
                      <a:gd name="T104" fmla="*/ 0 w 1572"/>
                      <a:gd name="T105" fmla="*/ 0 h 2152"/>
                      <a:gd name="T106" fmla="*/ 0 w 1572"/>
                      <a:gd name="T107" fmla="*/ 0 h 2152"/>
                      <a:gd name="T108" fmla="*/ 0 w 1572"/>
                      <a:gd name="T109" fmla="*/ 0 h 2152"/>
                      <a:gd name="T110" fmla="*/ 0 w 1572"/>
                      <a:gd name="T111" fmla="*/ 0 h 2152"/>
                      <a:gd name="T112" fmla="*/ 0 w 1572"/>
                      <a:gd name="T113" fmla="*/ 0 h 2152"/>
                      <a:gd name="T114" fmla="*/ 0 w 1572"/>
                      <a:gd name="T115" fmla="*/ 0 h 2152"/>
                      <a:gd name="T116" fmla="*/ 0 w 1572"/>
                      <a:gd name="T117" fmla="*/ 0 h 2152"/>
                      <a:gd name="T118" fmla="*/ 0 w 1572"/>
                      <a:gd name="T119" fmla="*/ 0 h 2152"/>
                      <a:gd name="T120" fmla="*/ 0 w 1572"/>
                      <a:gd name="T121" fmla="*/ 0 h 21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72"/>
                      <a:gd name="T184" fmla="*/ 0 h 2152"/>
                      <a:gd name="T185" fmla="*/ 1572 w 1572"/>
                      <a:gd name="T186" fmla="*/ 2152 h 21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72" h="2152">
                        <a:moveTo>
                          <a:pt x="450" y="2116"/>
                        </a:moveTo>
                        <a:lnTo>
                          <a:pt x="452" y="2121"/>
                        </a:lnTo>
                        <a:lnTo>
                          <a:pt x="453" y="2125"/>
                        </a:lnTo>
                        <a:lnTo>
                          <a:pt x="454" y="2129"/>
                        </a:lnTo>
                        <a:lnTo>
                          <a:pt x="455" y="2133"/>
                        </a:lnTo>
                        <a:lnTo>
                          <a:pt x="457" y="2138"/>
                        </a:lnTo>
                        <a:lnTo>
                          <a:pt x="459" y="2141"/>
                        </a:lnTo>
                        <a:lnTo>
                          <a:pt x="463" y="2145"/>
                        </a:lnTo>
                        <a:lnTo>
                          <a:pt x="468" y="2148"/>
                        </a:lnTo>
                        <a:lnTo>
                          <a:pt x="473" y="2150"/>
                        </a:lnTo>
                        <a:lnTo>
                          <a:pt x="478" y="2151"/>
                        </a:lnTo>
                        <a:lnTo>
                          <a:pt x="484" y="2152"/>
                        </a:lnTo>
                        <a:lnTo>
                          <a:pt x="488" y="2151"/>
                        </a:lnTo>
                        <a:lnTo>
                          <a:pt x="493" y="2151"/>
                        </a:lnTo>
                        <a:lnTo>
                          <a:pt x="497" y="2150"/>
                        </a:lnTo>
                        <a:lnTo>
                          <a:pt x="500" y="2148"/>
                        </a:lnTo>
                        <a:lnTo>
                          <a:pt x="505" y="2146"/>
                        </a:lnTo>
                        <a:lnTo>
                          <a:pt x="510" y="2143"/>
                        </a:lnTo>
                        <a:lnTo>
                          <a:pt x="516" y="2139"/>
                        </a:lnTo>
                        <a:lnTo>
                          <a:pt x="526" y="2135"/>
                        </a:lnTo>
                        <a:lnTo>
                          <a:pt x="538" y="2128"/>
                        </a:lnTo>
                        <a:lnTo>
                          <a:pt x="553" y="2121"/>
                        </a:lnTo>
                        <a:lnTo>
                          <a:pt x="570" y="2109"/>
                        </a:lnTo>
                        <a:lnTo>
                          <a:pt x="589" y="2096"/>
                        </a:lnTo>
                        <a:lnTo>
                          <a:pt x="612" y="2080"/>
                        </a:lnTo>
                        <a:lnTo>
                          <a:pt x="637" y="2062"/>
                        </a:lnTo>
                        <a:lnTo>
                          <a:pt x="663" y="2045"/>
                        </a:lnTo>
                        <a:lnTo>
                          <a:pt x="690" y="2028"/>
                        </a:lnTo>
                        <a:lnTo>
                          <a:pt x="716" y="2015"/>
                        </a:lnTo>
                        <a:lnTo>
                          <a:pt x="738" y="2002"/>
                        </a:lnTo>
                        <a:lnTo>
                          <a:pt x="756" y="1994"/>
                        </a:lnTo>
                        <a:lnTo>
                          <a:pt x="769" y="1987"/>
                        </a:lnTo>
                        <a:lnTo>
                          <a:pt x="773" y="1985"/>
                        </a:lnTo>
                        <a:lnTo>
                          <a:pt x="775" y="1984"/>
                        </a:lnTo>
                        <a:lnTo>
                          <a:pt x="781" y="1980"/>
                        </a:lnTo>
                        <a:lnTo>
                          <a:pt x="790" y="1975"/>
                        </a:lnTo>
                        <a:lnTo>
                          <a:pt x="798" y="1966"/>
                        </a:lnTo>
                        <a:lnTo>
                          <a:pt x="805" y="1957"/>
                        </a:lnTo>
                        <a:lnTo>
                          <a:pt x="810" y="1946"/>
                        </a:lnTo>
                        <a:lnTo>
                          <a:pt x="810" y="1935"/>
                        </a:lnTo>
                        <a:lnTo>
                          <a:pt x="802" y="1922"/>
                        </a:lnTo>
                        <a:lnTo>
                          <a:pt x="793" y="1910"/>
                        </a:lnTo>
                        <a:lnTo>
                          <a:pt x="787" y="1898"/>
                        </a:lnTo>
                        <a:lnTo>
                          <a:pt x="782" y="1888"/>
                        </a:lnTo>
                        <a:lnTo>
                          <a:pt x="779" y="1877"/>
                        </a:lnTo>
                        <a:lnTo>
                          <a:pt x="777" y="1866"/>
                        </a:lnTo>
                        <a:lnTo>
                          <a:pt x="774" y="1853"/>
                        </a:lnTo>
                        <a:lnTo>
                          <a:pt x="772" y="1838"/>
                        </a:lnTo>
                        <a:lnTo>
                          <a:pt x="768" y="1823"/>
                        </a:lnTo>
                        <a:lnTo>
                          <a:pt x="764" y="1808"/>
                        </a:lnTo>
                        <a:lnTo>
                          <a:pt x="759" y="1799"/>
                        </a:lnTo>
                        <a:lnTo>
                          <a:pt x="757" y="1793"/>
                        </a:lnTo>
                        <a:lnTo>
                          <a:pt x="755" y="1788"/>
                        </a:lnTo>
                        <a:lnTo>
                          <a:pt x="753" y="1785"/>
                        </a:lnTo>
                        <a:lnTo>
                          <a:pt x="752" y="1779"/>
                        </a:lnTo>
                        <a:lnTo>
                          <a:pt x="751" y="1770"/>
                        </a:lnTo>
                        <a:lnTo>
                          <a:pt x="751" y="1758"/>
                        </a:lnTo>
                        <a:lnTo>
                          <a:pt x="751" y="1744"/>
                        </a:lnTo>
                        <a:lnTo>
                          <a:pt x="752" y="1734"/>
                        </a:lnTo>
                        <a:lnTo>
                          <a:pt x="753" y="1726"/>
                        </a:lnTo>
                        <a:lnTo>
                          <a:pt x="752" y="1721"/>
                        </a:lnTo>
                        <a:lnTo>
                          <a:pt x="748" y="1719"/>
                        </a:lnTo>
                        <a:lnTo>
                          <a:pt x="742" y="1717"/>
                        </a:lnTo>
                        <a:lnTo>
                          <a:pt x="731" y="1717"/>
                        </a:lnTo>
                        <a:lnTo>
                          <a:pt x="715" y="1717"/>
                        </a:lnTo>
                        <a:lnTo>
                          <a:pt x="706" y="1717"/>
                        </a:lnTo>
                        <a:lnTo>
                          <a:pt x="695" y="1716"/>
                        </a:lnTo>
                        <a:lnTo>
                          <a:pt x="684" y="1715"/>
                        </a:lnTo>
                        <a:lnTo>
                          <a:pt x="672" y="1714"/>
                        </a:lnTo>
                        <a:lnTo>
                          <a:pt x="660" y="1712"/>
                        </a:lnTo>
                        <a:lnTo>
                          <a:pt x="647" y="1710"/>
                        </a:lnTo>
                        <a:lnTo>
                          <a:pt x="634" y="1708"/>
                        </a:lnTo>
                        <a:lnTo>
                          <a:pt x="620" y="1706"/>
                        </a:lnTo>
                        <a:lnTo>
                          <a:pt x="606" y="1703"/>
                        </a:lnTo>
                        <a:lnTo>
                          <a:pt x="592" y="1701"/>
                        </a:lnTo>
                        <a:lnTo>
                          <a:pt x="577" y="1699"/>
                        </a:lnTo>
                        <a:lnTo>
                          <a:pt x="562" y="1696"/>
                        </a:lnTo>
                        <a:lnTo>
                          <a:pt x="548" y="1694"/>
                        </a:lnTo>
                        <a:lnTo>
                          <a:pt x="533" y="1691"/>
                        </a:lnTo>
                        <a:lnTo>
                          <a:pt x="518" y="1688"/>
                        </a:lnTo>
                        <a:lnTo>
                          <a:pt x="504" y="1686"/>
                        </a:lnTo>
                        <a:lnTo>
                          <a:pt x="489" y="1684"/>
                        </a:lnTo>
                        <a:lnTo>
                          <a:pt x="473" y="1681"/>
                        </a:lnTo>
                        <a:lnTo>
                          <a:pt x="457" y="1677"/>
                        </a:lnTo>
                        <a:lnTo>
                          <a:pt x="441" y="1674"/>
                        </a:lnTo>
                        <a:lnTo>
                          <a:pt x="425" y="1670"/>
                        </a:lnTo>
                        <a:lnTo>
                          <a:pt x="408" y="1665"/>
                        </a:lnTo>
                        <a:lnTo>
                          <a:pt x="391" y="1660"/>
                        </a:lnTo>
                        <a:lnTo>
                          <a:pt x="376" y="1656"/>
                        </a:lnTo>
                        <a:lnTo>
                          <a:pt x="360" y="1651"/>
                        </a:lnTo>
                        <a:lnTo>
                          <a:pt x="344" y="1646"/>
                        </a:lnTo>
                        <a:lnTo>
                          <a:pt x="328" y="1641"/>
                        </a:lnTo>
                        <a:lnTo>
                          <a:pt x="315" y="1637"/>
                        </a:lnTo>
                        <a:lnTo>
                          <a:pt x="301" y="1633"/>
                        </a:lnTo>
                        <a:lnTo>
                          <a:pt x="287" y="1630"/>
                        </a:lnTo>
                        <a:lnTo>
                          <a:pt x="276" y="1627"/>
                        </a:lnTo>
                        <a:lnTo>
                          <a:pt x="265" y="1623"/>
                        </a:lnTo>
                        <a:lnTo>
                          <a:pt x="247" y="1618"/>
                        </a:lnTo>
                        <a:lnTo>
                          <a:pt x="230" y="1613"/>
                        </a:lnTo>
                        <a:lnTo>
                          <a:pt x="214" y="1608"/>
                        </a:lnTo>
                        <a:lnTo>
                          <a:pt x="200" y="1602"/>
                        </a:lnTo>
                        <a:lnTo>
                          <a:pt x="188" y="1599"/>
                        </a:lnTo>
                        <a:lnTo>
                          <a:pt x="177" y="1597"/>
                        </a:lnTo>
                        <a:lnTo>
                          <a:pt x="168" y="1596"/>
                        </a:lnTo>
                        <a:lnTo>
                          <a:pt x="160" y="1598"/>
                        </a:lnTo>
                        <a:lnTo>
                          <a:pt x="151" y="1601"/>
                        </a:lnTo>
                        <a:lnTo>
                          <a:pt x="143" y="1607"/>
                        </a:lnTo>
                        <a:lnTo>
                          <a:pt x="135" y="1613"/>
                        </a:lnTo>
                        <a:lnTo>
                          <a:pt x="130" y="1619"/>
                        </a:lnTo>
                        <a:lnTo>
                          <a:pt x="127" y="1626"/>
                        </a:lnTo>
                        <a:lnTo>
                          <a:pt x="128" y="1632"/>
                        </a:lnTo>
                        <a:lnTo>
                          <a:pt x="133" y="1638"/>
                        </a:lnTo>
                        <a:lnTo>
                          <a:pt x="145" y="1643"/>
                        </a:lnTo>
                        <a:lnTo>
                          <a:pt x="162" y="1649"/>
                        </a:lnTo>
                        <a:lnTo>
                          <a:pt x="182" y="1655"/>
                        </a:lnTo>
                        <a:lnTo>
                          <a:pt x="206" y="1661"/>
                        </a:lnTo>
                        <a:lnTo>
                          <a:pt x="232" y="1669"/>
                        </a:lnTo>
                        <a:lnTo>
                          <a:pt x="260" y="1676"/>
                        </a:lnTo>
                        <a:lnTo>
                          <a:pt x="291" y="1684"/>
                        </a:lnTo>
                        <a:lnTo>
                          <a:pt x="323" y="1692"/>
                        </a:lnTo>
                        <a:lnTo>
                          <a:pt x="355" y="1700"/>
                        </a:lnTo>
                        <a:lnTo>
                          <a:pt x="387" y="1707"/>
                        </a:lnTo>
                        <a:lnTo>
                          <a:pt x="419" y="1715"/>
                        </a:lnTo>
                        <a:lnTo>
                          <a:pt x="450" y="1722"/>
                        </a:lnTo>
                        <a:lnTo>
                          <a:pt x="479" y="1729"/>
                        </a:lnTo>
                        <a:lnTo>
                          <a:pt x="507" y="1735"/>
                        </a:lnTo>
                        <a:lnTo>
                          <a:pt x="531" y="1740"/>
                        </a:lnTo>
                        <a:lnTo>
                          <a:pt x="552" y="1745"/>
                        </a:lnTo>
                        <a:lnTo>
                          <a:pt x="570" y="1748"/>
                        </a:lnTo>
                        <a:lnTo>
                          <a:pt x="595" y="1752"/>
                        </a:lnTo>
                        <a:lnTo>
                          <a:pt x="617" y="1755"/>
                        </a:lnTo>
                        <a:lnTo>
                          <a:pt x="635" y="1757"/>
                        </a:lnTo>
                        <a:lnTo>
                          <a:pt x="649" y="1760"/>
                        </a:lnTo>
                        <a:lnTo>
                          <a:pt x="662" y="1764"/>
                        </a:lnTo>
                        <a:lnTo>
                          <a:pt x="673" y="1770"/>
                        </a:lnTo>
                        <a:lnTo>
                          <a:pt x="683" y="1780"/>
                        </a:lnTo>
                        <a:lnTo>
                          <a:pt x="692" y="1794"/>
                        </a:lnTo>
                        <a:lnTo>
                          <a:pt x="701" y="1809"/>
                        </a:lnTo>
                        <a:lnTo>
                          <a:pt x="707" y="1820"/>
                        </a:lnTo>
                        <a:lnTo>
                          <a:pt x="712" y="1828"/>
                        </a:lnTo>
                        <a:lnTo>
                          <a:pt x="715" y="1834"/>
                        </a:lnTo>
                        <a:lnTo>
                          <a:pt x="718" y="1840"/>
                        </a:lnTo>
                        <a:lnTo>
                          <a:pt x="720" y="1849"/>
                        </a:lnTo>
                        <a:lnTo>
                          <a:pt x="721" y="1858"/>
                        </a:lnTo>
                        <a:lnTo>
                          <a:pt x="722" y="1873"/>
                        </a:lnTo>
                        <a:lnTo>
                          <a:pt x="724" y="1888"/>
                        </a:lnTo>
                        <a:lnTo>
                          <a:pt x="728" y="1898"/>
                        </a:lnTo>
                        <a:lnTo>
                          <a:pt x="732" y="1907"/>
                        </a:lnTo>
                        <a:lnTo>
                          <a:pt x="735" y="1914"/>
                        </a:lnTo>
                        <a:lnTo>
                          <a:pt x="735" y="1920"/>
                        </a:lnTo>
                        <a:lnTo>
                          <a:pt x="731" y="1929"/>
                        </a:lnTo>
                        <a:lnTo>
                          <a:pt x="721" y="1938"/>
                        </a:lnTo>
                        <a:lnTo>
                          <a:pt x="702" y="1951"/>
                        </a:lnTo>
                        <a:lnTo>
                          <a:pt x="682" y="1963"/>
                        </a:lnTo>
                        <a:lnTo>
                          <a:pt x="667" y="1973"/>
                        </a:lnTo>
                        <a:lnTo>
                          <a:pt x="656" y="1980"/>
                        </a:lnTo>
                        <a:lnTo>
                          <a:pt x="646" y="1986"/>
                        </a:lnTo>
                        <a:lnTo>
                          <a:pt x="636" y="1993"/>
                        </a:lnTo>
                        <a:lnTo>
                          <a:pt x="623" y="2000"/>
                        </a:lnTo>
                        <a:lnTo>
                          <a:pt x="607" y="2009"/>
                        </a:lnTo>
                        <a:lnTo>
                          <a:pt x="585" y="2022"/>
                        </a:lnTo>
                        <a:lnTo>
                          <a:pt x="576" y="2027"/>
                        </a:lnTo>
                        <a:lnTo>
                          <a:pt x="565" y="2035"/>
                        </a:lnTo>
                        <a:lnTo>
                          <a:pt x="554" y="2042"/>
                        </a:lnTo>
                        <a:lnTo>
                          <a:pt x="543" y="2049"/>
                        </a:lnTo>
                        <a:lnTo>
                          <a:pt x="533" y="2058"/>
                        </a:lnTo>
                        <a:lnTo>
                          <a:pt x="523" y="2065"/>
                        </a:lnTo>
                        <a:lnTo>
                          <a:pt x="514" y="2071"/>
                        </a:lnTo>
                        <a:lnTo>
                          <a:pt x="507" y="2076"/>
                        </a:lnTo>
                        <a:lnTo>
                          <a:pt x="495" y="2085"/>
                        </a:lnTo>
                        <a:lnTo>
                          <a:pt x="485" y="2092"/>
                        </a:lnTo>
                        <a:lnTo>
                          <a:pt x="475" y="2100"/>
                        </a:lnTo>
                        <a:lnTo>
                          <a:pt x="468" y="2106"/>
                        </a:lnTo>
                        <a:lnTo>
                          <a:pt x="461" y="2111"/>
                        </a:lnTo>
                        <a:lnTo>
                          <a:pt x="455" y="2115"/>
                        </a:lnTo>
                        <a:lnTo>
                          <a:pt x="451" y="2117"/>
                        </a:lnTo>
                        <a:lnTo>
                          <a:pt x="450" y="2116"/>
                        </a:lnTo>
                        <a:close/>
                        <a:moveTo>
                          <a:pt x="923" y="1443"/>
                        </a:moveTo>
                        <a:lnTo>
                          <a:pt x="922" y="1444"/>
                        </a:lnTo>
                        <a:lnTo>
                          <a:pt x="920" y="1445"/>
                        </a:lnTo>
                        <a:lnTo>
                          <a:pt x="918" y="1449"/>
                        </a:lnTo>
                        <a:lnTo>
                          <a:pt x="915" y="1456"/>
                        </a:lnTo>
                        <a:lnTo>
                          <a:pt x="911" y="1465"/>
                        </a:lnTo>
                        <a:lnTo>
                          <a:pt x="909" y="1477"/>
                        </a:lnTo>
                        <a:lnTo>
                          <a:pt x="909" y="1493"/>
                        </a:lnTo>
                        <a:lnTo>
                          <a:pt x="910" y="1514"/>
                        </a:lnTo>
                        <a:lnTo>
                          <a:pt x="911" y="1526"/>
                        </a:lnTo>
                        <a:lnTo>
                          <a:pt x="912" y="1538"/>
                        </a:lnTo>
                        <a:lnTo>
                          <a:pt x="913" y="1551"/>
                        </a:lnTo>
                        <a:lnTo>
                          <a:pt x="915" y="1564"/>
                        </a:lnTo>
                        <a:lnTo>
                          <a:pt x="916" y="1576"/>
                        </a:lnTo>
                        <a:lnTo>
                          <a:pt x="916" y="1589"/>
                        </a:lnTo>
                        <a:lnTo>
                          <a:pt x="917" y="1602"/>
                        </a:lnTo>
                        <a:lnTo>
                          <a:pt x="918" y="1615"/>
                        </a:lnTo>
                        <a:lnTo>
                          <a:pt x="918" y="1628"/>
                        </a:lnTo>
                        <a:lnTo>
                          <a:pt x="919" y="1639"/>
                        </a:lnTo>
                        <a:lnTo>
                          <a:pt x="919" y="1652"/>
                        </a:lnTo>
                        <a:lnTo>
                          <a:pt x="919" y="1663"/>
                        </a:lnTo>
                        <a:lnTo>
                          <a:pt x="920" y="1674"/>
                        </a:lnTo>
                        <a:lnTo>
                          <a:pt x="920" y="1684"/>
                        </a:lnTo>
                        <a:lnTo>
                          <a:pt x="920" y="1694"/>
                        </a:lnTo>
                        <a:lnTo>
                          <a:pt x="920" y="1703"/>
                        </a:lnTo>
                        <a:lnTo>
                          <a:pt x="920" y="1719"/>
                        </a:lnTo>
                        <a:lnTo>
                          <a:pt x="921" y="1730"/>
                        </a:lnTo>
                        <a:lnTo>
                          <a:pt x="923" y="1739"/>
                        </a:lnTo>
                        <a:lnTo>
                          <a:pt x="924" y="1744"/>
                        </a:lnTo>
                        <a:lnTo>
                          <a:pt x="925" y="1747"/>
                        </a:lnTo>
                        <a:lnTo>
                          <a:pt x="927" y="1749"/>
                        </a:lnTo>
                        <a:lnTo>
                          <a:pt x="928" y="1750"/>
                        </a:lnTo>
                        <a:lnTo>
                          <a:pt x="929" y="1751"/>
                        </a:lnTo>
                        <a:lnTo>
                          <a:pt x="933" y="1756"/>
                        </a:lnTo>
                        <a:lnTo>
                          <a:pt x="939" y="1761"/>
                        </a:lnTo>
                        <a:lnTo>
                          <a:pt x="946" y="1766"/>
                        </a:lnTo>
                        <a:lnTo>
                          <a:pt x="954" y="1772"/>
                        </a:lnTo>
                        <a:lnTo>
                          <a:pt x="965" y="1777"/>
                        </a:lnTo>
                        <a:lnTo>
                          <a:pt x="976" y="1779"/>
                        </a:lnTo>
                        <a:lnTo>
                          <a:pt x="988" y="1779"/>
                        </a:lnTo>
                        <a:lnTo>
                          <a:pt x="995" y="1775"/>
                        </a:lnTo>
                        <a:lnTo>
                          <a:pt x="1006" y="1769"/>
                        </a:lnTo>
                        <a:lnTo>
                          <a:pt x="1018" y="1759"/>
                        </a:lnTo>
                        <a:lnTo>
                          <a:pt x="1032" y="1745"/>
                        </a:lnTo>
                        <a:lnTo>
                          <a:pt x="1049" y="1730"/>
                        </a:lnTo>
                        <a:lnTo>
                          <a:pt x="1066" y="1713"/>
                        </a:lnTo>
                        <a:lnTo>
                          <a:pt x="1084" y="1694"/>
                        </a:lnTo>
                        <a:lnTo>
                          <a:pt x="1103" y="1674"/>
                        </a:lnTo>
                        <a:lnTo>
                          <a:pt x="1123" y="1653"/>
                        </a:lnTo>
                        <a:lnTo>
                          <a:pt x="1143" y="1633"/>
                        </a:lnTo>
                        <a:lnTo>
                          <a:pt x="1163" y="1612"/>
                        </a:lnTo>
                        <a:lnTo>
                          <a:pt x="1182" y="1593"/>
                        </a:lnTo>
                        <a:lnTo>
                          <a:pt x="1201" y="1574"/>
                        </a:lnTo>
                        <a:lnTo>
                          <a:pt x="1218" y="1557"/>
                        </a:lnTo>
                        <a:lnTo>
                          <a:pt x="1233" y="1543"/>
                        </a:lnTo>
                        <a:lnTo>
                          <a:pt x="1248" y="1531"/>
                        </a:lnTo>
                        <a:lnTo>
                          <a:pt x="1263" y="1520"/>
                        </a:lnTo>
                        <a:lnTo>
                          <a:pt x="1278" y="1507"/>
                        </a:lnTo>
                        <a:lnTo>
                          <a:pt x="1296" y="1492"/>
                        </a:lnTo>
                        <a:lnTo>
                          <a:pt x="1315" y="1477"/>
                        </a:lnTo>
                        <a:lnTo>
                          <a:pt x="1336" y="1460"/>
                        </a:lnTo>
                        <a:lnTo>
                          <a:pt x="1356" y="1442"/>
                        </a:lnTo>
                        <a:lnTo>
                          <a:pt x="1377" y="1424"/>
                        </a:lnTo>
                        <a:lnTo>
                          <a:pt x="1398" y="1407"/>
                        </a:lnTo>
                        <a:lnTo>
                          <a:pt x="1419" y="1390"/>
                        </a:lnTo>
                        <a:lnTo>
                          <a:pt x="1439" y="1373"/>
                        </a:lnTo>
                        <a:lnTo>
                          <a:pt x="1458" y="1357"/>
                        </a:lnTo>
                        <a:lnTo>
                          <a:pt x="1476" y="1342"/>
                        </a:lnTo>
                        <a:lnTo>
                          <a:pt x="1491" y="1330"/>
                        </a:lnTo>
                        <a:lnTo>
                          <a:pt x="1506" y="1318"/>
                        </a:lnTo>
                        <a:lnTo>
                          <a:pt x="1517" y="1309"/>
                        </a:lnTo>
                        <a:lnTo>
                          <a:pt x="1527" y="1303"/>
                        </a:lnTo>
                        <a:lnTo>
                          <a:pt x="1542" y="1293"/>
                        </a:lnTo>
                        <a:lnTo>
                          <a:pt x="1553" y="1287"/>
                        </a:lnTo>
                        <a:lnTo>
                          <a:pt x="1562" y="1283"/>
                        </a:lnTo>
                        <a:lnTo>
                          <a:pt x="1568" y="1279"/>
                        </a:lnTo>
                        <a:lnTo>
                          <a:pt x="1571" y="1276"/>
                        </a:lnTo>
                        <a:lnTo>
                          <a:pt x="1572" y="1271"/>
                        </a:lnTo>
                        <a:lnTo>
                          <a:pt x="1572" y="1265"/>
                        </a:lnTo>
                        <a:lnTo>
                          <a:pt x="1570" y="1254"/>
                        </a:lnTo>
                        <a:lnTo>
                          <a:pt x="1567" y="1244"/>
                        </a:lnTo>
                        <a:lnTo>
                          <a:pt x="1564" y="1235"/>
                        </a:lnTo>
                        <a:lnTo>
                          <a:pt x="1560" y="1230"/>
                        </a:lnTo>
                        <a:lnTo>
                          <a:pt x="1557" y="1226"/>
                        </a:lnTo>
                        <a:lnTo>
                          <a:pt x="1554" y="1224"/>
                        </a:lnTo>
                        <a:lnTo>
                          <a:pt x="1552" y="1222"/>
                        </a:lnTo>
                        <a:lnTo>
                          <a:pt x="1551" y="1222"/>
                        </a:lnTo>
                        <a:lnTo>
                          <a:pt x="1550" y="1222"/>
                        </a:lnTo>
                        <a:lnTo>
                          <a:pt x="1550" y="1224"/>
                        </a:lnTo>
                        <a:lnTo>
                          <a:pt x="1549" y="1230"/>
                        </a:lnTo>
                        <a:lnTo>
                          <a:pt x="1547" y="1235"/>
                        </a:lnTo>
                        <a:lnTo>
                          <a:pt x="1546" y="1239"/>
                        </a:lnTo>
                        <a:lnTo>
                          <a:pt x="1544" y="1235"/>
                        </a:lnTo>
                        <a:lnTo>
                          <a:pt x="1542" y="1222"/>
                        </a:lnTo>
                        <a:lnTo>
                          <a:pt x="1541" y="1198"/>
                        </a:lnTo>
                        <a:lnTo>
                          <a:pt x="1541" y="1157"/>
                        </a:lnTo>
                        <a:lnTo>
                          <a:pt x="1541" y="1112"/>
                        </a:lnTo>
                        <a:lnTo>
                          <a:pt x="1542" y="1076"/>
                        </a:lnTo>
                        <a:lnTo>
                          <a:pt x="1544" y="1048"/>
                        </a:lnTo>
                        <a:lnTo>
                          <a:pt x="1546" y="1026"/>
                        </a:lnTo>
                        <a:lnTo>
                          <a:pt x="1547" y="1010"/>
                        </a:lnTo>
                        <a:lnTo>
                          <a:pt x="1549" y="1000"/>
                        </a:lnTo>
                        <a:lnTo>
                          <a:pt x="1550" y="995"/>
                        </a:lnTo>
                        <a:lnTo>
                          <a:pt x="1550" y="993"/>
                        </a:lnTo>
                        <a:lnTo>
                          <a:pt x="1550" y="961"/>
                        </a:lnTo>
                        <a:lnTo>
                          <a:pt x="1550" y="960"/>
                        </a:lnTo>
                        <a:lnTo>
                          <a:pt x="1549" y="956"/>
                        </a:lnTo>
                        <a:lnTo>
                          <a:pt x="1546" y="951"/>
                        </a:lnTo>
                        <a:lnTo>
                          <a:pt x="1542" y="946"/>
                        </a:lnTo>
                        <a:lnTo>
                          <a:pt x="1534" y="941"/>
                        </a:lnTo>
                        <a:lnTo>
                          <a:pt x="1525" y="935"/>
                        </a:lnTo>
                        <a:lnTo>
                          <a:pt x="1511" y="932"/>
                        </a:lnTo>
                        <a:lnTo>
                          <a:pt x="1494" y="931"/>
                        </a:lnTo>
                        <a:lnTo>
                          <a:pt x="1474" y="931"/>
                        </a:lnTo>
                        <a:lnTo>
                          <a:pt x="1456" y="931"/>
                        </a:lnTo>
                        <a:lnTo>
                          <a:pt x="1438" y="931"/>
                        </a:lnTo>
                        <a:lnTo>
                          <a:pt x="1423" y="932"/>
                        </a:lnTo>
                        <a:lnTo>
                          <a:pt x="1412" y="934"/>
                        </a:lnTo>
                        <a:lnTo>
                          <a:pt x="1405" y="938"/>
                        </a:lnTo>
                        <a:lnTo>
                          <a:pt x="1405" y="942"/>
                        </a:lnTo>
                        <a:lnTo>
                          <a:pt x="1414" y="948"/>
                        </a:lnTo>
                        <a:lnTo>
                          <a:pt x="1426" y="954"/>
                        </a:lnTo>
                        <a:lnTo>
                          <a:pt x="1439" y="959"/>
                        </a:lnTo>
                        <a:lnTo>
                          <a:pt x="1451" y="962"/>
                        </a:lnTo>
                        <a:lnTo>
                          <a:pt x="1460" y="966"/>
                        </a:lnTo>
                        <a:lnTo>
                          <a:pt x="1465" y="970"/>
                        </a:lnTo>
                        <a:lnTo>
                          <a:pt x="1465" y="976"/>
                        </a:lnTo>
                        <a:lnTo>
                          <a:pt x="1458" y="985"/>
                        </a:lnTo>
                        <a:lnTo>
                          <a:pt x="1443" y="996"/>
                        </a:lnTo>
                        <a:lnTo>
                          <a:pt x="1425" y="1010"/>
                        </a:lnTo>
                        <a:lnTo>
                          <a:pt x="1409" y="1022"/>
                        </a:lnTo>
                        <a:lnTo>
                          <a:pt x="1397" y="1034"/>
                        </a:lnTo>
                        <a:lnTo>
                          <a:pt x="1386" y="1045"/>
                        </a:lnTo>
                        <a:lnTo>
                          <a:pt x="1378" y="1053"/>
                        </a:lnTo>
                        <a:lnTo>
                          <a:pt x="1373" y="1060"/>
                        </a:lnTo>
                        <a:lnTo>
                          <a:pt x="1370" y="1064"/>
                        </a:lnTo>
                        <a:lnTo>
                          <a:pt x="1369" y="1065"/>
                        </a:lnTo>
                        <a:lnTo>
                          <a:pt x="1375" y="1079"/>
                        </a:lnTo>
                        <a:lnTo>
                          <a:pt x="1379" y="1090"/>
                        </a:lnTo>
                        <a:lnTo>
                          <a:pt x="1383" y="1098"/>
                        </a:lnTo>
                        <a:lnTo>
                          <a:pt x="1386" y="1103"/>
                        </a:lnTo>
                        <a:lnTo>
                          <a:pt x="1391" y="1106"/>
                        </a:lnTo>
                        <a:lnTo>
                          <a:pt x="1397" y="1106"/>
                        </a:lnTo>
                        <a:lnTo>
                          <a:pt x="1405" y="1104"/>
                        </a:lnTo>
                        <a:lnTo>
                          <a:pt x="1417" y="1098"/>
                        </a:lnTo>
                        <a:lnTo>
                          <a:pt x="1430" y="1090"/>
                        </a:lnTo>
                        <a:lnTo>
                          <a:pt x="1443" y="1081"/>
                        </a:lnTo>
                        <a:lnTo>
                          <a:pt x="1455" y="1073"/>
                        </a:lnTo>
                        <a:lnTo>
                          <a:pt x="1466" y="1064"/>
                        </a:lnTo>
                        <a:lnTo>
                          <a:pt x="1474" y="1057"/>
                        </a:lnTo>
                        <a:lnTo>
                          <a:pt x="1482" y="1051"/>
                        </a:lnTo>
                        <a:lnTo>
                          <a:pt x="1486" y="1047"/>
                        </a:lnTo>
                        <a:lnTo>
                          <a:pt x="1488" y="1046"/>
                        </a:lnTo>
                        <a:lnTo>
                          <a:pt x="1491" y="1257"/>
                        </a:lnTo>
                        <a:lnTo>
                          <a:pt x="1489" y="1260"/>
                        </a:lnTo>
                        <a:lnTo>
                          <a:pt x="1482" y="1265"/>
                        </a:lnTo>
                        <a:lnTo>
                          <a:pt x="1470" y="1273"/>
                        </a:lnTo>
                        <a:lnTo>
                          <a:pt x="1455" y="1286"/>
                        </a:lnTo>
                        <a:lnTo>
                          <a:pt x="1435" y="1300"/>
                        </a:lnTo>
                        <a:lnTo>
                          <a:pt x="1412" y="1319"/>
                        </a:lnTo>
                        <a:lnTo>
                          <a:pt x="1385" y="1342"/>
                        </a:lnTo>
                        <a:lnTo>
                          <a:pt x="1355" y="1368"/>
                        </a:lnTo>
                        <a:lnTo>
                          <a:pt x="1338" y="1381"/>
                        </a:lnTo>
                        <a:lnTo>
                          <a:pt x="1321" y="1397"/>
                        </a:lnTo>
                        <a:lnTo>
                          <a:pt x="1303" y="1413"/>
                        </a:lnTo>
                        <a:lnTo>
                          <a:pt x="1284" y="1429"/>
                        </a:lnTo>
                        <a:lnTo>
                          <a:pt x="1264" y="1446"/>
                        </a:lnTo>
                        <a:lnTo>
                          <a:pt x="1244" y="1464"/>
                        </a:lnTo>
                        <a:lnTo>
                          <a:pt x="1224" y="1482"/>
                        </a:lnTo>
                        <a:lnTo>
                          <a:pt x="1204" y="1500"/>
                        </a:lnTo>
                        <a:lnTo>
                          <a:pt x="1184" y="1516"/>
                        </a:lnTo>
                        <a:lnTo>
                          <a:pt x="1165" y="1534"/>
                        </a:lnTo>
                        <a:lnTo>
                          <a:pt x="1147" y="1550"/>
                        </a:lnTo>
                        <a:lnTo>
                          <a:pt x="1130" y="1566"/>
                        </a:lnTo>
                        <a:lnTo>
                          <a:pt x="1113" y="1581"/>
                        </a:lnTo>
                        <a:lnTo>
                          <a:pt x="1098" y="1595"/>
                        </a:lnTo>
                        <a:lnTo>
                          <a:pt x="1084" y="1608"/>
                        </a:lnTo>
                        <a:lnTo>
                          <a:pt x="1073" y="1619"/>
                        </a:lnTo>
                        <a:lnTo>
                          <a:pt x="1052" y="1639"/>
                        </a:lnTo>
                        <a:lnTo>
                          <a:pt x="1032" y="1658"/>
                        </a:lnTo>
                        <a:lnTo>
                          <a:pt x="1014" y="1674"/>
                        </a:lnTo>
                        <a:lnTo>
                          <a:pt x="998" y="1687"/>
                        </a:lnTo>
                        <a:lnTo>
                          <a:pt x="986" y="1698"/>
                        </a:lnTo>
                        <a:lnTo>
                          <a:pt x="976" y="1706"/>
                        </a:lnTo>
                        <a:lnTo>
                          <a:pt x="970" y="1710"/>
                        </a:lnTo>
                        <a:lnTo>
                          <a:pt x="968" y="1713"/>
                        </a:lnTo>
                        <a:lnTo>
                          <a:pt x="968" y="1714"/>
                        </a:lnTo>
                        <a:lnTo>
                          <a:pt x="968" y="1715"/>
                        </a:lnTo>
                        <a:lnTo>
                          <a:pt x="969" y="1716"/>
                        </a:lnTo>
                        <a:lnTo>
                          <a:pt x="969" y="1714"/>
                        </a:lnTo>
                        <a:lnTo>
                          <a:pt x="969" y="1708"/>
                        </a:lnTo>
                        <a:lnTo>
                          <a:pt x="969" y="1698"/>
                        </a:lnTo>
                        <a:lnTo>
                          <a:pt x="969" y="1682"/>
                        </a:lnTo>
                        <a:lnTo>
                          <a:pt x="968" y="1658"/>
                        </a:lnTo>
                        <a:lnTo>
                          <a:pt x="967" y="1632"/>
                        </a:lnTo>
                        <a:lnTo>
                          <a:pt x="965" y="1610"/>
                        </a:lnTo>
                        <a:lnTo>
                          <a:pt x="964" y="1591"/>
                        </a:lnTo>
                        <a:lnTo>
                          <a:pt x="963" y="1574"/>
                        </a:lnTo>
                        <a:lnTo>
                          <a:pt x="962" y="1559"/>
                        </a:lnTo>
                        <a:lnTo>
                          <a:pt x="962" y="1547"/>
                        </a:lnTo>
                        <a:lnTo>
                          <a:pt x="963" y="1533"/>
                        </a:lnTo>
                        <a:lnTo>
                          <a:pt x="965" y="1521"/>
                        </a:lnTo>
                        <a:lnTo>
                          <a:pt x="967" y="1508"/>
                        </a:lnTo>
                        <a:lnTo>
                          <a:pt x="969" y="1495"/>
                        </a:lnTo>
                        <a:lnTo>
                          <a:pt x="970" y="1485"/>
                        </a:lnTo>
                        <a:lnTo>
                          <a:pt x="971" y="1477"/>
                        </a:lnTo>
                        <a:lnTo>
                          <a:pt x="972" y="1469"/>
                        </a:lnTo>
                        <a:lnTo>
                          <a:pt x="972" y="1463"/>
                        </a:lnTo>
                        <a:lnTo>
                          <a:pt x="972" y="1460"/>
                        </a:lnTo>
                        <a:lnTo>
                          <a:pt x="972" y="1459"/>
                        </a:lnTo>
                        <a:lnTo>
                          <a:pt x="923" y="1443"/>
                        </a:lnTo>
                        <a:close/>
                        <a:moveTo>
                          <a:pt x="137" y="259"/>
                        </a:moveTo>
                        <a:lnTo>
                          <a:pt x="129" y="264"/>
                        </a:lnTo>
                        <a:lnTo>
                          <a:pt x="123" y="270"/>
                        </a:lnTo>
                        <a:lnTo>
                          <a:pt x="118" y="273"/>
                        </a:lnTo>
                        <a:lnTo>
                          <a:pt x="113" y="277"/>
                        </a:lnTo>
                        <a:lnTo>
                          <a:pt x="110" y="281"/>
                        </a:lnTo>
                        <a:lnTo>
                          <a:pt x="107" y="287"/>
                        </a:lnTo>
                        <a:lnTo>
                          <a:pt x="106" y="295"/>
                        </a:lnTo>
                        <a:lnTo>
                          <a:pt x="105" y="304"/>
                        </a:lnTo>
                        <a:lnTo>
                          <a:pt x="105" y="316"/>
                        </a:lnTo>
                        <a:lnTo>
                          <a:pt x="104" y="327"/>
                        </a:lnTo>
                        <a:lnTo>
                          <a:pt x="104" y="340"/>
                        </a:lnTo>
                        <a:lnTo>
                          <a:pt x="104" y="356"/>
                        </a:lnTo>
                        <a:lnTo>
                          <a:pt x="105" y="373"/>
                        </a:lnTo>
                        <a:lnTo>
                          <a:pt x="105" y="394"/>
                        </a:lnTo>
                        <a:lnTo>
                          <a:pt x="106" y="419"/>
                        </a:lnTo>
                        <a:lnTo>
                          <a:pt x="108" y="449"/>
                        </a:lnTo>
                        <a:lnTo>
                          <a:pt x="109" y="467"/>
                        </a:lnTo>
                        <a:lnTo>
                          <a:pt x="111" y="488"/>
                        </a:lnTo>
                        <a:lnTo>
                          <a:pt x="112" y="512"/>
                        </a:lnTo>
                        <a:lnTo>
                          <a:pt x="114" y="538"/>
                        </a:lnTo>
                        <a:lnTo>
                          <a:pt x="117" y="565"/>
                        </a:lnTo>
                        <a:lnTo>
                          <a:pt x="120" y="594"/>
                        </a:lnTo>
                        <a:lnTo>
                          <a:pt x="122" y="624"/>
                        </a:lnTo>
                        <a:lnTo>
                          <a:pt x="124" y="653"/>
                        </a:lnTo>
                        <a:lnTo>
                          <a:pt x="127" y="683"/>
                        </a:lnTo>
                        <a:lnTo>
                          <a:pt x="129" y="711"/>
                        </a:lnTo>
                        <a:lnTo>
                          <a:pt x="132" y="738"/>
                        </a:lnTo>
                        <a:lnTo>
                          <a:pt x="134" y="763"/>
                        </a:lnTo>
                        <a:lnTo>
                          <a:pt x="137" y="785"/>
                        </a:lnTo>
                        <a:lnTo>
                          <a:pt x="139" y="805"/>
                        </a:lnTo>
                        <a:lnTo>
                          <a:pt x="141" y="822"/>
                        </a:lnTo>
                        <a:lnTo>
                          <a:pt x="143" y="835"/>
                        </a:lnTo>
                        <a:lnTo>
                          <a:pt x="146" y="854"/>
                        </a:lnTo>
                        <a:lnTo>
                          <a:pt x="149" y="867"/>
                        </a:lnTo>
                        <a:lnTo>
                          <a:pt x="151" y="878"/>
                        </a:lnTo>
                        <a:lnTo>
                          <a:pt x="153" y="886"/>
                        </a:lnTo>
                        <a:lnTo>
                          <a:pt x="155" y="892"/>
                        </a:lnTo>
                        <a:lnTo>
                          <a:pt x="156" y="899"/>
                        </a:lnTo>
                        <a:lnTo>
                          <a:pt x="157" y="904"/>
                        </a:lnTo>
                        <a:lnTo>
                          <a:pt x="157" y="910"/>
                        </a:lnTo>
                        <a:lnTo>
                          <a:pt x="157" y="917"/>
                        </a:lnTo>
                        <a:lnTo>
                          <a:pt x="157" y="923"/>
                        </a:lnTo>
                        <a:lnTo>
                          <a:pt x="157" y="929"/>
                        </a:lnTo>
                        <a:lnTo>
                          <a:pt x="157" y="933"/>
                        </a:lnTo>
                        <a:lnTo>
                          <a:pt x="157" y="938"/>
                        </a:lnTo>
                        <a:lnTo>
                          <a:pt x="157" y="941"/>
                        </a:lnTo>
                        <a:lnTo>
                          <a:pt x="157" y="942"/>
                        </a:lnTo>
                        <a:lnTo>
                          <a:pt x="157" y="943"/>
                        </a:lnTo>
                        <a:lnTo>
                          <a:pt x="156" y="944"/>
                        </a:lnTo>
                        <a:lnTo>
                          <a:pt x="154" y="947"/>
                        </a:lnTo>
                        <a:lnTo>
                          <a:pt x="152" y="950"/>
                        </a:lnTo>
                        <a:lnTo>
                          <a:pt x="151" y="955"/>
                        </a:lnTo>
                        <a:lnTo>
                          <a:pt x="151" y="962"/>
                        </a:lnTo>
                        <a:lnTo>
                          <a:pt x="153" y="968"/>
                        </a:lnTo>
                        <a:lnTo>
                          <a:pt x="159" y="975"/>
                        </a:lnTo>
                        <a:lnTo>
                          <a:pt x="167" y="982"/>
                        </a:lnTo>
                        <a:lnTo>
                          <a:pt x="175" y="986"/>
                        </a:lnTo>
                        <a:lnTo>
                          <a:pt x="189" y="992"/>
                        </a:lnTo>
                        <a:lnTo>
                          <a:pt x="208" y="1000"/>
                        </a:lnTo>
                        <a:lnTo>
                          <a:pt x="231" y="1011"/>
                        </a:lnTo>
                        <a:lnTo>
                          <a:pt x="257" y="1022"/>
                        </a:lnTo>
                        <a:lnTo>
                          <a:pt x="286" y="1034"/>
                        </a:lnTo>
                        <a:lnTo>
                          <a:pt x="317" y="1048"/>
                        </a:lnTo>
                        <a:lnTo>
                          <a:pt x="348" y="1060"/>
                        </a:lnTo>
                        <a:lnTo>
                          <a:pt x="381" y="1074"/>
                        </a:lnTo>
                        <a:lnTo>
                          <a:pt x="412" y="1086"/>
                        </a:lnTo>
                        <a:lnTo>
                          <a:pt x="443" y="1099"/>
                        </a:lnTo>
                        <a:lnTo>
                          <a:pt x="472" y="1111"/>
                        </a:lnTo>
                        <a:lnTo>
                          <a:pt x="498" y="1121"/>
                        </a:lnTo>
                        <a:lnTo>
                          <a:pt x="521" y="1129"/>
                        </a:lnTo>
                        <a:lnTo>
                          <a:pt x="540" y="1137"/>
                        </a:lnTo>
                        <a:lnTo>
                          <a:pt x="555" y="1141"/>
                        </a:lnTo>
                        <a:lnTo>
                          <a:pt x="567" y="1145"/>
                        </a:lnTo>
                        <a:lnTo>
                          <a:pt x="581" y="1149"/>
                        </a:lnTo>
                        <a:lnTo>
                          <a:pt x="595" y="1154"/>
                        </a:lnTo>
                        <a:lnTo>
                          <a:pt x="610" y="1158"/>
                        </a:lnTo>
                        <a:lnTo>
                          <a:pt x="626" y="1163"/>
                        </a:lnTo>
                        <a:lnTo>
                          <a:pt x="642" y="1168"/>
                        </a:lnTo>
                        <a:lnTo>
                          <a:pt x="658" y="1172"/>
                        </a:lnTo>
                        <a:lnTo>
                          <a:pt x="674" y="1178"/>
                        </a:lnTo>
                        <a:lnTo>
                          <a:pt x="690" y="1182"/>
                        </a:lnTo>
                        <a:lnTo>
                          <a:pt x="705" y="1186"/>
                        </a:lnTo>
                        <a:lnTo>
                          <a:pt x="720" y="1190"/>
                        </a:lnTo>
                        <a:lnTo>
                          <a:pt x="733" y="1194"/>
                        </a:lnTo>
                        <a:lnTo>
                          <a:pt x="746" y="1198"/>
                        </a:lnTo>
                        <a:lnTo>
                          <a:pt x="757" y="1200"/>
                        </a:lnTo>
                        <a:lnTo>
                          <a:pt x="767" y="1202"/>
                        </a:lnTo>
                        <a:lnTo>
                          <a:pt x="775" y="1203"/>
                        </a:lnTo>
                        <a:lnTo>
                          <a:pt x="789" y="1204"/>
                        </a:lnTo>
                        <a:lnTo>
                          <a:pt x="800" y="1205"/>
                        </a:lnTo>
                        <a:lnTo>
                          <a:pt x="810" y="1205"/>
                        </a:lnTo>
                        <a:lnTo>
                          <a:pt x="817" y="1205"/>
                        </a:lnTo>
                        <a:lnTo>
                          <a:pt x="824" y="1204"/>
                        </a:lnTo>
                        <a:lnTo>
                          <a:pt x="831" y="1201"/>
                        </a:lnTo>
                        <a:lnTo>
                          <a:pt x="837" y="1198"/>
                        </a:lnTo>
                        <a:lnTo>
                          <a:pt x="843" y="1193"/>
                        </a:lnTo>
                        <a:lnTo>
                          <a:pt x="854" y="1186"/>
                        </a:lnTo>
                        <a:lnTo>
                          <a:pt x="859" y="1181"/>
                        </a:lnTo>
                        <a:lnTo>
                          <a:pt x="861" y="1176"/>
                        </a:lnTo>
                        <a:lnTo>
                          <a:pt x="860" y="1164"/>
                        </a:lnTo>
                        <a:lnTo>
                          <a:pt x="856" y="1151"/>
                        </a:lnTo>
                        <a:lnTo>
                          <a:pt x="851" y="1143"/>
                        </a:lnTo>
                        <a:lnTo>
                          <a:pt x="845" y="1138"/>
                        </a:lnTo>
                        <a:lnTo>
                          <a:pt x="843" y="1137"/>
                        </a:lnTo>
                        <a:lnTo>
                          <a:pt x="842" y="1137"/>
                        </a:lnTo>
                        <a:lnTo>
                          <a:pt x="840" y="1137"/>
                        </a:lnTo>
                        <a:lnTo>
                          <a:pt x="837" y="1138"/>
                        </a:lnTo>
                        <a:lnTo>
                          <a:pt x="833" y="1138"/>
                        </a:lnTo>
                        <a:lnTo>
                          <a:pt x="828" y="1139"/>
                        </a:lnTo>
                        <a:lnTo>
                          <a:pt x="822" y="1139"/>
                        </a:lnTo>
                        <a:lnTo>
                          <a:pt x="816" y="1140"/>
                        </a:lnTo>
                        <a:lnTo>
                          <a:pt x="811" y="1140"/>
                        </a:lnTo>
                        <a:lnTo>
                          <a:pt x="807" y="1140"/>
                        </a:lnTo>
                        <a:lnTo>
                          <a:pt x="799" y="1138"/>
                        </a:lnTo>
                        <a:lnTo>
                          <a:pt x="790" y="1136"/>
                        </a:lnTo>
                        <a:lnTo>
                          <a:pt x="778" y="1134"/>
                        </a:lnTo>
                        <a:lnTo>
                          <a:pt x="766" y="1129"/>
                        </a:lnTo>
                        <a:lnTo>
                          <a:pt x="750" y="1125"/>
                        </a:lnTo>
                        <a:lnTo>
                          <a:pt x="734" y="1121"/>
                        </a:lnTo>
                        <a:lnTo>
                          <a:pt x="717" y="1116"/>
                        </a:lnTo>
                        <a:lnTo>
                          <a:pt x="700" y="1111"/>
                        </a:lnTo>
                        <a:lnTo>
                          <a:pt x="681" y="1105"/>
                        </a:lnTo>
                        <a:lnTo>
                          <a:pt x="663" y="1100"/>
                        </a:lnTo>
                        <a:lnTo>
                          <a:pt x="645" y="1095"/>
                        </a:lnTo>
                        <a:lnTo>
                          <a:pt x="627" y="1090"/>
                        </a:lnTo>
                        <a:lnTo>
                          <a:pt x="610" y="1084"/>
                        </a:lnTo>
                        <a:lnTo>
                          <a:pt x="596" y="1080"/>
                        </a:lnTo>
                        <a:lnTo>
                          <a:pt x="581" y="1076"/>
                        </a:lnTo>
                        <a:lnTo>
                          <a:pt x="566" y="1072"/>
                        </a:lnTo>
                        <a:lnTo>
                          <a:pt x="551" y="1067"/>
                        </a:lnTo>
                        <a:lnTo>
                          <a:pt x="534" y="1060"/>
                        </a:lnTo>
                        <a:lnTo>
                          <a:pt x="516" y="1054"/>
                        </a:lnTo>
                        <a:lnTo>
                          <a:pt x="497" y="1048"/>
                        </a:lnTo>
                        <a:lnTo>
                          <a:pt x="478" y="1039"/>
                        </a:lnTo>
                        <a:lnTo>
                          <a:pt x="458" y="1032"/>
                        </a:lnTo>
                        <a:lnTo>
                          <a:pt x="438" y="1025"/>
                        </a:lnTo>
                        <a:lnTo>
                          <a:pt x="420" y="1016"/>
                        </a:lnTo>
                        <a:lnTo>
                          <a:pt x="402" y="1009"/>
                        </a:lnTo>
                        <a:lnTo>
                          <a:pt x="384" y="1002"/>
                        </a:lnTo>
                        <a:lnTo>
                          <a:pt x="367" y="995"/>
                        </a:lnTo>
                        <a:lnTo>
                          <a:pt x="353" y="989"/>
                        </a:lnTo>
                        <a:lnTo>
                          <a:pt x="339" y="983"/>
                        </a:lnTo>
                        <a:lnTo>
                          <a:pt x="327" y="978"/>
                        </a:lnTo>
                        <a:lnTo>
                          <a:pt x="318" y="974"/>
                        </a:lnTo>
                        <a:lnTo>
                          <a:pt x="301" y="967"/>
                        </a:lnTo>
                        <a:lnTo>
                          <a:pt x="283" y="957"/>
                        </a:lnTo>
                        <a:lnTo>
                          <a:pt x="265" y="948"/>
                        </a:lnTo>
                        <a:lnTo>
                          <a:pt x="249" y="939"/>
                        </a:lnTo>
                        <a:lnTo>
                          <a:pt x="234" y="930"/>
                        </a:lnTo>
                        <a:lnTo>
                          <a:pt x="222" y="923"/>
                        </a:lnTo>
                        <a:lnTo>
                          <a:pt x="215" y="919"/>
                        </a:lnTo>
                        <a:lnTo>
                          <a:pt x="212" y="917"/>
                        </a:lnTo>
                        <a:lnTo>
                          <a:pt x="212" y="914"/>
                        </a:lnTo>
                        <a:lnTo>
                          <a:pt x="211" y="909"/>
                        </a:lnTo>
                        <a:lnTo>
                          <a:pt x="209" y="902"/>
                        </a:lnTo>
                        <a:lnTo>
                          <a:pt x="207" y="890"/>
                        </a:lnTo>
                        <a:lnTo>
                          <a:pt x="205" y="878"/>
                        </a:lnTo>
                        <a:lnTo>
                          <a:pt x="203" y="862"/>
                        </a:lnTo>
                        <a:lnTo>
                          <a:pt x="199" y="845"/>
                        </a:lnTo>
                        <a:lnTo>
                          <a:pt x="196" y="826"/>
                        </a:lnTo>
                        <a:lnTo>
                          <a:pt x="193" y="806"/>
                        </a:lnTo>
                        <a:lnTo>
                          <a:pt x="190" y="785"/>
                        </a:lnTo>
                        <a:lnTo>
                          <a:pt x="187" y="765"/>
                        </a:lnTo>
                        <a:lnTo>
                          <a:pt x="184" y="742"/>
                        </a:lnTo>
                        <a:lnTo>
                          <a:pt x="181" y="720"/>
                        </a:lnTo>
                        <a:lnTo>
                          <a:pt x="178" y="699"/>
                        </a:lnTo>
                        <a:lnTo>
                          <a:pt x="176" y="679"/>
                        </a:lnTo>
                        <a:lnTo>
                          <a:pt x="175" y="659"/>
                        </a:lnTo>
                        <a:lnTo>
                          <a:pt x="174" y="638"/>
                        </a:lnTo>
                        <a:lnTo>
                          <a:pt x="173" y="616"/>
                        </a:lnTo>
                        <a:lnTo>
                          <a:pt x="171" y="591"/>
                        </a:lnTo>
                        <a:lnTo>
                          <a:pt x="170" y="567"/>
                        </a:lnTo>
                        <a:lnTo>
                          <a:pt x="169" y="542"/>
                        </a:lnTo>
                        <a:lnTo>
                          <a:pt x="168" y="516"/>
                        </a:lnTo>
                        <a:lnTo>
                          <a:pt x="167" y="492"/>
                        </a:lnTo>
                        <a:lnTo>
                          <a:pt x="166" y="467"/>
                        </a:lnTo>
                        <a:lnTo>
                          <a:pt x="165" y="444"/>
                        </a:lnTo>
                        <a:lnTo>
                          <a:pt x="164" y="423"/>
                        </a:lnTo>
                        <a:lnTo>
                          <a:pt x="163" y="404"/>
                        </a:lnTo>
                        <a:lnTo>
                          <a:pt x="162" y="387"/>
                        </a:lnTo>
                        <a:lnTo>
                          <a:pt x="162" y="372"/>
                        </a:lnTo>
                        <a:lnTo>
                          <a:pt x="161" y="362"/>
                        </a:lnTo>
                        <a:lnTo>
                          <a:pt x="161" y="356"/>
                        </a:lnTo>
                        <a:lnTo>
                          <a:pt x="161" y="353"/>
                        </a:lnTo>
                        <a:lnTo>
                          <a:pt x="162" y="354"/>
                        </a:lnTo>
                        <a:lnTo>
                          <a:pt x="165" y="356"/>
                        </a:lnTo>
                        <a:lnTo>
                          <a:pt x="171" y="359"/>
                        </a:lnTo>
                        <a:lnTo>
                          <a:pt x="182" y="363"/>
                        </a:lnTo>
                        <a:lnTo>
                          <a:pt x="195" y="369"/>
                        </a:lnTo>
                        <a:lnTo>
                          <a:pt x="213" y="378"/>
                        </a:lnTo>
                        <a:lnTo>
                          <a:pt x="236" y="387"/>
                        </a:lnTo>
                        <a:lnTo>
                          <a:pt x="264" y="399"/>
                        </a:lnTo>
                        <a:lnTo>
                          <a:pt x="280" y="405"/>
                        </a:lnTo>
                        <a:lnTo>
                          <a:pt x="295" y="411"/>
                        </a:lnTo>
                        <a:lnTo>
                          <a:pt x="311" y="417"/>
                        </a:lnTo>
                        <a:lnTo>
                          <a:pt x="325" y="424"/>
                        </a:lnTo>
                        <a:lnTo>
                          <a:pt x="340" y="430"/>
                        </a:lnTo>
                        <a:lnTo>
                          <a:pt x="355" y="436"/>
                        </a:lnTo>
                        <a:lnTo>
                          <a:pt x="370" y="443"/>
                        </a:lnTo>
                        <a:lnTo>
                          <a:pt x="385" y="449"/>
                        </a:lnTo>
                        <a:lnTo>
                          <a:pt x="401" y="455"/>
                        </a:lnTo>
                        <a:lnTo>
                          <a:pt x="416" y="461"/>
                        </a:lnTo>
                        <a:lnTo>
                          <a:pt x="432" y="467"/>
                        </a:lnTo>
                        <a:lnTo>
                          <a:pt x="449" y="473"/>
                        </a:lnTo>
                        <a:lnTo>
                          <a:pt x="466" y="478"/>
                        </a:lnTo>
                        <a:lnTo>
                          <a:pt x="483" y="483"/>
                        </a:lnTo>
                        <a:lnTo>
                          <a:pt x="500" y="489"/>
                        </a:lnTo>
                        <a:lnTo>
                          <a:pt x="519" y="493"/>
                        </a:lnTo>
                        <a:lnTo>
                          <a:pt x="539" y="498"/>
                        </a:lnTo>
                        <a:lnTo>
                          <a:pt x="561" y="502"/>
                        </a:lnTo>
                        <a:lnTo>
                          <a:pt x="584" y="509"/>
                        </a:lnTo>
                        <a:lnTo>
                          <a:pt x="608" y="514"/>
                        </a:lnTo>
                        <a:lnTo>
                          <a:pt x="634" y="519"/>
                        </a:lnTo>
                        <a:lnTo>
                          <a:pt x="659" y="525"/>
                        </a:lnTo>
                        <a:lnTo>
                          <a:pt x="684" y="531"/>
                        </a:lnTo>
                        <a:lnTo>
                          <a:pt x="708" y="536"/>
                        </a:lnTo>
                        <a:lnTo>
                          <a:pt x="730" y="541"/>
                        </a:lnTo>
                        <a:lnTo>
                          <a:pt x="752" y="545"/>
                        </a:lnTo>
                        <a:lnTo>
                          <a:pt x="771" y="551"/>
                        </a:lnTo>
                        <a:lnTo>
                          <a:pt x="788" y="554"/>
                        </a:lnTo>
                        <a:lnTo>
                          <a:pt x="801" y="557"/>
                        </a:lnTo>
                        <a:lnTo>
                          <a:pt x="812" y="559"/>
                        </a:lnTo>
                        <a:lnTo>
                          <a:pt x="818" y="561"/>
                        </a:lnTo>
                        <a:lnTo>
                          <a:pt x="820" y="561"/>
                        </a:lnTo>
                        <a:lnTo>
                          <a:pt x="820" y="564"/>
                        </a:lnTo>
                        <a:lnTo>
                          <a:pt x="821" y="572"/>
                        </a:lnTo>
                        <a:lnTo>
                          <a:pt x="823" y="584"/>
                        </a:lnTo>
                        <a:lnTo>
                          <a:pt x="824" y="600"/>
                        </a:lnTo>
                        <a:lnTo>
                          <a:pt x="826" y="617"/>
                        </a:lnTo>
                        <a:lnTo>
                          <a:pt x="829" y="636"/>
                        </a:lnTo>
                        <a:lnTo>
                          <a:pt x="830" y="654"/>
                        </a:lnTo>
                        <a:lnTo>
                          <a:pt x="831" y="673"/>
                        </a:lnTo>
                        <a:lnTo>
                          <a:pt x="831" y="683"/>
                        </a:lnTo>
                        <a:lnTo>
                          <a:pt x="832" y="691"/>
                        </a:lnTo>
                        <a:lnTo>
                          <a:pt x="832" y="701"/>
                        </a:lnTo>
                        <a:lnTo>
                          <a:pt x="833" y="711"/>
                        </a:lnTo>
                        <a:lnTo>
                          <a:pt x="833" y="720"/>
                        </a:lnTo>
                        <a:lnTo>
                          <a:pt x="834" y="732"/>
                        </a:lnTo>
                        <a:lnTo>
                          <a:pt x="834" y="742"/>
                        </a:lnTo>
                        <a:lnTo>
                          <a:pt x="835" y="754"/>
                        </a:lnTo>
                        <a:lnTo>
                          <a:pt x="835" y="767"/>
                        </a:lnTo>
                        <a:lnTo>
                          <a:pt x="836" y="779"/>
                        </a:lnTo>
                        <a:lnTo>
                          <a:pt x="837" y="793"/>
                        </a:lnTo>
                        <a:lnTo>
                          <a:pt x="838" y="806"/>
                        </a:lnTo>
                        <a:lnTo>
                          <a:pt x="839" y="821"/>
                        </a:lnTo>
                        <a:lnTo>
                          <a:pt x="840" y="837"/>
                        </a:lnTo>
                        <a:lnTo>
                          <a:pt x="842" y="854"/>
                        </a:lnTo>
                        <a:lnTo>
                          <a:pt x="843" y="870"/>
                        </a:lnTo>
                        <a:lnTo>
                          <a:pt x="845" y="888"/>
                        </a:lnTo>
                        <a:lnTo>
                          <a:pt x="846" y="906"/>
                        </a:lnTo>
                        <a:lnTo>
                          <a:pt x="848" y="924"/>
                        </a:lnTo>
                        <a:lnTo>
                          <a:pt x="850" y="942"/>
                        </a:lnTo>
                        <a:lnTo>
                          <a:pt x="852" y="960"/>
                        </a:lnTo>
                        <a:lnTo>
                          <a:pt x="853" y="977"/>
                        </a:lnTo>
                        <a:lnTo>
                          <a:pt x="855" y="993"/>
                        </a:lnTo>
                        <a:lnTo>
                          <a:pt x="856" y="1010"/>
                        </a:lnTo>
                        <a:lnTo>
                          <a:pt x="857" y="1025"/>
                        </a:lnTo>
                        <a:lnTo>
                          <a:pt x="858" y="1038"/>
                        </a:lnTo>
                        <a:lnTo>
                          <a:pt x="859" y="1052"/>
                        </a:lnTo>
                        <a:lnTo>
                          <a:pt x="860" y="1063"/>
                        </a:lnTo>
                        <a:lnTo>
                          <a:pt x="860" y="1073"/>
                        </a:lnTo>
                        <a:lnTo>
                          <a:pt x="861" y="1081"/>
                        </a:lnTo>
                        <a:lnTo>
                          <a:pt x="860" y="1088"/>
                        </a:lnTo>
                        <a:lnTo>
                          <a:pt x="860" y="1093"/>
                        </a:lnTo>
                        <a:lnTo>
                          <a:pt x="859" y="1100"/>
                        </a:lnTo>
                        <a:lnTo>
                          <a:pt x="859" y="1107"/>
                        </a:lnTo>
                        <a:lnTo>
                          <a:pt x="859" y="1115"/>
                        </a:lnTo>
                        <a:lnTo>
                          <a:pt x="860" y="1121"/>
                        </a:lnTo>
                        <a:lnTo>
                          <a:pt x="863" y="1126"/>
                        </a:lnTo>
                        <a:lnTo>
                          <a:pt x="867" y="1132"/>
                        </a:lnTo>
                        <a:lnTo>
                          <a:pt x="874" y="1135"/>
                        </a:lnTo>
                        <a:lnTo>
                          <a:pt x="882" y="1137"/>
                        </a:lnTo>
                        <a:lnTo>
                          <a:pt x="890" y="1138"/>
                        </a:lnTo>
                        <a:lnTo>
                          <a:pt x="897" y="1139"/>
                        </a:lnTo>
                        <a:lnTo>
                          <a:pt x="902" y="1139"/>
                        </a:lnTo>
                        <a:lnTo>
                          <a:pt x="906" y="1138"/>
                        </a:lnTo>
                        <a:lnTo>
                          <a:pt x="910" y="1138"/>
                        </a:lnTo>
                        <a:lnTo>
                          <a:pt x="913" y="1136"/>
                        </a:lnTo>
                        <a:lnTo>
                          <a:pt x="919" y="1134"/>
                        </a:lnTo>
                        <a:lnTo>
                          <a:pt x="924" y="1131"/>
                        </a:lnTo>
                        <a:lnTo>
                          <a:pt x="932" y="1122"/>
                        </a:lnTo>
                        <a:lnTo>
                          <a:pt x="933" y="1114"/>
                        </a:lnTo>
                        <a:lnTo>
                          <a:pt x="931" y="1107"/>
                        </a:lnTo>
                        <a:lnTo>
                          <a:pt x="930" y="1104"/>
                        </a:lnTo>
                        <a:lnTo>
                          <a:pt x="930" y="1103"/>
                        </a:lnTo>
                        <a:lnTo>
                          <a:pt x="929" y="1101"/>
                        </a:lnTo>
                        <a:lnTo>
                          <a:pt x="929" y="1098"/>
                        </a:lnTo>
                        <a:lnTo>
                          <a:pt x="928" y="1094"/>
                        </a:lnTo>
                        <a:lnTo>
                          <a:pt x="926" y="1088"/>
                        </a:lnTo>
                        <a:lnTo>
                          <a:pt x="925" y="1080"/>
                        </a:lnTo>
                        <a:lnTo>
                          <a:pt x="923" y="1071"/>
                        </a:lnTo>
                        <a:lnTo>
                          <a:pt x="922" y="1060"/>
                        </a:lnTo>
                        <a:lnTo>
                          <a:pt x="920" y="1049"/>
                        </a:lnTo>
                        <a:lnTo>
                          <a:pt x="918" y="1036"/>
                        </a:lnTo>
                        <a:lnTo>
                          <a:pt x="916" y="1021"/>
                        </a:lnTo>
                        <a:lnTo>
                          <a:pt x="913" y="1006"/>
                        </a:lnTo>
                        <a:lnTo>
                          <a:pt x="910" y="989"/>
                        </a:lnTo>
                        <a:lnTo>
                          <a:pt x="908" y="970"/>
                        </a:lnTo>
                        <a:lnTo>
                          <a:pt x="906" y="950"/>
                        </a:lnTo>
                        <a:lnTo>
                          <a:pt x="904" y="929"/>
                        </a:lnTo>
                        <a:lnTo>
                          <a:pt x="902" y="907"/>
                        </a:lnTo>
                        <a:lnTo>
                          <a:pt x="900" y="883"/>
                        </a:lnTo>
                        <a:lnTo>
                          <a:pt x="898" y="859"/>
                        </a:lnTo>
                        <a:lnTo>
                          <a:pt x="896" y="835"/>
                        </a:lnTo>
                        <a:lnTo>
                          <a:pt x="895" y="810"/>
                        </a:lnTo>
                        <a:lnTo>
                          <a:pt x="893" y="785"/>
                        </a:lnTo>
                        <a:lnTo>
                          <a:pt x="891" y="761"/>
                        </a:lnTo>
                        <a:lnTo>
                          <a:pt x="890" y="738"/>
                        </a:lnTo>
                        <a:lnTo>
                          <a:pt x="889" y="715"/>
                        </a:lnTo>
                        <a:lnTo>
                          <a:pt x="888" y="694"/>
                        </a:lnTo>
                        <a:lnTo>
                          <a:pt x="887" y="673"/>
                        </a:lnTo>
                        <a:lnTo>
                          <a:pt x="887" y="655"/>
                        </a:lnTo>
                        <a:lnTo>
                          <a:pt x="887" y="639"/>
                        </a:lnTo>
                        <a:lnTo>
                          <a:pt x="887" y="624"/>
                        </a:lnTo>
                        <a:lnTo>
                          <a:pt x="887" y="611"/>
                        </a:lnTo>
                        <a:lnTo>
                          <a:pt x="888" y="602"/>
                        </a:lnTo>
                        <a:lnTo>
                          <a:pt x="889" y="586"/>
                        </a:lnTo>
                        <a:lnTo>
                          <a:pt x="887" y="574"/>
                        </a:lnTo>
                        <a:lnTo>
                          <a:pt x="885" y="563"/>
                        </a:lnTo>
                        <a:lnTo>
                          <a:pt x="882" y="555"/>
                        </a:lnTo>
                        <a:lnTo>
                          <a:pt x="879" y="548"/>
                        </a:lnTo>
                        <a:lnTo>
                          <a:pt x="876" y="543"/>
                        </a:lnTo>
                        <a:lnTo>
                          <a:pt x="874" y="541"/>
                        </a:lnTo>
                        <a:lnTo>
                          <a:pt x="873" y="540"/>
                        </a:lnTo>
                        <a:lnTo>
                          <a:pt x="884" y="522"/>
                        </a:lnTo>
                        <a:lnTo>
                          <a:pt x="885" y="520"/>
                        </a:lnTo>
                        <a:lnTo>
                          <a:pt x="886" y="515"/>
                        </a:lnTo>
                        <a:lnTo>
                          <a:pt x="884" y="508"/>
                        </a:lnTo>
                        <a:lnTo>
                          <a:pt x="876" y="500"/>
                        </a:lnTo>
                        <a:lnTo>
                          <a:pt x="872" y="498"/>
                        </a:lnTo>
                        <a:lnTo>
                          <a:pt x="867" y="497"/>
                        </a:lnTo>
                        <a:lnTo>
                          <a:pt x="861" y="495"/>
                        </a:lnTo>
                        <a:lnTo>
                          <a:pt x="854" y="494"/>
                        </a:lnTo>
                        <a:lnTo>
                          <a:pt x="844" y="492"/>
                        </a:lnTo>
                        <a:lnTo>
                          <a:pt x="835" y="490"/>
                        </a:lnTo>
                        <a:lnTo>
                          <a:pt x="824" y="489"/>
                        </a:lnTo>
                        <a:lnTo>
                          <a:pt x="813" y="487"/>
                        </a:lnTo>
                        <a:lnTo>
                          <a:pt x="799" y="485"/>
                        </a:lnTo>
                        <a:lnTo>
                          <a:pt x="786" y="481"/>
                        </a:lnTo>
                        <a:lnTo>
                          <a:pt x="771" y="479"/>
                        </a:lnTo>
                        <a:lnTo>
                          <a:pt x="755" y="476"/>
                        </a:lnTo>
                        <a:lnTo>
                          <a:pt x="738" y="473"/>
                        </a:lnTo>
                        <a:lnTo>
                          <a:pt x="721" y="470"/>
                        </a:lnTo>
                        <a:lnTo>
                          <a:pt x="702" y="466"/>
                        </a:lnTo>
                        <a:lnTo>
                          <a:pt x="683" y="461"/>
                        </a:lnTo>
                        <a:lnTo>
                          <a:pt x="664" y="457"/>
                        </a:lnTo>
                        <a:lnTo>
                          <a:pt x="645" y="453"/>
                        </a:lnTo>
                        <a:lnTo>
                          <a:pt x="627" y="449"/>
                        </a:lnTo>
                        <a:lnTo>
                          <a:pt x="610" y="445"/>
                        </a:lnTo>
                        <a:lnTo>
                          <a:pt x="594" y="440"/>
                        </a:lnTo>
                        <a:lnTo>
                          <a:pt x="578" y="436"/>
                        </a:lnTo>
                        <a:lnTo>
                          <a:pt x="561" y="432"/>
                        </a:lnTo>
                        <a:lnTo>
                          <a:pt x="545" y="428"/>
                        </a:lnTo>
                        <a:lnTo>
                          <a:pt x="530" y="424"/>
                        </a:lnTo>
                        <a:lnTo>
                          <a:pt x="513" y="418"/>
                        </a:lnTo>
                        <a:lnTo>
                          <a:pt x="497" y="414"/>
                        </a:lnTo>
                        <a:lnTo>
                          <a:pt x="480" y="409"/>
                        </a:lnTo>
                        <a:lnTo>
                          <a:pt x="463" y="403"/>
                        </a:lnTo>
                        <a:lnTo>
                          <a:pt x="445" y="396"/>
                        </a:lnTo>
                        <a:lnTo>
                          <a:pt x="426" y="390"/>
                        </a:lnTo>
                        <a:lnTo>
                          <a:pt x="406" y="383"/>
                        </a:lnTo>
                        <a:lnTo>
                          <a:pt x="386" y="375"/>
                        </a:lnTo>
                        <a:lnTo>
                          <a:pt x="365" y="367"/>
                        </a:lnTo>
                        <a:lnTo>
                          <a:pt x="345" y="359"/>
                        </a:lnTo>
                        <a:lnTo>
                          <a:pt x="324" y="351"/>
                        </a:lnTo>
                        <a:lnTo>
                          <a:pt x="305" y="343"/>
                        </a:lnTo>
                        <a:lnTo>
                          <a:pt x="286" y="335"/>
                        </a:lnTo>
                        <a:lnTo>
                          <a:pt x="269" y="327"/>
                        </a:lnTo>
                        <a:lnTo>
                          <a:pt x="251" y="320"/>
                        </a:lnTo>
                        <a:lnTo>
                          <a:pt x="235" y="313"/>
                        </a:lnTo>
                        <a:lnTo>
                          <a:pt x="221" y="306"/>
                        </a:lnTo>
                        <a:lnTo>
                          <a:pt x="209" y="301"/>
                        </a:lnTo>
                        <a:lnTo>
                          <a:pt x="198" y="296"/>
                        </a:lnTo>
                        <a:lnTo>
                          <a:pt x="189" y="292"/>
                        </a:lnTo>
                        <a:lnTo>
                          <a:pt x="183" y="288"/>
                        </a:lnTo>
                        <a:lnTo>
                          <a:pt x="178" y="287"/>
                        </a:lnTo>
                        <a:lnTo>
                          <a:pt x="177" y="286"/>
                        </a:lnTo>
                        <a:lnTo>
                          <a:pt x="177" y="270"/>
                        </a:lnTo>
                        <a:lnTo>
                          <a:pt x="137" y="259"/>
                        </a:lnTo>
                        <a:close/>
                        <a:moveTo>
                          <a:pt x="714" y="103"/>
                        </a:moveTo>
                        <a:lnTo>
                          <a:pt x="896" y="154"/>
                        </a:lnTo>
                        <a:lnTo>
                          <a:pt x="898" y="155"/>
                        </a:lnTo>
                        <a:lnTo>
                          <a:pt x="904" y="156"/>
                        </a:lnTo>
                        <a:lnTo>
                          <a:pt x="915" y="159"/>
                        </a:lnTo>
                        <a:lnTo>
                          <a:pt x="929" y="165"/>
                        </a:lnTo>
                        <a:lnTo>
                          <a:pt x="949" y="171"/>
                        </a:lnTo>
                        <a:lnTo>
                          <a:pt x="973" y="178"/>
                        </a:lnTo>
                        <a:lnTo>
                          <a:pt x="1002" y="188"/>
                        </a:lnTo>
                        <a:lnTo>
                          <a:pt x="1035" y="198"/>
                        </a:lnTo>
                        <a:lnTo>
                          <a:pt x="1068" y="210"/>
                        </a:lnTo>
                        <a:lnTo>
                          <a:pt x="1096" y="219"/>
                        </a:lnTo>
                        <a:lnTo>
                          <a:pt x="1119" y="229"/>
                        </a:lnTo>
                        <a:lnTo>
                          <a:pt x="1139" y="236"/>
                        </a:lnTo>
                        <a:lnTo>
                          <a:pt x="1155" y="243"/>
                        </a:lnTo>
                        <a:lnTo>
                          <a:pt x="1169" y="250"/>
                        </a:lnTo>
                        <a:lnTo>
                          <a:pt x="1181" y="256"/>
                        </a:lnTo>
                        <a:lnTo>
                          <a:pt x="1191" y="262"/>
                        </a:lnTo>
                        <a:lnTo>
                          <a:pt x="1202" y="267"/>
                        </a:lnTo>
                        <a:lnTo>
                          <a:pt x="1211" y="272"/>
                        </a:lnTo>
                        <a:lnTo>
                          <a:pt x="1220" y="276"/>
                        </a:lnTo>
                        <a:lnTo>
                          <a:pt x="1226" y="280"/>
                        </a:lnTo>
                        <a:lnTo>
                          <a:pt x="1231" y="283"/>
                        </a:lnTo>
                        <a:lnTo>
                          <a:pt x="1233" y="288"/>
                        </a:lnTo>
                        <a:lnTo>
                          <a:pt x="1233" y="294"/>
                        </a:lnTo>
                        <a:lnTo>
                          <a:pt x="1229" y="301"/>
                        </a:lnTo>
                        <a:lnTo>
                          <a:pt x="1227" y="306"/>
                        </a:lnTo>
                        <a:lnTo>
                          <a:pt x="1225" y="314"/>
                        </a:lnTo>
                        <a:lnTo>
                          <a:pt x="1224" y="323"/>
                        </a:lnTo>
                        <a:lnTo>
                          <a:pt x="1223" y="335"/>
                        </a:lnTo>
                        <a:lnTo>
                          <a:pt x="1223" y="347"/>
                        </a:lnTo>
                        <a:lnTo>
                          <a:pt x="1223" y="361"/>
                        </a:lnTo>
                        <a:lnTo>
                          <a:pt x="1223" y="374"/>
                        </a:lnTo>
                        <a:lnTo>
                          <a:pt x="1224" y="389"/>
                        </a:lnTo>
                        <a:lnTo>
                          <a:pt x="1224" y="404"/>
                        </a:lnTo>
                        <a:lnTo>
                          <a:pt x="1225" y="418"/>
                        </a:lnTo>
                        <a:lnTo>
                          <a:pt x="1226" y="432"/>
                        </a:lnTo>
                        <a:lnTo>
                          <a:pt x="1227" y="445"/>
                        </a:lnTo>
                        <a:lnTo>
                          <a:pt x="1228" y="455"/>
                        </a:lnTo>
                        <a:lnTo>
                          <a:pt x="1228" y="466"/>
                        </a:lnTo>
                        <a:lnTo>
                          <a:pt x="1229" y="473"/>
                        </a:lnTo>
                        <a:lnTo>
                          <a:pt x="1229" y="478"/>
                        </a:lnTo>
                        <a:lnTo>
                          <a:pt x="1229" y="485"/>
                        </a:lnTo>
                        <a:lnTo>
                          <a:pt x="1229" y="493"/>
                        </a:lnTo>
                        <a:lnTo>
                          <a:pt x="1229" y="504"/>
                        </a:lnTo>
                        <a:lnTo>
                          <a:pt x="1229" y="519"/>
                        </a:lnTo>
                        <a:lnTo>
                          <a:pt x="1229" y="535"/>
                        </a:lnTo>
                        <a:lnTo>
                          <a:pt x="1229" y="552"/>
                        </a:lnTo>
                        <a:lnTo>
                          <a:pt x="1229" y="571"/>
                        </a:lnTo>
                        <a:lnTo>
                          <a:pt x="1229" y="588"/>
                        </a:lnTo>
                        <a:lnTo>
                          <a:pt x="1229" y="607"/>
                        </a:lnTo>
                        <a:lnTo>
                          <a:pt x="1230" y="626"/>
                        </a:lnTo>
                        <a:lnTo>
                          <a:pt x="1230" y="644"/>
                        </a:lnTo>
                        <a:lnTo>
                          <a:pt x="1231" y="660"/>
                        </a:lnTo>
                        <a:lnTo>
                          <a:pt x="1231" y="674"/>
                        </a:lnTo>
                        <a:lnTo>
                          <a:pt x="1232" y="688"/>
                        </a:lnTo>
                        <a:lnTo>
                          <a:pt x="1234" y="697"/>
                        </a:lnTo>
                        <a:lnTo>
                          <a:pt x="1235" y="705"/>
                        </a:lnTo>
                        <a:lnTo>
                          <a:pt x="1239" y="714"/>
                        </a:lnTo>
                        <a:lnTo>
                          <a:pt x="1241" y="723"/>
                        </a:lnTo>
                        <a:lnTo>
                          <a:pt x="1243" y="730"/>
                        </a:lnTo>
                        <a:lnTo>
                          <a:pt x="1245" y="738"/>
                        </a:lnTo>
                        <a:lnTo>
                          <a:pt x="1247" y="747"/>
                        </a:lnTo>
                        <a:lnTo>
                          <a:pt x="1248" y="759"/>
                        </a:lnTo>
                        <a:lnTo>
                          <a:pt x="1249" y="774"/>
                        </a:lnTo>
                        <a:lnTo>
                          <a:pt x="1250" y="794"/>
                        </a:lnTo>
                        <a:lnTo>
                          <a:pt x="1250" y="805"/>
                        </a:lnTo>
                        <a:lnTo>
                          <a:pt x="1251" y="819"/>
                        </a:lnTo>
                        <a:lnTo>
                          <a:pt x="1251" y="834"/>
                        </a:lnTo>
                        <a:lnTo>
                          <a:pt x="1251" y="848"/>
                        </a:lnTo>
                        <a:lnTo>
                          <a:pt x="1251" y="864"/>
                        </a:lnTo>
                        <a:lnTo>
                          <a:pt x="1251" y="881"/>
                        </a:lnTo>
                        <a:lnTo>
                          <a:pt x="1251" y="897"/>
                        </a:lnTo>
                        <a:lnTo>
                          <a:pt x="1251" y="911"/>
                        </a:lnTo>
                        <a:lnTo>
                          <a:pt x="1251" y="926"/>
                        </a:lnTo>
                        <a:lnTo>
                          <a:pt x="1251" y="940"/>
                        </a:lnTo>
                        <a:lnTo>
                          <a:pt x="1251" y="952"/>
                        </a:lnTo>
                        <a:lnTo>
                          <a:pt x="1251" y="964"/>
                        </a:lnTo>
                        <a:lnTo>
                          <a:pt x="1251" y="972"/>
                        </a:lnTo>
                        <a:lnTo>
                          <a:pt x="1251" y="980"/>
                        </a:lnTo>
                        <a:lnTo>
                          <a:pt x="1251" y="984"/>
                        </a:lnTo>
                        <a:lnTo>
                          <a:pt x="1251" y="985"/>
                        </a:lnTo>
                        <a:lnTo>
                          <a:pt x="1252" y="984"/>
                        </a:lnTo>
                        <a:lnTo>
                          <a:pt x="1255" y="981"/>
                        </a:lnTo>
                        <a:lnTo>
                          <a:pt x="1261" y="976"/>
                        </a:lnTo>
                        <a:lnTo>
                          <a:pt x="1268" y="970"/>
                        </a:lnTo>
                        <a:lnTo>
                          <a:pt x="1275" y="963"/>
                        </a:lnTo>
                        <a:lnTo>
                          <a:pt x="1285" y="953"/>
                        </a:lnTo>
                        <a:lnTo>
                          <a:pt x="1295" y="944"/>
                        </a:lnTo>
                        <a:lnTo>
                          <a:pt x="1307" y="932"/>
                        </a:lnTo>
                        <a:lnTo>
                          <a:pt x="1318" y="920"/>
                        </a:lnTo>
                        <a:lnTo>
                          <a:pt x="1330" y="906"/>
                        </a:lnTo>
                        <a:lnTo>
                          <a:pt x="1341" y="892"/>
                        </a:lnTo>
                        <a:lnTo>
                          <a:pt x="1352" y="879"/>
                        </a:lnTo>
                        <a:lnTo>
                          <a:pt x="1361" y="866"/>
                        </a:lnTo>
                        <a:lnTo>
                          <a:pt x="1369" y="857"/>
                        </a:lnTo>
                        <a:lnTo>
                          <a:pt x="1373" y="851"/>
                        </a:lnTo>
                        <a:lnTo>
                          <a:pt x="1375" y="848"/>
                        </a:lnTo>
                        <a:lnTo>
                          <a:pt x="1375" y="846"/>
                        </a:lnTo>
                        <a:lnTo>
                          <a:pt x="1375" y="840"/>
                        </a:lnTo>
                        <a:lnTo>
                          <a:pt x="1374" y="831"/>
                        </a:lnTo>
                        <a:lnTo>
                          <a:pt x="1373" y="818"/>
                        </a:lnTo>
                        <a:lnTo>
                          <a:pt x="1372" y="803"/>
                        </a:lnTo>
                        <a:lnTo>
                          <a:pt x="1370" y="787"/>
                        </a:lnTo>
                        <a:lnTo>
                          <a:pt x="1368" y="767"/>
                        </a:lnTo>
                        <a:lnTo>
                          <a:pt x="1364" y="747"/>
                        </a:lnTo>
                        <a:lnTo>
                          <a:pt x="1361" y="728"/>
                        </a:lnTo>
                        <a:lnTo>
                          <a:pt x="1359" y="711"/>
                        </a:lnTo>
                        <a:lnTo>
                          <a:pt x="1358" y="697"/>
                        </a:lnTo>
                        <a:lnTo>
                          <a:pt x="1356" y="684"/>
                        </a:lnTo>
                        <a:lnTo>
                          <a:pt x="1355" y="671"/>
                        </a:lnTo>
                        <a:lnTo>
                          <a:pt x="1354" y="656"/>
                        </a:lnTo>
                        <a:lnTo>
                          <a:pt x="1352" y="640"/>
                        </a:lnTo>
                        <a:lnTo>
                          <a:pt x="1350" y="621"/>
                        </a:lnTo>
                        <a:lnTo>
                          <a:pt x="1349" y="610"/>
                        </a:lnTo>
                        <a:lnTo>
                          <a:pt x="1348" y="600"/>
                        </a:lnTo>
                        <a:lnTo>
                          <a:pt x="1348" y="590"/>
                        </a:lnTo>
                        <a:lnTo>
                          <a:pt x="1347" y="580"/>
                        </a:lnTo>
                        <a:lnTo>
                          <a:pt x="1347" y="571"/>
                        </a:lnTo>
                        <a:lnTo>
                          <a:pt x="1347" y="560"/>
                        </a:lnTo>
                        <a:lnTo>
                          <a:pt x="1347" y="551"/>
                        </a:lnTo>
                        <a:lnTo>
                          <a:pt x="1347" y="540"/>
                        </a:lnTo>
                        <a:lnTo>
                          <a:pt x="1346" y="530"/>
                        </a:lnTo>
                        <a:lnTo>
                          <a:pt x="1346" y="519"/>
                        </a:lnTo>
                        <a:lnTo>
                          <a:pt x="1346" y="509"/>
                        </a:lnTo>
                        <a:lnTo>
                          <a:pt x="1346" y="497"/>
                        </a:lnTo>
                        <a:lnTo>
                          <a:pt x="1344" y="486"/>
                        </a:lnTo>
                        <a:lnTo>
                          <a:pt x="1344" y="474"/>
                        </a:lnTo>
                        <a:lnTo>
                          <a:pt x="1343" y="461"/>
                        </a:lnTo>
                        <a:lnTo>
                          <a:pt x="1342" y="448"/>
                        </a:lnTo>
                        <a:lnTo>
                          <a:pt x="1340" y="422"/>
                        </a:lnTo>
                        <a:lnTo>
                          <a:pt x="1338" y="399"/>
                        </a:lnTo>
                        <a:lnTo>
                          <a:pt x="1336" y="379"/>
                        </a:lnTo>
                        <a:lnTo>
                          <a:pt x="1335" y="359"/>
                        </a:lnTo>
                        <a:lnTo>
                          <a:pt x="1333" y="342"/>
                        </a:lnTo>
                        <a:lnTo>
                          <a:pt x="1331" y="326"/>
                        </a:lnTo>
                        <a:lnTo>
                          <a:pt x="1329" y="310"/>
                        </a:lnTo>
                        <a:lnTo>
                          <a:pt x="1327" y="296"/>
                        </a:lnTo>
                        <a:lnTo>
                          <a:pt x="1325" y="282"/>
                        </a:lnTo>
                        <a:lnTo>
                          <a:pt x="1325" y="270"/>
                        </a:lnTo>
                        <a:lnTo>
                          <a:pt x="1325" y="259"/>
                        </a:lnTo>
                        <a:lnTo>
                          <a:pt x="1326" y="251"/>
                        </a:lnTo>
                        <a:lnTo>
                          <a:pt x="1327" y="243"/>
                        </a:lnTo>
                        <a:lnTo>
                          <a:pt x="1328" y="238"/>
                        </a:lnTo>
                        <a:lnTo>
                          <a:pt x="1329" y="235"/>
                        </a:lnTo>
                        <a:lnTo>
                          <a:pt x="1329" y="234"/>
                        </a:lnTo>
                        <a:lnTo>
                          <a:pt x="1328" y="233"/>
                        </a:lnTo>
                        <a:lnTo>
                          <a:pt x="1325" y="230"/>
                        </a:lnTo>
                        <a:lnTo>
                          <a:pt x="1320" y="225"/>
                        </a:lnTo>
                        <a:lnTo>
                          <a:pt x="1314" y="220"/>
                        </a:lnTo>
                        <a:lnTo>
                          <a:pt x="1305" y="214"/>
                        </a:lnTo>
                        <a:lnTo>
                          <a:pt x="1294" y="207"/>
                        </a:lnTo>
                        <a:lnTo>
                          <a:pt x="1282" y="200"/>
                        </a:lnTo>
                        <a:lnTo>
                          <a:pt x="1267" y="194"/>
                        </a:lnTo>
                        <a:lnTo>
                          <a:pt x="1258" y="191"/>
                        </a:lnTo>
                        <a:lnTo>
                          <a:pt x="1248" y="187"/>
                        </a:lnTo>
                        <a:lnTo>
                          <a:pt x="1236" y="182"/>
                        </a:lnTo>
                        <a:lnTo>
                          <a:pt x="1224" y="178"/>
                        </a:lnTo>
                        <a:lnTo>
                          <a:pt x="1211" y="173"/>
                        </a:lnTo>
                        <a:lnTo>
                          <a:pt x="1197" y="168"/>
                        </a:lnTo>
                        <a:lnTo>
                          <a:pt x="1182" y="163"/>
                        </a:lnTo>
                        <a:lnTo>
                          <a:pt x="1166" y="157"/>
                        </a:lnTo>
                        <a:lnTo>
                          <a:pt x="1150" y="152"/>
                        </a:lnTo>
                        <a:lnTo>
                          <a:pt x="1135" y="147"/>
                        </a:lnTo>
                        <a:lnTo>
                          <a:pt x="1119" y="142"/>
                        </a:lnTo>
                        <a:lnTo>
                          <a:pt x="1103" y="136"/>
                        </a:lnTo>
                        <a:lnTo>
                          <a:pt x="1088" y="131"/>
                        </a:lnTo>
                        <a:lnTo>
                          <a:pt x="1073" y="127"/>
                        </a:lnTo>
                        <a:lnTo>
                          <a:pt x="1058" y="123"/>
                        </a:lnTo>
                        <a:lnTo>
                          <a:pt x="1045" y="119"/>
                        </a:lnTo>
                        <a:lnTo>
                          <a:pt x="1019" y="111"/>
                        </a:lnTo>
                        <a:lnTo>
                          <a:pt x="996" y="105"/>
                        </a:lnTo>
                        <a:lnTo>
                          <a:pt x="976" y="99"/>
                        </a:lnTo>
                        <a:lnTo>
                          <a:pt x="960" y="93"/>
                        </a:lnTo>
                        <a:lnTo>
                          <a:pt x="946" y="89"/>
                        </a:lnTo>
                        <a:lnTo>
                          <a:pt x="937" y="86"/>
                        </a:lnTo>
                        <a:lnTo>
                          <a:pt x="930" y="84"/>
                        </a:lnTo>
                        <a:lnTo>
                          <a:pt x="928" y="83"/>
                        </a:lnTo>
                        <a:lnTo>
                          <a:pt x="927" y="82"/>
                        </a:lnTo>
                        <a:lnTo>
                          <a:pt x="925" y="81"/>
                        </a:lnTo>
                        <a:lnTo>
                          <a:pt x="921" y="79"/>
                        </a:lnTo>
                        <a:lnTo>
                          <a:pt x="916" y="77"/>
                        </a:lnTo>
                        <a:lnTo>
                          <a:pt x="908" y="74"/>
                        </a:lnTo>
                        <a:lnTo>
                          <a:pt x="899" y="73"/>
                        </a:lnTo>
                        <a:lnTo>
                          <a:pt x="888" y="73"/>
                        </a:lnTo>
                        <a:lnTo>
                          <a:pt x="875" y="74"/>
                        </a:lnTo>
                        <a:lnTo>
                          <a:pt x="857" y="78"/>
                        </a:lnTo>
                        <a:lnTo>
                          <a:pt x="834" y="81"/>
                        </a:lnTo>
                        <a:lnTo>
                          <a:pt x="808" y="86"/>
                        </a:lnTo>
                        <a:lnTo>
                          <a:pt x="780" y="90"/>
                        </a:lnTo>
                        <a:lnTo>
                          <a:pt x="755" y="95"/>
                        </a:lnTo>
                        <a:lnTo>
                          <a:pt x="734" y="99"/>
                        </a:lnTo>
                        <a:lnTo>
                          <a:pt x="720" y="102"/>
                        </a:lnTo>
                        <a:lnTo>
                          <a:pt x="714" y="103"/>
                        </a:lnTo>
                        <a:close/>
                        <a:moveTo>
                          <a:pt x="0" y="225"/>
                        </a:moveTo>
                        <a:lnTo>
                          <a:pt x="0" y="243"/>
                        </a:lnTo>
                        <a:lnTo>
                          <a:pt x="1" y="265"/>
                        </a:lnTo>
                        <a:lnTo>
                          <a:pt x="2" y="292"/>
                        </a:lnTo>
                        <a:lnTo>
                          <a:pt x="3" y="320"/>
                        </a:lnTo>
                        <a:lnTo>
                          <a:pt x="5" y="351"/>
                        </a:lnTo>
                        <a:lnTo>
                          <a:pt x="8" y="384"/>
                        </a:lnTo>
                        <a:lnTo>
                          <a:pt x="10" y="417"/>
                        </a:lnTo>
                        <a:lnTo>
                          <a:pt x="12" y="453"/>
                        </a:lnTo>
                        <a:lnTo>
                          <a:pt x="15" y="488"/>
                        </a:lnTo>
                        <a:lnTo>
                          <a:pt x="17" y="522"/>
                        </a:lnTo>
                        <a:lnTo>
                          <a:pt x="20" y="556"/>
                        </a:lnTo>
                        <a:lnTo>
                          <a:pt x="22" y="587"/>
                        </a:lnTo>
                        <a:lnTo>
                          <a:pt x="25" y="617"/>
                        </a:lnTo>
                        <a:lnTo>
                          <a:pt x="27" y="644"/>
                        </a:lnTo>
                        <a:lnTo>
                          <a:pt x="30" y="667"/>
                        </a:lnTo>
                        <a:lnTo>
                          <a:pt x="32" y="687"/>
                        </a:lnTo>
                        <a:lnTo>
                          <a:pt x="34" y="704"/>
                        </a:lnTo>
                        <a:lnTo>
                          <a:pt x="36" y="718"/>
                        </a:lnTo>
                        <a:lnTo>
                          <a:pt x="37" y="731"/>
                        </a:lnTo>
                        <a:lnTo>
                          <a:pt x="39" y="744"/>
                        </a:lnTo>
                        <a:lnTo>
                          <a:pt x="41" y="754"/>
                        </a:lnTo>
                        <a:lnTo>
                          <a:pt x="42" y="763"/>
                        </a:lnTo>
                        <a:lnTo>
                          <a:pt x="43" y="773"/>
                        </a:lnTo>
                        <a:lnTo>
                          <a:pt x="45" y="781"/>
                        </a:lnTo>
                        <a:lnTo>
                          <a:pt x="45" y="790"/>
                        </a:lnTo>
                        <a:lnTo>
                          <a:pt x="46" y="798"/>
                        </a:lnTo>
                        <a:lnTo>
                          <a:pt x="46" y="806"/>
                        </a:lnTo>
                        <a:lnTo>
                          <a:pt x="46" y="815"/>
                        </a:lnTo>
                        <a:lnTo>
                          <a:pt x="46" y="824"/>
                        </a:lnTo>
                        <a:lnTo>
                          <a:pt x="45" y="835"/>
                        </a:lnTo>
                        <a:lnTo>
                          <a:pt x="44" y="845"/>
                        </a:lnTo>
                        <a:lnTo>
                          <a:pt x="42" y="858"/>
                        </a:lnTo>
                        <a:lnTo>
                          <a:pt x="38" y="883"/>
                        </a:lnTo>
                        <a:lnTo>
                          <a:pt x="35" y="906"/>
                        </a:lnTo>
                        <a:lnTo>
                          <a:pt x="32" y="927"/>
                        </a:lnTo>
                        <a:lnTo>
                          <a:pt x="30" y="945"/>
                        </a:lnTo>
                        <a:lnTo>
                          <a:pt x="27" y="960"/>
                        </a:lnTo>
                        <a:lnTo>
                          <a:pt x="25" y="970"/>
                        </a:lnTo>
                        <a:lnTo>
                          <a:pt x="24" y="977"/>
                        </a:lnTo>
                        <a:lnTo>
                          <a:pt x="24" y="980"/>
                        </a:lnTo>
                        <a:lnTo>
                          <a:pt x="28" y="988"/>
                        </a:lnTo>
                        <a:lnTo>
                          <a:pt x="34" y="996"/>
                        </a:lnTo>
                        <a:lnTo>
                          <a:pt x="39" y="1004"/>
                        </a:lnTo>
                        <a:lnTo>
                          <a:pt x="45" y="1011"/>
                        </a:lnTo>
                        <a:lnTo>
                          <a:pt x="53" y="1018"/>
                        </a:lnTo>
                        <a:lnTo>
                          <a:pt x="60" y="1025"/>
                        </a:lnTo>
                        <a:lnTo>
                          <a:pt x="68" y="1032"/>
                        </a:lnTo>
                        <a:lnTo>
                          <a:pt x="78" y="1038"/>
                        </a:lnTo>
                        <a:lnTo>
                          <a:pt x="88" y="1046"/>
                        </a:lnTo>
                        <a:lnTo>
                          <a:pt x="101" y="1053"/>
                        </a:lnTo>
                        <a:lnTo>
                          <a:pt x="113" y="1060"/>
                        </a:lnTo>
                        <a:lnTo>
                          <a:pt x="128" y="1069"/>
                        </a:lnTo>
                        <a:lnTo>
                          <a:pt x="145" y="1078"/>
                        </a:lnTo>
                        <a:lnTo>
                          <a:pt x="162" y="1088"/>
                        </a:lnTo>
                        <a:lnTo>
                          <a:pt x="182" y="1097"/>
                        </a:lnTo>
                        <a:lnTo>
                          <a:pt x="203" y="1108"/>
                        </a:lnTo>
                        <a:lnTo>
                          <a:pt x="227" y="1120"/>
                        </a:lnTo>
                        <a:lnTo>
                          <a:pt x="253" y="1134"/>
                        </a:lnTo>
                        <a:lnTo>
                          <a:pt x="282" y="1147"/>
                        </a:lnTo>
                        <a:lnTo>
                          <a:pt x="314" y="1161"/>
                        </a:lnTo>
                        <a:lnTo>
                          <a:pt x="347" y="1176"/>
                        </a:lnTo>
                        <a:lnTo>
                          <a:pt x="382" y="1190"/>
                        </a:lnTo>
                        <a:lnTo>
                          <a:pt x="418" y="1205"/>
                        </a:lnTo>
                        <a:lnTo>
                          <a:pt x="454" y="1220"/>
                        </a:lnTo>
                        <a:lnTo>
                          <a:pt x="491" y="1233"/>
                        </a:lnTo>
                        <a:lnTo>
                          <a:pt x="528" y="1248"/>
                        </a:lnTo>
                        <a:lnTo>
                          <a:pt x="564" y="1261"/>
                        </a:lnTo>
                        <a:lnTo>
                          <a:pt x="600" y="1274"/>
                        </a:lnTo>
                        <a:lnTo>
                          <a:pt x="635" y="1286"/>
                        </a:lnTo>
                        <a:lnTo>
                          <a:pt x="668" y="1296"/>
                        </a:lnTo>
                        <a:lnTo>
                          <a:pt x="700" y="1307"/>
                        </a:lnTo>
                        <a:lnTo>
                          <a:pt x="728" y="1315"/>
                        </a:lnTo>
                        <a:lnTo>
                          <a:pt x="754" y="1322"/>
                        </a:lnTo>
                        <a:lnTo>
                          <a:pt x="778" y="1330"/>
                        </a:lnTo>
                        <a:lnTo>
                          <a:pt x="800" y="1336"/>
                        </a:lnTo>
                        <a:lnTo>
                          <a:pt x="820" y="1342"/>
                        </a:lnTo>
                        <a:lnTo>
                          <a:pt x="838" y="1348"/>
                        </a:lnTo>
                        <a:lnTo>
                          <a:pt x="855" y="1352"/>
                        </a:lnTo>
                        <a:lnTo>
                          <a:pt x="871" y="1356"/>
                        </a:lnTo>
                        <a:lnTo>
                          <a:pt x="885" y="1359"/>
                        </a:lnTo>
                        <a:lnTo>
                          <a:pt x="899" y="1362"/>
                        </a:lnTo>
                        <a:lnTo>
                          <a:pt x="911" y="1364"/>
                        </a:lnTo>
                        <a:lnTo>
                          <a:pt x="924" y="1366"/>
                        </a:lnTo>
                        <a:lnTo>
                          <a:pt x="937" y="1366"/>
                        </a:lnTo>
                        <a:lnTo>
                          <a:pt x="949" y="1368"/>
                        </a:lnTo>
                        <a:lnTo>
                          <a:pt x="961" y="1366"/>
                        </a:lnTo>
                        <a:lnTo>
                          <a:pt x="973" y="1365"/>
                        </a:lnTo>
                        <a:lnTo>
                          <a:pt x="987" y="1363"/>
                        </a:lnTo>
                        <a:lnTo>
                          <a:pt x="1011" y="1358"/>
                        </a:lnTo>
                        <a:lnTo>
                          <a:pt x="1031" y="1353"/>
                        </a:lnTo>
                        <a:lnTo>
                          <a:pt x="1047" y="1347"/>
                        </a:lnTo>
                        <a:lnTo>
                          <a:pt x="1060" y="1339"/>
                        </a:lnTo>
                        <a:lnTo>
                          <a:pt x="1072" y="1331"/>
                        </a:lnTo>
                        <a:lnTo>
                          <a:pt x="1083" y="1320"/>
                        </a:lnTo>
                        <a:lnTo>
                          <a:pt x="1094" y="1309"/>
                        </a:lnTo>
                        <a:lnTo>
                          <a:pt x="1106" y="1295"/>
                        </a:lnTo>
                        <a:lnTo>
                          <a:pt x="1118" y="1283"/>
                        </a:lnTo>
                        <a:lnTo>
                          <a:pt x="1125" y="1274"/>
                        </a:lnTo>
                        <a:lnTo>
                          <a:pt x="1131" y="1269"/>
                        </a:lnTo>
                        <a:lnTo>
                          <a:pt x="1133" y="1265"/>
                        </a:lnTo>
                        <a:lnTo>
                          <a:pt x="1133" y="1264"/>
                        </a:lnTo>
                        <a:lnTo>
                          <a:pt x="1132" y="1263"/>
                        </a:lnTo>
                        <a:lnTo>
                          <a:pt x="1130" y="1262"/>
                        </a:lnTo>
                        <a:lnTo>
                          <a:pt x="1126" y="1260"/>
                        </a:lnTo>
                        <a:lnTo>
                          <a:pt x="1085" y="1232"/>
                        </a:lnTo>
                        <a:lnTo>
                          <a:pt x="985" y="1295"/>
                        </a:lnTo>
                        <a:lnTo>
                          <a:pt x="985" y="1296"/>
                        </a:lnTo>
                        <a:lnTo>
                          <a:pt x="984" y="1297"/>
                        </a:lnTo>
                        <a:lnTo>
                          <a:pt x="980" y="1298"/>
                        </a:lnTo>
                        <a:lnTo>
                          <a:pt x="973" y="1299"/>
                        </a:lnTo>
                        <a:lnTo>
                          <a:pt x="962" y="1299"/>
                        </a:lnTo>
                        <a:lnTo>
                          <a:pt x="945" y="1298"/>
                        </a:lnTo>
                        <a:lnTo>
                          <a:pt x="921" y="1295"/>
                        </a:lnTo>
                        <a:lnTo>
                          <a:pt x="889" y="1289"/>
                        </a:lnTo>
                        <a:lnTo>
                          <a:pt x="871" y="1285"/>
                        </a:lnTo>
                        <a:lnTo>
                          <a:pt x="851" y="1279"/>
                        </a:lnTo>
                        <a:lnTo>
                          <a:pt x="831" y="1274"/>
                        </a:lnTo>
                        <a:lnTo>
                          <a:pt x="809" y="1268"/>
                        </a:lnTo>
                        <a:lnTo>
                          <a:pt x="786" y="1261"/>
                        </a:lnTo>
                        <a:lnTo>
                          <a:pt x="763" y="1253"/>
                        </a:lnTo>
                        <a:lnTo>
                          <a:pt x="738" y="1245"/>
                        </a:lnTo>
                        <a:lnTo>
                          <a:pt x="714" y="1236"/>
                        </a:lnTo>
                        <a:lnTo>
                          <a:pt x="689" y="1228"/>
                        </a:lnTo>
                        <a:lnTo>
                          <a:pt x="663" y="1220"/>
                        </a:lnTo>
                        <a:lnTo>
                          <a:pt x="637" y="1210"/>
                        </a:lnTo>
                        <a:lnTo>
                          <a:pt x="610" y="1201"/>
                        </a:lnTo>
                        <a:lnTo>
                          <a:pt x="583" y="1192"/>
                        </a:lnTo>
                        <a:lnTo>
                          <a:pt x="556" y="1183"/>
                        </a:lnTo>
                        <a:lnTo>
                          <a:pt x="529" y="1174"/>
                        </a:lnTo>
                        <a:lnTo>
                          <a:pt x="501" y="1165"/>
                        </a:lnTo>
                        <a:lnTo>
                          <a:pt x="473" y="1156"/>
                        </a:lnTo>
                        <a:lnTo>
                          <a:pt x="443" y="1144"/>
                        </a:lnTo>
                        <a:lnTo>
                          <a:pt x="411" y="1132"/>
                        </a:lnTo>
                        <a:lnTo>
                          <a:pt x="379" y="1118"/>
                        </a:lnTo>
                        <a:lnTo>
                          <a:pt x="346" y="1104"/>
                        </a:lnTo>
                        <a:lnTo>
                          <a:pt x="314" y="1090"/>
                        </a:lnTo>
                        <a:lnTo>
                          <a:pt x="282" y="1075"/>
                        </a:lnTo>
                        <a:lnTo>
                          <a:pt x="252" y="1060"/>
                        </a:lnTo>
                        <a:lnTo>
                          <a:pt x="222" y="1047"/>
                        </a:lnTo>
                        <a:lnTo>
                          <a:pt x="196" y="1033"/>
                        </a:lnTo>
                        <a:lnTo>
                          <a:pt x="172" y="1021"/>
                        </a:lnTo>
                        <a:lnTo>
                          <a:pt x="152" y="1011"/>
                        </a:lnTo>
                        <a:lnTo>
                          <a:pt x="134" y="1003"/>
                        </a:lnTo>
                        <a:lnTo>
                          <a:pt x="122" y="995"/>
                        </a:lnTo>
                        <a:lnTo>
                          <a:pt x="114" y="991"/>
                        </a:lnTo>
                        <a:lnTo>
                          <a:pt x="111" y="990"/>
                        </a:lnTo>
                        <a:lnTo>
                          <a:pt x="95" y="952"/>
                        </a:lnTo>
                        <a:lnTo>
                          <a:pt x="97" y="950"/>
                        </a:lnTo>
                        <a:lnTo>
                          <a:pt x="98" y="947"/>
                        </a:lnTo>
                        <a:lnTo>
                          <a:pt x="100" y="941"/>
                        </a:lnTo>
                        <a:lnTo>
                          <a:pt x="101" y="933"/>
                        </a:lnTo>
                        <a:lnTo>
                          <a:pt x="101" y="922"/>
                        </a:lnTo>
                        <a:lnTo>
                          <a:pt x="100" y="907"/>
                        </a:lnTo>
                        <a:lnTo>
                          <a:pt x="97" y="888"/>
                        </a:lnTo>
                        <a:lnTo>
                          <a:pt x="95" y="874"/>
                        </a:lnTo>
                        <a:lnTo>
                          <a:pt x="91" y="852"/>
                        </a:lnTo>
                        <a:lnTo>
                          <a:pt x="88" y="822"/>
                        </a:lnTo>
                        <a:lnTo>
                          <a:pt x="85" y="788"/>
                        </a:lnTo>
                        <a:lnTo>
                          <a:pt x="82" y="749"/>
                        </a:lnTo>
                        <a:lnTo>
                          <a:pt x="78" y="708"/>
                        </a:lnTo>
                        <a:lnTo>
                          <a:pt x="75" y="664"/>
                        </a:lnTo>
                        <a:lnTo>
                          <a:pt x="70" y="619"/>
                        </a:lnTo>
                        <a:lnTo>
                          <a:pt x="67" y="575"/>
                        </a:lnTo>
                        <a:lnTo>
                          <a:pt x="64" y="531"/>
                        </a:lnTo>
                        <a:lnTo>
                          <a:pt x="61" y="491"/>
                        </a:lnTo>
                        <a:lnTo>
                          <a:pt x="58" y="453"/>
                        </a:lnTo>
                        <a:lnTo>
                          <a:pt x="56" y="422"/>
                        </a:lnTo>
                        <a:lnTo>
                          <a:pt x="54" y="395"/>
                        </a:lnTo>
                        <a:lnTo>
                          <a:pt x="53" y="375"/>
                        </a:lnTo>
                        <a:lnTo>
                          <a:pt x="53" y="365"/>
                        </a:lnTo>
                        <a:lnTo>
                          <a:pt x="53" y="351"/>
                        </a:lnTo>
                        <a:lnTo>
                          <a:pt x="53" y="337"/>
                        </a:lnTo>
                        <a:lnTo>
                          <a:pt x="52" y="322"/>
                        </a:lnTo>
                        <a:lnTo>
                          <a:pt x="52" y="308"/>
                        </a:lnTo>
                        <a:lnTo>
                          <a:pt x="51" y="297"/>
                        </a:lnTo>
                        <a:lnTo>
                          <a:pt x="49" y="286"/>
                        </a:lnTo>
                        <a:lnTo>
                          <a:pt x="49" y="280"/>
                        </a:lnTo>
                        <a:lnTo>
                          <a:pt x="49" y="278"/>
                        </a:lnTo>
                        <a:lnTo>
                          <a:pt x="48" y="277"/>
                        </a:lnTo>
                        <a:lnTo>
                          <a:pt x="47" y="273"/>
                        </a:lnTo>
                        <a:lnTo>
                          <a:pt x="45" y="267"/>
                        </a:lnTo>
                        <a:lnTo>
                          <a:pt x="45" y="260"/>
                        </a:lnTo>
                        <a:lnTo>
                          <a:pt x="45" y="253"/>
                        </a:lnTo>
                        <a:lnTo>
                          <a:pt x="49" y="244"/>
                        </a:lnTo>
                        <a:lnTo>
                          <a:pt x="56" y="237"/>
                        </a:lnTo>
                        <a:lnTo>
                          <a:pt x="66" y="230"/>
                        </a:lnTo>
                        <a:lnTo>
                          <a:pt x="75" y="225"/>
                        </a:lnTo>
                        <a:lnTo>
                          <a:pt x="85" y="220"/>
                        </a:lnTo>
                        <a:lnTo>
                          <a:pt x="99" y="213"/>
                        </a:lnTo>
                        <a:lnTo>
                          <a:pt x="113" y="206"/>
                        </a:lnTo>
                        <a:lnTo>
                          <a:pt x="130" y="197"/>
                        </a:lnTo>
                        <a:lnTo>
                          <a:pt x="149" y="188"/>
                        </a:lnTo>
                        <a:lnTo>
                          <a:pt x="168" y="178"/>
                        </a:lnTo>
                        <a:lnTo>
                          <a:pt x="187" y="169"/>
                        </a:lnTo>
                        <a:lnTo>
                          <a:pt x="207" y="159"/>
                        </a:lnTo>
                        <a:lnTo>
                          <a:pt x="226" y="151"/>
                        </a:lnTo>
                        <a:lnTo>
                          <a:pt x="245" y="143"/>
                        </a:lnTo>
                        <a:lnTo>
                          <a:pt x="261" y="134"/>
                        </a:lnTo>
                        <a:lnTo>
                          <a:pt x="277" y="127"/>
                        </a:lnTo>
                        <a:lnTo>
                          <a:pt x="291" y="122"/>
                        </a:lnTo>
                        <a:lnTo>
                          <a:pt x="302" y="117"/>
                        </a:lnTo>
                        <a:lnTo>
                          <a:pt x="311" y="114"/>
                        </a:lnTo>
                        <a:lnTo>
                          <a:pt x="323" y="111"/>
                        </a:lnTo>
                        <a:lnTo>
                          <a:pt x="334" y="108"/>
                        </a:lnTo>
                        <a:lnTo>
                          <a:pt x="343" y="106"/>
                        </a:lnTo>
                        <a:lnTo>
                          <a:pt x="351" y="105"/>
                        </a:lnTo>
                        <a:lnTo>
                          <a:pt x="361" y="105"/>
                        </a:lnTo>
                        <a:lnTo>
                          <a:pt x="371" y="104"/>
                        </a:lnTo>
                        <a:lnTo>
                          <a:pt x="384" y="104"/>
                        </a:lnTo>
                        <a:lnTo>
                          <a:pt x="401" y="104"/>
                        </a:lnTo>
                        <a:lnTo>
                          <a:pt x="411" y="104"/>
                        </a:lnTo>
                        <a:lnTo>
                          <a:pt x="423" y="106"/>
                        </a:lnTo>
                        <a:lnTo>
                          <a:pt x="437" y="107"/>
                        </a:lnTo>
                        <a:lnTo>
                          <a:pt x="453" y="110"/>
                        </a:lnTo>
                        <a:lnTo>
                          <a:pt x="470" y="113"/>
                        </a:lnTo>
                        <a:lnTo>
                          <a:pt x="488" y="116"/>
                        </a:lnTo>
                        <a:lnTo>
                          <a:pt x="508" y="121"/>
                        </a:lnTo>
                        <a:lnTo>
                          <a:pt x="528" y="125"/>
                        </a:lnTo>
                        <a:lnTo>
                          <a:pt x="549" y="130"/>
                        </a:lnTo>
                        <a:lnTo>
                          <a:pt x="570" y="135"/>
                        </a:lnTo>
                        <a:lnTo>
                          <a:pt x="592" y="141"/>
                        </a:lnTo>
                        <a:lnTo>
                          <a:pt x="614" y="146"/>
                        </a:lnTo>
                        <a:lnTo>
                          <a:pt x="636" y="151"/>
                        </a:lnTo>
                        <a:lnTo>
                          <a:pt x="658" y="156"/>
                        </a:lnTo>
                        <a:lnTo>
                          <a:pt x="680" y="162"/>
                        </a:lnTo>
                        <a:lnTo>
                          <a:pt x="701" y="167"/>
                        </a:lnTo>
                        <a:lnTo>
                          <a:pt x="723" y="172"/>
                        </a:lnTo>
                        <a:lnTo>
                          <a:pt x="748" y="179"/>
                        </a:lnTo>
                        <a:lnTo>
                          <a:pt x="774" y="187"/>
                        </a:lnTo>
                        <a:lnTo>
                          <a:pt x="803" y="194"/>
                        </a:lnTo>
                        <a:lnTo>
                          <a:pt x="833" y="202"/>
                        </a:lnTo>
                        <a:lnTo>
                          <a:pt x="863" y="212"/>
                        </a:lnTo>
                        <a:lnTo>
                          <a:pt x="894" y="221"/>
                        </a:lnTo>
                        <a:lnTo>
                          <a:pt x="923" y="230"/>
                        </a:lnTo>
                        <a:lnTo>
                          <a:pt x="952" y="239"/>
                        </a:lnTo>
                        <a:lnTo>
                          <a:pt x="981" y="247"/>
                        </a:lnTo>
                        <a:lnTo>
                          <a:pt x="1007" y="256"/>
                        </a:lnTo>
                        <a:lnTo>
                          <a:pt x="1031" y="264"/>
                        </a:lnTo>
                        <a:lnTo>
                          <a:pt x="1053" y="272"/>
                        </a:lnTo>
                        <a:lnTo>
                          <a:pt x="1071" y="278"/>
                        </a:lnTo>
                        <a:lnTo>
                          <a:pt x="1087" y="284"/>
                        </a:lnTo>
                        <a:lnTo>
                          <a:pt x="1097" y="288"/>
                        </a:lnTo>
                        <a:lnTo>
                          <a:pt x="1113" y="295"/>
                        </a:lnTo>
                        <a:lnTo>
                          <a:pt x="1124" y="300"/>
                        </a:lnTo>
                        <a:lnTo>
                          <a:pt x="1134" y="303"/>
                        </a:lnTo>
                        <a:lnTo>
                          <a:pt x="1140" y="306"/>
                        </a:lnTo>
                        <a:lnTo>
                          <a:pt x="1145" y="311"/>
                        </a:lnTo>
                        <a:lnTo>
                          <a:pt x="1150" y="319"/>
                        </a:lnTo>
                        <a:lnTo>
                          <a:pt x="1155" y="329"/>
                        </a:lnTo>
                        <a:lnTo>
                          <a:pt x="1160" y="344"/>
                        </a:lnTo>
                        <a:lnTo>
                          <a:pt x="1162" y="358"/>
                        </a:lnTo>
                        <a:lnTo>
                          <a:pt x="1165" y="380"/>
                        </a:lnTo>
                        <a:lnTo>
                          <a:pt x="1166" y="409"/>
                        </a:lnTo>
                        <a:lnTo>
                          <a:pt x="1168" y="445"/>
                        </a:lnTo>
                        <a:lnTo>
                          <a:pt x="1169" y="486"/>
                        </a:lnTo>
                        <a:lnTo>
                          <a:pt x="1171" y="531"/>
                        </a:lnTo>
                        <a:lnTo>
                          <a:pt x="1172" y="578"/>
                        </a:lnTo>
                        <a:lnTo>
                          <a:pt x="1174" y="626"/>
                        </a:lnTo>
                        <a:lnTo>
                          <a:pt x="1174" y="675"/>
                        </a:lnTo>
                        <a:lnTo>
                          <a:pt x="1175" y="723"/>
                        </a:lnTo>
                        <a:lnTo>
                          <a:pt x="1176" y="768"/>
                        </a:lnTo>
                        <a:lnTo>
                          <a:pt x="1177" y="809"/>
                        </a:lnTo>
                        <a:lnTo>
                          <a:pt x="1178" y="845"/>
                        </a:lnTo>
                        <a:lnTo>
                          <a:pt x="1179" y="876"/>
                        </a:lnTo>
                        <a:lnTo>
                          <a:pt x="1180" y="899"/>
                        </a:lnTo>
                        <a:lnTo>
                          <a:pt x="1181" y="913"/>
                        </a:lnTo>
                        <a:lnTo>
                          <a:pt x="1182" y="924"/>
                        </a:lnTo>
                        <a:lnTo>
                          <a:pt x="1183" y="938"/>
                        </a:lnTo>
                        <a:lnTo>
                          <a:pt x="1183" y="952"/>
                        </a:lnTo>
                        <a:lnTo>
                          <a:pt x="1183" y="968"/>
                        </a:lnTo>
                        <a:lnTo>
                          <a:pt x="1183" y="986"/>
                        </a:lnTo>
                        <a:lnTo>
                          <a:pt x="1183" y="1003"/>
                        </a:lnTo>
                        <a:lnTo>
                          <a:pt x="1183" y="1020"/>
                        </a:lnTo>
                        <a:lnTo>
                          <a:pt x="1182" y="1038"/>
                        </a:lnTo>
                        <a:lnTo>
                          <a:pt x="1181" y="1055"/>
                        </a:lnTo>
                        <a:lnTo>
                          <a:pt x="1181" y="1071"/>
                        </a:lnTo>
                        <a:lnTo>
                          <a:pt x="1180" y="1085"/>
                        </a:lnTo>
                        <a:lnTo>
                          <a:pt x="1179" y="1098"/>
                        </a:lnTo>
                        <a:lnTo>
                          <a:pt x="1179" y="1108"/>
                        </a:lnTo>
                        <a:lnTo>
                          <a:pt x="1178" y="1116"/>
                        </a:lnTo>
                        <a:lnTo>
                          <a:pt x="1178" y="1121"/>
                        </a:lnTo>
                        <a:lnTo>
                          <a:pt x="1178" y="1123"/>
                        </a:lnTo>
                        <a:lnTo>
                          <a:pt x="1178" y="1126"/>
                        </a:lnTo>
                        <a:lnTo>
                          <a:pt x="1178" y="1135"/>
                        </a:lnTo>
                        <a:lnTo>
                          <a:pt x="1180" y="1147"/>
                        </a:lnTo>
                        <a:lnTo>
                          <a:pt x="1183" y="1161"/>
                        </a:lnTo>
                        <a:lnTo>
                          <a:pt x="1187" y="1174"/>
                        </a:lnTo>
                        <a:lnTo>
                          <a:pt x="1195" y="1185"/>
                        </a:lnTo>
                        <a:lnTo>
                          <a:pt x="1205" y="1193"/>
                        </a:lnTo>
                        <a:lnTo>
                          <a:pt x="1219" y="1196"/>
                        </a:lnTo>
                        <a:lnTo>
                          <a:pt x="1233" y="1192"/>
                        </a:lnTo>
                        <a:lnTo>
                          <a:pt x="1245" y="1186"/>
                        </a:lnTo>
                        <a:lnTo>
                          <a:pt x="1253" y="1178"/>
                        </a:lnTo>
                        <a:lnTo>
                          <a:pt x="1261" y="1167"/>
                        </a:lnTo>
                        <a:lnTo>
                          <a:pt x="1266" y="1158"/>
                        </a:lnTo>
                        <a:lnTo>
                          <a:pt x="1269" y="1150"/>
                        </a:lnTo>
                        <a:lnTo>
                          <a:pt x="1270" y="1144"/>
                        </a:lnTo>
                        <a:lnTo>
                          <a:pt x="1271" y="1142"/>
                        </a:lnTo>
                        <a:lnTo>
                          <a:pt x="1262" y="1081"/>
                        </a:lnTo>
                        <a:lnTo>
                          <a:pt x="1349" y="973"/>
                        </a:lnTo>
                        <a:lnTo>
                          <a:pt x="1404" y="882"/>
                        </a:lnTo>
                        <a:lnTo>
                          <a:pt x="1417" y="883"/>
                        </a:lnTo>
                        <a:lnTo>
                          <a:pt x="1426" y="880"/>
                        </a:lnTo>
                        <a:lnTo>
                          <a:pt x="1433" y="874"/>
                        </a:lnTo>
                        <a:lnTo>
                          <a:pt x="1437" y="867"/>
                        </a:lnTo>
                        <a:lnTo>
                          <a:pt x="1439" y="860"/>
                        </a:lnTo>
                        <a:lnTo>
                          <a:pt x="1440" y="853"/>
                        </a:lnTo>
                        <a:lnTo>
                          <a:pt x="1440" y="848"/>
                        </a:lnTo>
                        <a:lnTo>
                          <a:pt x="1440" y="846"/>
                        </a:lnTo>
                        <a:lnTo>
                          <a:pt x="1440" y="844"/>
                        </a:lnTo>
                        <a:lnTo>
                          <a:pt x="1439" y="840"/>
                        </a:lnTo>
                        <a:lnTo>
                          <a:pt x="1437" y="832"/>
                        </a:lnTo>
                        <a:lnTo>
                          <a:pt x="1436" y="822"/>
                        </a:lnTo>
                        <a:lnTo>
                          <a:pt x="1433" y="809"/>
                        </a:lnTo>
                        <a:lnTo>
                          <a:pt x="1430" y="794"/>
                        </a:lnTo>
                        <a:lnTo>
                          <a:pt x="1427" y="777"/>
                        </a:lnTo>
                        <a:lnTo>
                          <a:pt x="1425" y="758"/>
                        </a:lnTo>
                        <a:lnTo>
                          <a:pt x="1422" y="738"/>
                        </a:lnTo>
                        <a:lnTo>
                          <a:pt x="1419" y="717"/>
                        </a:lnTo>
                        <a:lnTo>
                          <a:pt x="1417" y="696"/>
                        </a:lnTo>
                        <a:lnTo>
                          <a:pt x="1414" y="673"/>
                        </a:lnTo>
                        <a:lnTo>
                          <a:pt x="1412" y="650"/>
                        </a:lnTo>
                        <a:lnTo>
                          <a:pt x="1409" y="627"/>
                        </a:lnTo>
                        <a:lnTo>
                          <a:pt x="1408" y="604"/>
                        </a:lnTo>
                        <a:lnTo>
                          <a:pt x="1407" y="582"/>
                        </a:lnTo>
                        <a:lnTo>
                          <a:pt x="1406" y="559"/>
                        </a:lnTo>
                        <a:lnTo>
                          <a:pt x="1406" y="536"/>
                        </a:lnTo>
                        <a:lnTo>
                          <a:pt x="1405" y="513"/>
                        </a:lnTo>
                        <a:lnTo>
                          <a:pt x="1405" y="489"/>
                        </a:lnTo>
                        <a:lnTo>
                          <a:pt x="1404" y="465"/>
                        </a:lnTo>
                        <a:lnTo>
                          <a:pt x="1403" y="442"/>
                        </a:lnTo>
                        <a:lnTo>
                          <a:pt x="1403" y="418"/>
                        </a:lnTo>
                        <a:lnTo>
                          <a:pt x="1402" y="395"/>
                        </a:lnTo>
                        <a:lnTo>
                          <a:pt x="1402" y="374"/>
                        </a:lnTo>
                        <a:lnTo>
                          <a:pt x="1401" y="354"/>
                        </a:lnTo>
                        <a:lnTo>
                          <a:pt x="1401" y="336"/>
                        </a:lnTo>
                        <a:lnTo>
                          <a:pt x="1401" y="319"/>
                        </a:lnTo>
                        <a:lnTo>
                          <a:pt x="1400" y="303"/>
                        </a:lnTo>
                        <a:lnTo>
                          <a:pt x="1400" y="290"/>
                        </a:lnTo>
                        <a:lnTo>
                          <a:pt x="1400" y="280"/>
                        </a:lnTo>
                        <a:lnTo>
                          <a:pt x="1400" y="272"/>
                        </a:lnTo>
                        <a:lnTo>
                          <a:pt x="1398" y="259"/>
                        </a:lnTo>
                        <a:lnTo>
                          <a:pt x="1394" y="249"/>
                        </a:lnTo>
                        <a:lnTo>
                          <a:pt x="1387" y="241"/>
                        </a:lnTo>
                        <a:lnTo>
                          <a:pt x="1380" y="234"/>
                        </a:lnTo>
                        <a:lnTo>
                          <a:pt x="1372" y="230"/>
                        </a:lnTo>
                        <a:lnTo>
                          <a:pt x="1365" y="225"/>
                        </a:lnTo>
                        <a:lnTo>
                          <a:pt x="1361" y="224"/>
                        </a:lnTo>
                        <a:lnTo>
                          <a:pt x="1359" y="223"/>
                        </a:lnTo>
                        <a:lnTo>
                          <a:pt x="1373" y="169"/>
                        </a:lnTo>
                        <a:lnTo>
                          <a:pt x="1370" y="168"/>
                        </a:lnTo>
                        <a:lnTo>
                          <a:pt x="1361" y="165"/>
                        </a:lnTo>
                        <a:lnTo>
                          <a:pt x="1349" y="160"/>
                        </a:lnTo>
                        <a:lnTo>
                          <a:pt x="1331" y="154"/>
                        </a:lnTo>
                        <a:lnTo>
                          <a:pt x="1311" y="147"/>
                        </a:lnTo>
                        <a:lnTo>
                          <a:pt x="1287" y="138"/>
                        </a:lnTo>
                        <a:lnTo>
                          <a:pt x="1262" y="129"/>
                        </a:lnTo>
                        <a:lnTo>
                          <a:pt x="1234" y="120"/>
                        </a:lnTo>
                        <a:lnTo>
                          <a:pt x="1207" y="110"/>
                        </a:lnTo>
                        <a:lnTo>
                          <a:pt x="1179" y="101"/>
                        </a:lnTo>
                        <a:lnTo>
                          <a:pt x="1152" y="91"/>
                        </a:lnTo>
                        <a:lnTo>
                          <a:pt x="1125" y="83"/>
                        </a:lnTo>
                        <a:lnTo>
                          <a:pt x="1101" y="74"/>
                        </a:lnTo>
                        <a:lnTo>
                          <a:pt x="1079" y="68"/>
                        </a:lnTo>
                        <a:lnTo>
                          <a:pt x="1060" y="63"/>
                        </a:lnTo>
                        <a:lnTo>
                          <a:pt x="1046" y="59"/>
                        </a:lnTo>
                        <a:lnTo>
                          <a:pt x="1020" y="52"/>
                        </a:lnTo>
                        <a:lnTo>
                          <a:pt x="998" y="46"/>
                        </a:lnTo>
                        <a:lnTo>
                          <a:pt x="979" y="41"/>
                        </a:lnTo>
                        <a:lnTo>
                          <a:pt x="961" y="35"/>
                        </a:lnTo>
                        <a:lnTo>
                          <a:pt x="947" y="30"/>
                        </a:lnTo>
                        <a:lnTo>
                          <a:pt x="937" y="26"/>
                        </a:lnTo>
                        <a:lnTo>
                          <a:pt x="929" y="24"/>
                        </a:lnTo>
                        <a:lnTo>
                          <a:pt x="927" y="23"/>
                        </a:lnTo>
                        <a:lnTo>
                          <a:pt x="926" y="22"/>
                        </a:lnTo>
                        <a:lnTo>
                          <a:pt x="924" y="18"/>
                        </a:lnTo>
                        <a:lnTo>
                          <a:pt x="920" y="14"/>
                        </a:lnTo>
                        <a:lnTo>
                          <a:pt x="913" y="8"/>
                        </a:lnTo>
                        <a:lnTo>
                          <a:pt x="906" y="3"/>
                        </a:lnTo>
                        <a:lnTo>
                          <a:pt x="898" y="0"/>
                        </a:lnTo>
                        <a:lnTo>
                          <a:pt x="887" y="0"/>
                        </a:lnTo>
                        <a:lnTo>
                          <a:pt x="875" y="3"/>
                        </a:lnTo>
                        <a:lnTo>
                          <a:pt x="867" y="5"/>
                        </a:lnTo>
                        <a:lnTo>
                          <a:pt x="860" y="8"/>
                        </a:lnTo>
                        <a:lnTo>
                          <a:pt x="851" y="10"/>
                        </a:lnTo>
                        <a:lnTo>
                          <a:pt x="841" y="14"/>
                        </a:lnTo>
                        <a:lnTo>
                          <a:pt x="831" y="16"/>
                        </a:lnTo>
                        <a:lnTo>
                          <a:pt x="820" y="19"/>
                        </a:lnTo>
                        <a:lnTo>
                          <a:pt x="809" y="21"/>
                        </a:lnTo>
                        <a:lnTo>
                          <a:pt x="797" y="23"/>
                        </a:lnTo>
                        <a:lnTo>
                          <a:pt x="785" y="25"/>
                        </a:lnTo>
                        <a:lnTo>
                          <a:pt x="773" y="27"/>
                        </a:lnTo>
                        <a:lnTo>
                          <a:pt x="761" y="29"/>
                        </a:lnTo>
                        <a:lnTo>
                          <a:pt x="750" y="31"/>
                        </a:lnTo>
                        <a:lnTo>
                          <a:pt x="738" y="34"/>
                        </a:lnTo>
                        <a:lnTo>
                          <a:pt x="727" y="35"/>
                        </a:lnTo>
                        <a:lnTo>
                          <a:pt x="716" y="37"/>
                        </a:lnTo>
                        <a:lnTo>
                          <a:pt x="707" y="38"/>
                        </a:lnTo>
                        <a:lnTo>
                          <a:pt x="688" y="41"/>
                        </a:lnTo>
                        <a:lnTo>
                          <a:pt x="670" y="46"/>
                        </a:lnTo>
                        <a:lnTo>
                          <a:pt x="652" y="52"/>
                        </a:lnTo>
                        <a:lnTo>
                          <a:pt x="638" y="59"/>
                        </a:lnTo>
                        <a:lnTo>
                          <a:pt x="624" y="65"/>
                        </a:lnTo>
                        <a:lnTo>
                          <a:pt x="614" y="69"/>
                        </a:lnTo>
                        <a:lnTo>
                          <a:pt x="607" y="73"/>
                        </a:lnTo>
                        <a:lnTo>
                          <a:pt x="605" y="74"/>
                        </a:lnTo>
                        <a:lnTo>
                          <a:pt x="602" y="73"/>
                        </a:lnTo>
                        <a:lnTo>
                          <a:pt x="593" y="71"/>
                        </a:lnTo>
                        <a:lnTo>
                          <a:pt x="579" y="67"/>
                        </a:lnTo>
                        <a:lnTo>
                          <a:pt x="562" y="63"/>
                        </a:lnTo>
                        <a:lnTo>
                          <a:pt x="543" y="58"/>
                        </a:lnTo>
                        <a:lnTo>
                          <a:pt x="523" y="53"/>
                        </a:lnTo>
                        <a:lnTo>
                          <a:pt x="505" y="50"/>
                        </a:lnTo>
                        <a:lnTo>
                          <a:pt x="488" y="48"/>
                        </a:lnTo>
                        <a:lnTo>
                          <a:pt x="471" y="46"/>
                        </a:lnTo>
                        <a:lnTo>
                          <a:pt x="452" y="44"/>
                        </a:lnTo>
                        <a:lnTo>
                          <a:pt x="432" y="42"/>
                        </a:lnTo>
                        <a:lnTo>
                          <a:pt x="412" y="39"/>
                        </a:lnTo>
                        <a:lnTo>
                          <a:pt x="395" y="37"/>
                        </a:lnTo>
                        <a:lnTo>
                          <a:pt x="381" y="35"/>
                        </a:lnTo>
                        <a:lnTo>
                          <a:pt x="371" y="34"/>
                        </a:lnTo>
                        <a:lnTo>
                          <a:pt x="368" y="33"/>
                        </a:lnTo>
                        <a:lnTo>
                          <a:pt x="367" y="35"/>
                        </a:lnTo>
                        <a:lnTo>
                          <a:pt x="363" y="37"/>
                        </a:lnTo>
                        <a:lnTo>
                          <a:pt x="355" y="41"/>
                        </a:lnTo>
                        <a:lnTo>
                          <a:pt x="340" y="47"/>
                        </a:lnTo>
                        <a:lnTo>
                          <a:pt x="318" y="56"/>
                        </a:lnTo>
                        <a:lnTo>
                          <a:pt x="285" y="67"/>
                        </a:lnTo>
                        <a:lnTo>
                          <a:pt x="242" y="81"/>
                        </a:lnTo>
                        <a:lnTo>
                          <a:pt x="218" y="88"/>
                        </a:lnTo>
                        <a:lnTo>
                          <a:pt x="197" y="95"/>
                        </a:lnTo>
                        <a:lnTo>
                          <a:pt x="177" y="102"/>
                        </a:lnTo>
                        <a:lnTo>
                          <a:pt x="160" y="107"/>
                        </a:lnTo>
                        <a:lnTo>
                          <a:pt x="144" y="112"/>
                        </a:lnTo>
                        <a:lnTo>
                          <a:pt x="129" y="117"/>
                        </a:lnTo>
                        <a:lnTo>
                          <a:pt x="117" y="123"/>
                        </a:lnTo>
                        <a:lnTo>
                          <a:pt x="105" y="127"/>
                        </a:lnTo>
                        <a:lnTo>
                          <a:pt x="94" y="131"/>
                        </a:lnTo>
                        <a:lnTo>
                          <a:pt x="84" y="136"/>
                        </a:lnTo>
                        <a:lnTo>
                          <a:pt x="76" y="141"/>
                        </a:lnTo>
                        <a:lnTo>
                          <a:pt x="68" y="146"/>
                        </a:lnTo>
                        <a:lnTo>
                          <a:pt x="61" y="151"/>
                        </a:lnTo>
                        <a:lnTo>
                          <a:pt x="55" y="156"/>
                        </a:lnTo>
                        <a:lnTo>
                          <a:pt x="48" y="162"/>
                        </a:lnTo>
                        <a:lnTo>
                          <a:pt x="42" y="168"/>
                        </a:lnTo>
                        <a:lnTo>
                          <a:pt x="28" y="176"/>
                        </a:lnTo>
                        <a:lnTo>
                          <a:pt x="17" y="185"/>
                        </a:lnTo>
                        <a:lnTo>
                          <a:pt x="10" y="194"/>
                        </a:lnTo>
                        <a:lnTo>
                          <a:pt x="5" y="203"/>
                        </a:lnTo>
                        <a:lnTo>
                          <a:pt x="2" y="212"/>
                        </a:lnTo>
                        <a:lnTo>
                          <a:pt x="0" y="219"/>
                        </a:lnTo>
                        <a:lnTo>
                          <a:pt x="0" y="223"/>
                        </a:lnTo>
                        <a:lnTo>
                          <a:pt x="0" y="225"/>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85" name="Freeform 263">
                    <a:extLst>
                      <a:ext uri="{FF2B5EF4-FFF2-40B4-BE49-F238E27FC236}">
                        <a16:creationId xmlns:a16="http://schemas.microsoft.com/office/drawing/2014/main" id="{E1C4B5A3-D802-4C3F-9371-A06F36987BCD}"/>
                      </a:ext>
                    </a:extLst>
                  </p:cNvPr>
                  <p:cNvSpPr>
                    <a:spLocks noChangeAspect="1"/>
                  </p:cNvSpPr>
                  <p:nvPr/>
                </p:nvSpPr>
                <p:spPr bwMode="auto">
                  <a:xfrm>
                    <a:off x="813" y="3233"/>
                    <a:ext cx="379" cy="159"/>
                  </a:xfrm>
                  <a:custGeom>
                    <a:avLst/>
                    <a:gdLst>
                      <a:gd name="T0" fmla="*/ 0 w 1233"/>
                      <a:gd name="T1" fmla="*/ 0 h 515"/>
                      <a:gd name="T2" fmla="*/ 0 w 1233"/>
                      <a:gd name="T3" fmla="*/ 0 h 515"/>
                      <a:gd name="T4" fmla="*/ 0 w 1233"/>
                      <a:gd name="T5" fmla="*/ 0 h 515"/>
                      <a:gd name="T6" fmla="*/ 0 w 1233"/>
                      <a:gd name="T7" fmla="*/ 0 h 515"/>
                      <a:gd name="T8" fmla="*/ 0 w 1233"/>
                      <a:gd name="T9" fmla="*/ 0 h 515"/>
                      <a:gd name="T10" fmla="*/ 0 w 1233"/>
                      <a:gd name="T11" fmla="*/ 0 h 515"/>
                      <a:gd name="T12" fmla="*/ 0 w 1233"/>
                      <a:gd name="T13" fmla="*/ 0 h 515"/>
                      <a:gd name="T14" fmla="*/ 0 w 1233"/>
                      <a:gd name="T15" fmla="*/ 0 h 515"/>
                      <a:gd name="T16" fmla="*/ 0 w 1233"/>
                      <a:gd name="T17" fmla="*/ 0 h 515"/>
                      <a:gd name="T18" fmla="*/ 0 w 1233"/>
                      <a:gd name="T19" fmla="*/ 0 h 515"/>
                      <a:gd name="T20" fmla="*/ 0 w 1233"/>
                      <a:gd name="T21" fmla="*/ 0 h 515"/>
                      <a:gd name="T22" fmla="*/ 0 w 1233"/>
                      <a:gd name="T23" fmla="*/ 0 h 515"/>
                      <a:gd name="T24" fmla="*/ 0 w 1233"/>
                      <a:gd name="T25" fmla="*/ 0 h 515"/>
                      <a:gd name="T26" fmla="*/ 0 w 1233"/>
                      <a:gd name="T27" fmla="*/ 0 h 515"/>
                      <a:gd name="T28" fmla="*/ 0 w 1233"/>
                      <a:gd name="T29" fmla="*/ 0 h 515"/>
                      <a:gd name="T30" fmla="*/ 0 w 1233"/>
                      <a:gd name="T31" fmla="*/ 0 h 515"/>
                      <a:gd name="T32" fmla="*/ 0 w 1233"/>
                      <a:gd name="T33" fmla="*/ 0 h 515"/>
                      <a:gd name="T34" fmla="*/ 0 w 1233"/>
                      <a:gd name="T35" fmla="*/ 0 h 515"/>
                      <a:gd name="T36" fmla="*/ 0 w 1233"/>
                      <a:gd name="T37" fmla="*/ 0 h 515"/>
                      <a:gd name="T38" fmla="*/ 0 w 1233"/>
                      <a:gd name="T39" fmla="*/ 0 h 515"/>
                      <a:gd name="T40" fmla="*/ 0 w 1233"/>
                      <a:gd name="T41" fmla="*/ 0 h 515"/>
                      <a:gd name="T42" fmla="*/ 0 w 1233"/>
                      <a:gd name="T43" fmla="*/ 0 h 515"/>
                      <a:gd name="T44" fmla="*/ 0 w 1233"/>
                      <a:gd name="T45" fmla="*/ 0 h 515"/>
                      <a:gd name="T46" fmla="*/ 0 w 1233"/>
                      <a:gd name="T47" fmla="*/ 0 h 515"/>
                      <a:gd name="T48" fmla="*/ 0 w 1233"/>
                      <a:gd name="T49" fmla="*/ 0 h 515"/>
                      <a:gd name="T50" fmla="*/ 0 w 1233"/>
                      <a:gd name="T51" fmla="*/ 0 h 515"/>
                      <a:gd name="T52" fmla="*/ 0 w 1233"/>
                      <a:gd name="T53" fmla="*/ 0 h 515"/>
                      <a:gd name="T54" fmla="*/ 0 w 1233"/>
                      <a:gd name="T55" fmla="*/ 0 h 515"/>
                      <a:gd name="T56" fmla="*/ 0 w 1233"/>
                      <a:gd name="T57" fmla="*/ 0 h 515"/>
                      <a:gd name="T58" fmla="*/ 0 w 1233"/>
                      <a:gd name="T59" fmla="*/ 0 h 515"/>
                      <a:gd name="T60" fmla="*/ 0 w 1233"/>
                      <a:gd name="T61" fmla="*/ 0 h 515"/>
                      <a:gd name="T62" fmla="*/ 0 w 1233"/>
                      <a:gd name="T63" fmla="*/ 0 h 515"/>
                      <a:gd name="T64" fmla="*/ 0 w 1233"/>
                      <a:gd name="T65" fmla="*/ 0 h 515"/>
                      <a:gd name="T66" fmla="*/ 0 w 1233"/>
                      <a:gd name="T67" fmla="*/ 0 h 515"/>
                      <a:gd name="T68" fmla="*/ 0 w 1233"/>
                      <a:gd name="T69" fmla="*/ 0 h 515"/>
                      <a:gd name="T70" fmla="*/ 0 w 1233"/>
                      <a:gd name="T71" fmla="*/ 0 h 515"/>
                      <a:gd name="T72" fmla="*/ 0 w 1233"/>
                      <a:gd name="T73" fmla="*/ 0 h 515"/>
                      <a:gd name="T74" fmla="*/ 0 w 1233"/>
                      <a:gd name="T75" fmla="*/ 0 h 515"/>
                      <a:gd name="T76" fmla="*/ 0 w 1233"/>
                      <a:gd name="T77" fmla="*/ 0 h 515"/>
                      <a:gd name="T78" fmla="*/ 0 w 1233"/>
                      <a:gd name="T79" fmla="*/ 0 h 515"/>
                      <a:gd name="T80" fmla="*/ 0 w 1233"/>
                      <a:gd name="T81" fmla="*/ 0 h 515"/>
                      <a:gd name="T82" fmla="*/ 0 w 1233"/>
                      <a:gd name="T83" fmla="*/ 0 h 515"/>
                      <a:gd name="T84" fmla="*/ 0 w 1233"/>
                      <a:gd name="T85" fmla="*/ 0 h 515"/>
                      <a:gd name="T86" fmla="*/ 0 w 1233"/>
                      <a:gd name="T87" fmla="*/ 0 h 515"/>
                      <a:gd name="T88" fmla="*/ 0 w 1233"/>
                      <a:gd name="T89" fmla="*/ 0 h 515"/>
                      <a:gd name="T90" fmla="*/ 0 w 1233"/>
                      <a:gd name="T91" fmla="*/ 0 h 515"/>
                      <a:gd name="T92" fmla="*/ 0 w 1233"/>
                      <a:gd name="T93" fmla="*/ 0 h 515"/>
                      <a:gd name="T94" fmla="*/ 0 w 1233"/>
                      <a:gd name="T95" fmla="*/ 0 h 515"/>
                      <a:gd name="T96" fmla="*/ 0 w 1233"/>
                      <a:gd name="T97" fmla="*/ 0 h 515"/>
                      <a:gd name="T98" fmla="*/ 0 w 1233"/>
                      <a:gd name="T99" fmla="*/ 0 h 5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233"/>
                      <a:gd name="T151" fmla="*/ 0 h 515"/>
                      <a:gd name="T152" fmla="*/ 1233 w 1233"/>
                      <a:gd name="T153" fmla="*/ 515 h 51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233" h="515">
                        <a:moveTo>
                          <a:pt x="35" y="0"/>
                        </a:moveTo>
                        <a:lnTo>
                          <a:pt x="52" y="7"/>
                        </a:lnTo>
                        <a:lnTo>
                          <a:pt x="68" y="22"/>
                        </a:lnTo>
                        <a:lnTo>
                          <a:pt x="82" y="42"/>
                        </a:lnTo>
                        <a:lnTo>
                          <a:pt x="97" y="64"/>
                        </a:lnTo>
                        <a:lnTo>
                          <a:pt x="111" y="87"/>
                        </a:lnTo>
                        <a:lnTo>
                          <a:pt x="124" y="110"/>
                        </a:lnTo>
                        <a:lnTo>
                          <a:pt x="138" y="131"/>
                        </a:lnTo>
                        <a:lnTo>
                          <a:pt x="153" y="147"/>
                        </a:lnTo>
                        <a:lnTo>
                          <a:pt x="166" y="159"/>
                        </a:lnTo>
                        <a:lnTo>
                          <a:pt x="179" y="171"/>
                        </a:lnTo>
                        <a:lnTo>
                          <a:pt x="190" y="179"/>
                        </a:lnTo>
                        <a:lnTo>
                          <a:pt x="203" y="187"/>
                        </a:lnTo>
                        <a:lnTo>
                          <a:pt x="215" y="192"/>
                        </a:lnTo>
                        <a:lnTo>
                          <a:pt x="228" y="194"/>
                        </a:lnTo>
                        <a:lnTo>
                          <a:pt x="243" y="193"/>
                        </a:lnTo>
                        <a:lnTo>
                          <a:pt x="260" y="190"/>
                        </a:lnTo>
                        <a:lnTo>
                          <a:pt x="269" y="187"/>
                        </a:lnTo>
                        <a:lnTo>
                          <a:pt x="280" y="183"/>
                        </a:lnTo>
                        <a:lnTo>
                          <a:pt x="291" y="178"/>
                        </a:lnTo>
                        <a:lnTo>
                          <a:pt x="304" y="173"/>
                        </a:lnTo>
                        <a:lnTo>
                          <a:pt x="316" y="167"/>
                        </a:lnTo>
                        <a:lnTo>
                          <a:pt x="330" y="161"/>
                        </a:lnTo>
                        <a:lnTo>
                          <a:pt x="344" y="154"/>
                        </a:lnTo>
                        <a:lnTo>
                          <a:pt x="357" y="147"/>
                        </a:lnTo>
                        <a:lnTo>
                          <a:pt x="372" y="141"/>
                        </a:lnTo>
                        <a:lnTo>
                          <a:pt x="387" y="133"/>
                        </a:lnTo>
                        <a:lnTo>
                          <a:pt x="401" y="126"/>
                        </a:lnTo>
                        <a:lnTo>
                          <a:pt x="416" y="120"/>
                        </a:lnTo>
                        <a:lnTo>
                          <a:pt x="430" y="112"/>
                        </a:lnTo>
                        <a:lnTo>
                          <a:pt x="444" y="107"/>
                        </a:lnTo>
                        <a:lnTo>
                          <a:pt x="458" y="101"/>
                        </a:lnTo>
                        <a:lnTo>
                          <a:pt x="470" y="96"/>
                        </a:lnTo>
                        <a:lnTo>
                          <a:pt x="495" y="86"/>
                        </a:lnTo>
                        <a:lnTo>
                          <a:pt x="516" y="79"/>
                        </a:lnTo>
                        <a:lnTo>
                          <a:pt x="533" y="71"/>
                        </a:lnTo>
                        <a:lnTo>
                          <a:pt x="550" y="66"/>
                        </a:lnTo>
                        <a:lnTo>
                          <a:pt x="564" y="62"/>
                        </a:lnTo>
                        <a:lnTo>
                          <a:pt x="577" y="58"/>
                        </a:lnTo>
                        <a:lnTo>
                          <a:pt x="591" y="55"/>
                        </a:lnTo>
                        <a:lnTo>
                          <a:pt x="604" y="53"/>
                        </a:lnTo>
                        <a:lnTo>
                          <a:pt x="615" y="49"/>
                        </a:lnTo>
                        <a:lnTo>
                          <a:pt x="627" y="44"/>
                        </a:lnTo>
                        <a:lnTo>
                          <a:pt x="637" y="38"/>
                        </a:lnTo>
                        <a:lnTo>
                          <a:pt x="648" y="34"/>
                        </a:lnTo>
                        <a:lnTo>
                          <a:pt x="659" y="30"/>
                        </a:lnTo>
                        <a:lnTo>
                          <a:pt x="674" y="33"/>
                        </a:lnTo>
                        <a:lnTo>
                          <a:pt x="691" y="39"/>
                        </a:lnTo>
                        <a:lnTo>
                          <a:pt x="712" y="53"/>
                        </a:lnTo>
                        <a:lnTo>
                          <a:pt x="732" y="69"/>
                        </a:lnTo>
                        <a:lnTo>
                          <a:pt x="748" y="85"/>
                        </a:lnTo>
                        <a:lnTo>
                          <a:pt x="760" y="100"/>
                        </a:lnTo>
                        <a:lnTo>
                          <a:pt x="771" y="116"/>
                        </a:lnTo>
                        <a:lnTo>
                          <a:pt x="781" y="133"/>
                        </a:lnTo>
                        <a:lnTo>
                          <a:pt x="792" y="153"/>
                        </a:lnTo>
                        <a:lnTo>
                          <a:pt x="805" y="176"/>
                        </a:lnTo>
                        <a:lnTo>
                          <a:pt x="822" y="202"/>
                        </a:lnTo>
                        <a:lnTo>
                          <a:pt x="838" y="229"/>
                        </a:lnTo>
                        <a:lnTo>
                          <a:pt x="853" y="252"/>
                        </a:lnTo>
                        <a:lnTo>
                          <a:pt x="866" y="271"/>
                        </a:lnTo>
                        <a:lnTo>
                          <a:pt x="877" y="288"/>
                        </a:lnTo>
                        <a:lnTo>
                          <a:pt x="888" y="305"/>
                        </a:lnTo>
                        <a:lnTo>
                          <a:pt x="899" y="321"/>
                        </a:lnTo>
                        <a:lnTo>
                          <a:pt x="912" y="338"/>
                        </a:lnTo>
                        <a:lnTo>
                          <a:pt x="926" y="356"/>
                        </a:lnTo>
                        <a:lnTo>
                          <a:pt x="939" y="373"/>
                        </a:lnTo>
                        <a:lnTo>
                          <a:pt x="951" y="390"/>
                        </a:lnTo>
                        <a:lnTo>
                          <a:pt x="959" y="405"/>
                        </a:lnTo>
                        <a:lnTo>
                          <a:pt x="966" y="416"/>
                        </a:lnTo>
                        <a:lnTo>
                          <a:pt x="973" y="427"/>
                        </a:lnTo>
                        <a:lnTo>
                          <a:pt x="979" y="435"/>
                        </a:lnTo>
                        <a:lnTo>
                          <a:pt x="985" y="443"/>
                        </a:lnTo>
                        <a:lnTo>
                          <a:pt x="993" y="447"/>
                        </a:lnTo>
                        <a:lnTo>
                          <a:pt x="1000" y="450"/>
                        </a:lnTo>
                        <a:lnTo>
                          <a:pt x="1005" y="454"/>
                        </a:lnTo>
                        <a:lnTo>
                          <a:pt x="1010" y="457"/>
                        </a:lnTo>
                        <a:lnTo>
                          <a:pt x="1016" y="459"/>
                        </a:lnTo>
                        <a:lnTo>
                          <a:pt x="1022" y="460"/>
                        </a:lnTo>
                        <a:lnTo>
                          <a:pt x="1030" y="460"/>
                        </a:lnTo>
                        <a:lnTo>
                          <a:pt x="1041" y="459"/>
                        </a:lnTo>
                        <a:lnTo>
                          <a:pt x="1056" y="456"/>
                        </a:lnTo>
                        <a:lnTo>
                          <a:pt x="1071" y="451"/>
                        </a:lnTo>
                        <a:lnTo>
                          <a:pt x="1085" y="445"/>
                        </a:lnTo>
                        <a:lnTo>
                          <a:pt x="1096" y="437"/>
                        </a:lnTo>
                        <a:lnTo>
                          <a:pt x="1108" y="430"/>
                        </a:lnTo>
                        <a:lnTo>
                          <a:pt x="1118" y="423"/>
                        </a:lnTo>
                        <a:lnTo>
                          <a:pt x="1129" y="416"/>
                        </a:lnTo>
                        <a:lnTo>
                          <a:pt x="1140" y="411"/>
                        </a:lnTo>
                        <a:lnTo>
                          <a:pt x="1153" y="408"/>
                        </a:lnTo>
                        <a:lnTo>
                          <a:pt x="1166" y="407"/>
                        </a:lnTo>
                        <a:lnTo>
                          <a:pt x="1179" y="406"/>
                        </a:lnTo>
                        <a:lnTo>
                          <a:pt x="1191" y="406"/>
                        </a:lnTo>
                        <a:lnTo>
                          <a:pt x="1201" y="406"/>
                        </a:lnTo>
                        <a:lnTo>
                          <a:pt x="1211" y="407"/>
                        </a:lnTo>
                        <a:lnTo>
                          <a:pt x="1218" y="407"/>
                        </a:lnTo>
                        <a:lnTo>
                          <a:pt x="1222" y="408"/>
                        </a:lnTo>
                        <a:lnTo>
                          <a:pt x="1224" y="408"/>
                        </a:lnTo>
                        <a:lnTo>
                          <a:pt x="1225" y="408"/>
                        </a:lnTo>
                        <a:lnTo>
                          <a:pt x="1229" y="408"/>
                        </a:lnTo>
                        <a:lnTo>
                          <a:pt x="1232" y="408"/>
                        </a:lnTo>
                        <a:lnTo>
                          <a:pt x="1233" y="410"/>
                        </a:lnTo>
                        <a:lnTo>
                          <a:pt x="1233" y="413"/>
                        </a:lnTo>
                        <a:lnTo>
                          <a:pt x="1228" y="420"/>
                        </a:lnTo>
                        <a:lnTo>
                          <a:pt x="1218" y="428"/>
                        </a:lnTo>
                        <a:lnTo>
                          <a:pt x="1202" y="441"/>
                        </a:lnTo>
                        <a:lnTo>
                          <a:pt x="1185" y="453"/>
                        </a:lnTo>
                        <a:lnTo>
                          <a:pt x="1171" y="464"/>
                        </a:lnTo>
                        <a:lnTo>
                          <a:pt x="1158" y="472"/>
                        </a:lnTo>
                        <a:lnTo>
                          <a:pt x="1148" y="478"/>
                        </a:lnTo>
                        <a:lnTo>
                          <a:pt x="1136" y="484"/>
                        </a:lnTo>
                        <a:lnTo>
                          <a:pt x="1124" y="489"/>
                        </a:lnTo>
                        <a:lnTo>
                          <a:pt x="1109" y="493"/>
                        </a:lnTo>
                        <a:lnTo>
                          <a:pt x="1091" y="498"/>
                        </a:lnTo>
                        <a:lnTo>
                          <a:pt x="1071" y="503"/>
                        </a:lnTo>
                        <a:lnTo>
                          <a:pt x="1053" y="509"/>
                        </a:lnTo>
                        <a:lnTo>
                          <a:pt x="1037" y="513"/>
                        </a:lnTo>
                        <a:lnTo>
                          <a:pt x="1020" y="515"/>
                        </a:lnTo>
                        <a:lnTo>
                          <a:pt x="1004" y="514"/>
                        </a:lnTo>
                        <a:lnTo>
                          <a:pt x="987" y="510"/>
                        </a:lnTo>
                        <a:lnTo>
                          <a:pt x="971" y="501"/>
                        </a:lnTo>
                        <a:lnTo>
                          <a:pt x="952" y="489"/>
                        </a:lnTo>
                        <a:lnTo>
                          <a:pt x="935" y="475"/>
                        </a:lnTo>
                        <a:lnTo>
                          <a:pt x="923" y="466"/>
                        </a:lnTo>
                        <a:lnTo>
                          <a:pt x="915" y="458"/>
                        </a:lnTo>
                        <a:lnTo>
                          <a:pt x="909" y="450"/>
                        </a:lnTo>
                        <a:lnTo>
                          <a:pt x="902" y="439"/>
                        </a:lnTo>
                        <a:lnTo>
                          <a:pt x="894" y="426"/>
                        </a:lnTo>
                        <a:lnTo>
                          <a:pt x="883" y="405"/>
                        </a:lnTo>
                        <a:lnTo>
                          <a:pt x="867" y="376"/>
                        </a:lnTo>
                        <a:lnTo>
                          <a:pt x="857" y="359"/>
                        </a:lnTo>
                        <a:lnTo>
                          <a:pt x="847" y="342"/>
                        </a:lnTo>
                        <a:lnTo>
                          <a:pt x="836" y="325"/>
                        </a:lnTo>
                        <a:lnTo>
                          <a:pt x="827" y="308"/>
                        </a:lnTo>
                        <a:lnTo>
                          <a:pt x="816" y="293"/>
                        </a:lnTo>
                        <a:lnTo>
                          <a:pt x="806" y="277"/>
                        </a:lnTo>
                        <a:lnTo>
                          <a:pt x="796" y="262"/>
                        </a:lnTo>
                        <a:lnTo>
                          <a:pt x="785" y="248"/>
                        </a:lnTo>
                        <a:lnTo>
                          <a:pt x="775" y="234"/>
                        </a:lnTo>
                        <a:lnTo>
                          <a:pt x="765" y="220"/>
                        </a:lnTo>
                        <a:lnTo>
                          <a:pt x="757" y="208"/>
                        </a:lnTo>
                        <a:lnTo>
                          <a:pt x="748" y="196"/>
                        </a:lnTo>
                        <a:lnTo>
                          <a:pt x="740" y="186"/>
                        </a:lnTo>
                        <a:lnTo>
                          <a:pt x="733" y="176"/>
                        </a:lnTo>
                        <a:lnTo>
                          <a:pt x="726" y="168"/>
                        </a:lnTo>
                        <a:lnTo>
                          <a:pt x="721" y="161"/>
                        </a:lnTo>
                        <a:lnTo>
                          <a:pt x="713" y="147"/>
                        </a:lnTo>
                        <a:lnTo>
                          <a:pt x="705" y="133"/>
                        </a:lnTo>
                        <a:lnTo>
                          <a:pt x="699" y="121"/>
                        </a:lnTo>
                        <a:lnTo>
                          <a:pt x="693" y="110"/>
                        </a:lnTo>
                        <a:lnTo>
                          <a:pt x="685" y="101"/>
                        </a:lnTo>
                        <a:lnTo>
                          <a:pt x="675" y="96"/>
                        </a:lnTo>
                        <a:lnTo>
                          <a:pt x="663" y="93"/>
                        </a:lnTo>
                        <a:lnTo>
                          <a:pt x="647" y="96"/>
                        </a:lnTo>
                        <a:lnTo>
                          <a:pt x="630" y="99"/>
                        </a:lnTo>
                        <a:lnTo>
                          <a:pt x="616" y="101"/>
                        </a:lnTo>
                        <a:lnTo>
                          <a:pt x="604" y="102"/>
                        </a:lnTo>
                        <a:lnTo>
                          <a:pt x="591" y="104"/>
                        </a:lnTo>
                        <a:lnTo>
                          <a:pt x="574" y="108"/>
                        </a:lnTo>
                        <a:lnTo>
                          <a:pt x="554" y="114"/>
                        </a:lnTo>
                        <a:lnTo>
                          <a:pt x="528" y="125"/>
                        </a:lnTo>
                        <a:lnTo>
                          <a:pt x="494" y="141"/>
                        </a:lnTo>
                        <a:lnTo>
                          <a:pt x="460" y="157"/>
                        </a:lnTo>
                        <a:lnTo>
                          <a:pt x="435" y="170"/>
                        </a:lnTo>
                        <a:lnTo>
                          <a:pt x="416" y="180"/>
                        </a:lnTo>
                        <a:lnTo>
                          <a:pt x="402" y="188"/>
                        </a:lnTo>
                        <a:lnTo>
                          <a:pt x="390" y="194"/>
                        </a:lnTo>
                        <a:lnTo>
                          <a:pt x="378" y="199"/>
                        </a:lnTo>
                        <a:lnTo>
                          <a:pt x="366" y="204"/>
                        </a:lnTo>
                        <a:lnTo>
                          <a:pt x="348" y="209"/>
                        </a:lnTo>
                        <a:lnTo>
                          <a:pt x="337" y="212"/>
                        </a:lnTo>
                        <a:lnTo>
                          <a:pt x="327" y="215"/>
                        </a:lnTo>
                        <a:lnTo>
                          <a:pt x="316" y="219"/>
                        </a:lnTo>
                        <a:lnTo>
                          <a:pt x="306" y="223"/>
                        </a:lnTo>
                        <a:lnTo>
                          <a:pt x="295" y="228"/>
                        </a:lnTo>
                        <a:lnTo>
                          <a:pt x="284" y="232"/>
                        </a:lnTo>
                        <a:lnTo>
                          <a:pt x="273" y="236"/>
                        </a:lnTo>
                        <a:lnTo>
                          <a:pt x="262" y="239"/>
                        </a:lnTo>
                        <a:lnTo>
                          <a:pt x="251" y="242"/>
                        </a:lnTo>
                        <a:lnTo>
                          <a:pt x="240" y="244"/>
                        </a:lnTo>
                        <a:lnTo>
                          <a:pt x="229" y="247"/>
                        </a:lnTo>
                        <a:lnTo>
                          <a:pt x="219" y="247"/>
                        </a:lnTo>
                        <a:lnTo>
                          <a:pt x="208" y="245"/>
                        </a:lnTo>
                        <a:lnTo>
                          <a:pt x="198" y="243"/>
                        </a:lnTo>
                        <a:lnTo>
                          <a:pt x="187" y="240"/>
                        </a:lnTo>
                        <a:lnTo>
                          <a:pt x="178" y="235"/>
                        </a:lnTo>
                        <a:lnTo>
                          <a:pt x="160" y="223"/>
                        </a:lnTo>
                        <a:lnTo>
                          <a:pt x="145" y="212"/>
                        </a:lnTo>
                        <a:lnTo>
                          <a:pt x="134" y="200"/>
                        </a:lnTo>
                        <a:lnTo>
                          <a:pt x="122" y="189"/>
                        </a:lnTo>
                        <a:lnTo>
                          <a:pt x="112" y="177"/>
                        </a:lnTo>
                        <a:lnTo>
                          <a:pt x="100" y="164"/>
                        </a:lnTo>
                        <a:lnTo>
                          <a:pt x="89" y="148"/>
                        </a:lnTo>
                        <a:lnTo>
                          <a:pt x="74" y="131"/>
                        </a:lnTo>
                        <a:lnTo>
                          <a:pt x="59" y="113"/>
                        </a:lnTo>
                        <a:lnTo>
                          <a:pt x="48" y="97"/>
                        </a:lnTo>
                        <a:lnTo>
                          <a:pt x="38" y="82"/>
                        </a:lnTo>
                        <a:lnTo>
                          <a:pt x="31" y="68"/>
                        </a:lnTo>
                        <a:lnTo>
                          <a:pt x="26" y="58"/>
                        </a:lnTo>
                        <a:lnTo>
                          <a:pt x="23" y="50"/>
                        </a:lnTo>
                        <a:lnTo>
                          <a:pt x="21" y="45"/>
                        </a:lnTo>
                        <a:lnTo>
                          <a:pt x="20" y="43"/>
                        </a:lnTo>
                        <a:lnTo>
                          <a:pt x="0" y="0"/>
                        </a:lnTo>
                        <a:lnTo>
                          <a:pt x="35" y="0"/>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86" name="Freeform 264">
                    <a:extLst>
                      <a:ext uri="{FF2B5EF4-FFF2-40B4-BE49-F238E27FC236}">
                        <a16:creationId xmlns:a16="http://schemas.microsoft.com/office/drawing/2014/main" id="{50B83930-2CD0-44C3-B6D5-4878F72EE2F7}"/>
                      </a:ext>
                    </a:extLst>
                  </p:cNvPr>
                  <p:cNvSpPr>
                    <a:spLocks noChangeAspect="1"/>
                  </p:cNvSpPr>
                  <p:nvPr/>
                </p:nvSpPr>
                <p:spPr bwMode="auto">
                  <a:xfrm>
                    <a:off x="827" y="3131"/>
                    <a:ext cx="189" cy="66"/>
                  </a:xfrm>
                  <a:custGeom>
                    <a:avLst/>
                    <a:gdLst>
                      <a:gd name="T0" fmla="*/ 0 w 614"/>
                      <a:gd name="T1" fmla="*/ 0 h 216"/>
                      <a:gd name="T2" fmla="*/ 0 w 614"/>
                      <a:gd name="T3" fmla="*/ 0 h 216"/>
                      <a:gd name="T4" fmla="*/ 0 w 614"/>
                      <a:gd name="T5" fmla="*/ 0 h 216"/>
                      <a:gd name="T6" fmla="*/ 0 w 614"/>
                      <a:gd name="T7" fmla="*/ 0 h 216"/>
                      <a:gd name="T8" fmla="*/ 0 w 614"/>
                      <a:gd name="T9" fmla="*/ 0 h 216"/>
                      <a:gd name="T10" fmla="*/ 0 w 614"/>
                      <a:gd name="T11" fmla="*/ 0 h 216"/>
                      <a:gd name="T12" fmla="*/ 0 w 614"/>
                      <a:gd name="T13" fmla="*/ 0 h 216"/>
                      <a:gd name="T14" fmla="*/ 0 w 614"/>
                      <a:gd name="T15" fmla="*/ 0 h 216"/>
                      <a:gd name="T16" fmla="*/ 0 w 614"/>
                      <a:gd name="T17" fmla="*/ 0 h 216"/>
                      <a:gd name="T18" fmla="*/ 0 w 614"/>
                      <a:gd name="T19" fmla="*/ 0 h 216"/>
                      <a:gd name="T20" fmla="*/ 0 w 614"/>
                      <a:gd name="T21" fmla="*/ 0 h 216"/>
                      <a:gd name="T22" fmla="*/ 0 w 614"/>
                      <a:gd name="T23" fmla="*/ 0 h 216"/>
                      <a:gd name="T24" fmla="*/ 0 w 614"/>
                      <a:gd name="T25" fmla="*/ 0 h 216"/>
                      <a:gd name="T26" fmla="*/ 0 w 614"/>
                      <a:gd name="T27" fmla="*/ 0 h 216"/>
                      <a:gd name="T28" fmla="*/ 0 w 614"/>
                      <a:gd name="T29" fmla="*/ 0 h 216"/>
                      <a:gd name="T30" fmla="*/ 0 w 614"/>
                      <a:gd name="T31" fmla="*/ 0 h 216"/>
                      <a:gd name="T32" fmla="*/ 0 w 614"/>
                      <a:gd name="T33" fmla="*/ 0 h 216"/>
                      <a:gd name="T34" fmla="*/ 0 w 614"/>
                      <a:gd name="T35" fmla="*/ 0 h 216"/>
                      <a:gd name="T36" fmla="*/ 0 w 614"/>
                      <a:gd name="T37" fmla="*/ 0 h 216"/>
                      <a:gd name="T38" fmla="*/ 0 w 614"/>
                      <a:gd name="T39" fmla="*/ 0 h 216"/>
                      <a:gd name="T40" fmla="*/ 0 w 614"/>
                      <a:gd name="T41" fmla="*/ 0 h 216"/>
                      <a:gd name="T42" fmla="*/ 0 w 614"/>
                      <a:gd name="T43" fmla="*/ 0 h 216"/>
                      <a:gd name="T44" fmla="*/ 0 w 614"/>
                      <a:gd name="T45" fmla="*/ 0 h 216"/>
                      <a:gd name="T46" fmla="*/ 0 w 614"/>
                      <a:gd name="T47" fmla="*/ 0 h 216"/>
                      <a:gd name="T48" fmla="*/ 0 w 614"/>
                      <a:gd name="T49" fmla="*/ 0 h 216"/>
                      <a:gd name="T50" fmla="*/ 0 w 614"/>
                      <a:gd name="T51" fmla="*/ 0 h 216"/>
                      <a:gd name="T52" fmla="*/ 0 w 614"/>
                      <a:gd name="T53" fmla="*/ 0 h 216"/>
                      <a:gd name="T54" fmla="*/ 0 w 614"/>
                      <a:gd name="T55" fmla="*/ 0 h 216"/>
                      <a:gd name="T56" fmla="*/ 0 w 614"/>
                      <a:gd name="T57" fmla="*/ 0 h 216"/>
                      <a:gd name="T58" fmla="*/ 0 w 614"/>
                      <a:gd name="T59" fmla="*/ 0 h 216"/>
                      <a:gd name="T60" fmla="*/ 0 w 614"/>
                      <a:gd name="T61" fmla="*/ 0 h 216"/>
                      <a:gd name="T62" fmla="*/ 0 w 614"/>
                      <a:gd name="T63" fmla="*/ 0 h 216"/>
                      <a:gd name="T64" fmla="*/ 0 w 614"/>
                      <a:gd name="T65" fmla="*/ 0 h 216"/>
                      <a:gd name="T66" fmla="*/ 0 w 614"/>
                      <a:gd name="T67" fmla="*/ 0 h 216"/>
                      <a:gd name="T68" fmla="*/ 0 w 614"/>
                      <a:gd name="T69" fmla="*/ 0 h 216"/>
                      <a:gd name="T70" fmla="*/ 0 w 614"/>
                      <a:gd name="T71" fmla="*/ 0 h 216"/>
                      <a:gd name="T72" fmla="*/ 0 w 614"/>
                      <a:gd name="T73" fmla="*/ 0 h 216"/>
                      <a:gd name="T74" fmla="*/ 0 w 614"/>
                      <a:gd name="T75" fmla="*/ 0 h 216"/>
                      <a:gd name="T76" fmla="*/ 0 w 614"/>
                      <a:gd name="T77" fmla="*/ 0 h 216"/>
                      <a:gd name="T78" fmla="*/ 0 w 614"/>
                      <a:gd name="T79" fmla="*/ 0 h 216"/>
                      <a:gd name="T80" fmla="*/ 0 w 614"/>
                      <a:gd name="T81" fmla="*/ 0 h 216"/>
                      <a:gd name="T82" fmla="*/ 0 w 614"/>
                      <a:gd name="T83" fmla="*/ 0 h 216"/>
                      <a:gd name="T84" fmla="*/ 0 w 614"/>
                      <a:gd name="T85" fmla="*/ 0 h 216"/>
                      <a:gd name="T86" fmla="*/ 0 w 614"/>
                      <a:gd name="T87" fmla="*/ 0 h 216"/>
                      <a:gd name="T88" fmla="*/ 0 w 614"/>
                      <a:gd name="T89" fmla="*/ 0 h 216"/>
                      <a:gd name="T90" fmla="*/ 0 w 614"/>
                      <a:gd name="T91" fmla="*/ 0 h 216"/>
                      <a:gd name="T92" fmla="*/ 0 w 614"/>
                      <a:gd name="T93" fmla="*/ 0 h 216"/>
                      <a:gd name="T94" fmla="*/ 0 w 614"/>
                      <a:gd name="T95" fmla="*/ 0 h 216"/>
                      <a:gd name="T96" fmla="*/ 0 w 614"/>
                      <a:gd name="T97" fmla="*/ 0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4"/>
                      <a:gd name="T148" fmla="*/ 0 h 216"/>
                      <a:gd name="T149" fmla="*/ 614 w 614"/>
                      <a:gd name="T150" fmla="*/ 216 h 2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4" h="216">
                        <a:moveTo>
                          <a:pt x="0" y="22"/>
                        </a:moveTo>
                        <a:lnTo>
                          <a:pt x="1" y="19"/>
                        </a:lnTo>
                        <a:lnTo>
                          <a:pt x="3" y="14"/>
                        </a:lnTo>
                        <a:lnTo>
                          <a:pt x="8" y="8"/>
                        </a:lnTo>
                        <a:lnTo>
                          <a:pt x="14" y="3"/>
                        </a:lnTo>
                        <a:lnTo>
                          <a:pt x="23" y="0"/>
                        </a:lnTo>
                        <a:lnTo>
                          <a:pt x="33" y="0"/>
                        </a:lnTo>
                        <a:lnTo>
                          <a:pt x="47" y="5"/>
                        </a:lnTo>
                        <a:lnTo>
                          <a:pt x="62" y="18"/>
                        </a:lnTo>
                        <a:lnTo>
                          <a:pt x="78" y="35"/>
                        </a:lnTo>
                        <a:lnTo>
                          <a:pt x="96" y="50"/>
                        </a:lnTo>
                        <a:lnTo>
                          <a:pt x="114" y="65"/>
                        </a:lnTo>
                        <a:lnTo>
                          <a:pt x="134" y="77"/>
                        </a:lnTo>
                        <a:lnTo>
                          <a:pt x="153" y="90"/>
                        </a:lnTo>
                        <a:lnTo>
                          <a:pt x="174" y="101"/>
                        </a:lnTo>
                        <a:lnTo>
                          <a:pt x="194" y="112"/>
                        </a:lnTo>
                        <a:lnTo>
                          <a:pt x="215" y="123"/>
                        </a:lnTo>
                        <a:lnTo>
                          <a:pt x="234" y="134"/>
                        </a:lnTo>
                        <a:lnTo>
                          <a:pt x="248" y="143"/>
                        </a:lnTo>
                        <a:lnTo>
                          <a:pt x="261" y="152"/>
                        </a:lnTo>
                        <a:lnTo>
                          <a:pt x="271" y="158"/>
                        </a:lnTo>
                        <a:lnTo>
                          <a:pt x="282" y="163"/>
                        </a:lnTo>
                        <a:lnTo>
                          <a:pt x="293" y="166"/>
                        </a:lnTo>
                        <a:lnTo>
                          <a:pt x="306" y="168"/>
                        </a:lnTo>
                        <a:lnTo>
                          <a:pt x="322" y="168"/>
                        </a:lnTo>
                        <a:lnTo>
                          <a:pt x="337" y="167"/>
                        </a:lnTo>
                        <a:lnTo>
                          <a:pt x="351" y="164"/>
                        </a:lnTo>
                        <a:lnTo>
                          <a:pt x="365" y="162"/>
                        </a:lnTo>
                        <a:lnTo>
                          <a:pt x="377" y="158"/>
                        </a:lnTo>
                        <a:lnTo>
                          <a:pt x="391" y="154"/>
                        </a:lnTo>
                        <a:lnTo>
                          <a:pt x="408" y="148"/>
                        </a:lnTo>
                        <a:lnTo>
                          <a:pt x="428" y="142"/>
                        </a:lnTo>
                        <a:lnTo>
                          <a:pt x="452" y="136"/>
                        </a:lnTo>
                        <a:lnTo>
                          <a:pt x="475" y="129"/>
                        </a:lnTo>
                        <a:lnTo>
                          <a:pt x="493" y="121"/>
                        </a:lnTo>
                        <a:lnTo>
                          <a:pt x="505" y="114"/>
                        </a:lnTo>
                        <a:lnTo>
                          <a:pt x="516" y="108"/>
                        </a:lnTo>
                        <a:lnTo>
                          <a:pt x="524" y="102"/>
                        </a:lnTo>
                        <a:lnTo>
                          <a:pt x="532" y="100"/>
                        </a:lnTo>
                        <a:lnTo>
                          <a:pt x="543" y="100"/>
                        </a:lnTo>
                        <a:lnTo>
                          <a:pt x="555" y="103"/>
                        </a:lnTo>
                        <a:lnTo>
                          <a:pt x="569" y="109"/>
                        </a:lnTo>
                        <a:lnTo>
                          <a:pt x="581" y="112"/>
                        </a:lnTo>
                        <a:lnTo>
                          <a:pt x="591" y="116"/>
                        </a:lnTo>
                        <a:lnTo>
                          <a:pt x="600" y="118"/>
                        </a:lnTo>
                        <a:lnTo>
                          <a:pt x="606" y="120"/>
                        </a:lnTo>
                        <a:lnTo>
                          <a:pt x="610" y="122"/>
                        </a:lnTo>
                        <a:lnTo>
                          <a:pt x="613" y="123"/>
                        </a:lnTo>
                        <a:lnTo>
                          <a:pt x="614" y="123"/>
                        </a:lnTo>
                        <a:lnTo>
                          <a:pt x="592" y="130"/>
                        </a:lnTo>
                        <a:lnTo>
                          <a:pt x="574" y="134"/>
                        </a:lnTo>
                        <a:lnTo>
                          <a:pt x="562" y="138"/>
                        </a:lnTo>
                        <a:lnTo>
                          <a:pt x="550" y="141"/>
                        </a:lnTo>
                        <a:lnTo>
                          <a:pt x="541" y="143"/>
                        </a:lnTo>
                        <a:lnTo>
                          <a:pt x="530" y="146"/>
                        </a:lnTo>
                        <a:lnTo>
                          <a:pt x="517" y="151"/>
                        </a:lnTo>
                        <a:lnTo>
                          <a:pt x="501" y="156"/>
                        </a:lnTo>
                        <a:lnTo>
                          <a:pt x="484" y="161"/>
                        </a:lnTo>
                        <a:lnTo>
                          <a:pt x="471" y="166"/>
                        </a:lnTo>
                        <a:lnTo>
                          <a:pt x="460" y="170"/>
                        </a:lnTo>
                        <a:lnTo>
                          <a:pt x="450" y="175"/>
                        </a:lnTo>
                        <a:lnTo>
                          <a:pt x="439" y="179"/>
                        </a:lnTo>
                        <a:lnTo>
                          <a:pt x="428" y="184"/>
                        </a:lnTo>
                        <a:lnTo>
                          <a:pt x="413" y="188"/>
                        </a:lnTo>
                        <a:lnTo>
                          <a:pt x="396" y="195"/>
                        </a:lnTo>
                        <a:lnTo>
                          <a:pt x="379" y="201"/>
                        </a:lnTo>
                        <a:lnTo>
                          <a:pt x="366" y="206"/>
                        </a:lnTo>
                        <a:lnTo>
                          <a:pt x="355" y="211"/>
                        </a:lnTo>
                        <a:lnTo>
                          <a:pt x="346" y="215"/>
                        </a:lnTo>
                        <a:lnTo>
                          <a:pt x="335" y="216"/>
                        </a:lnTo>
                        <a:lnTo>
                          <a:pt x="325" y="216"/>
                        </a:lnTo>
                        <a:lnTo>
                          <a:pt x="310" y="212"/>
                        </a:lnTo>
                        <a:lnTo>
                          <a:pt x="292" y="207"/>
                        </a:lnTo>
                        <a:lnTo>
                          <a:pt x="282" y="203"/>
                        </a:lnTo>
                        <a:lnTo>
                          <a:pt x="270" y="200"/>
                        </a:lnTo>
                        <a:lnTo>
                          <a:pt x="259" y="196"/>
                        </a:lnTo>
                        <a:lnTo>
                          <a:pt x="247" y="190"/>
                        </a:lnTo>
                        <a:lnTo>
                          <a:pt x="236" y="186"/>
                        </a:lnTo>
                        <a:lnTo>
                          <a:pt x="223" y="181"/>
                        </a:lnTo>
                        <a:lnTo>
                          <a:pt x="212" y="176"/>
                        </a:lnTo>
                        <a:lnTo>
                          <a:pt x="199" y="170"/>
                        </a:lnTo>
                        <a:lnTo>
                          <a:pt x="187" y="165"/>
                        </a:lnTo>
                        <a:lnTo>
                          <a:pt x="176" y="160"/>
                        </a:lnTo>
                        <a:lnTo>
                          <a:pt x="165" y="155"/>
                        </a:lnTo>
                        <a:lnTo>
                          <a:pt x="155" y="148"/>
                        </a:lnTo>
                        <a:lnTo>
                          <a:pt x="144" y="143"/>
                        </a:lnTo>
                        <a:lnTo>
                          <a:pt x="136" y="138"/>
                        </a:lnTo>
                        <a:lnTo>
                          <a:pt x="128" y="132"/>
                        </a:lnTo>
                        <a:lnTo>
                          <a:pt x="120" y="126"/>
                        </a:lnTo>
                        <a:lnTo>
                          <a:pt x="106" y="115"/>
                        </a:lnTo>
                        <a:lnTo>
                          <a:pt x="89" y="103"/>
                        </a:lnTo>
                        <a:lnTo>
                          <a:pt x="71" y="93"/>
                        </a:lnTo>
                        <a:lnTo>
                          <a:pt x="53" y="82"/>
                        </a:lnTo>
                        <a:lnTo>
                          <a:pt x="37" y="74"/>
                        </a:lnTo>
                        <a:lnTo>
                          <a:pt x="25" y="68"/>
                        </a:lnTo>
                        <a:lnTo>
                          <a:pt x="16" y="64"/>
                        </a:lnTo>
                        <a:lnTo>
                          <a:pt x="13" y="61"/>
                        </a:lnTo>
                        <a:lnTo>
                          <a:pt x="0" y="22"/>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87" name="Freeform 265">
                    <a:extLst>
                      <a:ext uri="{FF2B5EF4-FFF2-40B4-BE49-F238E27FC236}">
                        <a16:creationId xmlns:a16="http://schemas.microsoft.com/office/drawing/2014/main" id="{1E075E61-30EF-40F3-841B-6FECB776D797}"/>
                      </a:ext>
                    </a:extLst>
                  </p:cNvPr>
                  <p:cNvSpPr>
                    <a:spLocks noChangeAspect="1"/>
                  </p:cNvSpPr>
                  <p:nvPr/>
                </p:nvSpPr>
                <p:spPr bwMode="auto">
                  <a:xfrm>
                    <a:off x="800" y="3016"/>
                    <a:ext cx="320" cy="100"/>
                  </a:xfrm>
                  <a:custGeom>
                    <a:avLst/>
                    <a:gdLst>
                      <a:gd name="T0" fmla="*/ 0 w 1041"/>
                      <a:gd name="T1" fmla="*/ 0 h 325"/>
                      <a:gd name="T2" fmla="*/ 0 w 1041"/>
                      <a:gd name="T3" fmla="*/ 0 h 325"/>
                      <a:gd name="T4" fmla="*/ 0 w 1041"/>
                      <a:gd name="T5" fmla="*/ 0 h 325"/>
                      <a:gd name="T6" fmla="*/ 0 w 1041"/>
                      <a:gd name="T7" fmla="*/ 0 h 325"/>
                      <a:gd name="T8" fmla="*/ 0 w 1041"/>
                      <a:gd name="T9" fmla="*/ 0 h 325"/>
                      <a:gd name="T10" fmla="*/ 0 w 1041"/>
                      <a:gd name="T11" fmla="*/ 0 h 325"/>
                      <a:gd name="T12" fmla="*/ 0 w 1041"/>
                      <a:gd name="T13" fmla="*/ 0 h 325"/>
                      <a:gd name="T14" fmla="*/ 0 w 1041"/>
                      <a:gd name="T15" fmla="*/ 0 h 325"/>
                      <a:gd name="T16" fmla="*/ 0 w 1041"/>
                      <a:gd name="T17" fmla="*/ 0 h 325"/>
                      <a:gd name="T18" fmla="*/ 0 w 1041"/>
                      <a:gd name="T19" fmla="*/ 0 h 325"/>
                      <a:gd name="T20" fmla="*/ 0 w 1041"/>
                      <a:gd name="T21" fmla="*/ 0 h 325"/>
                      <a:gd name="T22" fmla="*/ 0 w 1041"/>
                      <a:gd name="T23" fmla="*/ 0 h 325"/>
                      <a:gd name="T24" fmla="*/ 0 w 1041"/>
                      <a:gd name="T25" fmla="*/ 0 h 325"/>
                      <a:gd name="T26" fmla="*/ 0 w 1041"/>
                      <a:gd name="T27" fmla="*/ 0 h 325"/>
                      <a:gd name="T28" fmla="*/ 0 w 1041"/>
                      <a:gd name="T29" fmla="*/ 0 h 325"/>
                      <a:gd name="T30" fmla="*/ 0 w 1041"/>
                      <a:gd name="T31" fmla="*/ 0 h 325"/>
                      <a:gd name="T32" fmla="*/ 0 w 1041"/>
                      <a:gd name="T33" fmla="*/ 0 h 325"/>
                      <a:gd name="T34" fmla="*/ 0 w 1041"/>
                      <a:gd name="T35" fmla="*/ 0 h 325"/>
                      <a:gd name="T36" fmla="*/ 0 w 1041"/>
                      <a:gd name="T37" fmla="*/ 0 h 325"/>
                      <a:gd name="T38" fmla="*/ 0 w 1041"/>
                      <a:gd name="T39" fmla="*/ 0 h 325"/>
                      <a:gd name="T40" fmla="*/ 0 w 1041"/>
                      <a:gd name="T41" fmla="*/ 0 h 325"/>
                      <a:gd name="T42" fmla="*/ 0 w 1041"/>
                      <a:gd name="T43" fmla="*/ 0 h 325"/>
                      <a:gd name="T44" fmla="*/ 0 w 1041"/>
                      <a:gd name="T45" fmla="*/ 0 h 325"/>
                      <a:gd name="T46" fmla="*/ 0 w 1041"/>
                      <a:gd name="T47" fmla="*/ 0 h 325"/>
                      <a:gd name="T48" fmla="*/ 0 w 1041"/>
                      <a:gd name="T49" fmla="*/ 0 h 325"/>
                      <a:gd name="T50" fmla="*/ 0 w 1041"/>
                      <a:gd name="T51" fmla="*/ 0 h 325"/>
                      <a:gd name="T52" fmla="*/ 0 w 1041"/>
                      <a:gd name="T53" fmla="*/ 0 h 325"/>
                      <a:gd name="T54" fmla="*/ 0 w 1041"/>
                      <a:gd name="T55" fmla="*/ 0 h 325"/>
                      <a:gd name="T56" fmla="*/ 0 w 1041"/>
                      <a:gd name="T57" fmla="*/ 0 h 325"/>
                      <a:gd name="T58" fmla="*/ 0 w 1041"/>
                      <a:gd name="T59" fmla="*/ 0 h 325"/>
                      <a:gd name="T60" fmla="*/ 0 w 1041"/>
                      <a:gd name="T61" fmla="*/ 0 h 325"/>
                      <a:gd name="T62" fmla="*/ 0 w 1041"/>
                      <a:gd name="T63" fmla="*/ 0 h 325"/>
                      <a:gd name="T64" fmla="*/ 0 w 1041"/>
                      <a:gd name="T65" fmla="*/ 0 h 325"/>
                      <a:gd name="T66" fmla="*/ 0 w 1041"/>
                      <a:gd name="T67" fmla="*/ 0 h 325"/>
                      <a:gd name="T68" fmla="*/ 0 w 1041"/>
                      <a:gd name="T69" fmla="*/ 0 h 325"/>
                      <a:gd name="T70" fmla="*/ 0 w 1041"/>
                      <a:gd name="T71" fmla="*/ 0 h 325"/>
                      <a:gd name="T72" fmla="*/ 0 w 1041"/>
                      <a:gd name="T73" fmla="*/ 0 h 325"/>
                      <a:gd name="T74" fmla="*/ 0 w 1041"/>
                      <a:gd name="T75" fmla="*/ 0 h 325"/>
                      <a:gd name="T76" fmla="*/ 0 w 1041"/>
                      <a:gd name="T77" fmla="*/ 0 h 325"/>
                      <a:gd name="T78" fmla="*/ 0 w 1041"/>
                      <a:gd name="T79" fmla="*/ 0 h 325"/>
                      <a:gd name="T80" fmla="*/ 0 w 1041"/>
                      <a:gd name="T81" fmla="*/ 0 h 325"/>
                      <a:gd name="T82" fmla="*/ 0 w 1041"/>
                      <a:gd name="T83" fmla="*/ 0 h 325"/>
                      <a:gd name="T84" fmla="*/ 0 w 1041"/>
                      <a:gd name="T85" fmla="*/ 0 h 325"/>
                      <a:gd name="T86" fmla="*/ 0 w 1041"/>
                      <a:gd name="T87" fmla="*/ 0 h 325"/>
                      <a:gd name="T88" fmla="*/ 0 w 1041"/>
                      <a:gd name="T89" fmla="*/ 0 h 325"/>
                      <a:gd name="T90" fmla="*/ 0 w 1041"/>
                      <a:gd name="T91" fmla="*/ 0 h 325"/>
                      <a:gd name="T92" fmla="*/ 0 w 1041"/>
                      <a:gd name="T93" fmla="*/ 0 h 325"/>
                      <a:gd name="T94" fmla="*/ 0 w 1041"/>
                      <a:gd name="T95" fmla="*/ 0 h 325"/>
                      <a:gd name="T96" fmla="*/ 0 w 1041"/>
                      <a:gd name="T97" fmla="*/ 0 h 325"/>
                      <a:gd name="T98" fmla="*/ 0 w 1041"/>
                      <a:gd name="T99" fmla="*/ 0 h 325"/>
                      <a:gd name="T100" fmla="*/ 0 w 1041"/>
                      <a:gd name="T101" fmla="*/ 0 h 325"/>
                      <a:gd name="T102" fmla="*/ 0 w 1041"/>
                      <a:gd name="T103" fmla="*/ 0 h 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041"/>
                      <a:gd name="T157" fmla="*/ 0 h 325"/>
                      <a:gd name="T158" fmla="*/ 1041 w 1041"/>
                      <a:gd name="T159" fmla="*/ 325 h 32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041" h="325">
                        <a:moveTo>
                          <a:pt x="27" y="11"/>
                        </a:moveTo>
                        <a:lnTo>
                          <a:pt x="33" y="7"/>
                        </a:lnTo>
                        <a:lnTo>
                          <a:pt x="38" y="3"/>
                        </a:lnTo>
                        <a:lnTo>
                          <a:pt x="43" y="1"/>
                        </a:lnTo>
                        <a:lnTo>
                          <a:pt x="47" y="0"/>
                        </a:lnTo>
                        <a:lnTo>
                          <a:pt x="51" y="0"/>
                        </a:lnTo>
                        <a:lnTo>
                          <a:pt x="55" y="1"/>
                        </a:lnTo>
                        <a:lnTo>
                          <a:pt x="61" y="6"/>
                        </a:lnTo>
                        <a:lnTo>
                          <a:pt x="69" y="12"/>
                        </a:lnTo>
                        <a:lnTo>
                          <a:pt x="79" y="21"/>
                        </a:lnTo>
                        <a:lnTo>
                          <a:pt x="95" y="34"/>
                        </a:lnTo>
                        <a:lnTo>
                          <a:pt x="114" y="50"/>
                        </a:lnTo>
                        <a:lnTo>
                          <a:pt x="135" y="67"/>
                        </a:lnTo>
                        <a:lnTo>
                          <a:pt x="158" y="85"/>
                        </a:lnTo>
                        <a:lnTo>
                          <a:pt x="181" y="104"/>
                        </a:lnTo>
                        <a:lnTo>
                          <a:pt x="204" y="123"/>
                        </a:lnTo>
                        <a:lnTo>
                          <a:pt x="225" y="140"/>
                        </a:lnTo>
                        <a:lnTo>
                          <a:pt x="245" y="156"/>
                        </a:lnTo>
                        <a:lnTo>
                          <a:pt x="266" y="171"/>
                        </a:lnTo>
                        <a:lnTo>
                          <a:pt x="287" y="186"/>
                        </a:lnTo>
                        <a:lnTo>
                          <a:pt x="308" y="200"/>
                        </a:lnTo>
                        <a:lnTo>
                          <a:pt x="329" y="213"/>
                        </a:lnTo>
                        <a:lnTo>
                          <a:pt x="349" y="224"/>
                        </a:lnTo>
                        <a:lnTo>
                          <a:pt x="368" y="234"/>
                        </a:lnTo>
                        <a:lnTo>
                          <a:pt x="387" y="241"/>
                        </a:lnTo>
                        <a:lnTo>
                          <a:pt x="404" y="248"/>
                        </a:lnTo>
                        <a:lnTo>
                          <a:pt x="420" y="254"/>
                        </a:lnTo>
                        <a:lnTo>
                          <a:pt x="436" y="259"/>
                        </a:lnTo>
                        <a:lnTo>
                          <a:pt x="450" y="264"/>
                        </a:lnTo>
                        <a:lnTo>
                          <a:pt x="466" y="266"/>
                        </a:lnTo>
                        <a:lnTo>
                          <a:pt x="482" y="267"/>
                        </a:lnTo>
                        <a:lnTo>
                          <a:pt x="499" y="266"/>
                        </a:lnTo>
                        <a:lnTo>
                          <a:pt x="517" y="261"/>
                        </a:lnTo>
                        <a:lnTo>
                          <a:pt x="526" y="258"/>
                        </a:lnTo>
                        <a:lnTo>
                          <a:pt x="538" y="255"/>
                        </a:lnTo>
                        <a:lnTo>
                          <a:pt x="548" y="252"/>
                        </a:lnTo>
                        <a:lnTo>
                          <a:pt x="561" y="248"/>
                        </a:lnTo>
                        <a:lnTo>
                          <a:pt x="573" y="244"/>
                        </a:lnTo>
                        <a:lnTo>
                          <a:pt x="586" y="238"/>
                        </a:lnTo>
                        <a:lnTo>
                          <a:pt x="598" y="234"/>
                        </a:lnTo>
                        <a:lnTo>
                          <a:pt x="612" y="229"/>
                        </a:lnTo>
                        <a:lnTo>
                          <a:pt x="626" y="224"/>
                        </a:lnTo>
                        <a:lnTo>
                          <a:pt x="639" y="219"/>
                        </a:lnTo>
                        <a:lnTo>
                          <a:pt x="652" y="214"/>
                        </a:lnTo>
                        <a:lnTo>
                          <a:pt x="664" y="209"/>
                        </a:lnTo>
                        <a:lnTo>
                          <a:pt x="677" y="205"/>
                        </a:lnTo>
                        <a:lnTo>
                          <a:pt x="690" y="201"/>
                        </a:lnTo>
                        <a:lnTo>
                          <a:pt x="701" y="196"/>
                        </a:lnTo>
                        <a:lnTo>
                          <a:pt x="712" y="193"/>
                        </a:lnTo>
                        <a:lnTo>
                          <a:pt x="730" y="187"/>
                        </a:lnTo>
                        <a:lnTo>
                          <a:pt x="746" y="182"/>
                        </a:lnTo>
                        <a:lnTo>
                          <a:pt x="759" y="176"/>
                        </a:lnTo>
                        <a:lnTo>
                          <a:pt x="769" y="171"/>
                        </a:lnTo>
                        <a:lnTo>
                          <a:pt x="779" y="167"/>
                        </a:lnTo>
                        <a:lnTo>
                          <a:pt x="788" y="162"/>
                        </a:lnTo>
                        <a:lnTo>
                          <a:pt x="798" y="156"/>
                        </a:lnTo>
                        <a:lnTo>
                          <a:pt x="807" y="149"/>
                        </a:lnTo>
                        <a:lnTo>
                          <a:pt x="815" y="143"/>
                        </a:lnTo>
                        <a:lnTo>
                          <a:pt x="823" y="140"/>
                        </a:lnTo>
                        <a:lnTo>
                          <a:pt x="828" y="138"/>
                        </a:lnTo>
                        <a:lnTo>
                          <a:pt x="834" y="138"/>
                        </a:lnTo>
                        <a:lnTo>
                          <a:pt x="843" y="139"/>
                        </a:lnTo>
                        <a:lnTo>
                          <a:pt x="855" y="140"/>
                        </a:lnTo>
                        <a:lnTo>
                          <a:pt x="872" y="142"/>
                        </a:lnTo>
                        <a:lnTo>
                          <a:pt x="897" y="144"/>
                        </a:lnTo>
                        <a:lnTo>
                          <a:pt x="923" y="146"/>
                        </a:lnTo>
                        <a:lnTo>
                          <a:pt x="943" y="149"/>
                        </a:lnTo>
                        <a:lnTo>
                          <a:pt x="959" y="153"/>
                        </a:lnTo>
                        <a:lnTo>
                          <a:pt x="973" y="157"/>
                        </a:lnTo>
                        <a:lnTo>
                          <a:pt x="982" y="162"/>
                        </a:lnTo>
                        <a:lnTo>
                          <a:pt x="992" y="166"/>
                        </a:lnTo>
                        <a:lnTo>
                          <a:pt x="1000" y="169"/>
                        </a:lnTo>
                        <a:lnTo>
                          <a:pt x="1009" y="173"/>
                        </a:lnTo>
                        <a:lnTo>
                          <a:pt x="1018" y="176"/>
                        </a:lnTo>
                        <a:lnTo>
                          <a:pt x="1025" y="181"/>
                        </a:lnTo>
                        <a:lnTo>
                          <a:pt x="1030" y="184"/>
                        </a:lnTo>
                        <a:lnTo>
                          <a:pt x="1035" y="187"/>
                        </a:lnTo>
                        <a:lnTo>
                          <a:pt x="1038" y="190"/>
                        </a:lnTo>
                        <a:lnTo>
                          <a:pt x="1040" y="192"/>
                        </a:lnTo>
                        <a:lnTo>
                          <a:pt x="1041" y="194"/>
                        </a:lnTo>
                        <a:lnTo>
                          <a:pt x="1041" y="195"/>
                        </a:lnTo>
                        <a:lnTo>
                          <a:pt x="1031" y="217"/>
                        </a:lnTo>
                        <a:lnTo>
                          <a:pt x="1031" y="219"/>
                        </a:lnTo>
                        <a:lnTo>
                          <a:pt x="1030" y="223"/>
                        </a:lnTo>
                        <a:lnTo>
                          <a:pt x="1024" y="226"/>
                        </a:lnTo>
                        <a:lnTo>
                          <a:pt x="1011" y="223"/>
                        </a:lnTo>
                        <a:lnTo>
                          <a:pt x="1002" y="218"/>
                        </a:lnTo>
                        <a:lnTo>
                          <a:pt x="993" y="214"/>
                        </a:lnTo>
                        <a:lnTo>
                          <a:pt x="981" y="209"/>
                        </a:lnTo>
                        <a:lnTo>
                          <a:pt x="968" y="204"/>
                        </a:lnTo>
                        <a:lnTo>
                          <a:pt x="955" y="200"/>
                        </a:lnTo>
                        <a:lnTo>
                          <a:pt x="938" y="196"/>
                        </a:lnTo>
                        <a:lnTo>
                          <a:pt x="920" y="194"/>
                        </a:lnTo>
                        <a:lnTo>
                          <a:pt x="899" y="195"/>
                        </a:lnTo>
                        <a:lnTo>
                          <a:pt x="878" y="197"/>
                        </a:lnTo>
                        <a:lnTo>
                          <a:pt x="859" y="200"/>
                        </a:lnTo>
                        <a:lnTo>
                          <a:pt x="843" y="202"/>
                        </a:lnTo>
                        <a:lnTo>
                          <a:pt x="826" y="205"/>
                        </a:lnTo>
                        <a:lnTo>
                          <a:pt x="808" y="208"/>
                        </a:lnTo>
                        <a:lnTo>
                          <a:pt x="790" y="213"/>
                        </a:lnTo>
                        <a:lnTo>
                          <a:pt x="771" y="219"/>
                        </a:lnTo>
                        <a:lnTo>
                          <a:pt x="749" y="228"/>
                        </a:lnTo>
                        <a:lnTo>
                          <a:pt x="727" y="236"/>
                        </a:lnTo>
                        <a:lnTo>
                          <a:pt x="708" y="244"/>
                        </a:lnTo>
                        <a:lnTo>
                          <a:pt x="691" y="251"/>
                        </a:lnTo>
                        <a:lnTo>
                          <a:pt x="675" y="257"/>
                        </a:lnTo>
                        <a:lnTo>
                          <a:pt x="658" y="264"/>
                        </a:lnTo>
                        <a:lnTo>
                          <a:pt x="641" y="270"/>
                        </a:lnTo>
                        <a:lnTo>
                          <a:pt x="622" y="277"/>
                        </a:lnTo>
                        <a:lnTo>
                          <a:pt x="601" y="284"/>
                        </a:lnTo>
                        <a:lnTo>
                          <a:pt x="582" y="292"/>
                        </a:lnTo>
                        <a:lnTo>
                          <a:pt x="566" y="298"/>
                        </a:lnTo>
                        <a:lnTo>
                          <a:pt x="553" y="302"/>
                        </a:lnTo>
                        <a:lnTo>
                          <a:pt x="543" y="305"/>
                        </a:lnTo>
                        <a:lnTo>
                          <a:pt x="533" y="309"/>
                        </a:lnTo>
                        <a:lnTo>
                          <a:pt x="525" y="312"/>
                        </a:lnTo>
                        <a:lnTo>
                          <a:pt x="517" y="314"/>
                        </a:lnTo>
                        <a:lnTo>
                          <a:pt x="507" y="317"/>
                        </a:lnTo>
                        <a:lnTo>
                          <a:pt x="496" y="320"/>
                        </a:lnTo>
                        <a:lnTo>
                          <a:pt x="483" y="322"/>
                        </a:lnTo>
                        <a:lnTo>
                          <a:pt x="470" y="324"/>
                        </a:lnTo>
                        <a:lnTo>
                          <a:pt x="456" y="325"/>
                        </a:lnTo>
                        <a:lnTo>
                          <a:pt x="442" y="325"/>
                        </a:lnTo>
                        <a:lnTo>
                          <a:pt x="427" y="324"/>
                        </a:lnTo>
                        <a:lnTo>
                          <a:pt x="413" y="321"/>
                        </a:lnTo>
                        <a:lnTo>
                          <a:pt x="398" y="317"/>
                        </a:lnTo>
                        <a:lnTo>
                          <a:pt x="385" y="312"/>
                        </a:lnTo>
                        <a:lnTo>
                          <a:pt x="374" y="307"/>
                        </a:lnTo>
                        <a:lnTo>
                          <a:pt x="363" y="300"/>
                        </a:lnTo>
                        <a:lnTo>
                          <a:pt x="354" y="294"/>
                        </a:lnTo>
                        <a:lnTo>
                          <a:pt x="342" y="288"/>
                        </a:lnTo>
                        <a:lnTo>
                          <a:pt x="331" y="279"/>
                        </a:lnTo>
                        <a:lnTo>
                          <a:pt x="316" y="270"/>
                        </a:lnTo>
                        <a:lnTo>
                          <a:pt x="299" y="259"/>
                        </a:lnTo>
                        <a:lnTo>
                          <a:pt x="281" y="248"/>
                        </a:lnTo>
                        <a:lnTo>
                          <a:pt x="264" y="236"/>
                        </a:lnTo>
                        <a:lnTo>
                          <a:pt x="246" y="224"/>
                        </a:lnTo>
                        <a:lnTo>
                          <a:pt x="229" y="211"/>
                        </a:lnTo>
                        <a:lnTo>
                          <a:pt x="211" y="199"/>
                        </a:lnTo>
                        <a:lnTo>
                          <a:pt x="194" y="185"/>
                        </a:lnTo>
                        <a:lnTo>
                          <a:pt x="176" y="169"/>
                        </a:lnTo>
                        <a:lnTo>
                          <a:pt x="156" y="153"/>
                        </a:lnTo>
                        <a:lnTo>
                          <a:pt x="137" y="138"/>
                        </a:lnTo>
                        <a:lnTo>
                          <a:pt x="120" y="123"/>
                        </a:lnTo>
                        <a:lnTo>
                          <a:pt x="104" y="111"/>
                        </a:lnTo>
                        <a:lnTo>
                          <a:pt x="92" y="100"/>
                        </a:lnTo>
                        <a:lnTo>
                          <a:pt x="80" y="90"/>
                        </a:lnTo>
                        <a:lnTo>
                          <a:pt x="71" y="83"/>
                        </a:lnTo>
                        <a:lnTo>
                          <a:pt x="63" y="76"/>
                        </a:lnTo>
                        <a:lnTo>
                          <a:pt x="56" y="71"/>
                        </a:lnTo>
                        <a:lnTo>
                          <a:pt x="45" y="63"/>
                        </a:lnTo>
                        <a:lnTo>
                          <a:pt x="36" y="60"/>
                        </a:lnTo>
                        <a:lnTo>
                          <a:pt x="30" y="60"/>
                        </a:lnTo>
                        <a:lnTo>
                          <a:pt x="27" y="60"/>
                        </a:lnTo>
                        <a:lnTo>
                          <a:pt x="0" y="43"/>
                        </a:lnTo>
                        <a:lnTo>
                          <a:pt x="4" y="17"/>
                        </a:lnTo>
                        <a:lnTo>
                          <a:pt x="27" y="11"/>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88" name="Freeform 266">
                    <a:extLst>
                      <a:ext uri="{FF2B5EF4-FFF2-40B4-BE49-F238E27FC236}">
                        <a16:creationId xmlns:a16="http://schemas.microsoft.com/office/drawing/2014/main" id="{A9F7ED58-DC5F-457A-BC19-15BDB183B368}"/>
                      </a:ext>
                    </a:extLst>
                  </p:cNvPr>
                  <p:cNvSpPr>
                    <a:spLocks noChangeAspect="1"/>
                  </p:cNvSpPr>
                  <p:nvPr/>
                </p:nvSpPr>
                <p:spPr bwMode="auto">
                  <a:xfrm>
                    <a:off x="750" y="2738"/>
                    <a:ext cx="78" cy="71"/>
                  </a:xfrm>
                  <a:custGeom>
                    <a:avLst/>
                    <a:gdLst>
                      <a:gd name="T0" fmla="*/ 0 w 255"/>
                      <a:gd name="T1" fmla="*/ 0 h 229"/>
                      <a:gd name="T2" fmla="*/ 0 w 255"/>
                      <a:gd name="T3" fmla="*/ 0 h 229"/>
                      <a:gd name="T4" fmla="*/ 0 w 255"/>
                      <a:gd name="T5" fmla="*/ 0 h 229"/>
                      <a:gd name="T6" fmla="*/ 0 w 255"/>
                      <a:gd name="T7" fmla="*/ 0 h 229"/>
                      <a:gd name="T8" fmla="*/ 0 w 255"/>
                      <a:gd name="T9" fmla="*/ 0 h 229"/>
                      <a:gd name="T10" fmla="*/ 0 w 255"/>
                      <a:gd name="T11" fmla="*/ 0 h 229"/>
                      <a:gd name="T12" fmla="*/ 0 w 255"/>
                      <a:gd name="T13" fmla="*/ 0 h 229"/>
                      <a:gd name="T14" fmla="*/ 0 w 255"/>
                      <a:gd name="T15" fmla="*/ 0 h 229"/>
                      <a:gd name="T16" fmla="*/ 0 w 255"/>
                      <a:gd name="T17" fmla="*/ 0 h 229"/>
                      <a:gd name="T18" fmla="*/ 0 w 255"/>
                      <a:gd name="T19" fmla="*/ 0 h 229"/>
                      <a:gd name="T20" fmla="*/ 0 w 255"/>
                      <a:gd name="T21" fmla="*/ 0 h 229"/>
                      <a:gd name="T22" fmla="*/ 0 w 255"/>
                      <a:gd name="T23" fmla="*/ 0 h 229"/>
                      <a:gd name="T24" fmla="*/ 0 w 255"/>
                      <a:gd name="T25" fmla="*/ 0 h 229"/>
                      <a:gd name="T26" fmla="*/ 0 w 255"/>
                      <a:gd name="T27" fmla="*/ 0 h 229"/>
                      <a:gd name="T28" fmla="*/ 0 w 255"/>
                      <a:gd name="T29" fmla="*/ 0 h 229"/>
                      <a:gd name="T30" fmla="*/ 0 w 255"/>
                      <a:gd name="T31" fmla="*/ 0 h 229"/>
                      <a:gd name="T32" fmla="*/ 0 w 255"/>
                      <a:gd name="T33" fmla="*/ 0 h 229"/>
                      <a:gd name="T34" fmla="*/ 0 w 255"/>
                      <a:gd name="T35" fmla="*/ 0 h 229"/>
                      <a:gd name="T36" fmla="*/ 0 w 255"/>
                      <a:gd name="T37" fmla="*/ 0 h 229"/>
                      <a:gd name="T38" fmla="*/ 0 w 255"/>
                      <a:gd name="T39" fmla="*/ 0 h 229"/>
                      <a:gd name="T40" fmla="*/ 0 w 255"/>
                      <a:gd name="T41" fmla="*/ 0 h 229"/>
                      <a:gd name="T42" fmla="*/ 0 w 255"/>
                      <a:gd name="T43" fmla="*/ 0 h 229"/>
                      <a:gd name="T44" fmla="*/ 0 w 255"/>
                      <a:gd name="T45" fmla="*/ 0 h 229"/>
                      <a:gd name="T46" fmla="*/ 0 w 255"/>
                      <a:gd name="T47" fmla="*/ 0 h 229"/>
                      <a:gd name="T48" fmla="*/ 0 w 255"/>
                      <a:gd name="T49" fmla="*/ 0 h 229"/>
                      <a:gd name="T50" fmla="*/ 0 w 255"/>
                      <a:gd name="T51" fmla="*/ 0 h 229"/>
                      <a:gd name="T52" fmla="*/ 0 w 255"/>
                      <a:gd name="T53" fmla="*/ 0 h 229"/>
                      <a:gd name="T54" fmla="*/ 0 w 255"/>
                      <a:gd name="T55" fmla="*/ 0 h 229"/>
                      <a:gd name="T56" fmla="*/ 0 w 255"/>
                      <a:gd name="T57" fmla="*/ 0 h 229"/>
                      <a:gd name="T58" fmla="*/ 0 w 255"/>
                      <a:gd name="T59" fmla="*/ 0 h 229"/>
                      <a:gd name="T60" fmla="*/ 0 w 255"/>
                      <a:gd name="T61" fmla="*/ 0 h 229"/>
                      <a:gd name="T62" fmla="*/ 0 w 255"/>
                      <a:gd name="T63" fmla="*/ 0 h 229"/>
                      <a:gd name="T64" fmla="*/ 0 w 255"/>
                      <a:gd name="T65" fmla="*/ 0 h 229"/>
                      <a:gd name="T66" fmla="*/ 0 w 255"/>
                      <a:gd name="T67" fmla="*/ 0 h 229"/>
                      <a:gd name="T68" fmla="*/ 0 w 255"/>
                      <a:gd name="T69" fmla="*/ 0 h 229"/>
                      <a:gd name="T70" fmla="*/ 0 w 255"/>
                      <a:gd name="T71" fmla="*/ 0 h 229"/>
                      <a:gd name="T72" fmla="*/ 0 w 255"/>
                      <a:gd name="T73" fmla="*/ 0 h 229"/>
                      <a:gd name="T74" fmla="*/ 0 w 255"/>
                      <a:gd name="T75" fmla="*/ 0 h 229"/>
                      <a:gd name="T76" fmla="*/ 0 w 255"/>
                      <a:gd name="T77" fmla="*/ 0 h 229"/>
                      <a:gd name="T78" fmla="*/ 0 w 255"/>
                      <a:gd name="T79" fmla="*/ 0 h 229"/>
                      <a:gd name="T80" fmla="*/ 0 w 255"/>
                      <a:gd name="T81" fmla="*/ 0 h 229"/>
                      <a:gd name="T82" fmla="*/ 0 w 255"/>
                      <a:gd name="T83" fmla="*/ 0 h 229"/>
                      <a:gd name="T84" fmla="*/ 0 w 255"/>
                      <a:gd name="T85" fmla="*/ 0 h 229"/>
                      <a:gd name="T86" fmla="*/ 0 w 255"/>
                      <a:gd name="T87" fmla="*/ 0 h 22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55"/>
                      <a:gd name="T133" fmla="*/ 0 h 229"/>
                      <a:gd name="T134" fmla="*/ 255 w 255"/>
                      <a:gd name="T135" fmla="*/ 229 h 22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55" h="229">
                        <a:moveTo>
                          <a:pt x="32" y="2"/>
                        </a:moveTo>
                        <a:lnTo>
                          <a:pt x="50" y="2"/>
                        </a:lnTo>
                        <a:lnTo>
                          <a:pt x="65" y="1"/>
                        </a:lnTo>
                        <a:lnTo>
                          <a:pt x="77" y="1"/>
                        </a:lnTo>
                        <a:lnTo>
                          <a:pt x="87" y="0"/>
                        </a:lnTo>
                        <a:lnTo>
                          <a:pt x="98" y="0"/>
                        </a:lnTo>
                        <a:lnTo>
                          <a:pt x="108" y="1"/>
                        </a:lnTo>
                        <a:lnTo>
                          <a:pt x="121" y="2"/>
                        </a:lnTo>
                        <a:lnTo>
                          <a:pt x="136" y="5"/>
                        </a:lnTo>
                        <a:lnTo>
                          <a:pt x="152" y="7"/>
                        </a:lnTo>
                        <a:lnTo>
                          <a:pt x="166" y="9"/>
                        </a:lnTo>
                        <a:lnTo>
                          <a:pt x="178" y="11"/>
                        </a:lnTo>
                        <a:lnTo>
                          <a:pt x="188" y="12"/>
                        </a:lnTo>
                        <a:lnTo>
                          <a:pt x="197" y="14"/>
                        </a:lnTo>
                        <a:lnTo>
                          <a:pt x="206" y="16"/>
                        </a:lnTo>
                        <a:lnTo>
                          <a:pt x="213" y="18"/>
                        </a:lnTo>
                        <a:lnTo>
                          <a:pt x="220" y="22"/>
                        </a:lnTo>
                        <a:lnTo>
                          <a:pt x="228" y="27"/>
                        </a:lnTo>
                        <a:lnTo>
                          <a:pt x="235" y="32"/>
                        </a:lnTo>
                        <a:lnTo>
                          <a:pt x="242" y="38"/>
                        </a:lnTo>
                        <a:lnTo>
                          <a:pt x="249" y="45"/>
                        </a:lnTo>
                        <a:lnTo>
                          <a:pt x="253" y="55"/>
                        </a:lnTo>
                        <a:lnTo>
                          <a:pt x="255" y="66"/>
                        </a:lnTo>
                        <a:lnTo>
                          <a:pt x="254" y="80"/>
                        </a:lnTo>
                        <a:lnTo>
                          <a:pt x="251" y="98"/>
                        </a:lnTo>
                        <a:lnTo>
                          <a:pt x="247" y="116"/>
                        </a:lnTo>
                        <a:lnTo>
                          <a:pt x="242" y="133"/>
                        </a:lnTo>
                        <a:lnTo>
                          <a:pt x="239" y="146"/>
                        </a:lnTo>
                        <a:lnTo>
                          <a:pt x="235" y="160"/>
                        </a:lnTo>
                        <a:lnTo>
                          <a:pt x="232" y="171"/>
                        </a:lnTo>
                        <a:lnTo>
                          <a:pt x="227" y="182"/>
                        </a:lnTo>
                        <a:lnTo>
                          <a:pt x="220" y="191"/>
                        </a:lnTo>
                        <a:lnTo>
                          <a:pt x="213" y="201"/>
                        </a:lnTo>
                        <a:lnTo>
                          <a:pt x="204" y="209"/>
                        </a:lnTo>
                        <a:lnTo>
                          <a:pt x="193" y="217"/>
                        </a:lnTo>
                        <a:lnTo>
                          <a:pt x="183" y="224"/>
                        </a:lnTo>
                        <a:lnTo>
                          <a:pt x="173" y="228"/>
                        </a:lnTo>
                        <a:lnTo>
                          <a:pt x="165" y="229"/>
                        </a:lnTo>
                        <a:lnTo>
                          <a:pt x="158" y="226"/>
                        </a:lnTo>
                        <a:lnTo>
                          <a:pt x="156" y="220"/>
                        </a:lnTo>
                        <a:lnTo>
                          <a:pt x="157" y="208"/>
                        </a:lnTo>
                        <a:lnTo>
                          <a:pt x="161" y="195"/>
                        </a:lnTo>
                        <a:lnTo>
                          <a:pt x="165" y="186"/>
                        </a:lnTo>
                        <a:lnTo>
                          <a:pt x="168" y="179"/>
                        </a:lnTo>
                        <a:lnTo>
                          <a:pt x="171" y="171"/>
                        </a:lnTo>
                        <a:lnTo>
                          <a:pt x="174" y="166"/>
                        </a:lnTo>
                        <a:lnTo>
                          <a:pt x="176" y="159"/>
                        </a:lnTo>
                        <a:lnTo>
                          <a:pt x="178" y="151"/>
                        </a:lnTo>
                        <a:lnTo>
                          <a:pt x="181" y="141"/>
                        </a:lnTo>
                        <a:lnTo>
                          <a:pt x="183" y="129"/>
                        </a:lnTo>
                        <a:lnTo>
                          <a:pt x="184" y="119"/>
                        </a:lnTo>
                        <a:lnTo>
                          <a:pt x="186" y="109"/>
                        </a:lnTo>
                        <a:lnTo>
                          <a:pt x="188" y="101"/>
                        </a:lnTo>
                        <a:lnTo>
                          <a:pt x="189" y="93"/>
                        </a:lnTo>
                        <a:lnTo>
                          <a:pt x="190" y="85"/>
                        </a:lnTo>
                        <a:lnTo>
                          <a:pt x="189" y="79"/>
                        </a:lnTo>
                        <a:lnTo>
                          <a:pt x="188" y="74"/>
                        </a:lnTo>
                        <a:lnTo>
                          <a:pt x="186" y="70"/>
                        </a:lnTo>
                        <a:lnTo>
                          <a:pt x="184" y="64"/>
                        </a:lnTo>
                        <a:lnTo>
                          <a:pt x="182" y="60"/>
                        </a:lnTo>
                        <a:lnTo>
                          <a:pt x="177" y="56"/>
                        </a:lnTo>
                        <a:lnTo>
                          <a:pt x="172" y="53"/>
                        </a:lnTo>
                        <a:lnTo>
                          <a:pt x="164" y="51"/>
                        </a:lnTo>
                        <a:lnTo>
                          <a:pt x="152" y="50"/>
                        </a:lnTo>
                        <a:lnTo>
                          <a:pt x="136" y="49"/>
                        </a:lnTo>
                        <a:lnTo>
                          <a:pt x="121" y="49"/>
                        </a:lnTo>
                        <a:lnTo>
                          <a:pt x="107" y="50"/>
                        </a:lnTo>
                        <a:lnTo>
                          <a:pt x="96" y="51"/>
                        </a:lnTo>
                        <a:lnTo>
                          <a:pt x="86" y="51"/>
                        </a:lnTo>
                        <a:lnTo>
                          <a:pt x="79" y="52"/>
                        </a:lnTo>
                        <a:lnTo>
                          <a:pt x="73" y="53"/>
                        </a:lnTo>
                        <a:lnTo>
                          <a:pt x="66" y="54"/>
                        </a:lnTo>
                        <a:lnTo>
                          <a:pt x="61" y="54"/>
                        </a:lnTo>
                        <a:lnTo>
                          <a:pt x="56" y="54"/>
                        </a:lnTo>
                        <a:lnTo>
                          <a:pt x="48" y="55"/>
                        </a:lnTo>
                        <a:lnTo>
                          <a:pt x="42" y="55"/>
                        </a:lnTo>
                        <a:lnTo>
                          <a:pt x="35" y="55"/>
                        </a:lnTo>
                        <a:lnTo>
                          <a:pt x="27" y="55"/>
                        </a:lnTo>
                        <a:lnTo>
                          <a:pt x="21" y="52"/>
                        </a:lnTo>
                        <a:lnTo>
                          <a:pt x="15" y="48"/>
                        </a:lnTo>
                        <a:lnTo>
                          <a:pt x="11" y="41"/>
                        </a:lnTo>
                        <a:lnTo>
                          <a:pt x="4" y="35"/>
                        </a:lnTo>
                        <a:lnTo>
                          <a:pt x="1" y="29"/>
                        </a:lnTo>
                        <a:lnTo>
                          <a:pt x="0" y="22"/>
                        </a:lnTo>
                        <a:lnTo>
                          <a:pt x="2" y="16"/>
                        </a:lnTo>
                        <a:lnTo>
                          <a:pt x="6" y="11"/>
                        </a:lnTo>
                        <a:lnTo>
                          <a:pt x="13" y="7"/>
                        </a:lnTo>
                        <a:lnTo>
                          <a:pt x="21" y="4"/>
                        </a:lnTo>
                        <a:lnTo>
                          <a:pt x="32" y="2"/>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89" name="Freeform 267">
                    <a:extLst>
                      <a:ext uri="{FF2B5EF4-FFF2-40B4-BE49-F238E27FC236}">
                        <a16:creationId xmlns:a16="http://schemas.microsoft.com/office/drawing/2014/main" id="{5C64F968-DD18-41B0-932C-D6146BF2D492}"/>
                      </a:ext>
                    </a:extLst>
                  </p:cNvPr>
                  <p:cNvSpPr>
                    <a:spLocks noChangeAspect="1"/>
                  </p:cNvSpPr>
                  <p:nvPr/>
                </p:nvSpPr>
                <p:spPr bwMode="auto">
                  <a:xfrm>
                    <a:off x="648" y="2758"/>
                    <a:ext cx="203" cy="176"/>
                  </a:xfrm>
                  <a:custGeom>
                    <a:avLst/>
                    <a:gdLst>
                      <a:gd name="T0" fmla="*/ 0 w 659"/>
                      <a:gd name="T1" fmla="*/ 0 h 573"/>
                      <a:gd name="T2" fmla="*/ 0 w 659"/>
                      <a:gd name="T3" fmla="*/ 0 h 573"/>
                      <a:gd name="T4" fmla="*/ 0 w 659"/>
                      <a:gd name="T5" fmla="*/ 0 h 573"/>
                      <a:gd name="T6" fmla="*/ 0 w 659"/>
                      <a:gd name="T7" fmla="*/ 0 h 573"/>
                      <a:gd name="T8" fmla="*/ 0 w 659"/>
                      <a:gd name="T9" fmla="*/ 0 h 573"/>
                      <a:gd name="T10" fmla="*/ 0 w 659"/>
                      <a:gd name="T11" fmla="*/ 0 h 573"/>
                      <a:gd name="T12" fmla="*/ 0 w 659"/>
                      <a:gd name="T13" fmla="*/ 0 h 573"/>
                      <a:gd name="T14" fmla="*/ 0 w 659"/>
                      <a:gd name="T15" fmla="*/ 0 h 573"/>
                      <a:gd name="T16" fmla="*/ 0 w 659"/>
                      <a:gd name="T17" fmla="*/ 0 h 573"/>
                      <a:gd name="T18" fmla="*/ 0 w 659"/>
                      <a:gd name="T19" fmla="*/ 0 h 573"/>
                      <a:gd name="T20" fmla="*/ 0 w 659"/>
                      <a:gd name="T21" fmla="*/ 0 h 573"/>
                      <a:gd name="T22" fmla="*/ 0 w 659"/>
                      <a:gd name="T23" fmla="*/ 0 h 573"/>
                      <a:gd name="T24" fmla="*/ 0 w 659"/>
                      <a:gd name="T25" fmla="*/ 0 h 573"/>
                      <a:gd name="T26" fmla="*/ 0 w 659"/>
                      <a:gd name="T27" fmla="*/ 0 h 573"/>
                      <a:gd name="T28" fmla="*/ 0 w 659"/>
                      <a:gd name="T29" fmla="*/ 0 h 573"/>
                      <a:gd name="T30" fmla="*/ 0 w 659"/>
                      <a:gd name="T31" fmla="*/ 0 h 573"/>
                      <a:gd name="T32" fmla="*/ 0 w 659"/>
                      <a:gd name="T33" fmla="*/ 0 h 573"/>
                      <a:gd name="T34" fmla="*/ 0 w 659"/>
                      <a:gd name="T35" fmla="*/ 0 h 573"/>
                      <a:gd name="T36" fmla="*/ 0 w 659"/>
                      <a:gd name="T37" fmla="*/ 0 h 573"/>
                      <a:gd name="T38" fmla="*/ 0 w 659"/>
                      <a:gd name="T39" fmla="*/ 0 h 573"/>
                      <a:gd name="T40" fmla="*/ 0 w 659"/>
                      <a:gd name="T41" fmla="*/ 0 h 573"/>
                      <a:gd name="T42" fmla="*/ 0 w 659"/>
                      <a:gd name="T43" fmla="*/ 0 h 573"/>
                      <a:gd name="T44" fmla="*/ 0 w 659"/>
                      <a:gd name="T45" fmla="*/ 0 h 573"/>
                      <a:gd name="T46" fmla="*/ 0 w 659"/>
                      <a:gd name="T47" fmla="*/ 0 h 573"/>
                      <a:gd name="T48" fmla="*/ 0 w 659"/>
                      <a:gd name="T49" fmla="*/ 0 h 573"/>
                      <a:gd name="T50" fmla="*/ 0 w 659"/>
                      <a:gd name="T51" fmla="*/ 0 h 573"/>
                      <a:gd name="T52" fmla="*/ 0 w 659"/>
                      <a:gd name="T53" fmla="*/ 0 h 573"/>
                      <a:gd name="T54" fmla="*/ 0 w 659"/>
                      <a:gd name="T55" fmla="*/ 0 h 573"/>
                      <a:gd name="T56" fmla="*/ 0 w 659"/>
                      <a:gd name="T57" fmla="*/ 0 h 573"/>
                      <a:gd name="T58" fmla="*/ 0 w 659"/>
                      <a:gd name="T59" fmla="*/ 0 h 573"/>
                      <a:gd name="T60" fmla="*/ 0 w 659"/>
                      <a:gd name="T61" fmla="*/ 0 h 573"/>
                      <a:gd name="T62" fmla="*/ 0 w 659"/>
                      <a:gd name="T63" fmla="*/ 0 h 573"/>
                      <a:gd name="T64" fmla="*/ 0 w 659"/>
                      <a:gd name="T65" fmla="*/ 0 h 573"/>
                      <a:gd name="T66" fmla="*/ 0 w 659"/>
                      <a:gd name="T67" fmla="*/ 0 h 573"/>
                      <a:gd name="T68" fmla="*/ 0 w 659"/>
                      <a:gd name="T69" fmla="*/ 0 h 573"/>
                      <a:gd name="T70" fmla="*/ 0 w 659"/>
                      <a:gd name="T71" fmla="*/ 0 h 573"/>
                      <a:gd name="T72" fmla="*/ 0 w 659"/>
                      <a:gd name="T73" fmla="*/ 0 h 573"/>
                      <a:gd name="T74" fmla="*/ 0 w 659"/>
                      <a:gd name="T75" fmla="*/ 0 h 573"/>
                      <a:gd name="T76" fmla="*/ 0 w 659"/>
                      <a:gd name="T77" fmla="*/ 0 h 573"/>
                      <a:gd name="T78" fmla="*/ 0 w 659"/>
                      <a:gd name="T79" fmla="*/ 0 h 573"/>
                      <a:gd name="T80" fmla="*/ 0 w 659"/>
                      <a:gd name="T81" fmla="*/ 0 h 573"/>
                      <a:gd name="T82" fmla="*/ 0 w 659"/>
                      <a:gd name="T83" fmla="*/ 0 h 573"/>
                      <a:gd name="T84" fmla="*/ 0 w 659"/>
                      <a:gd name="T85" fmla="*/ 0 h 573"/>
                      <a:gd name="T86" fmla="*/ 0 w 659"/>
                      <a:gd name="T87" fmla="*/ 0 h 573"/>
                      <a:gd name="T88" fmla="*/ 0 w 659"/>
                      <a:gd name="T89" fmla="*/ 0 h 573"/>
                      <a:gd name="T90" fmla="*/ 0 w 659"/>
                      <a:gd name="T91" fmla="*/ 0 h 573"/>
                      <a:gd name="T92" fmla="*/ 0 w 659"/>
                      <a:gd name="T93" fmla="*/ 0 h 573"/>
                      <a:gd name="T94" fmla="*/ 0 w 659"/>
                      <a:gd name="T95" fmla="*/ 0 h 573"/>
                      <a:gd name="T96" fmla="*/ 0 w 659"/>
                      <a:gd name="T97" fmla="*/ 0 h 573"/>
                      <a:gd name="T98" fmla="*/ 0 w 659"/>
                      <a:gd name="T99" fmla="*/ 0 h 573"/>
                      <a:gd name="T100" fmla="*/ 0 w 659"/>
                      <a:gd name="T101" fmla="*/ 0 h 573"/>
                      <a:gd name="T102" fmla="*/ 0 w 659"/>
                      <a:gd name="T103" fmla="*/ 0 h 573"/>
                      <a:gd name="T104" fmla="*/ 0 w 659"/>
                      <a:gd name="T105" fmla="*/ 0 h 573"/>
                      <a:gd name="T106" fmla="*/ 0 w 659"/>
                      <a:gd name="T107" fmla="*/ 0 h 573"/>
                      <a:gd name="T108" fmla="*/ 0 w 659"/>
                      <a:gd name="T109" fmla="*/ 0 h 573"/>
                      <a:gd name="T110" fmla="*/ 0 w 659"/>
                      <a:gd name="T111" fmla="*/ 0 h 5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59"/>
                      <a:gd name="T169" fmla="*/ 0 h 573"/>
                      <a:gd name="T170" fmla="*/ 659 w 659"/>
                      <a:gd name="T171" fmla="*/ 573 h 5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59" h="573">
                        <a:moveTo>
                          <a:pt x="105" y="524"/>
                        </a:moveTo>
                        <a:lnTo>
                          <a:pt x="105" y="520"/>
                        </a:lnTo>
                        <a:lnTo>
                          <a:pt x="105" y="517"/>
                        </a:lnTo>
                        <a:lnTo>
                          <a:pt x="105" y="513"/>
                        </a:lnTo>
                        <a:lnTo>
                          <a:pt x="105" y="510"/>
                        </a:lnTo>
                        <a:lnTo>
                          <a:pt x="104" y="505"/>
                        </a:lnTo>
                        <a:lnTo>
                          <a:pt x="104" y="501"/>
                        </a:lnTo>
                        <a:lnTo>
                          <a:pt x="103" y="494"/>
                        </a:lnTo>
                        <a:lnTo>
                          <a:pt x="101" y="487"/>
                        </a:lnTo>
                        <a:lnTo>
                          <a:pt x="98" y="481"/>
                        </a:lnTo>
                        <a:lnTo>
                          <a:pt x="96" y="474"/>
                        </a:lnTo>
                        <a:lnTo>
                          <a:pt x="94" y="469"/>
                        </a:lnTo>
                        <a:lnTo>
                          <a:pt x="91" y="463"/>
                        </a:lnTo>
                        <a:lnTo>
                          <a:pt x="86" y="453"/>
                        </a:lnTo>
                        <a:lnTo>
                          <a:pt x="81" y="441"/>
                        </a:lnTo>
                        <a:lnTo>
                          <a:pt x="74" y="424"/>
                        </a:lnTo>
                        <a:lnTo>
                          <a:pt x="66" y="400"/>
                        </a:lnTo>
                        <a:lnTo>
                          <a:pt x="62" y="385"/>
                        </a:lnTo>
                        <a:lnTo>
                          <a:pt x="57" y="371"/>
                        </a:lnTo>
                        <a:lnTo>
                          <a:pt x="52" y="355"/>
                        </a:lnTo>
                        <a:lnTo>
                          <a:pt x="47" y="339"/>
                        </a:lnTo>
                        <a:lnTo>
                          <a:pt x="43" y="323"/>
                        </a:lnTo>
                        <a:lnTo>
                          <a:pt x="38" y="308"/>
                        </a:lnTo>
                        <a:lnTo>
                          <a:pt x="33" y="292"/>
                        </a:lnTo>
                        <a:lnTo>
                          <a:pt x="29" y="277"/>
                        </a:lnTo>
                        <a:lnTo>
                          <a:pt x="25" y="262"/>
                        </a:lnTo>
                        <a:lnTo>
                          <a:pt x="22" y="250"/>
                        </a:lnTo>
                        <a:lnTo>
                          <a:pt x="19" y="238"/>
                        </a:lnTo>
                        <a:lnTo>
                          <a:pt x="16" y="229"/>
                        </a:lnTo>
                        <a:lnTo>
                          <a:pt x="14" y="221"/>
                        </a:lnTo>
                        <a:lnTo>
                          <a:pt x="11" y="214"/>
                        </a:lnTo>
                        <a:lnTo>
                          <a:pt x="10" y="210"/>
                        </a:lnTo>
                        <a:lnTo>
                          <a:pt x="10" y="209"/>
                        </a:lnTo>
                        <a:lnTo>
                          <a:pt x="10" y="208"/>
                        </a:lnTo>
                        <a:lnTo>
                          <a:pt x="9" y="207"/>
                        </a:lnTo>
                        <a:lnTo>
                          <a:pt x="9" y="203"/>
                        </a:lnTo>
                        <a:lnTo>
                          <a:pt x="8" y="197"/>
                        </a:lnTo>
                        <a:lnTo>
                          <a:pt x="7" y="189"/>
                        </a:lnTo>
                        <a:lnTo>
                          <a:pt x="6" y="178"/>
                        </a:lnTo>
                        <a:lnTo>
                          <a:pt x="4" y="165"/>
                        </a:lnTo>
                        <a:lnTo>
                          <a:pt x="3" y="154"/>
                        </a:lnTo>
                        <a:lnTo>
                          <a:pt x="1" y="145"/>
                        </a:lnTo>
                        <a:lnTo>
                          <a:pt x="0" y="137"/>
                        </a:lnTo>
                        <a:lnTo>
                          <a:pt x="0" y="129"/>
                        </a:lnTo>
                        <a:lnTo>
                          <a:pt x="3" y="122"/>
                        </a:lnTo>
                        <a:lnTo>
                          <a:pt x="8" y="114"/>
                        </a:lnTo>
                        <a:lnTo>
                          <a:pt x="18" y="105"/>
                        </a:lnTo>
                        <a:lnTo>
                          <a:pt x="29" y="96"/>
                        </a:lnTo>
                        <a:lnTo>
                          <a:pt x="42" y="86"/>
                        </a:lnTo>
                        <a:lnTo>
                          <a:pt x="55" y="78"/>
                        </a:lnTo>
                        <a:lnTo>
                          <a:pt x="69" y="71"/>
                        </a:lnTo>
                        <a:lnTo>
                          <a:pt x="82" y="63"/>
                        </a:lnTo>
                        <a:lnTo>
                          <a:pt x="93" y="58"/>
                        </a:lnTo>
                        <a:lnTo>
                          <a:pt x="104" y="54"/>
                        </a:lnTo>
                        <a:lnTo>
                          <a:pt x="113" y="51"/>
                        </a:lnTo>
                        <a:lnTo>
                          <a:pt x="120" y="49"/>
                        </a:lnTo>
                        <a:lnTo>
                          <a:pt x="129" y="49"/>
                        </a:lnTo>
                        <a:lnTo>
                          <a:pt x="135" y="48"/>
                        </a:lnTo>
                        <a:lnTo>
                          <a:pt x="143" y="48"/>
                        </a:lnTo>
                        <a:lnTo>
                          <a:pt x="148" y="48"/>
                        </a:lnTo>
                        <a:lnTo>
                          <a:pt x="152" y="49"/>
                        </a:lnTo>
                        <a:lnTo>
                          <a:pt x="154" y="49"/>
                        </a:lnTo>
                        <a:lnTo>
                          <a:pt x="155" y="49"/>
                        </a:lnTo>
                        <a:lnTo>
                          <a:pt x="155" y="48"/>
                        </a:lnTo>
                        <a:lnTo>
                          <a:pt x="153" y="46"/>
                        </a:lnTo>
                        <a:lnTo>
                          <a:pt x="150" y="44"/>
                        </a:lnTo>
                        <a:lnTo>
                          <a:pt x="143" y="41"/>
                        </a:lnTo>
                        <a:lnTo>
                          <a:pt x="136" y="39"/>
                        </a:lnTo>
                        <a:lnTo>
                          <a:pt x="133" y="36"/>
                        </a:lnTo>
                        <a:lnTo>
                          <a:pt x="133" y="32"/>
                        </a:lnTo>
                        <a:lnTo>
                          <a:pt x="136" y="23"/>
                        </a:lnTo>
                        <a:lnTo>
                          <a:pt x="140" y="15"/>
                        </a:lnTo>
                        <a:lnTo>
                          <a:pt x="144" y="10"/>
                        </a:lnTo>
                        <a:lnTo>
                          <a:pt x="150" y="7"/>
                        </a:lnTo>
                        <a:lnTo>
                          <a:pt x="160" y="6"/>
                        </a:lnTo>
                        <a:lnTo>
                          <a:pt x="168" y="6"/>
                        </a:lnTo>
                        <a:lnTo>
                          <a:pt x="176" y="5"/>
                        </a:lnTo>
                        <a:lnTo>
                          <a:pt x="184" y="2"/>
                        </a:lnTo>
                        <a:lnTo>
                          <a:pt x="194" y="1"/>
                        </a:lnTo>
                        <a:lnTo>
                          <a:pt x="203" y="0"/>
                        </a:lnTo>
                        <a:lnTo>
                          <a:pt x="214" y="0"/>
                        </a:lnTo>
                        <a:lnTo>
                          <a:pt x="224" y="0"/>
                        </a:lnTo>
                        <a:lnTo>
                          <a:pt x="236" y="2"/>
                        </a:lnTo>
                        <a:lnTo>
                          <a:pt x="247" y="5"/>
                        </a:lnTo>
                        <a:lnTo>
                          <a:pt x="260" y="8"/>
                        </a:lnTo>
                        <a:lnTo>
                          <a:pt x="273" y="11"/>
                        </a:lnTo>
                        <a:lnTo>
                          <a:pt x="285" y="14"/>
                        </a:lnTo>
                        <a:lnTo>
                          <a:pt x="297" y="18"/>
                        </a:lnTo>
                        <a:lnTo>
                          <a:pt x="306" y="22"/>
                        </a:lnTo>
                        <a:lnTo>
                          <a:pt x="313" y="27"/>
                        </a:lnTo>
                        <a:lnTo>
                          <a:pt x="319" y="31"/>
                        </a:lnTo>
                        <a:lnTo>
                          <a:pt x="322" y="35"/>
                        </a:lnTo>
                        <a:lnTo>
                          <a:pt x="326" y="40"/>
                        </a:lnTo>
                        <a:lnTo>
                          <a:pt x="331" y="46"/>
                        </a:lnTo>
                        <a:lnTo>
                          <a:pt x="335" y="54"/>
                        </a:lnTo>
                        <a:lnTo>
                          <a:pt x="340" y="62"/>
                        </a:lnTo>
                        <a:lnTo>
                          <a:pt x="345" y="72"/>
                        </a:lnTo>
                        <a:lnTo>
                          <a:pt x="349" y="82"/>
                        </a:lnTo>
                        <a:lnTo>
                          <a:pt x="352" y="94"/>
                        </a:lnTo>
                        <a:lnTo>
                          <a:pt x="356" y="107"/>
                        </a:lnTo>
                        <a:lnTo>
                          <a:pt x="362" y="126"/>
                        </a:lnTo>
                        <a:lnTo>
                          <a:pt x="367" y="147"/>
                        </a:lnTo>
                        <a:lnTo>
                          <a:pt x="372" y="169"/>
                        </a:lnTo>
                        <a:lnTo>
                          <a:pt x="377" y="191"/>
                        </a:lnTo>
                        <a:lnTo>
                          <a:pt x="383" y="212"/>
                        </a:lnTo>
                        <a:lnTo>
                          <a:pt x="387" y="231"/>
                        </a:lnTo>
                        <a:lnTo>
                          <a:pt x="390" y="245"/>
                        </a:lnTo>
                        <a:lnTo>
                          <a:pt x="392" y="255"/>
                        </a:lnTo>
                        <a:lnTo>
                          <a:pt x="394" y="265"/>
                        </a:lnTo>
                        <a:lnTo>
                          <a:pt x="396" y="273"/>
                        </a:lnTo>
                        <a:lnTo>
                          <a:pt x="397" y="280"/>
                        </a:lnTo>
                        <a:lnTo>
                          <a:pt x="397" y="286"/>
                        </a:lnTo>
                        <a:lnTo>
                          <a:pt x="398" y="290"/>
                        </a:lnTo>
                        <a:lnTo>
                          <a:pt x="398" y="292"/>
                        </a:lnTo>
                        <a:lnTo>
                          <a:pt x="398" y="293"/>
                        </a:lnTo>
                        <a:lnTo>
                          <a:pt x="400" y="294"/>
                        </a:lnTo>
                        <a:lnTo>
                          <a:pt x="407" y="296"/>
                        </a:lnTo>
                        <a:lnTo>
                          <a:pt x="411" y="300"/>
                        </a:lnTo>
                        <a:lnTo>
                          <a:pt x="411" y="309"/>
                        </a:lnTo>
                        <a:lnTo>
                          <a:pt x="408" y="316"/>
                        </a:lnTo>
                        <a:lnTo>
                          <a:pt x="405" y="321"/>
                        </a:lnTo>
                        <a:lnTo>
                          <a:pt x="398" y="326"/>
                        </a:lnTo>
                        <a:lnTo>
                          <a:pt x="389" y="336"/>
                        </a:lnTo>
                        <a:lnTo>
                          <a:pt x="383" y="341"/>
                        </a:lnTo>
                        <a:lnTo>
                          <a:pt x="377" y="344"/>
                        </a:lnTo>
                        <a:lnTo>
                          <a:pt x="371" y="346"/>
                        </a:lnTo>
                        <a:lnTo>
                          <a:pt x="366" y="348"/>
                        </a:lnTo>
                        <a:lnTo>
                          <a:pt x="361" y="351"/>
                        </a:lnTo>
                        <a:lnTo>
                          <a:pt x="355" y="354"/>
                        </a:lnTo>
                        <a:lnTo>
                          <a:pt x="349" y="358"/>
                        </a:lnTo>
                        <a:lnTo>
                          <a:pt x="344" y="365"/>
                        </a:lnTo>
                        <a:lnTo>
                          <a:pt x="339" y="373"/>
                        </a:lnTo>
                        <a:lnTo>
                          <a:pt x="334" y="378"/>
                        </a:lnTo>
                        <a:lnTo>
                          <a:pt x="331" y="383"/>
                        </a:lnTo>
                        <a:lnTo>
                          <a:pt x="328" y="386"/>
                        </a:lnTo>
                        <a:lnTo>
                          <a:pt x="326" y="390"/>
                        </a:lnTo>
                        <a:lnTo>
                          <a:pt x="325" y="394"/>
                        </a:lnTo>
                        <a:lnTo>
                          <a:pt x="325" y="399"/>
                        </a:lnTo>
                        <a:lnTo>
                          <a:pt x="326" y="404"/>
                        </a:lnTo>
                        <a:lnTo>
                          <a:pt x="327" y="415"/>
                        </a:lnTo>
                        <a:lnTo>
                          <a:pt x="327" y="422"/>
                        </a:lnTo>
                        <a:lnTo>
                          <a:pt x="330" y="426"/>
                        </a:lnTo>
                        <a:lnTo>
                          <a:pt x="339" y="426"/>
                        </a:lnTo>
                        <a:lnTo>
                          <a:pt x="344" y="425"/>
                        </a:lnTo>
                        <a:lnTo>
                          <a:pt x="349" y="424"/>
                        </a:lnTo>
                        <a:lnTo>
                          <a:pt x="354" y="423"/>
                        </a:lnTo>
                        <a:lnTo>
                          <a:pt x="359" y="421"/>
                        </a:lnTo>
                        <a:lnTo>
                          <a:pt x="363" y="420"/>
                        </a:lnTo>
                        <a:lnTo>
                          <a:pt x="368" y="419"/>
                        </a:lnTo>
                        <a:lnTo>
                          <a:pt x="374" y="419"/>
                        </a:lnTo>
                        <a:lnTo>
                          <a:pt x="381" y="419"/>
                        </a:lnTo>
                        <a:lnTo>
                          <a:pt x="387" y="420"/>
                        </a:lnTo>
                        <a:lnTo>
                          <a:pt x="393" y="419"/>
                        </a:lnTo>
                        <a:lnTo>
                          <a:pt x="398" y="419"/>
                        </a:lnTo>
                        <a:lnTo>
                          <a:pt x="404" y="418"/>
                        </a:lnTo>
                        <a:lnTo>
                          <a:pt x="408" y="418"/>
                        </a:lnTo>
                        <a:lnTo>
                          <a:pt x="413" y="419"/>
                        </a:lnTo>
                        <a:lnTo>
                          <a:pt x="418" y="422"/>
                        </a:lnTo>
                        <a:lnTo>
                          <a:pt x="424" y="426"/>
                        </a:lnTo>
                        <a:lnTo>
                          <a:pt x="429" y="431"/>
                        </a:lnTo>
                        <a:lnTo>
                          <a:pt x="432" y="436"/>
                        </a:lnTo>
                        <a:lnTo>
                          <a:pt x="435" y="439"/>
                        </a:lnTo>
                        <a:lnTo>
                          <a:pt x="437" y="442"/>
                        </a:lnTo>
                        <a:lnTo>
                          <a:pt x="438" y="446"/>
                        </a:lnTo>
                        <a:lnTo>
                          <a:pt x="440" y="451"/>
                        </a:lnTo>
                        <a:lnTo>
                          <a:pt x="442" y="459"/>
                        </a:lnTo>
                        <a:lnTo>
                          <a:pt x="446" y="468"/>
                        </a:lnTo>
                        <a:lnTo>
                          <a:pt x="449" y="480"/>
                        </a:lnTo>
                        <a:lnTo>
                          <a:pt x="452" y="489"/>
                        </a:lnTo>
                        <a:lnTo>
                          <a:pt x="454" y="496"/>
                        </a:lnTo>
                        <a:lnTo>
                          <a:pt x="456" y="504"/>
                        </a:lnTo>
                        <a:lnTo>
                          <a:pt x="459" y="509"/>
                        </a:lnTo>
                        <a:lnTo>
                          <a:pt x="463" y="514"/>
                        </a:lnTo>
                        <a:lnTo>
                          <a:pt x="469" y="517"/>
                        </a:lnTo>
                        <a:lnTo>
                          <a:pt x="476" y="520"/>
                        </a:lnTo>
                        <a:lnTo>
                          <a:pt x="483" y="523"/>
                        </a:lnTo>
                        <a:lnTo>
                          <a:pt x="490" y="525"/>
                        </a:lnTo>
                        <a:lnTo>
                          <a:pt x="496" y="526"/>
                        </a:lnTo>
                        <a:lnTo>
                          <a:pt x="502" y="526"/>
                        </a:lnTo>
                        <a:lnTo>
                          <a:pt x="508" y="525"/>
                        </a:lnTo>
                        <a:lnTo>
                          <a:pt x="515" y="523"/>
                        </a:lnTo>
                        <a:lnTo>
                          <a:pt x="523" y="519"/>
                        </a:lnTo>
                        <a:lnTo>
                          <a:pt x="532" y="514"/>
                        </a:lnTo>
                        <a:lnTo>
                          <a:pt x="540" y="509"/>
                        </a:lnTo>
                        <a:lnTo>
                          <a:pt x="547" y="504"/>
                        </a:lnTo>
                        <a:lnTo>
                          <a:pt x="554" y="500"/>
                        </a:lnTo>
                        <a:lnTo>
                          <a:pt x="559" y="494"/>
                        </a:lnTo>
                        <a:lnTo>
                          <a:pt x="563" y="489"/>
                        </a:lnTo>
                        <a:lnTo>
                          <a:pt x="566" y="484"/>
                        </a:lnTo>
                        <a:lnTo>
                          <a:pt x="569" y="479"/>
                        </a:lnTo>
                        <a:lnTo>
                          <a:pt x="571" y="472"/>
                        </a:lnTo>
                        <a:lnTo>
                          <a:pt x="573" y="466"/>
                        </a:lnTo>
                        <a:lnTo>
                          <a:pt x="577" y="460"/>
                        </a:lnTo>
                        <a:lnTo>
                          <a:pt x="579" y="453"/>
                        </a:lnTo>
                        <a:lnTo>
                          <a:pt x="580" y="447"/>
                        </a:lnTo>
                        <a:lnTo>
                          <a:pt x="581" y="442"/>
                        </a:lnTo>
                        <a:lnTo>
                          <a:pt x="582" y="438"/>
                        </a:lnTo>
                        <a:lnTo>
                          <a:pt x="583" y="436"/>
                        </a:lnTo>
                        <a:lnTo>
                          <a:pt x="583" y="434"/>
                        </a:lnTo>
                        <a:lnTo>
                          <a:pt x="583" y="436"/>
                        </a:lnTo>
                        <a:lnTo>
                          <a:pt x="582" y="436"/>
                        </a:lnTo>
                        <a:lnTo>
                          <a:pt x="579" y="433"/>
                        </a:lnTo>
                        <a:lnTo>
                          <a:pt x="570" y="426"/>
                        </a:lnTo>
                        <a:lnTo>
                          <a:pt x="561" y="418"/>
                        </a:lnTo>
                        <a:lnTo>
                          <a:pt x="554" y="412"/>
                        </a:lnTo>
                        <a:lnTo>
                          <a:pt x="550" y="406"/>
                        </a:lnTo>
                        <a:lnTo>
                          <a:pt x="549" y="397"/>
                        </a:lnTo>
                        <a:lnTo>
                          <a:pt x="549" y="385"/>
                        </a:lnTo>
                        <a:lnTo>
                          <a:pt x="550" y="377"/>
                        </a:lnTo>
                        <a:lnTo>
                          <a:pt x="555" y="372"/>
                        </a:lnTo>
                        <a:lnTo>
                          <a:pt x="567" y="367"/>
                        </a:lnTo>
                        <a:lnTo>
                          <a:pt x="575" y="365"/>
                        </a:lnTo>
                        <a:lnTo>
                          <a:pt x="581" y="364"/>
                        </a:lnTo>
                        <a:lnTo>
                          <a:pt x="586" y="362"/>
                        </a:lnTo>
                        <a:lnTo>
                          <a:pt x="591" y="362"/>
                        </a:lnTo>
                        <a:lnTo>
                          <a:pt x="597" y="361"/>
                        </a:lnTo>
                        <a:lnTo>
                          <a:pt x="603" y="361"/>
                        </a:lnTo>
                        <a:lnTo>
                          <a:pt x="610" y="362"/>
                        </a:lnTo>
                        <a:lnTo>
                          <a:pt x="621" y="363"/>
                        </a:lnTo>
                        <a:lnTo>
                          <a:pt x="631" y="364"/>
                        </a:lnTo>
                        <a:lnTo>
                          <a:pt x="640" y="365"/>
                        </a:lnTo>
                        <a:lnTo>
                          <a:pt x="647" y="366"/>
                        </a:lnTo>
                        <a:lnTo>
                          <a:pt x="652" y="367"/>
                        </a:lnTo>
                        <a:lnTo>
                          <a:pt x="656" y="368"/>
                        </a:lnTo>
                        <a:lnTo>
                          <a:pt x="658" y="372"/>
                        </a:lnTo>
                        <a:lnTo>
                          <a:pt x="659" y="375"/>
                        </a:lnTo>
                        <a:lnTo>
                          <a:pt x="659" y="380"/>
                        </a:lnTo>
                        <a:lnTo>
                          <a:pt x="658" y="386"/>
                        </a:lnTo>
                        <a:lnTo>
                          <a:pt x="658" y="393"/>
                        </a:lnTo>
                        <a:lnTo>
                          <a:pt x="657" y="399"/>
                        </a:lnTo>
                        <a:lnTo>
                          <a:pt x="656" y="405"/>
                        </a:lnTo>
                        <a:lnTo>
                          <a:pt x="655" y="410"/>
                        </a:lnTo>
                        <a:lnTo>
                          <a:pt x="654" y="415"/>
                        </a:lnTo>
                        <a:lnTo>
                          <a:pt x="653" y="418"/>
                        </a:lnTo>
                        <a:lnTo>
                          <a:pt x="653" y="419"/>
                        </a:lnTo>
                        <a:lnTo>
                          <a:pt x="652" y="418"/>
                        </a:lnTo>
                        <a:lnTo>
                          <a:pt x="650" y="417"/>
                        </a:lnTo>
                        <a:lnTo>
                          <a:pt x="648" y="420"/>
                        </a:lnTo>
                        <a:lnTo>
                          <a:pt x="647" y="430"/>
                        </a:lnTo>
                        <a:lnTo>
                          <a:pt x="648" y="437"/>
                        </a:lnTo>
                        <a:lnTo>
                          <a:pt x="648" y="442"/>
                        </a:lnTo>
                        <a:lnTo>
                          <a:pt x="647" y="445"/>
                        </a:lnTo>
                        <a:lnTo>
                          <a:pt x="646" y="447"/>
                        </a:lnTo>
                        <a:lnTo>
                          <a:pt x="645" y="450"/>
                        </a:lnTo>
                        <a:lnTo>
                          <a:pt x="643" y="453"/>
                        </a:lnTo>
                        <a:lnTo>
                          <a:pt x="641" y="458"/>
                        </a:lnTo>
                        <a:lnTo>
                          <a:pt x="638" y="464"/>
                        </a:lnTo>
                        <a:lnTo>
                          <a:pt x="636" y="471"/>
                        </a:lnTo>
                        <a:lnTo>
                          <a:pt x="635" y="475"/>
                        </a:lnTo>
                        <a:lnTo>
                          <a:pt x="633" y="480"/>
                        </a:lnTo>
                        <a:lnTo>
                          <a:pt x="632" y="483"/>
                        </a:lnTo>
                        <a:lnTo>
                          <a:pt x="631" y="487"/>
                        </a:lnTo>
                        <a:lnTo>
                          <a:pt x="629" y="490"/>
                        </a:lnTo>
                        <a:lnTo>
                          <a:pt x="627" y="495"/>
                        </a:lnTo>
                        <a:lnTo>
                          <a:pt x="624" y="502"/>
                        </a:lnTo>
                        <a:lnTo>
                          <a:pt x="621" y="508"/>
                        </a:lnTo>
                        <a:lnTo>
                          <a:pt x="619" y="512"/>
                        </a:lnTo>
                        <a:lnTo>
                          <a:pt x="616" y="516"/>
                        </a:lnTo>
                        <a:lnTo>
                          <a:pt x="614" y="519"/>
                        </a:lnTo>
                        <a:lnTo>
                          <a:pt x="612" y="523"/>
                        </a:lnTo>
                        <a:lnTo>
                          <a:pt x="608" y="526"/>
                        </a:lnTo>
                        <a:lnTo>
                          <a:pt x="602" y="530"/>
                        </a:lnTo>
                        <a:lnTo>
                          <a:pt x="594" y="535"/>
                        </a:lnTo>
                        <a:lnTo>
                          <a:pt x="587" y="540"/>
                        </a:lnTo>
                        <a:lnTo>
                          <a:pt x="581" y="545"/>
                        </a:lnTo>
                        <a:lnTo>
                          <a:pt x="577" y="548"/>
                        </a:lnTo>
                        <a:lnTo>
                          <a:pt x="573" y="550"/>
                        </a:lnTo>
                        <a:lnTo>
                          <a:pt x="570" y="551"/>
                        </a:lnTo>
                        <a:lnTo>
                          <a:pt x="567" y="553"/>
                        </a:lnTo>
                        <a:lnTo>
                          <a:pt x="563" y="554"/>
                        </a:lnTo>
                        <a:lnTo>
                          <a:pt x="558" y="556"/>
                        </a:lnTo>
                        <a:lnTo>
                          <a:pt x="550" y="558"/>
                        </a:lnTo>
                        <a:lnTo>
                          <a:pt x="544" y="560"/>
                        </a:lnTo>
                        <a:lnTo>
                          <a:pt x="538" y="562"/>
                        </a:lnTo>
                        <a:lnTo>
                          <a:pt x="532" y="565"/>
                        </a:lnTo>
                        <a:lnTo>
                          <a:pt x="525" y="567"/>
                        </a:lnTo>
                        <a:lnTo>
                          <a:pt x="518" y="568"/>
                        </a:lnTo>
                        <a:lnTo>
                          <a:pt x="512" y="569"/>
                        </a:lnTo>
                        <a:lnTo>
                          <a:pt x="505" y="570"/>
                        </a:lnTo>
                        <a:lnTo>
                          <a:pt x="500" y="571"/>
                        </a:lnTo>
                        <a:lnTo>
                          <a:pt x="497" y="572"/>
                        </a:lnTo>
                        <a:lnTo>
                          <a:pt x="495" y="572"/>
                        </a:lnTo>
                        <a:lnTo>
                          <a:pt x="493" y="573"/>
                        </a:lnTo>
                        <a:lnTo>
                          <a:pt x="491" y="573"/>
                        </a:lnTo>
                        <a:lnTo>
                          <a:pt x="486" y="572"/>
                        </a:lnTo>
                        <a:lnTo>
                          <a:pt x="480" y="571"/>
                        </a:lnTo>
                        <a:lnTo>
                          <a:pt x="470" y="569"/>
                        </a:lnTo>
                        <a:lnTo>
                          <a:pt x="459" y="566"/>
                        </a:lnTo>
                        <a:lnTo>
                          <a:pt x="451" y="563"/>
                        </a:lnTo>
                        <a:lnTo>
                          <a:pt x="445" y="561"/>
                        </a:lnTo>
                        <a:lnTo>
                          <a:pt x="440" y="559"/>
                        </a:lnTo>
                        <a:lnTo>
                          <a:pt x="437" y="557"/>
                        </a:lnTo>
                        <a:lnTo>
                          <a:pt x="434" y="553"/>
                        </a:lnTo>
                        <a:lnTo>
                          <a:pt x="431" y="549"/>
                        </a:lnTo>
                        <a:lnTo>
                          <a:pt x="426" y="544"/>
                        </a:lnTo>
                        <a:lnTo>
                          <a:pt x="421" y="537"/>
                        </a:lnTo>
                        <a:lnTo>
                          <a:pt x="417" y="532"/>
                        </a:lnTo>
                        <a:lnTo>
                          <a:pt x="415" y="526"/>
                        </a:lnTo>
                        <a:lnTo>
                          <a:pt x="413" y="520"/>
                        </a:lnTo>
                        <a:lnTo>
                          <a:pt x="411" y="514"/>
                        </a:lnTo>
                        <a:lnTo>
                          <a:pt x="409" y="508"/>
                        </a:lnTo>
                        <a:lnTo>
                          <a:pt x="406" y="501"/>
                        </a:lnTo>
                        <a:lnTo>
                          <a:pt x="400" y="493"/>
                        </a:lnTo>
                        <a:lnTo>
                          <a:pt x="390" y="481"/>
                        </a:lnTo>
                        <a:lnTo>
                          <a:pt x="384" y="471"/>
                        </a:lnTo>
                        <a:lnTo>
                          <a:pt x="379" y="466"/>
                        </a:lnTo>
                        <a:lnTo>
                          <a:pt x="378" y="464"/>
                        </a:lnTo>
                        <a:lnTo>
                          <a:pt x="363" y="465"/>
                        </a:lnTo>
                        <a:lnTo>
                          <a:pt x="362" y="466"/>
                        </a:lnTo>
                        <a:lnTo>
                          <a:pt x="360" y="467"/>
                        </a:lnTo>
                        <a:lnTo>
                          <a:pt x="353" y="466"/>
                        </a:lnTo>
                        <a:lnTo>
                          <a:pt x="343" y="462"/>
                        </a:lnTo>
                        <a:lnTo>
                          <a:pt x="332" y="454"/>
                        </a:lnTo>
                        <a:lnTo>
                          <a:pt x="327" y="448"/>
                        </a:lnTo>
                        <a:lnTo>
                          <a:pt x="323" y="444"/>
                        </a:lnTo>
                        <a:lnTo>
                          <a:pt x="317" y="442"/>
                        </a:lnTo>
                        <a:lnTo>
                          <a:pt x="310" y="441"/>
                        </a:lnTo>
                        <a:lnTo>
                          <a:pt x="307" y="439"/>
                        </a:lnTo>
                        <a:lnTo>
                          <a:pt x="302" y="433"/>
                        </a:lnTo>
                        <a:lnTo>
                          <a:pt x="295" y="426"/>
                        </a:lnTo>
                        <a:lnTo>
                          <a:pt x="289" y="422"/>
                        </a:lnTo>
                        <a:lnTo>
                          <a:pt x="284" y="420"/>
                        </a:lnTo>
                        <a:lnTo>
                          <a:pt x="280" y="417"/>
                        </a:lnTo>
                        <a:lnTo>
                          <a:pt x="276" y="414"/>
                        </a:lnTo>
                        <a:lnTo>
                          <a:pt x="273" y="410"/>
                        </a:lnTo>
                        <a:lnTo>
                          <a:pt x="270" y="405"/>
                        </a:lnTo>
                        <a:lnTo>
                          <a:pt x="269" y="398"/>
                        </a:lnTo>
                        <a:lnTo>
                          <a:pt x="270" y="388"/>
                        </a:lnTo>
                        <a:lnTo>
                          <a:pt x="273" y="379"/>
                        </a:lnTo>
                        <a:lnTo>
                          <a:pt x="274" y="372"/>
                        </a:lnTo>
                        <a:lnTo>
                          <a:pt x="276" y="366"/>
                        </a:lnTo>
                        <a:lnTo>
                          <a:pt x="278" y="361"/>
                        </a:lnTo>
                        <a:lnTo>
                          <a:pt x="280" y="358"/>
                        </a:lnTo>
                        <a:lnTo>
                          <a:pt x="283" y="355"/>
                        </a:lnTo>
                        <a:lnTo>
                          <a:pt x="286" y="352"/>
                        </a:lnTo>
                        <a:lnTo>
                          <a:pt x="291" y="347"/>
                        </a:lnTo>
                        <a:lnTo>
                          <a:pt x="301" y="340"/>
                        </a:lnTo>
                        <a:lnTo>
                          <a:pt x="307" y="333"/>
                        </a:lnTo>
                        <a:lnTo>
                          <a:pt x="311" y="329"/>
                        </a:lnTo>
                        <a:lnTo>
                          <a:pt x="312" y="326"/>
                        </a:lnTo>
                        <a:lnTo>
                          <a:pt x="327" y="311"/>
                        </a:lnTo>
                        <a:lnTo>
                          <a:pt x="329" y="311"/>
                        </a:lnTo>
                        <a:lnTo>
                          <a:pt x="335" y="309"/>
                        </a:lnTo>
                        <a:lnTo>
                          <a:pt x="341" y="302"/>
                        </a:lnTo>
                        <a:lnTo>
                          <a:pt x="343" y="292"/>
                        </a:lnTo>
                        <a:lnTo>
                          <a:pt x="343" y="285"/>
                        </a:lnTo>
                        <a:lnTo>
                          <a:pt x="342" y="276"/>
                        </a:lnTo>
                        <a:lnTo>
                          <a:pt x="341" y="266"/>
                        </a:lnTo>
                        <a:lnTo>
                          <a:pt x="340" y="254"/>
                        </a:lnTo>
                        <a:lnTo>
                          <a:pt x="338" y="242"/>
                        </a:lnTo>
                        <a:lnTo>
                          <a:pt x="335" y="228"/>
                        </a:lnTo>
                        <a:lnTo>
                          <a:pt x="332" y="213"/>
                        </a:lnTo>
                        <a:lnTo>
                          <a:pt x="328" y="196"/>
                        </a:lnTo>
                        <a:lnTo>
                          <a:pt x="324" y="179"/>
                        </a:lnTo>
                        <a:lnTo>
                          <a:pt x="319" y="159"/>
                        </a:lnTo>
                        <a:lnTo>
                          <a:pt x="313" y="139"/>
                        </a:lnTo>
                        <a:lnTo>
                          <a:pt x="307" y="120"/>
                        </a:lnTo>
                        <a:lnTo>
                          <a:pt x="300" y="102"/>
                        </a:lnTo>
                        <a:lnTo>
                          <a:pt x="292" y="85"/>
                        </a:lnTo>
                        <a:lnTo>
                          <a:pt x="285" y="73"/>
                        </a:lnTo>
                        <a:lnTo>
                          <a:pt x="276" y="64"/>
                        </a:lnTo>
                        <a:lnTo>
                          <a:pt x="266" y="58"/>
                        </a:lnTo>
                        <a:lnTo>
                          <a:pt x="257" y="54"/>
                        </a:lnTo>
                        <a:lnTo>
                          <a:pt x="248" y="50"/>
                        </a:lnTo>
                        <a:lnTo>
                          <a:pt x="239" y="46"/>
                        </a:lnTo>
                        <a:lnTo>
                          <a:pt x="231" y="44"/>
                        </a:lnTo>
                        <a:lnTo>
                          <a:pt x="222" y="43"/>
                        </a:lnTo>
                        <a:lnTo>
                          <a:pt x="215" y="42"/>
                        </a:lnTo>
                        <a:lnTo>
                          <a:pt x="208" y="43"/>
                        </a:lnTo>
                        <a:lnTo>
                          <a:pt x="200" y="44"/>
                        </a:lnTo>
                        <a:lnTo>
                          <a:pt x="194" y="45"/>
                        </a:lnTo>
                        <a:lnTo>
                          <a:pt x="187" y="48"/>
                        </a:lnTo>
                        <a:lnTo>
                          <a:pt x="181" y="49"/>
                        </a:lnTo>
                        <a:lnTo>
                          <a:pt x="176" y="51"/>
                        </a:lnTo>
                        <a:lnTo>
                          <a:pt x="172" y="52"/>
                        </a:lnTo>
                        <a:lnTo>
                          <a:pt x="170" y="53"/>
                        </a:lnTo>
                        <a:lnTo>
                          <a:pt x="169" y="53"/>
                        </a:lnTo>
                        <a:lnTo>
                          <a:pt x="183" y="61"/>
                        </a:lnTo>
                        <a:lnTo>
                          <a:pt x="186" y="63"/>
                        </a:lnTo>
                        <a:lnTo>
                          <a:pt x="189" y="68"/>
                        </a:lnTo>
                        <a:lnTo>
                          <a:pt x="190" y="74"/>
                        </a:lnTo>
                        <a:lnTo>
                          <a:pt x="184" y="78"/>
                        </a:lnTo>
                        <a:lnTo>
                          <a:pt x="175" y="80"/>
                        </a:lnTo>
                        <a:lnTo>
                          <a:pt x="165" y="80"/>
                        </a:lnTo>
                        <a:lnTo>
                          <a:pt x="157" y="79"/>
                        </a:lnTo>
                        <a:lnTo>
                          <a:pt x="154" y="79"/>
                        </a:lnTo>
                        <a:lnTo>
                          <a:pt x="154" y="78"/>
                        </a:lnTo>
                        <a:lnTo>
                          <a:pt x="153" y="78"/>
                        </a:lnTo>
                        <a:lnTo>
                          <a:pt x="151" y="78"/>
                        </a:lnTo>
                        <a:lnTo>
                          <a:pt x="147" y="79"/>
                        </a:lnTo>
                        <a:lnTo>
                          <a:pt x="140" y="82"/>
                        </a:lnTo>
                        <a:lnTo>
                          <a:pt x="132" y="85"/>
                        </a:lnTo>
                        <a:lnTo>
                          <a:pt x="120" y="91"/>
                        </a:lnTo>
                        <a:lnTo>
                          <a:pt x="108" y="96"/>
                        </a:lnTo>
                        <a:lnTo>
                          <a:pt x="100" y="101"/>
                        </a:lnTo>
                        <a:lnTo>
                          <a:pt x="92" y="104"/>
                        </a:lnTo>
                        <a:lnTo>
                          <a:pt x="87" y="107"/>
                        </a:lnTo>
                        <a:lnTo>
                          <a:pt x="83" y="111"/>
                        </a:lnTo>
                        <a:lnTo>
                          <a:pt x="79" y="117"/>
                        </a:lnTo>
                        <a:lnTo>
                          <a:pt x="75" y="124"/>
                        </a:lnTo>
                        <a:lnTo>
                          <a:pt x="71" y="134"/>
                        </a:lnTo>
                        <a:lnTo>
                          <a:pt x="67" y="144"/>
                        </a:lnTo>
                        <a:lnTo>
                          <a:pt x="65" y="152"/>
                        </a:lnTo>
                        <a:lnTo>
                          <a:pt x="63" y="161"/>
                        </a:lnTo>
                        <a:lnTo>
                          <a:pt x="63" y="169"/>
                        </a:lnTo>
                        <a:lnTo>
                          <a:pt x="63" y="179"/>
                        </a:lnTo>
                        <a:lnTo>
                          <a:pt x="64" y="190"/>
                        </a:lnTo>
                        <a:lnTo>
                          <a:pt x="66" y="204"/>
                        </a:lnTo>
                        <a:lnTo>
                          <a:pt x="69" y="221"/>
                        </a:lnTo>
                        <a:lnTo>
                          <a:pt x="72" y="238"/>
                        </a:lnTo>
                        <a:lnTo>
                          <a:pt x="74" y="254"/>
                        </a:lnTo>
                        <a:lnTo>
                          <a:pt x="76" y="269"/>
                        </a:lnTo>
                        <a:lnTo>
                          <a:pt x="79" y="282"/>
                        </a:lnTo>
                        <a:lnTo>
                          <a:pt x="81" y="296"/>
                        </a:lnTo>
                        <a:lnTo>
                          <a:pt x="84" y="309"/>
                        </a:lnTo>
                        <a:lnTo>
                          <a:pt x="88" y="322"/>
                        </a:lnTo>
                        <a:lnTo>
                          <a:pt x="92" y="337"/>
                        </a:lnTo>
                        <a:lnTo>
                          <a:pt x="96" y="352"/>
                        </a:lnTo>
                        <a:lnTo>
                          <a:pt x="102" y="365"/>
                        </a:lnTo>
                        <a:lnTo>
                          <a:pt x="106" y="379"/>
                        </a:lnTo>
                        <a:lnTo>
                          <a:pt x="111" y="393"/>
                        </a:lnTo>
                        <a:lnTo>
                          <a:pt x="116" y="405"/>
                        </a:lnTo>
                        <a:lnTo>
                          <a:pt x="122" y="418"/>
                        </a:lnTo>
                        <a:lnTo>
                          <a:pt x="127" y="430"/>
                        </a:lnTo>
                        <a:lnTo>
                          <a:pt x="133" y="443"/>
                        </a:lnTo>
                        <a:lnTo>
                          <a:pt x="138" y="454"/>
                        </a:lnTo>
                        <a:lnTo>
                          <a:pt x="144" y="465"/>
                        </a:lnTo>
                        <a:lnTo>
                          <a:pt x="148" y="474"/>
                        </a:lnTo>
                        <a:lnTo>
                          <a:pt x="151" y="481"/>
                        </a:lnTo>
                        <a:lnTo>
                          <a:pt x="153" y="487"/>
                        </a:lnTo>
                        <a:lnTo>
                          <a:pt x="154" y="491"/>
                        </a:lnTo>
                        <a:lnTo>
                          <a:pt x="155" y="493"/>
                        </a:lnTo>
                        <a:lnTo>
                          <a:pt x="155" y="494"/>
                        </a:lnTo>
                        <a:lnTo>
                          <a:pt x="157" y="495"/>
                        </a:lnTo>
                        <a:lnTo>
                          <a:pt x="161" y="497"/>
                        </a:lnTo>
                        <a:lnTo>
                          <a:pt x="167" y="502"/>
                        </a:lnTo>
                        <a:lnTo>
                          <a:pt x="172" y="510"/>
                        </a:lnTo>
                        <a:lnTo>
                          <a:pt x="174" y="518"/>
                        </a:lnTo>
                        <a:lnTo>
                          <a:pt x="171" y="524"/>
                        </a:lnTo>
                        <a:lnTo>
                          <a:pt x="167" y="528"/>
                        </a:lnTo>
                        <a:lnTo>
                          <a:pt x="165" y="529"/>
                        </a:lnTo>
                        <a:lnTo>
                          <a:pt x="162" y="531"/>
                        </a:lnTo>
                        <a:lnTo>
                          <a:pt x="156" y="534"/>
                        </a:lnTo>
                        <a:lnTo>
                          <a:pt x="148" y="537"/>
                        </a:lnTo>
                        <a:lnTo>
                          <a:pt x="135" y="536"/>
                        </a:lnTo>
                        <a:lnTo>
                          <a:pt x="123" y="532"/>
                        </a:lnTo>
                        <a:lnTo>
                          <a:pt x="113" y="528"/>
                        </a:lnTo>
                        <a:lnTo>
                          <a:pt x="107" y="525"/>
                        </a:lnTo>
                        <a:lnTo>
                          <a:pt x="105" y="524"/>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90" name="Freeform 268">
                    <a:extLst>
                      <a:ext uri="{FF2B5EF4-FFF2-40B4-BE49-F238E27FC236}">
                        <a16:creationId xmlns:a16="http://schemas.microsoft.com/office/drawing/2014/main" id="{8EDE6AD0-00A0-4030-8207-8082BE620F55}"/>
                      </a:ext>
                    </a:extLst>
                  </p:cNvPr>
                  <p:cNvSpPr>
                    <a:spLocks noChangeAspect="1"/>
                  </p:cNvSpPr>
                  <p:nvPr/>
                </p:nvSpPr>
                <p:spPr bwMode="auto">
                  <a:xfrm>
                    <a:off x="603" y="3024"/>
                    <a:ext cx="221" cy="269"/>
                  </a:xfrm>
                  <a:custGeom>
                    <a:avLst/>
                    <a:gdLst>
                      <a:gd name="T0" fmla="*/ 0 w 715"/>
                      <a:gd name="T1" fmla="*/ 0 h 875"/>
                      <a:gd name="T2" fmla="*/ 0 w 715"/>
                      <a:gd name="T3" fmla="*/ 0 h 875"/>
                      <a:gd name="T4" fmla="*/ 0 w 715"/>
                      <a:gd name="T5" fmla="*/ 0 h 875"/>
                      <a:gd name="T6" fmla="*/ 0 w 715"/>
                      <a:gd name="T7" fmla="*/ 0 h 875"/>
                      <a:gd name="T8" fmla="*/ 0 w 715"/>
                      <a:gd name="T9" fmla="*/ 0 h 875"/>
                      <a:gd name="T10" fmla="*/ 0 w 715"/>
                      <a:gd name="T11" fmla="*/ 0 h 875"/>
                      <a:gd name="T12" fmla="*/ 0 w 715"/>
                      <a:gd name="T13" fmla="*/ 0 h 875"/>
                      <a:gd name="T14" fmla="*/ 0 w 715"/>
                      <a:gd name="T15" fmla="*/ 0 h 875"/>
                      <a:gd name="T16" fmla="*/ 0 w 715"/>
                      <a:gd name="T17" fmla="*/ 0 h 875"/>
                      <a:gd name="T18" fmla="*/ 0 w 715"/>
                      <a:gd name="T19" fmla="*/ 0 h 875"/>
                      <a:gd name="T20" fmla="*/ 0 w 715"/>
                      <a:gd name="T21" fmla="*/ 0 h 875"/>
                      <a:gd name="T22" fmla="*/ 0 w 715"/>
                      <a:gd name="T23" fmla="*/ 0 h 875"/>
                      <a:gd name="T24" fmla="*/ 0 w 715"/>
                      <a:gd name="T25" fmla="*/ 0 h 875"/>
                      <a:gd name="T26" fmla="*/ 0 w 715"/>
                      <a:gd name="T27" fmla="*/ 0 h 875"/>
                      <a:gd name="T28" fmla="*/ 0 w 715"/>
                      <a:gd name="T29" fmla="*/ 0 h 875"/>
                      <a:gd name="T30" fmla="*/ 0 w 715"/>
                      <a:gd name="T31" fmla="*/ 0 h 875"/>
                      <a:gd name="T32" fmla="*/ 0 w 715"/>
                      <a:gd name="T33" fmla="*/ 0 h 875"/>
                      <a:gd name="T34" fmla="*/ 0 w 715"/>
                      <a:gd name="T35" fmla="*/ 0 h 875"/>
                      <a:gd name="T36" fmla="*/ 0 w 715"/>
                      <a:gd name="T37" fmla="*/ 0 h 875"/>
                      <a:gd name="T38" fmla="*/ 0 w 715"/>
                      <a:gd name="T39" fmla="*/ 0 h 875"/>
                      <a:gd name="T40" fmla="*/ 0 w 715"/>
                      <a:gd name="T41" fmla="*/ 0 h 875"/>
                      <a:gd name="T42" fmla="*/ 0 w 715"/>
                      <a:gd name="T43" fmla="*/ 0 h 875"/>
                      <a:gd name="T44" fmla="*/ 0 w 715"/>
                      <a:gd name="T45" fmla="*/ 0 h 875"/>
                      <a:gd name="T46" fmla="*/ 0 w 715"/>
                      <a:gd name="T47" fmla="*/ 0 h 875"/>
                      <a:gd name="T48" fmla="*/ 0 w 715"/>
                      <a:gd name="T49" fmla="*/ 0 h 875"/>
                      <a:gd name="T50" fmla="*/ 0 w 715"/>
                      <a:gd name="T51" fmla="*/ 0 h 875"/>
                      <a:gd name="T52" fmla="*/ 0 w 715"/>
                      <a:gd name="T53" fmla="*/ 0 h 875"/>
                      <a:gd name="T54" fmla="*/ 0 w 715"/>
                      <a:gd name="T55" fmla="*/ 0 h 875"/>
                      <a:gd name="T56" fmla="*/ 0 w 715"/>
                      <a:gd name="T57" fmla="*/ 0 h 875"/>
                      <a:gd name="T58" fmla="*/ 0 w 715"/>
                      <a:gd name="T59" fmla="*/ 0 h 875"/>
                      <a:gd name="T60" fmla="*/ 0 w 715"/>
                      <a:gd name="T61" fmla="*/ 0 h 875"/>
                      <a:gd name="T62" fmla="*/ 0 w 715"/>
                      <a:gd name="T63" fmla="*/ 0 h 875"/>
                      <a:gd name="T64" fmla="*/ 0 w 715"/>
                      <a:gd name="T65" fmla="*/ 0 h 875"/>
                      <a:gd name="T66" fmla="*/ 0 w 715"/>
                      <a:gd name="T67" fmla="*/ 0 h 875"/>
                      <a:gd name="T68" fmla="*/ 0 w 715"/>
                      <a:gd name="T69" fmla="*/ 0 h 875"/>
                      <a:gd name="T70" fmla="*/ 0 w 715"/>
                      <a:gd name="T71" fmla="*/ 0 h 875"/>
                      <a:gd name="T72" fmla="*/ 0 w 715"/>
                      <a:gd name="T73" fmla="*/ 0 h 875"/>
                      <a:gd name="T74" fmla="*/ 0 w 715"/>
                      <a:gd name="T75" fmla="*/ 0 h 875"/>
                      <a:gd name="T76" fmla="*/ 0 w 715"/>
                      <a:gd name="T77" fmla="*/ 0 h 875"/>
                      <a:gd name="T78" fmla="*/ 0 w 715"/>
                      <a:gd name="T79" fmla="*/ 0 h 875"/>
                      <a:gd name="T80" fmla="*/ 0 w 715"/>
                      <a:gd name="T81" fmla="*/ 0 h 875"/>
                      <a:gd name="T82" fmla="*/ 0 w 715"/>
                      <a:gd name="T83" fmla="*/ 0 h 875"/>
                      <a:gd name="T84" fmla="*/ 0 w 715"/>
                      <a:gd name="T85" fmla="*/ 0 h 875"/>
                      <a:gd name="T86" fmla="*/ 0 w 715"/>
                      <a:gd name="T87" fmla="*/ 0 h 875"/>
                      <a:gd name="T88" fmla="*/ 0 w 715"/>
                      <a:gd name="T89" fmla="*/ 0 h 875"/>
                      <a:gd name="T90" fmla="*/ 0 w 715"/>
                      <a:gd name="T91" fmla="*/ 0 h 875"/>
                      <a:gd name="T92" fmla="*/ 0 w 715"/>
                      <a:gd name="T93" fmla="*/ 0 h 875"/>
                      <a:gd name="T94" fmla="*/ 0 w 715"/>
                      <a:gd name="T95" fmla="*/ 0 h 875"/>
                      <a:gd name="T96" fmla="*/ 0 w 715"/>
                      <a:gd name="T97" fmla="*/ 0 h 875"/>
                      <a:gd name="T98" fmla="*/ 0 w 715"/>
                      <a:gd name="T99" fmla="*/ 0 h 875"/>
                      <a:gd name="T100" fmla="*/ 0 w 715"/>
                      <a:gd name="T101" fmla="*/ 0 h 875"/>
                      <a:gd name="T102" fmla="*/ 0 w 715"/>
                      <a:gd name="T103" fmla="*/ 0 h 875"/>
                      <a:gd name="T104" fmla="*/ 0 w 715"/>
                      <a:gd name="T105" fmla="*/ 0 h 875"/>
                      <a:gd name="T106" fmla="*/ 0 w 715"/>
                      <a:gd name="T107" fmla="*/ 0 h 875"/>
                      <a:gd name="T108" fmla="*/ 0 w 715"/>
                      <a:gd name="T109" fmla="*/ 0 h 875"/>
                      <a:gd name="T110" fmla="*/ 0 w 715"/>
                      <a:gd name="T111" fmla="*/ 0 h 87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15"/>
                      <a:gd name="T169" fmla="*/ 0 h 875"/>
                      <a:gd name="T170" fmla="*/ 715 w 715"/>
                      <a:gd name="T171" fmla="*/ 875 h 87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15" h="875">
                        <a:moveTo>
                          <a:pt x="1" y="163"/>
                        </a:moveTo>
                        <a:lnTo>
                          <a:pt x="12" y="168"/>
                        </a:lnTo>
                        <a:lnTo>
                          <a:pt x="20" y="172"/>
                        </a:lnTo>
                        <a:lnTo>
                          <a:pt x="26" y="176"/>
                        </a:lnTo>
                        <a:lnTo>
                          <a:pt x="31" y="178"/>
                        </a:lnTo>
                        <a:lnTo>
                          <a:pt x="35" y="179"/>
                        </a:lnTo>
                        <a:lnTo>
                          <a:pt x="38" y="180"/>
                        </a:lnTo>
                        <a:lnTo>
                          <a:pt x="41" y="179"/>
                        </a:lnTo>
                        <a:lnTo>
                          <a:pt x="44" y="177"/>
                        </a:lnTo>
                        <a:lnTo>
                          <a:pt x="47" y="176"/>
                        </a:lnTo>
                        <a:lnTo>
                          <a:pt x="50" y="175"/>
                        </a:lnTo>
                        <a:lnTo>
                          <a:pt x="54" y="175"/>
                        </a:lnTo>
                        <a:lnTo>
                          <a:pt x="57" y="174"/>
                        </a:lnTo>
                        <a:lnTo>
                          <a:pt x="61" y="169"/>
                        </a:lnTo>
                        <a:lnTo>
                          <a:pt x="66" y="163"/>
                        </a:lnTo>
                        <a:lnTo>
                          <a:pt x="71" y="151"/>
                        </a:lnTo>
                        <a:lnTo>
                          <a:pt x="78" y="136"/>
                        </a:lnTo>
                        <a:lnTo>
                          <a:pt x="86" y="117"/>
                        </a:lnTo>
                        <a:lnTo>
                          <a:pt x="97" y="100"/>
                        </a:lnTo>
                        <a:lnTo>
                          <a:pt x="108" y="86"/>
                        </a:lnTo>
                        <a:lnTo>
                          <a:pt x="123" y="75"/>
                        </a:lnTo>
                        <a:lnTo>
                          <a:pt x="139" y="67"/>
                        </a:lnTo>
                        <a:lnTo>
                          <a:pt x="156" y="62"/>
                        </a:lnTo>
                        <a:lnTo>
                          <a:pt x="175" y="63"/>
                        </a:lnTo>
                        <a:lnTo>
                          <a:pt x="196" y="69"/>
                        </a:lnTo>
                        <a:lnTo>
                          <a:pt x="207" y="73"/>
                        </a:lnTo>
                        <a:lnTo>
                          <a:pt x="217" y="77"/>
                        </a:lnTo>
                        <a:lnTo>
                          <a:pt x="228" y="81"/>
                        </a:lnTo>
                        <a:lnTo>
                          <a:pt x="238" y="86"/>
                        </a:lnTo>
                        <a:lnTo>
                          <a:pt x="249" y="92"/>
                        </a:lnTo>
                        <a:lnTo>
                          <a:pt x="259" y="99"/>
                        </a:lnTo>
                        <a:lnTo>
                          <a:pt x="271" y="108"/>
                        </a:lnTo>
                        <a:lnTo>
                          <a:pt x="282" y="119"/>
                        </a:lnTo>
                        <a:lnTo>
                          <a:pt x="294" y="133"/>
                        </a:lnTo>
                        <a:lnTo>
                          <a:pt x="307" y="148"/>
                        </a:lnTo>
                        <a:lnTo>
                          <a:pt x="321" y="167"/>
                        </a:lnTo>
                        <a:lnTo>
                          <a:pt x="336" y="189"/>
                        </a:lnTo>
                        <a:lnTo>
                          <a:pt x="351" y="214"/>
                        </a:lnTo>
                        <a:lnTo>
                          <a:pt x="368" y="244"/>
                        </a:lnTo>
                        <a:lnTo>
                          <a:pt x="387" y="277"/>
                        </a:lnTo>
                        <a:lnTo>
                          <a:pt x="407" y="316"/>
                        </a:lnTo>
                        <a:lnTo>
                          <a:pt x="427" y="354"/>
                        </a:lnTo>
                        <a:lnTo>
                          <a:pt x="444" y="386"/>
                        </a:lnTo>
                        <a:lnTo>
                          <a:pt x="458" y="413"/>
                        </a:lnTo>
                        <a:lnTo>
                          <a:pt x="472" y="436"/>
                        </a:lnTo>
                        <a:lnTo>
                          <a:pt x="484" y="456"/>
                        </a:lnTo>
                        <a:lnTo>
                          <a:pt x="494" y="472"/>
                        </a:lnTo>
                        <a:lnTo>
                          <a:pt x="502" y="487"/>
                        </a:lnTo>
                        <a:lnTo>
                          <a:pt x="511" y="501"/>
                        </a:lnTo>
                        <a:lnTo>
                          <a:pt x="518" y="513"/>
                        </a:lnTo>
                        <a:lnTo>
                          <a:pt x="525" y="526"/>
                        </a:lnTo>
                        <a:lnTo>
                          <a:pt x="532" y="538"/>
                        </a:lnTo>
                        <a:lnTo>
                          <a:pt x="539" y="554"/>
                        </a:lnTo>
                        <a:lnTo>
                          <a:pt x="545" y="571"/>
                        </a:lnTo>
                        <a:lnTo>
                          <a:pt x="553" y="591"/>
                        </a:lnTo>
                        <a:lnTo>
                          <a:pt x="561" y="614"/>
                        </a:lnTo>
                        <a:lnTo>
                          <a:pt x="569" y="641"/>
                        </a:lnTo>
                        <a:lnTo>
                          <a:pt x="586" y="694"/>
                        </a:lnTo>
                        <a:lnTo>
                          <a:pt x="598" y="734"/>
                        </a:lnTo>
                        <a:lnTo>
                          <a:pt x="607" y="762"/>
                        </a:lnTo>
                        <a:lnTo>
                          <a:pt x="612" y="780"/>
                        </a:lnTo>
                        <a:lnTo>
                          <a:pt x="617" y="791"/>
                        </a:lnTo>
                        <a:lnTo>
                          <a:pt x="618" y="797"/>
                        </a:lnTo>
                        <a:lnTo>
                          <a:pt x="619" y="800"/>
                        </a:lnTo>
                        <a:lnTo>
                          <a:pt x="619" y="803"/>
                        </a:lnTo>
                        <a:lnTo>
                          <a:pt x="621" y="810"/>
                        </a:lnTo>
                        <a:lnTo>
                          <a:pt x="624" y="822"/>
                        </a:lnTo>
                        <a:lnTo>
                          <a:pt x="629" y="834"/>
                        </a:lnTo>
                        <a:lnTo>
                          <a:pt x="638" y="848"/>
                        </a:lnTo>
                        <a:lnTo>
                          <a:pt x="647" y="859"/>
                        </a:lnTo>
                        <a:lnTo>
                          <a:pt x="661" y="869"/>
                        </a:lnTo>
                        <a:lnTo>
                          <a:pt x="677" y="874"/>
                        </a:lnTo>
                        <a:lnTo>
                          <a:pt x="693" y="875"/>
                        </a:lnTo>
                        <a:lnTo>
                          <a:pt x="705" y="872"/>
                        </a:lnTo>
                        <a:lnTo>
                          <a:pt x="712" y="866"/>
                        </a:lnTo>
                        <a:lnTo>
                          <a:pt x="715" y="856"/>
                        </a:lnTo>
                        <a:lnTo>
                          <a:pt x="715" y="845"/>
                        </a:lnTo>
                        <a:lnTo>
                          <a:pt x="711" y="830"/>
                        </a:lnTo>
                        <a:lnTo>
                          <a:pt x="703" y="814"/>
                        </a:lnTo>
                        <a:lnTo>
                          <a:pt x="692" y="795"/>
                        </a:lnTo>
                        <a:lnTo>
                          <a:pt x="683" y="780"/>
                        </a:lnTo>
                        <a:lnTo>
                          <a:pt x="676" y="768"/>
                        </a:lnTo>
                        <a:lnTo>
                          <a:pt x="673" y="762"/>
                        </a:lnTo>
                        <a:lnTo>
                          <a:pt x="672" y="756"/>
                        </a:lnTo>
                        <a:lnTo>
                          <a:pt x="672" y="750"/>
                        </a:lnTo>
                        <a:lnTo>
                          <a:pt x="671" y="743"/>
                        </a:lnTo>
                        <a:lnTo>
                          <a:pt x="668" y="731"/>
                        </a:lnTo>
                        <a:lnTo>
                          <a:pt x="663" y="715"/>
                        </a:lnTo>
                        <a:lnTo>
                          <a:pt x="658" y="699"/>
                        </a:lnTo>
                        <a:lnTo>
                          <a:pt x="654" y="692"/>
                        </a:lnTo>
                        <a:lnTo>
                          <a:pt x="652" y="687"/>
                        </a:lnTo>
                        <a:lnTo>
                          <a:pt x="651" y="684"/>
                        </a:lnTo>
                        <a:lnTo>
                          <a:pt x="649" y="679"/>
                        </a:lnTo>
                        <a:lnTo>
                          <a:pt x="646" y="667"/>
                        </a:lnTo>
                        <a:lnTo>
                          <a:pt x="641" y="649"/>
                        </a:lnTo>
                        <a:lnTo>
                          <a:pt x="631" y="617"/>
                        </a:lnTo>
                        <a:lnTo>
                          <a:pt x="626" y="599"/>
                        </a:lnTo>
                        <a:lnTo>
                          <a:pt x="622" y="585"/>
                        </a:lnTo>
                        <a:lnTo>
                          <a:pt x="618" y="573"/>
                        </a:lnTo>
                        <a:lnTo>
                          <a:pt x="615" y="564"/>
                        </a:lnTo>
                        <a:lnTo>
                          <a:pt x="611" y="555"/>
                        </a:lnTo>
                        <a:lnTo>
                          <a:pt x="608" y="548"/>
                        </a:lnTo>
                        <a:lnTo>
                          <a:pt x="605" y="542"/>
                        </a:lnTo>
                        <a:lnTo>
                          <a:pt x="602" y="535"/>
                        </a:lnTo>
                        <a:lnTo>
                          <a:pt x="598" y="529"/>
                        </a:lnTo>
                        <a:lnTo>
                          <a:pt x="594" y="523"/>
                        </a:lnTo>
                        <a:lnTo>
                          <a:pt x="589" y="514"/>
                        </a:lnTo>
                        <a:lnTo>
                          <a:pt x="584" y="506"/>
                        </a:lnTo>
                        <a:lnTo>
                          <a:pt x="577" y="494"/>
                        </a:lnTo>
                        <a:lnTo>
                          <a:pt x="569" y="481"/>
                        </a:lnTo>
                        <a:lnTo>
                          <a:pt x="561" y="465"/>
                        </a:lnTo>
                        <a:lnTo>
                          <a:pt x="551" y="446"/>
                        </a:lnTo>
                        <a:lnTo>
                          <a:pt x="540" y="426"/>
                        </a:lnTo>
                        <a:lnTo>
                          <a:pt x="531" y="407"/>
                        </a:lnTo>
                        <a:lnTo>
                          <a:pt x="522" y="391"/>
                        </a:lnTo>
                        <a:lnTo>
                          <a:pt x="514" y="375"/>
                        </a:lnTo>
                        <a:lnTo>
                          <a:pt x="507" y="360"/>
                        </a:lnTo>
                        <a:lnTo>
                          <a:pt x="499" y="345"/>
                        </a:lnTo>
                        <a:lnTo>
                          <a:pt x="492" y="332"/>
                        </a:lnTo>
                        <a:lnTo>
                          <a:pt x="486" y="318"/>
                        </a:lnTo>
                        <a:lnTo>
                          <a:pt x="478" y="305"/>
                        </a:lnTo>
                        <a:lnTo>
                          <a:pt x="471" y="291"/>
                        </a:lnTo>
                        <a:lnTo>
                          <a:pt x="463" y="277"/>
                        </a:lnTo>
                        <a:lnTo>
                          <a:pt x="455" y="263"/>
                        </a:lnTo>
                        <a:lnTo>
                          <a:pt x="446" y="247"/>
                        </a:lnTo>
                        <a:lnTo>
                          <a:pt x="436" y="231"/>
                        </a:lnTo>
                        <a:lnTo>
                          <a:pt x="425" y="213"/>
                        </a:lnTo>
                        <a:lnTo>
                          <a:pt x="413" y="194"/>
                        </a:lnTo>
                        <a:lnTo>
                          <a:pt x="390" y="160"/>
                        </a:lnTo>
                        <a:lnTo>
                          <a:pt x="372" y="133"/>
                        </a:lnTo>
                        <a:lnTo>
                          <a:pt x="358" y="112"/>
                        </a:lnTo>
                        <a:lnTo>
                          <a:pt x="345" y="96"/>
                        </a:lnTo>
                        <a:lnTo>
                          <a:pt x="335" y="83"/>
                        </a:lnTo>
                        <a:lnTo>
                          <a:pt x="325" y="74"/>
                        </a:lnTo>
                        <a:lnTo>
                          <a:pt x="316" y="65"/>
                        </a:lnTo>
                        <a:lnTo>
                          <a:pt x="305" y="56"/>
                        </a:lnTo>
                        <a:lnTo>
                          <a:pt x="299" y="51"/>
                        </a:lnTo>
                        <a:lnTo>
                          <a:pt x="292" y="46"/>
                        </a:lnTo>
                        <a:lnTo>
                          <a:pt x="283" y="39"/>
                        </a:lnTo>
                        <a:lnTo>
                          <a:pt x="274" y="33"/>
                        </a:lnTo>
                        <a:lnTo>
                          <a:pt x="264" y="28"/>
                        </a:lnTo>
                        <a:lnTo>
                          <a:pt x="254" y="21"/>
                        </a:lnTo>
                        <a:lnTo>
                          <a:pt x="242" y="16"/>
                        </a:lnTo>
                        <a:lnTo>
                          <a:pt x="231" y="12"/>
                        </a:lnTo>
                        <a:lnTo>
                          <a:pt x="219" y="8"/>
                        </a:lnTo>
                        <a:lnTo>
                          <a:pt x="207" y="4"/>
                        </a:lnTo>
                        <a:lnTo>
                          <a:pt x="195" y="2"/>
                        </a:lnTo>
                        <a:lnTo>
                          <a:pt x="183" y="0"/>
                        </a:lnTo>
                        <a:lnTo>
                          <a:pt x="171" y="0"/>
                        </a:lnTo>
                        <a:lnTo>
                          <a:pt x="159" y="2"/>
                        </a:lnTo>
                        <a:lnTo>
                          <a:pt x="148" y="5"/>
                        </a:lnTo>
                        <a:lnTo>
                          <a:pt x="137" y="9"/>
                        </a:lnTo>
                        <a:lnTo>
                          <a:pt x="118" y="19"/>
                        </a:lnTo>
                        <a:lnTo>
                          <a:pt x="100" y="28"/>
                        </a:lnTo>
                        <a:lnTo>
                          <a:pt x="83" y="37"/>
                        </a:lnTo>
                        <a:lnTo>
                          <a:pt x="68" y="47"/>
                        </a:lnTo>
                        <a:lnTo>
                          <a:pt x="54" y="57"/>
                        </a:lnTo>
                        <a:lnTo>
                          <a:pt x="40" y="71"/>
                        </a:lnTo>
                        <a:lnTo>
                          <a:pt x="27" y="86"/>
                        </a:lnTo>
                        <a:lnTo>
                          <a:pt x="14" y="107"/>
                        </a:lnTo>
                        <a:lnTo>
                          <a:pt x="7" y="119"/>
                        </a:lnTo>
                        <a:lnTo>
                          <a:pt x="4" y="129"/>
                        </a:lnTo>
                        <a:lnTo>
                          <a:pt x="1" y="139"/>
                        </a:lnTo>
                        <a:lnTo>
                          <a:pt x="0" y="147"/>
                        </a:lnTo>
                        <a:lnTo>
                          <a:pt x="0" y="154"/>
                        </a:lnTo>
                        <a:lnTo>
                          <a:pt x="0" y="159"/>
                        </a:lnTo>
                        <a:lnTo>
                          <a:pt x="1" y="162"/>
                        </a:lnTo>
                        <a:lnTo>
                          <a:pt x="1" y="163"/>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grpSp>
            <p:sp>
              <p:nvSpPr>
                <p:cNvPr id="172" name="Text Box 269">
                  <a:extLst>
                    <a:ext uri="{FF2B5EF4-FFF2-40B4-BE49-F238E27FC236}">
                      <a16:creationId xmlns:a16="http://schemas.microsoft.com/office/drawing/2014/main" id="{CC56ED53-9BD8-42B3-80C4-DB5FB773EE66}"/>
                    </a:ext>
                  </a:extLst>
                </p:cNvPr>
                <p:cNvSpPr txBox="1">
                  <a:spLocks noChangeAspect="1" noChangeArrowheads="1"/>
                </p:cNvSpPr>
                <p:nvPr/>
              </p:nvSpPr>
              <p:spPr bwMode="auto">
                <a:xfrm>
                  <a:off x="1008" y="1816"/>
                  <a:ext cx="718" cy="311"/>
                </a:xfrm>
                <a:prstGeom prst="rect">
                  <a:avLst/>
                </a:prstGeom>
                <a:noFill/>
                <a:ln w="9525">
                  <a:noFill/>
                  <a:miter lim="800000"/>
                  <a:headEnd/>
                  <a:tailEnd/>
                </a:ln>
              </p:spPr>
              <p:txBody>
                <a:bodyPr wrap="none" lIns="0" tIns="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000" b="1" i="0" u="none" strike="noStrike" kern="0" cap="none" spc="0" normalizeH="0" baseline="0" noProof="0">
                      <a:ln>
                        <a:noFill/>
                      </a:ln>
                      <a:solidFill>
                        <a:srgbClr val="3333CC"/>
                      </a:solidFill>
                      <a:effectLst/>
                      <a:uLnTx/>
                      <a:uFillTx/>
                      <a:latin typeface="Calibri" panose="020F0502020204030204"/>
                      <a:cs typeface="+mn-cs"/>
                    </a:rPr>
                    <a:t>Area D</a:t>
                  </a:r>
                </a:p>
              </p:txBody>
            </p:sp>
          </p:grpSp>
          <p:grpSp>
            <p:nvGrpSpPr>
              <p:cNvPr id="23" name="Group 270">
                <a:extLst>
                  <a:ext uri="{FF2B5EF4-FFF2-40B4-BE49-F238E27FC236}">
                    <a16:creationId xmlns:a16="http://schemas.microsoft.com/office/drawing/2014/main" id="{C9CCD1A3-50E8-4166-86CF-0FA6ED65C345}"/>
                  </a:ext>
                </a:extLst>
              </p:cNvPr>
              <p:cNvGrpSpPr>
                <a:grpSpLocks noChangeAspect="1"/>
              </p:cNvGrpSpPr>
              <p:nvPr/>
            </p:nvGrpSpPr>
            <p:grpSpPr bwMode="auto">
              <a:xfrm>
                <a:off x="1394" y="1552"/>
                <a:ext cx="315" cy="356"/>
                <a:chOff x="1008" y="1240"/>
                <a:chExt cx="718" cy="887"/>
              </a:xfrm>
            </p:grpSpPr>
            <p:grpSp>
              <p:nvGrpSpPr>
                <p:cNvPr id="151" name="Group 271">
                  <a:extLst>
                    <a:ext uri="{FF2B5EF4-FFF2-40B4-BE49-F238E27FC236}">
                      <a16:creationId xmlns:a16="http://schemas.microsoft.com/office/drawing/2014/main" id="{FBF0A2A3-AA60-4EBE-84C3-39A68AC266AE}"/>
                    </a:ext>
                  </a:extLst>
                </p:cNvPr>
                <p:cNvGrpSpPr>
                  <a:grpSpLocks noChangeAspect="1"/>
                </p:cNvGrpSpPr>
                <p:nvPr/>
              </p:nvGrpSpPr>
              <p:grpSpPr bwMode="auto">
                <a:xfrm>
                  <a:off x="1008" y="1240"/>
                  <a:ext cx="576" cy="494"/>
                  <a:chOff x="603" y="2524"/>
                  <a:chExt cx="897" cy="868"/>
                </a:xfrm>
              </p:grpSpPr>
              <p:sp>
                <p:nvSpPr>
                  <p:cNvPr id="153" name="Freeform 272">
                    <a:extLst>
                      <a:ext uri="{FF2B5EF4-FFF2-40B4-BE49-F238E27FC236}">
                        <a16:creationId xmlns:a16="http://schemas.microsoft.com/office/drawing/2014/main" id="{D200EDF2-4EBF-4708-84FD-DDFA1E08FA3E}"/>
                      </a:ext>
                    </a:extLst>
                  </p:cNvPr>
                  <p:cNvSpPr>
                    <a:spLocks noChangeAspect="1"/>
                  </p:cNvSpPr>
                  <p:nvPr/>
                </p:nvSpPr>
                <p:spPr bwMode="auto">
                  <a:xfrm>
                    <a:off x="1026" y="2584"/>
                    <a:ext cx="306" cy="352"/>
                  </a:xfrm>
                  <a:custGeom>
                    <a:avLst/>
                    <a:gdLst>
                      <a:gd name="T0" fmla="*/ 0 w 993"/>
                      <a:gd name="T1" fmla="*/ 0 h 1143"/>
                      <a:gd name="T2" fmla="*/ 0 w 993"/>
                      <a:gd name="T3" fmla="*/ 0 h 1143"/>
                      <a:gd name="T4" fmla="*/ 0 w 993"/>
                      <a:gd name="T5" fmla="*/ 0 h 1143"/>
                      <a:gd name="T6" fmla="*/ 0 w 993"/>
                      <a:gd name="T7" fmla="*/ 0 h 1143"/>
                      <a:gd name="T8" fmla="*/ 0 w 993"/>
                      <a:gd name="T9" fmla="*/ 0 h 1143"/>
                      <a:gd name="T10" fmla="*/ 0 w 993"/>
                      <a:gd name="T11" fmla="*/ 0 h 1143"/>
                      <a:gd name="T12" fmla="*/ 0 w 993"/>
                      <a:gd name="T13" fmla="*/ 0 h 1143"/>
                      <a:gd name="T14" fmla="*/ 0 w 993"/>
                      <a:gd name="T15" fmla="*/ 0 h 1143"/>
                      <a:gd name="T16" fmla="*/ 0 w 993"/>
                      <a:gd name="T17" fmla="*/ 0 h 1143"/>
                      <a:gd name="T18" fmla="*/ 0 w 993"/>
                      <a:gd name="T19" fmla="*/ 0 h 1143"/>
                      <a:gd name="T20" fmla="*/ 0 w 993"/>
                      <a:gd name="T21" fmla="*/ 0 h 1143"/>
                      <a:gd name="T22" fmla="*/ 0 w 993"/>
                      <a:gd name="T23" fmla="*/ 0 h 1143"/>
                      <a:gd name="T24" fmla="*/ 0 w 993"/>
                      <a:gd name="T25" fmla="*/ 0 h 1143"/>
                      <a:gd name="T26" fmla="*/ 0 w 993"/>
                      <a:gd name="T27" fmla="*/ 0 h 1143"/>
                      <a:gd name="T28" fmla="*/ 0 w 993"/>
                      <a:gd name="T29" fmla="*/ 0 h 1143"/>
                      <a:gd name="T30" fmla="*/ 0 w 993"/>
                      <a:gd name="T31" fmla="*/ 0 h 1143"/>
                      <a:gd name="T32" fmla="*/ 0 w 993"/>
                      <a:gd name="T33" fmla="*/ 0 h 1143"/>
                      <a:gd name="T34" fmla="*/ 0 w 993"/>
                      <a:gd name="T35" fmla="*/ 0 h 1143"/>
                      <a:gd name="T36" fmla="*/ 0 w 993"/>
                      <a:gd name="T37" fmla="*/ 0 h 1143"/>
                      <a:gd name="T38" fmla="*/ 0 w 993"/>
                      <a:gd name="T39" fmla="*/ 0 h 1143"/>
                      <a:gd name="T40" fmla="*/ 0 w 993"/>
                      <a:gd name="T41" fmla="*/ 0 h 1143"/>
                      <a:gd name="T42" fmla="*/ 0 w 993"/>
                      <a:gd name="T43" fmla="*/ 0 h 1143"/>
                      <a:gd name="T44" fmla="*/ 0 w 993"/>
                      <a:gd name="T45" fmla="*/ 0 h 1143"/>
                      <a:gd name="T46" fmla="*/ 0 w 993"/>
                      <a:gd name="T47" fmla="*/ 0 h 1143"/>
                      <a:gd name="T48" fmla="*/ 0 w 993"/>
                      <a:gd name="T49" fmla="*/ 0 h 1143"/>
                      <a:gd name="T50" fmla="*/ 0 w 993"/>
                      <a:gd name="T51" fmla="*/ 0 h 1143"/>
                      <a:gd name="T52" fmla="*/ 0 w 993"/>
                      <a:gd name="T53" fmla="*/ 0 h 1143"/>
                      <a:gd name="T54" fmla="*/ 0 w 993"/>
                      <a:gd name="T55" fmla="*/ 0 h 1143"/>
                      <a:gd name="T56" fmla="*/ 0 w 993"/>
                      <a:gd name="T57" fmla="*/ 0 h 1143"/>
                      <a:gd name="T58" fmla="*/ 0 w 993"/>
                      <a:gd name="T59" fmla="*/ 0 h 1143"/>
                      <a:gd name="T60" fmla="*/ 0 w 993"/>
                      <a:gd name="T61" fmla="*/ 0 h 1143"/>
                      <a:gd name="T62" fmla="*/ 0 w 993"/>
                      <a:gd name="T63" fmla="*/ 0 h 1143"/>
                      <a:gd name="T64" fmla="*/ 0 w 993"/>
                      <a:gd name="T65" fmla="*/ 0 h 1143"/>
                      <a:gd name="T66" fmla="*/ 0 w 993"/>
                      <a:gd name="T67" fmla="*/ 0 h 1143"/>
                      <a:gd name="T68" fmla="*/ 0 w 993"/>
                      <a:gd name="T69" fmla="*/ 0 h 1143"/>
                      <a:gd name="T70" fmla="*/ 0 w 993"/>
                      <a:gd name="T71" fmla="*/ 0 h 1143"/>
                      <a:gd name="T72" fmla="*/ 0 w 993"/>
                      <a:gd name="T73" fmla="*/ 0 h 1143"/>
                      <a:gd name="T74" fmla="*/ 0 w 993"/>
                      <a:gd name="T75" fmla="*/ 0 h 1143"/>
                      <a:gd name="T76" fmla="*/ 0 w 993"/>
                      <a:gd name="T77" fmla="*/ 0 h 1143"/>
                      <a:gd name="T78" fmla="*/ 0 w 993"/>
                      <a:gd name="T79" fmla="*/ 0 h 1143"/>
                      <a:gd name="T80" fmla="*/ 0 w 993"/>
                      <a:gd name="T81" fmla="*/ 0 h 1143"/>
                      <a:gd name="T82" fmla="*/ 0 w 993"/>
                      <a:gd name="T83" fmla="*/ 0 h 1143"/>
                      <a:gd name="T84" fmla="*/ 0 w 993"/>
                      <a:gd name="T85" fmla="*/ 0 h 1143"/>
                      <a:gd name="T86" fmla="*/ 0 w 993"/>
                      <a:gd name="T87" fmla="*/ 0 h 1143"/>
                      <a:gd name="T88" fmla="*/ 0 w 993"/>
                      <a:gd name="T89" fmla="*/ 0 h 1143"/>
                      <a:gd name="T90" fmla="*/ 0 w 993"/>
                      <a:gd name="T91" fmla="*/ 0 h 1143"/>
                      <a:gd name="T92" fmla="*/ 0 w 993"/>
                      <a:gd name="T93" fmla="*/ 0 h 1143"/>
                      <a:gd name="T94" fmla="*/ 0 w 993"/>
                      <a:gd name="T95" fmla="*/ 0 h 1143"/>
                      <a:gd name="T96" fmla="*/ 0 w 993"/>
                      <a:gd name="T97" fmla="*/ 0 h 1143"/>
                      <a:gd name="T98" fmla="*/ 0 w 993"/>
                      <a:gd name="T99" fmla="*/ 0 h 1143"/>
                      <a:gd name="T100" fmla="*/ 0 w 993"/>
                      <a:gd name="T101" fmla="*/ 0 h 1143"/>
                      <a:gd name="T102" fmla="*/ 0 w 993"/>
                      <a:gd name="T103" fmla="*/ 0 h 1143"/>
                      <a:gd name="T104" fmla="*/ 0 w 993"/>
                      <a:gd name="T105" fmla="*/ 0 h 1143"/>
                      <a:gd name="T106" fmla="*/ 0 w 993"/>
                      <a:gd name="T107" fmla="*/ 0 h 1143"/>
                      <a:gd name="T108" fmla="*/ 0 w 993"/>
                      <a:gd name="T109" fmla="*/ 0 h 1143"/>
                      <a:gd name="T110" fmla="*/ 0 w 993"/>
                      <a:gd name="T111" fmla="*/ 0 h 1143"/>
                      <a:gd name="T112" fmla="*/ 0 w 993"/>
                      <a:gd name="T113" fmla="*/ 0 h 1143"/>
                      <a:gd name="T114" fmla="*/ 0 w 993"/>
                      <a:gd name="T115" fmla="*/ 0 h 1143"/>
                      <a:gd name="T116" fmla="*/ 0 w 993"/>
                      <a:gd name="T117" fmla="*/ 0 h 1143"/>
                      <a:gd name="T118" fmla="*/ 0 w 993"/>
                      <a:gd name="T119" fmla="*/ 0 h 114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93"/>
                      <a:gd name="T181" fmla="*/ 0 h 1143"/>
                      <a:gd name="T182" fmla="*/ 993 w 993"/>
                      <a:gd name="T183" fmla="*/ 1143 h 114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93" h="1143">
                        <a:moveTo>
                          <a:pt x="960" y="306"/>
                        </a:moveTo>
                        <a:lnTo>
                          <a:pt x="921" y="295"/>
                        </a:lnTo>
                        <a:lnTo>
                          <a:pt x="883" y="284"/>
                        </a:lnTo>
                        <a:lnTo>
                          <a:pt x="844" y="274"/>
                        </a:lnTo>
                        <a:lnTo>
                          <a:pt x="804" y="263"/>
                        </a:lnTo>
                        <a:lnTo>
                          <a:pt x="765" y="254"/>
                        </a:lnTo>
                        <a:lnTo>
                          <a:pt x="725" y="243"/>
                        </a:lnTo>
                        <a:lnTo>
                          <a:pt x="685" y="234"/>
                        </a:lnTo>
                        <a:lnTo>
                          <a:pt x="647" y="223"/>
                        </a:lnTo>
                        <a:lnTo>
                          <a:pt x="608" y="214"/>
                        </a:lnTo>
                        <a:lnTo>
                          <a:pt x="568" y="204"/>
                        </a:lnTo>
                        <a:lnTo>
                          <a:pt x="530" y="193"/>
                        </a:lnTo>
                        <a:lnTo>
                          <a:pt x="491" y="181"/>
                        </a:lnTo>
                        <a:lnTo>
                          <a:pt x="454" y="170"/>
                        </a:lnTo>
                        <a:lnTo>
                          <a:pt x="417" y="158"/>
                        </a:lnTo>
                        <a:lnTo>
                          <a:pt x="380" y="146"/>
                        </a:lnTo>
                        <a:lnTo>
                          <a:pt x="345" y="132"/>
                        </a:lnTo>
                        <a:lnTo>
                          <a:pt x="310" y="118"/>
                        </a:lnTo>
                        <a:lnTo>
                          <a:pt x="277" y="103"/>
                        </a:lnTo>
                        <a:lnTo>
                          <a:pt x="245" y="88"/>
                        </a:lnTo>
                        <a:lnTo>
                          <a:pt x="216" y="73"/>
                        </a:lnTo>
                        <a:lnTo>
                          <a:pt x="187" y="59"/>
                        </a:lnTo>
                        <a:lnTo>
                          <a:pt x="160" y="45"/>
                        </a:lnTo>
                        <a:lnTo>
                          <a:pt x="136" y="34"/>
                        </a:lnTo>
                        <a:lnTo>
                          <a:pt x="113" y="22"/>
                        </a:lnTo>
                        <a:lnTo>
                          <a:pt x="92" y="13"/>
                        </a:lnTo>
                        <a:lnTo>
                          <a:pt x="73" y="6"/>
                        </a:lnTo>
                        <a:lnTo>
                          <a:pt x="57" y="2"/>
                        </a:lnTo>
                        <a:lnTo>
                          <a:pt x="43" y="0"/>
                        </a:lnTo>
                        <a:lnTo>
                          <a:pt x="30" y="2"/>
                        </a:lnTo>
                        <a:lnTo>
                          <a:pt x="21" y="7"/>
                        </a:lnTo>
                        <a:lnTo>
                          <a:pt x="13" y="16"/>
                        </a:lnTo>
                        <a:lnTo>
                          <a:pt x="8" y="29"/>
                        </a:lnTo>
                        <a:lnTo>
                          <a:pt x="5" y="49"/>
                        </a:lnTo>
                        <a:lnTo>
                          <a:pt x="3" y="78"/>
                        </a:lnTo>
                        <a:lnTo>
                          <a:pt x="1" y="113"/>
                        </a:lnTo>
                        <a:lnTo>
                          <a:pt x="0" y="155"/>
                        </a:lnTo>
                        <a:lnTo>
                          <a:pt x="0" y="202"/>
                        </a:lnTo>
                        <a:lnTo>
                          <a:pt x="1" y="253"/>
                        </a:lnTo>
                        <a:lnTo>
                          <a:pt x="2" y="306"/>
                        </a:lnTo>
                        <a:lnTo>
                          <a:pt x="3" y="361"/>
                        </a:lnTo>
                        <a:lnTo>
                          <a:pt x="5" y="415"/>
                        </a:lnTo>
                        <a:lnTo>
                          <a:pt x="8" y="469"/>
                        </a:lnTo>
                        <a:lnTo>
                          <a:pt x="11" y="521"/>
                        </a:lnTo>
                        <a:lnTo>
                          <a:pt x="14" y="570"/>
                        </a:lnTo>
                        <a:lnTo>
                          <a:pt x="18" y="614"/>
                        </a:lnTo>
                        <a:lnTo>
                          <a:pt x="22" y="652"/>
                        </a:lnTo>
                        <a:lnTo>
                          <a:pt x="25" y="684"/>
                        </a:lnTo>
                        <a:lnTo>
                          <a:pt x="29" y="708"/>
                        </a:lnTo>
                        <a:lnTo>
                          <a:pt x="32" y="727"/>
                        </a:lnTo>
                        <a:lnTo>
                          <a:pt x="34" y="743"/>
                        </a:lnTo>
                        <a:lnTo>
                          <a:pt x="35" y="757"/>
                        </a:lnTo>
                        <a:lnTo>
                          <a:pt x="36" y="770"/>
                        </a:lnTo>
                        <a:lnTo>
                          <a:pt x="37" y="781"/>
                        </a:lnTo>
                        <a:lnTo>
                          <a:pt x="41" y="792"/>
                        </a:lnTo>
                        <a:lnTo>
                          <a:pt x="44" y="801"/>
                        </a:lnTo>
                        <a:lnTo>
                          <a:pt x="49" y="811"/>
                        </a:lnTo>
                        <a:lnTo>
                          <a:pt x="56" y="819"/>
                        </a:lnTo>
                        <a:lnTo>
                          <a:pt x="67" y="829"/>
                        </a:lnTo>
                        <a:lnTo>
                          <a:pt x="80" y="837"/>
                        </a:lnTo>
                        <a:lnTo>
                          <a:pt x="98" y="847"/>
                        </a:lnTo>
                        <a:lnTo>
                          <a:pt x="120" y="858"/>
                        </a:lnTo>
                        <a:lnTo>
                          <a:pt x="146" y="869"/>
                        </a:lnTo>
                        <a:lnTo>
                          <a:pt x="179" y="882"/>
                        </a:lnTo>
                        <a:lnTo>
                          <a:pt x="217" y="897"/>
                        </a:lnTo>
                        <a:lnTo>
                          <a:pt x="259" y="912"/>
                        </a:lnTo>
                        <a:lnTo>
                          <a:pt x="302" y="927"/>
                        </a:lnTo>
                        <a:lnTo>
                          <a:pt x="345" y="942"/>
                        </a:lnTo>
                        <a:lnTo>
                          <a:pt x="390" y="956"/>
                        </a:lnTo>
                        <a:lnTo>
                          <a:pt x="434" y="971"/>
                        </a:lnTo>
                        <a:lnTo>
                          <a:pt x="479" y="985"/>
                        </a:lnTo>
                        <a:lnTo>
                          <a:pt x="523" y="997"/>
                        </a:lnTo>
                        <a:lnTo>
                          <a:pt x="567" y="1011"/>
                        </a:lnTo>
                        <a:lnTo>
                          <a:pt x="609" y="1023"/>
                        </a:lnTo>
                        <a:lnTo>
                          <a:pt x="651" y="1035"/>
                        </a:lnTo>
                        <a:lnTo>
                          <a:pt x="691" y="1047"/>
                        </a:lnTo>
                        <a:lnTo>
                          <a:pt x="728" y="1057"/>
                        </a:lnTo>
                        <a:lnTo>
                          <a:pt x="764" y="1068"/>
                        </a:lnTo>
                        <a:lnTo>
                          <a:pt x="797" y="1077"/>
                        </a:lnTo>
                        <a:lnTo>
                          <a:pt x="827" y="1085"/>
                        </a:lnTo>
                        <a:lnTo>
                          <a:pt x="854" y="1094"/>
                        </a:lnTo>
                        <a:lnTo>
                          <a:pt x="899" y="1110"/>
                        </a:lnTo>
                        <a:lnTo>
                          <a:pt x="934" y="1125"/>
                        </a:lnTo>
                        <a:lnTo>
                          <a:pt x="959" y="1138"/>
                        </a:lnTo>
                        <a:lnTo>
                          <a:pt x="977" y="1143"/>
                        </a:lnTo>
                        <a:lnTo>
                          <a:pt x="987" y="1140"/>
                        </a:lnTo>
                        <a:lnTo>
                          <a:pt x="992" y="1126"/>
                        </a:lnTo>
                        <a:lnTo>
                          <a:pt x="993" y="1097"/>
                        </a:lnTo>
                        <a:lnTo>
                          <a:pt x="990" y="1052"/>
                        </a:lnTo>
                        <a:lnTo>
                          <a:pt x="988" y="1037"/>
                        </a:lnTo>
                        <a:lnTo>
                          <a:pt x="987" y="1019"/>
                        </a:lnTo>
                        <a:lnTo>
                          <a:pt x="986" y="999"/>
                        </a:lnTo>
                        <a:lnTo>
                          <a:pt x="985" y="979"/>
                        </a:lnTo>
                        <a:lnTo>
                          <a:pt x="984" y="954"/>
                        </a:lnTo>
                        <a:lnTo>
                          <a:pt x="983" y="929"/>
                        </a:lnTo>
                        <a:lnTo>
                          <a:pt x="982" y="902"/>
                        </a:lnTo>
                        <a:lnTo>
                          <a:pt x="980" y="874"/>
                        </a:lnTo>
                        <a:lnTo>
                          <a:pt x="979" y="844"/>
                        </a:lnTo>
                        <a:lnTo>
                          <a:pt x="978" y="815"/>
                        </a:lnTo>
                        <a:lnTo>
                          <a:pt x="977" y="783"/>
                        </a:lnTo>
                        <a:lnTo>
                          <a:pt x="976" y="752"/>
                        </a:lnTo>
                        <a:lnTo>
                          <a:pt x="975" y="721"/>
                        </a:lnTo>
                        <a:lnTo>
                          <a:pt x="973" y="688"/>
                        </a:lnTo>
                        <a:lnTo>
                          <a:pt x="972" y="657"/>
                        </a:lnTo>
                        <a:lnTo>
                          <a:pt x="971" y="624"/>
                        </a:lnTo>
                        <a:lnTo>
                          <a:pt x="970" y="594"/>
                        </a:lnTo>
                        <a:lnTo>
                          <a:pt x="969" y="562"/>
                        </a:lnTo>
                        <a:lnTo>
                          <a:pt x="968" y="533"/>
                        </a:lnTo>
                        <a:lnTo>
                          <a:pt x="966" y="503"/>
                        </a:lnTo>
                        <a:lnTo>
                          <a:pt x="965" y="476"/>
                        </a:lnTo>
                        <a:lnTo>
                          <a:pt x="964" y="450"/>
                        </a:lnTo>
                        <a:lnTo>
                          <a:pt x="964" y="425"/>
                        </a:lnTo>
                        <a:lnTo>
                          <a:pt x="963" y="403"/>
                        </a:lnTo>
                        <a:lnTo>
                          <a:pt x="962" y="382"/>
                        </a:lnTo>
                        <a:lnTo>
                          <a:pt x="962" y="363"/>
                        </a:lnTo>
                        <a:lnTo>
                          <a:pt x="961" y="346"/>
                        </a:lnTo>
                        <a:lnTo>
                          <a:pt x="961" y="333"/>
                        </a:lnTo>
                        <a:lnTo>
                          <a:pt x="960" y="321"/>
                        </a:lnTo>
                        <a:lnTo>
                          <a:pt x="960" y="313"/>
                        </a:lnTo>
                        <a:lnTo>
                          <a:pt x="960" y="308"/>
                        </a:lnTo>
                        <a:lnTo>
                          <a:pt x="960" y="306"/>
                        </a:lnTo>
                        <a:close/>
                      </a:path>
                    </a:pathLst>
                  </a:custGeom>
                  <a:solidFill>
                    <a:srgbClr val="CCCC99"/>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54" name="Freeform 273">
                    <a:extLst>
                      <a:ext uri="{FF2B5EF4-FFF2-40B4-BE49-F238E27FC236}">
                        <a16:creationId xmlns:a16="http://schemas.microsoft.com/office/drawing/2014/main" id="{FD2C16E4-8CB7-4B86-B0DB-02AFFED85D20}"/>
                      </a:ext>
                    </a:extLst>
                  </p:cNvPr>
                  <p:cNvSpPr>
                    <a:spLocks noChangeAspect="1"/>
                  </p:cNvSpPr>
                  <p:nvPr/>
                </p:nvSpPr>
                <p:spPr bwMode="auto">
                  <a:xfrm>
                    <a:off x="1062" y="2632"/>
                    <a:ext cx="226" cy="248"/>
                  </a:xfrm>
                  <a:custGeom>
                    <a:avLst/>
                    <a:gdLst>
                      <a:gd name="T0" fmla="*/ 0 w 735"/>
                      <a:gd name="T1" fmla="*/ 0 h 805"/>
                      <a:gd name="T2" fmla="*/ 0 w 735"/>
                      <a:gd name="T3" fmla="*/ 0 h 805"/>
                      <a:gd name="T4" fmla="*/ 0 w 735"/>
                      <a:gd name="T5" fmla="*/ 0 h 805"/>
                      <a:gd name="T6" fmla="*/ 0 w 735"/>
                      <a:gd name="T7" fmla="*/ 0 h 805"/>
                      <a:gd name="T8" fmla="*/ 0 w 735"/>
                      <a:gd name="T9" fmla="*/ 0 h 805"/>
                      <a:gd name="T10" fmla="*/ 0 w 735"/>
                      <a:gd name="T11" fmla="*/ 0 h 805"/>
                      <a:gd name="T12" fmla="*/ 0 w 735"/>
                      <a:gd name="T13" fmla="*/ 0 h 805"/>
                      <a:gd name="T14" fmla="*/ 0 w 735"/>
                      <a:gd name="T15" fmla="*/ 0 h 805"/>
                      <a:gd name="T16" fmla="*/ 0 w 735"/>
                      <a:gd name="T17" fmla="*/ 0 h 805"/>
                      <a:gd name="T18" fmla="*/ 0 w 735"/>
                      <a:gd name="T19" fmla="*/ 0 h 805"/>
                      <a:gd name="T20" fmla="*/ 0 w 735"/>
                      <a:gd name="T21" fmla="*/ 0 h 805"/>
                      <a:gd name="T22" fmla="*/ 0 w 735"/>
                      <a:gd name="T23" fmla="*/ 0 h 805"/>
                      <a:gd name="T24" fmla="*/ 0 w 735"/>
                      <a:gd name="T25" fmla="*/ 0 h 805"/>
                      <a:gd name="T26" fmla="*/ 0 w 735"/>
                      <a:gd name="T27" fmla="*/ 0 h 805"/>
                      <a:gd name="T28" fmla="*/ 0 w 735"/>
                      <a:gd name="T29" fmla="*/ 0 h 805"/>
                      <a:gd name="T30" fmla="*/ 0 w 735"/>
                      <a:gd name="T31" fmla="*/ 0 h 805"/>
                      <a:gd name="T32" fmla="*/ 0 w 735"/>
                      <a:gd name="T33" fmla="*/ 0 h 805"/>
                      <a:gd name="T34" fmla="*/ 0 w 735"/>
                      <a:gd name="T35" fmla="*/ 0 h 805"/>
                      <a:gd name="T36" fmla="*/ 0 w 735"/>
                      <a:gd name="T37" fmla="*/ 0 h 805"/>
                      <a:gd name="T38" fmla="*/ 0 w 735"/>
                      <a:gd name="T39" fmla="*/ 0 h 805"/>
                      <a:gd name="T40" fmla="*/ 0 w 735"/>
                      <a:gd name="T41" fmla="*/ 0 h 805"/>
                      <a:gd name="T42" fmla="*/ 0 w 735"/>
                      <a:gd name="T43" fmla="*/ 0 h 805"/>
                      <a:gd name="T44" fmla="*/ 0 w 735"/>
                      <a:gd name="T45" fmla="*/ 0 h 805"/>
                      <a:gd name="T46" fmla="*/ 0 w 735"/>
                      <a:gd name="T47" fmla="*/ 0 h 805"/>
                      <a:gd name="T48" fmla="*/ 0 w 735"/>
                      <a:gd name="T49" fmla="*/ 0 h 805"/>
                      <a:gd name="T50" fmla="*/ 0 w 735"/>
                      <a:gd name="T51" fmla="*/ 0 h 805"/>
                      <a:gd name="T52" fmla="*/ 0 w 735"/>
                      <a:gd name="T53" fmla="*/ 0 h 805"/>
                      <a:gd name="T54" fmla="*/ 0 w 735"/>
                      <a:gd name="T55" fmla="*/ 0 h 805"/>
                      <a:gd name="T56" fmla="*/ 0 w 735"/>
                      <a:gd name="T57" fmla="*/ 0 h 805"/>
                      <a:gd name="T58" fmla="*/ 0 w 735"/>
                      <a:gd name="T59" fmla="*/ 0 h 805"/>
                      <a:gd name="T60" fmla="*/ 0 w 735"/>
                      <a:gd name="T61" fmla="*/ 0 h 805"/>
                      <a:gd name="T62" fmla="*/ 0 w 735"/>
                      <a:gd name="T63" fmla="*/ 0 h 805"/>
                      <a:gd name="T64" fmla="*/ 0 w 735"/>
                      <a:gd name="T65" fmla="*/ 0 h 805"/>
                      <a:gd name="T66" fmla="*/ 0 w 735"/>
                      <a:gd name="T67" fmla="*/ 0 h 805"/>
                      <a:gd name="T68" fmla="*/ 0 w 735"/>
                      <a:gd name="T69" fmla="*/ 0 h 805"/>
                      <a:gd name="T70" fmla="*/ 0 w 735"/>
                      <a:gd name="T71" fmla="*/ 0 h 805"/>
                      <a:gd name="T72" fmla="*/ 0 w 735"/>
                      <a:gd name="T73" fmla="*/ 0 h 805"/>
                      <a:gd name="T74" fmla="*/ 0 w 735"/>
                      <a:gd name="T75" fmla="*/ 0 h 805"/>
                      <a:gd name="T76" fmla="*/ 0 w 735"/>
                      <a:gd name="T77" fmla="*/ 0 h 805"/>
                      <a:gd name="T78" fmla="*/ 0 w 735"/>
                      <a:gd name="T79" fmla="*/ 0 h 805"/>
                      <a:gd name="T80" fmla="*/ 0 w 735"/>
                      <a:gd name="T81" fmla="*/ 0 h 805"/>
                      <a:gd name="T82" fmla="*/ 0 w 735"/>
                      <a:gd name="T83" fmla="*/ 0 h 805"/>
                      <a:gd name="T84" fmla="*/ 0 w 735"/>
                      <a:gd name="T85" fmla="*/ 0 h 805"/>
                      <a:gd name="T86" fmla="*/ 0 w 735"/>
                      <a:gd name="T87" fmla="*/ 0 h 805"/>
                      <a:gd name="T88" fmla="*/ 0 w 735"/>
                      <a:gd name="T89" fmla="*/ 0 h 805"/>
                      <a:gd name="T90" fmla="*/ 0 w 735"/>
                      <a:gd name="T91" fmla="*/ 0 h 805"/>
                      <a:gd name="T92" fmla="*/ 0 w 735"/>
                      <a:gd name="T93" fmla="*/ 0 h 805"/>
                      <a:gd name="T94" fmla="*/ 0 w 735"/>
                      <a:gd name="T95" fmla="*/ 0 h 805"/>
                      <a:gd name="T96" fmla="*/ 0 w 735"/>
                      <a:gd name="T97" fmla="*/ 0 h 805"/>
                      <a:gd name="T98" fmla="*/ 0 w 735"/>
                      <a:gd name="T99" fmla="*/ 0 h 805"/>
                      <a:gd name="T100" fmla="*/ 0 w 735"/>
                      <a:gd name="T101" fmla="*/ 0 h 805"/>
                      <a:gd name="T102" fmla="*/ 0 w 735"/>
                      <a:gd name="T103" fmla="*/ 0 h 805"/>
                      <a:gd name="T104" fmla="*/ 0 w 735"/>
                      <a:gd name="T105" fmla="*/ 0 h 805"/>
                      <a:gd name="T106" fmla="*/ 0 w 735"/>
                      <a:gd name="T107" fmla="*/ 0 h 805"/>
                      <a:gd name="T108" fmla="*/ 0 w 735"/>
                      <a:gd name="T109" fmla="*/ 0 h 805"/>
                      <a:gd name="T110" fmla="*/ 0 w 735"/>
                      <a:gd name="T111" fmla="*/ 0 h 805"/>
                      <a:gd name="T112" fmla="*/ 0 w 735"/>
                      <a:gd name="T113" fmla="*/ 0 h 805"/>
                      <a:gd name="T114" fmla="*/ 0 w 735"/>
                      <a:gd name="T115" fmla="*/ 0 h 805"/>
                      <a:gd name="T116" fmla="*/ 0 w 735"/>
                      <a:gd name="T117" fmla="*/ 0 h 805"/>
                      <a:gd name="T118" fmla="*/ 0 w 735"/>
                      <a:gd name="T119" fmla="*/ 0 h 80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35"/>
                      <a:gd name="T181" fmla="*/ 0 h 805"/>
                      <a:gd name="T182" fmla="*/ 735 w 735"/>
                      <a:gd name="T183" fmla="*/ 805 h 80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35" h="805">
                        <a:moveTo>
                          <a:pt x="17" y="21"/>
                        </a:moveTo>
                        <a:lnTo>
                          <a:pt x="12" y="47"/>
                        </a:lnTo>
                        <a:lnTo>
                          <a:pt x="9" y="70"/>
                        </a:lnTo>
                        <a:lnTo>
                          <a:pt x="5" y="92"/>
                        </a:lnTo>
                        <a:lnTo>
                          <a:pt x="3" y="112"/>
                        </a:lnTo>
                        <a:lnTo>
                          <a:pt x="1" y="129"/>
                        </a:lnTo>
                        <a:lnTo>
                          <a:pt x="0" y="148"/>
                        </a:lnTo>
                        <a:lnTo>
                          <a:pt x="0" y="165"/>
                        </a:lnTo>
                        <a:lnTo>
                          <a:pt x="0" y="183"/>
                        </a:lnTo>
                        <a:lnTo>
                          <a:pt x="0" y="201"/>
                        </a:lnTo>
                        <a:lnTo>
                          <a:pt x="1" y="219"/>
                        </a:lnTo>
                        <a:lnTo>
                          <a:pt x="2" y="237"/>
                        </a:lnTo>
                        <a:lnTo>
                          <a:pt x="4" y="257"/>
                        </a:lnTo>
                        <a:lnTo>
                          <a:pt x="5" y="279"/>
                        </a:lnTo>
                        <a:lnTo>
                          <a:pt x="7" y="303"/>
                        </a:lnTo>
                        <a:lnTo>
                          <a:pt x="9" y="330"/>
                        </a:lnTo>
                        <a:lnTo>
                          <a:pt x="11" y="358"/>
                        </a:lnTo>
                        <a:lnTo>
                          <a:pt x="12" y="386"/>
                        </a:lnTo>
                        <a:lnTo>
                          <a:pt x="12" y="411"/>
                        </a:lnTo>
                        <a:lnTo>
                          <a:pt x="11" y="435"/>
                        </a:lnTo>
                        <a:lnTo>
                          <a:pt x="10" y="454"/>
                        </a:lnTo>
                        <a:lnTo>
                          <a:pt x="7" y="472"/>
                        </a:lnTo>
                        <a:lnTo>
                          <a:pt x="6" y="488"/>
                        </a:lnTo>
                        <a:lnTo>
                          <a:pt x="4" y="503"/>
                        </a:lnTo>
                        <a:lnTo>
                          <a:pt x="4" y="515"/>
                        </a:lnTo>
                        <a:lnTo>
                          <a:pt x="4" y="527"/>
                        </a:lnTo>
                        <a:lnTo>
                          <a:pt x="5" y="537"/>
                        </a:lnTo>
                        <a:lnTo>
                          <a:pt x="7" y="547"/>
                        </a:lnTo>
                        <a:lnTo>
                          <a:pt x="13" y="556"/>
                        </a:lnTo>
                        <a:lnTo>
                          <a:pt x="18" y="566"/>
                        </a:lnTo>
                        <a:lnTo>
                          <a:pt x="27" y="575"/>
                        </a:lnTo>
                        <a:lnTo>
                          <a:pt x="38" y="586"/>
                        </a:lnTo>
                        <a:lnTo>
                          <a:pt x="52" y="596"/>
                        </a:lnTo>
                        <a:lnTo>
                          <a:pt x="69" y="608"/>
                        </a:lnTo>
                        <a:lnTo>
                          <a:pt x="93" y="621"/>
                        </a:lnTo>
                        <a:lnTo>
                          <a:pt x="123" y="636"/>
                        </a:lnTo>
                        <a:lnTo>
                          <a:pt x="156" y="652"/>
                        </a:lnTo>
                        <a:lnTo>
                          <a:pt x="193" y="668"/>
                        </a:lnTo>
                        <a:lnTo>
                          <a:pt x="233" y="685"/>
                        </a:lnTo>
                        <a:lnTo>
                          <a:pt x="274" y="702"/>
                        </a:lnTo>
                        <a:lnTo>
                          <a:pt x="316" y="719"/>
                        </a:lnTo>
                        <a:lnTo>
                          <a:pt x="359" y="734"/>
                        </a:lnTo>
                        <a:lnTo>
                          <a:pt x="401" y="750"/>
                        </a:lnTo>
                        <a:lnTo>
                          <a:pt x="441" y="764"/>
                        </a:lnTo>
                        <a:lnTo>
                          <a:pt x="479" y="776"/>
                        </a:lnTo>
                        <a:lnTo>
                          <a:pt x="515" y="787"/>
                        </a:lnTo>
                        <a:lnTo>
                          <a:pt x="546" y="794"/>
                        </a:lnTo>
                        <a:lnTo>
                          <a:pt x="573" y="801"/>
                        </a:lnTo>
                        <a:lnTo>
                          <a:pt x="595" y="804"/>
                        </a:lnTo>
                        <a:lnTo>
                          <a:pt x="629" y="805"/>
                        </a:lnTo>
                        <a:lnTo>
                          <a:pt x="659" y="803"/>
                        </a:lnTo>
                        <a:lnTo>
                          <a:pt x="684" y="796"/>
                        </a:lnTo>
                        <a:lnTo>
                          <a:pt x="704" y="786"/>
                        </a:lnTo>
                        <a:lnTo>
                          <a:pt x="718" y="772"/>
                        </a:lnTo>
                        <a:lnTo>
                          <a:pt x="729" y="755"/>
                        </a:lnTo>
                        <a:lnTo>
                          <a:pt x="734" y="734"/>
                        </a:lnTo>
                        <a:lnTo>
                          <a:pt x="735" y="709"/>
                        </a:lnTo>
                        <a:lnTo>
                          <a:pt x="734" y="695"/>
                        </a:lnTo>
                        <a:lnTo>
                          <a:pt x="734" y="677"/>
                        </a:lnTo>
                        <a:lnTo>
                          <a:pt x="733" y="658"/>
                        </a:lnTo>
                        <a:lnTo>
                          <a:pt x="732" y="636"/>
                        </a:lnTo>
                        <a:lnTo>
                          <a:pt x="732" y="613"/>
                        </a:lnTo>
                        <a:lnTo>
                          <a:pt x="731" y="589"/>
                        </a:lnTo>
                        <a:lnTo>
                          <a:pt x="730" y="565"/>
                        </a:lnTo>
                        <a:lnTo>
                          <a:pt x="729" y="539"/>
                        </a:lnTo>
                        <a:lnTo>
                          <a:pt x="728" y="514"/>
                        </a:lnTo>
                        <a:lnTo>
                          <a:pt x="727" y="489"/>
                        </a:lnTo>
                        <a:lnTo>
                          <a:pt x="725" y="465"/>
                        </a:lnTo>
                        <a:lnTo>
                          <a:pt x="724" y="441"/>
                        </a:lnTo>
                        <a:lnTo>
                          <a:pt x="722" y="420"/>
                        </a:lnTo>
                        <a:lnTo>
                          <a:pt x="721" y="400"/>
                        </a:lnTo>
                        <a:lnTo>
                          <a:pt x="718" y="382"/>
                        </a:lnTo>
                        <a:lnTo>
                          <a:pt x="716" y="366"/>
                        </a:lnTo>
                        <a:lnTo>
                          <a:pt x="715" y="352"/>
                        </a:lnTo>
                        <a:lnTo>
                          <a:pt x="715" y="336"/>
                        </a:lnTo>
                        <a:lnTo>
                          <a:pt x="716" y="319"/>
                        </a:lnTo>
                        <a:lnTo>
                          <a:pt x="717" y="301"/>
                        </a:lnTo>
                        <a:lnTo>
                          <a:pt x="719" y="285"/>
                        </a:lnTo>
                        <a:lnTo>
                          <a:pt x="721" y="267"/>
                        </a:lnTo>
                        <a:lnTo>
                          <a:pt x="721" y="249"/>
                        </a:lnTo>
                        <a:lnTo>
                          <a:pt x="718" y="232"/>
                        </a:lnTo>
                        <a:lnTo>
                          <a:pt x="715" y="216"/>
                        </a:lnTo>
                        <a:lnTo>
                          <a:pt x="709" y="201"/>
                        </a:lnTo>
                        <a:lnTo>
                          <a:pt x="701" y="187"/>
                        </a:lnTo>
                        <a:lnTo>
                          <a:pt x="688" y="176"/>
                        </a:lnTo>
                        <a:lnTo>
                          <a:pt x="672" y="165"/>
                        </a:lnTo>
                        <a:lnTo>
                          <a:pt x="651" y="158"/>
                        </a:lnTo>
                        <a:lnTo>
                          <a:pt x="626" y="152"/>
                        </a:lnTo>
                        <a:lnTo>
                          <a:pt x="595" y="150"/>
                        </a:lnTo>
                        <a:lnTo>
                          <a:pt x="562" y="149"/>
                        </a:lnTo>
                        <a:lnTo>
                          <a:pt x="531" y="147"/>
                        </a:lnTo>
                        <a:lnTo>
                          <a:pt x="502" y="144"/>
                        </a:lnTo>
                        <a:lnTo>
                          <a:pt x="475" y="141"/>
                        </a:lnTo>
                        <a:lnTo>
                          <a:pt x="449" y="137"/>
                        </a:lnTo>
                        <a:lnTo>
                          <a:pt x="425" y="131"/>
                        </a:lnTo>
                        <a:lnTo>
                          <a:pt x="401" y="126"/>
                        </a:lnTo>
                        <a:lnTo>
                          <a:pt x="379" y="121"/>
                        </a:lnTo>
                        <a:lnTo>
                          <a:pt x="357" y="115"/>
                        </a:lnTo>
                        <a:lnTo>
                          <a:pt x="335" y="107"/>
                        </a:lnTo>
                        <a:lnTo>
                          <a:pt x="314" y="100"/>
                        </a:lnTo>
                        <a:lnTo>
                          <a:pt x="294" y="93"/>
                        </a:lnTo>
                        <a:lnTo>
                          <a:pt x="273" y="85"/>
                        </a:lnTo>
                        <a:lnTo>
                          <a:pt x="252" y="77"/>
                        </a:lnTo>
                        <a:lnTo>
                          <a:pt x="231" y="69"/>
                        </a:lnTo>
                        <a:lnTo>
                          <a:pt x="209" y="60"/>
                        </a:lnTo>
                        <a:lnTo>
                          <a:pt x="188" y="52"/>
                        </a:lnTo>
                        <a:lnTo>
                          <a:pt x="168" y="43"/>
                        </a:lnTo>
                        <a:lnTo>
                          <a:pt x="150" y="36"/>
                        </a:lnTo>
                        <a:lnTo>
                          <a:pt x="133" y="29"/>
                        </a:lnTo>
                        <a:lnTo>
                          <a:pt x="119" y="21"/>
                        </a:lnTo>
                        <a:lnTo>
                          <a:pt x="104" y="16"/>
                        </a:lnTo>
                        <a:lnTo>
                          <a:pt x="91" y="11"/>
                        </a:lnTo>
                        <a:lnTo>
                          <a:pt x="80" y="6"/>
                        </a:lnTo>
                        <a:lnTo>
                          <a:pt x="69" y="2"/>
                        </a:lnTo>
                        <a:lnTo>
                          <a:pt x="60" y="1"/>
                        </a:lnTo>
                        <a:lnTo>
                          <a:pt x="50" y="0"/>
                        </a:lnTo>
                        <a:lnTo>
                          <a:pt x="43" y="1"/>
                        </a:lnTo>
                        <a:lnTo>
                          <a:pt x="36" y="4"/>
                        </a:lnTo>
                        <a:lnTo>
                          <a:pt x="28" y="8"/>
                        </a:lnTo>
                        <a:lnTo>
                          <a:pt x="22" y="14"/>
                        </a:lnTo>
                        <a:lnTo>
                          <a:pt x="17" y="21"/>
                        </a:lnTo>
                        <a:close/>
                      </a:path>
                    </a:pathLst>
                  </a:custGeom>
                  <a:solidFill>
                    <a:srgbClr val="CCFF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55" name="Freeform 274">
                    <a:extLst>
                      <a:ext uri="{FF2B5EF4-FFF2-40B4-BE49-F238E27FC236}">
                        <a16:creationId xmlns:a16="http://schemas.microsoft.com/office/drawing/2014/main" id="{C9BA1CB7-2E3F-45DB-A3AA-6C9C33E44A5F}"/>
                      </a:ext>
                    </a:extLst>
                  </p:cNvPr>
                  <p:cNvSpPr>
                    <a:spLocks noChangeAspect="1"/>
                  </p:cNvSpPr>
                  <p:nvPr/>
                </p:nvSpPr>
                <p:spPr bwMode="auto">
                  <a:xfrm>
                    <a:off x="1062" y="2632"/>
                    <a:ext cx="226" cy="248"/>
                  </a:xfrm>
                  <a:custGeom>
                    <a:avLst/>
                    <a:gdLst>
                      <a:gd name="T0" fmla="*/ 0 w 735"/>
                      <a:gd name="T1" fmla="*/ 0 h 805"/>
                      <a:gd name="T2" fmla="*/ 0 w 735"/>
                      <a:gd name="T3" fmla="*/ 0 h 805"/>
                      <a:gd name="T4" fmla="*/ 0 w 735"/>
                      <a:gd name="T5" fmla="*/ 0 h 805"/>
                      <a:gd name="T6" fmla="*/ 0 w 735"/>
                      <a:gd name="T7" fmla="*/ 0 h 805"/>
                      <a:gd name="T8" fmla="*/ 0 w 735"/>
                      <a:gd name="T9" fmla="*/ 0 h 805"/>
                      <a:gd name="T10" fmla="*/ 0 w 735"/>
                      <a:gd name="T11" fmla="*/ 0 h 805"/>
                      <a:gd name="T12" fmla="*/ 0 w 735"/>
                      <a:gd name="T13" fmla="*/ 0 h 805"/>
                      <a:gd name="T14" fmla="*/ 0 w 735"/>
                      <a:gd name="T15" fmla="*/ 0 h 805"/>
                      <a:gd name="T16" fmla="*/ 0 w 735"/>
                      <a:gd name="T17" fmla="*/ 0 h 805"/>
                      <a:gd name="T18" fmla="*/ 0 w 735"/>
                      <a:gd name="T19" fmla="*/ 0 h 805"/>
                      <a:gd name="T20" fmla="*/ 0 w 735"/>
                      <a:gd name="T21" fmla="*/ 0 h 805"/>
                      <a:gd name="T22" fmla="*/ 0 w 735"/>
                      <a:gd name="T23" fmla="*/ 0 h 805"/>
                      <a:gd name="T24" fmla="*/ 0 w 735"/>
                      <a:gd name="T25" fmla="*/ 0 h 805"/>
                      <a:gd name="T26" fmla="*/ 0 w 735"/>
                      <a:gd name="T27" fmla="*/ 0 h 805"/>
                      <a:gd name="T28" fmla="*/ 0 w 735"/>
                      <a:gd name="T29" fmla="*/ 0 h 805"/>
                      <a:gd name="T30" fmla="*/ 0 w 735"/>
                      <a:gd name="T31" fmla="*/ 0 h 805"/>
                      <a:gd name="T32" fmla="*/ 0 w 735"/>
                      <a:gd name="T33" fmla="*/ 0 h 805"/>
                      <a:gd name="T34" fmla="*/ 0 w 735"/>
                      <a:gd name="T35" fmla="*/ 0 h 805"/>
                      <a:gd name="T36" fmla="*/ 0 w 735"/>
                      <a:gd name="T37" fmla="*/ 0 h 805"/>
                      <a:gd name="T38" fmla="*/ 0 w 735"/>
                      <a:gd name="T39" fmla="*/ 0 h 805"/>
                      <a:gd name="T40" fmla="*/ 0 w 735"/>
                      <a:gd name="T41" fmla="*/ 0 h 805"/>
                      <a:gd name="T42" fmla="*/ 0 w 735"/>
                      <a:gd name="T43" fmla="*/ 0 h 805"/>
                      <a:gd name="T44" fmla="*/ 0 w 735"/>
                      <a:gd name="T45" fmla="*/ 0 h 805"/>
                      <a:gd name="T46" fmla="*/ 0 w 735"/>
                      <a:gd name="T47" fmla="*/ 0 h 805"/>
                      <a:gd name="T48" fmla="*/ 0 w 735"/>
                      <a:gd name="T49" fmla="*/ 0 h 805"/>
                      <a:gd name="T50" fmla="*/ 0 w 735"/>
                      <a:gd name="T51" fmla="*/ 0 h 805"/>
                      <a:gd name="T52" fmla="*/ 0 w 735"/>
                      <a:gd name="T53" fmla="*/ 0 h 805"/>
                      <a:gd name="T54" fmla="*/ 0 w 735"/>
                      <a:gd name="T55" fmla="*/ 0 h 805"/>
                      <a:gd name="T56" fmla="*/ 0 w 735"/>
                      <a:gd name="T57" fmla="*/ 0 h 805"/>
                      <a:gd name="T58" fmla="*/ 0 w 735"/>
                      <a:gd name="T59" fmla="*/ 0 h 805"/>
                      <a:gd name="T60" fmla="*/ 0 w 735"/>
                      <a:gd name="T61" fmla="*/ 0 h 805"/>
                      <a:gd name="T62" fmla="*/ 0 w 735"/>
                      <a:gd name="T63" fmla="*/ 0 h 805"/>
                      <a:gd name="T64" fmla="*/ 0 w 735"/>
                      <a:gd name="T65" fmla="*/ 0 h 805"/>
                      <a:gd name="T66" fmla="*/ 0 w 735"/>
                      <a:gd name="T67" fmla="*/ 0 h 805"/>
                      <a:gd name="T68" fmla="*/ 0 w 735"/>
                      <a:gd name="T69" fmla="*/ 0 h 805"/>
                      <a:gd name="T70" fmla="*/ 0 w 735"/>
                      <a:gd name="T71" fmla="*/ 0 h 805"/>
                      <a:gd name="T72" fmla="*/ 0 w 735"/>
                      <a:gd name="T73" fmla="*/ 0 h 805"/>
                      <a:gd name="T74" fmla="*/ 0 w 735"/>
                      <a:gd name="T75" fmla="*/ 0 h 805"/>
                      <a:gd name="T76" fmla="*/ 0 w 735"/>
                      <a:gd name="T77" fmla="*/ 0 h 805"/>
                      <a:gd name="T78" fmla="*/ 0 w 735"/>
                      <a:gd name="T79" fmla="*/ 0 h 805"/>
                      <a:gd name="T80" fmla="*/ 0 w 735"/>
                      <a:gd name="T81" fmla="*/ 0 h 805"/>
                      <a:gd name="T82" fmla="*/ 0 w 735"/>
                      <a:gd name="T83" fmla="*/ 0 h 805"/>
                      <a:gd name="T84" fmla="*/ 0 w 735"/>
                      <a:gd name="T85" fmla="*/ 0 h 80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35"/>
                      <a:gd name="T130" fmla="*/ 0 h 805"/>
                      <a:gd name="T131" fmla="*/ 735 w 735"/>
                      <a:gd name="T132" fmla="*/ 805 h 80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35" h="805">
                        <a:moveTo>
                          <a:pt x="17" y="21"/>
                        </a:moveTo>
                        <a:lnTo>
                          <a:pt x="17" y="21"/>
                        </a:lnTo>
                        <a:lnTo>
                          <a:pt x="12" y="47"/>
                        </a:lnTo>
                        <a:lnTo>
                          <a:pt x="9" y="70"/>
                        </a:lnTo>
                        <a:lnTo>
                          <a:pt x="5" y="92"/>
                        </a:lnTo>
                        <a:lnTo>
                          <a:pt x="3" y="112"/>
                        </a:lnTo>
                        <a:lnTo>
                          <a:pt x="1" y="129"/>
                        </a:lnTo>
                        <a:lnTo>
                          <a:pt x="0" y="148"/>
                        </a:lnTo>
                        <a:lnTo>
                          <a:pt x="0" y="165"/>
                        </a:lnTo>
                        <a:lnTo>
                          <a:pt x="0" y="183"/>
                        </a:lnTo>
                        <a:lnTo>
                          <a:pt x="0" y="201"/>
                        </a:lnTo>
                        <a:lnTo>
                          <a:pt x="1" y="219"/>
                        </a:lnTo>
                        <a:lnTo>
                          <a:pt x="2" y="237"/>
                        </a:lnTo>
                        <a:lnTo>
                          <a:pt x="4" y="257"/>
                        </a:lnTo>
                        <a:lnTo>
                          <a:pt x="5" y="279"/>
                        </a:lnTo>
                        <a:lnTo>
                          <a:pt x="7" y="303"/>
                        </a:lnTo>
                        <a:lnTo>
                          <a:pt x="9" y="330"/>
                        </a:lnTo>
                        <a:lnTo>
                          <a:pt x="11" y="358"/>
                        </a:lnTo>
                        <a:lnTo>
                          <a:pt x="12" y="386"/>
                        </a:lnTo>
                        <a:lnTo>
                          <a:pt x="12" y="411"/>
                        </a:lnTo>
                        <a:lnTo>
                          <a:pt x="11" y="435"/>
                        </a:lnTo>
                        <a:lnTo>
                          <a:pt x="10" y="454"/>
                        </a:lnTo>
                        <a:lnTo>
                          <a:pt x="7" y="472"/>
                        </a:lnTo>
                        <a:lnTo>
                          <a:pt x="6" y="488"/>
                        </a:lnTo>
                        <a:lnTo>
                          <a:pt x="4" y="503"/>
                        </a:lnTo>
                        <a:lnTo>
                          <a:pt x="4" y="515"/>
                        </a:lnTo>
                        <a:lnTo>
                          <a:pt x="4" y="527"/>
                        </a:lnTo>
                        <a:lnTo>
                          <a:pt x="5" y="537"/>
                        </a:lnTo>
                        <a:lnTo>
                          <a:pt x="7" y="547"/>
                        </a:lnTo>
                        <a:lnTo>
                          <a:pt x="13" y="556"/>
                        </a:lnTo>
                        <a:lnTo>
                          <a:pt x="18" y="566"/>
                        </a:lnTo>
                        <a:lnTo>
                          <a:pt x="27" y="575"/>
                        </a:lnTo>
                        <a:lnTo>
                          <a:pt x="38" y="586"/>
                        </a:lnTo>
                        <a:lnTo>
                          <a:pt x="52" y="596"/>
                        </a:lnTo>
                        <a:lnTo>
                          <a:pt x="69" y="608"/>
                        </a:lnTo>
                        <a:lnTo>
                          <a:pt x="93" y="621"/>
                        </a:lnTo>
                        <a:lnTo>
                          <a:pt x="123" y="636"/>
                        </a:lnTo>
                        <a:lnTo>
                          <a:pt x="156" y="652"/>
                        </a:lnTo>
                        <a:lnTo>
                          <a:pt x="193" y="668"/>
                        </a:lnTo>
                        <a:lnTo>
                          <a:pt x="233" y="685"/>
                        </a:lnTo>
                        <a:lnTo>
                          <a:pt x="274" y="702"/>
                        </a:lnTo>
                        <a:lnTo>
                          <a:pt x="316" y="719"/>
                        </a:lnTo>
                        <a:lnTo>
                          <a:pt x="359" y="734"/>
                        </a:lnTo>
                        <a:lnTo>
                          <a:pt x="401" y="750"/>
                        </a:lnTo>
                        <a:lnTo>
                          <a:pt x="441" y="764"/>
                        </a:lnTo>
                        <a:lnTo>
                          <a:pt x="479" y="776"/>
                        </a:lnTo>
                        <a:lnTo>
                          <a:pt x="515" y="787"/>
                        </a:lnTo>
                        <a:lnTo>
                          <a:pt x="546" y="794"/>
                        </a:lnTo>
                        <a:lnTo>
                          <a:pt x="573" y="801"/>
                        </a:lnTo>
                        <a:lnTo>
                          <a:pt x="595" y="804"/>
                        </a:lnTo>
                        <a:lnTo>
                          <a:pt x="629" y="805"/>
                        </a:lnTo>
                        <a:lnTo>
                          <a:pt x="659" y="803"/>
                        </a:lnTo>
                        <a:lnTo>
                          <a:pt x="684" y="796"/>
                        </a:lnTo>
                        <a:lnTo>
                          <a:pt x="704" y="786"/>
                        </a:lnTo>
                        <a:lnTo>
                          <a:pt x="718" y="772"/>
                        </a:lnTo>
                        <a:lnTo>
                          <a:pt x="729" y="755"/>
                        </a:lnTo>
                        <a:lnTo>
                          <a:pt x="734" y="734"/>
                        </a:lnTo>
                        <a:lnTo>
                          <a:pt x="735" y="709"/>
                        </a:lnTo>
                        <a:lnTo>
                          <a:pt x="734" y="695"/>
                        </a:lnTo>
                        <a:lnTo>
                          <a:pt x="734" y="677"/>
                        </a:lnTo>
                        <a:lnTo>
                          <a:pt x="733" y="658"/>
                        </a:lnTo>
                        <a:lnTo>
                          <a:pt x="732" y="636"/>
                        </a:lnTo>
                        <a:lnTo>
                          <a:pt x="732" y="613"/>
                        </a:lnTo>
                        <a:lnTo>
                          <a:pt x="731" y="589"/>
                        </a:lnTo>
                        <a:lnTo>
                          <a:pt x="730" y="565"/>
                        </a:lnTo>
                        <a:lnTo>
                          <a:pt x="729" y="539"/>
                        </a:lnTo>
                        <a:lnTo>
                          <a:pt x="728" y="514"/>
                        </a:lnTo>
                        <a:lnTo>
                          <a:pt x="727" y="489"/>
                        </a:lnTo>
                        <a:lnTo>
                          <a:pt x="725" y="465"/>
                        </a:lnTo>
                        <a:lnTo>
                          <a:pt x="724" y="441"/>
                        </a:lnTo>
                        <a:lnTo>
                          <a:pt x="722" y="420"/>
                        </a:lnTo>
                        <a:lnTo>
                          <a:pt x="721" y="400"/>
                        </a:lnTo>
                        <a:lnTo>
                          <a:pt x="718" y="382"/>
                        </a:lnTo>
                        <a:lnTo>
                          <a:pt x="716" y="366"/>
                        </a:lnTo>
                        <a:lnTo>
                          <a:pt x="715" y="352"/>
                        </a:lnTo>
                        <a:lnTo>
                          <a:pt x="715" y="336"/>
                        </a:lnTo>
                        <a:lnTo>
                          <a:pt x="716" y="319"/>
                        </a:lnTo>
                        <a:lnTo>
                          <a:pt x="717" y="301"/>
                        </a:lnTo>
                        <a:lnTo>
                          <a:pt x="719" y="285"/>
                        </a:lnTo>
                        <a:lnTo>
                          <a:pt x="721" y="267"/>
                        </a:lnTo>
                        <a:lnTo>
                          <a:pt x="721" y="249"/>
                        </a:lnTo>
                        <a:lnTo>
                          <a:pt x="718" y="232"/>
                        </a:lnTo>
                        <a:lnTo>
                          <a:pt x="715" y="216"/>
                        </a:lnTo>
                        <a:lnTo>
                          <a:pt x="709" y="201"/>
                        </a:lnTo>
                        <a:lnTo>
                          <a:pt x="701" y="187"/>
                        </a:lnTo>
                        <a:lnTo>
                          <a:pt x="688" y="176"/>
                        </a:lnTo>
                        <a:lnTo>
                          <a:pt x="672" y="165"/>
                        </a:lnTo>
                        <a:lnTo>
                          <a:pt x="651" y="158"/>
                        </a:lnTo>
                        <a:lnTo>
                          <a:pt x="626" y="152"/>
                        </a:lnTo>
                        <a:lnTo>
                          <a:pt x="595" y="150"/>
                        </a:lnTo>
                        <a:lnTo>
                          <a:pt x="562" y="149"/>
                        </a:lnTo>
                        <a:lnTo>
                          <a:pt x="531" y="147"/>
                        </a:lnTo>
                        <a:lnTo>
                          <a:pt x="502" y="144"/>
                        </a:lnTo>
                        <a:lnTo>
                          <a:pt x="475" y="141"/>
                        </a:lnTo>
                        <a:lnTo>
                          <a:pt x="449" y="137"/>
                        </a:lnTo>
                        <a:lnTo>
                          <a:pt x="425" y="131"/>
                        </a:lnTo>
                        <a:lnTo>
                          <a:pt x="401" y="126"/>
                        </a:lnTo>
                        <a:lnTo>
                          <a:pt x="379" y="121"/>
                        </a:lnTo>
                        <a:lnTo>
                          <a:pt x="357" y="115"/>
                        </a:lnTo>
                        <a:lnTo>
                          <a:pt x="335" y="107"/>
                        </a:lnTo>
                        <a:lnTo>
                          <a:pt x="314" y="100"/>
                        </a:lnTo>
                        <a:lnTo>
                          <a:pt x="294" y="93"/>
                        </a:lnTo>
                        <a:lnTo>
                          <a:pt x="273" y="85"/>
                        </a:lnTo>
                        <a:lnTo>
                          <a:pt x="252" y="77"/>
                        </a:lnTo>
                        <a:lnTo>
                          <a:pt x="231" y="69"/>
                        </a:lnTo>
                        <a:lnTo>
                          <a:pt x="209" y="60"/>
                        </a:lnTo>
                        <a:lnTo>
                          <a:pt x="188" y="52"/>
                        </a:lnTo>
                        <a:lnTo>
                          <a:pt x="168" y="43"/>
                        </a:lnTo>
                        <a:lnTo>
                          <a:pt x="150" y="36"/>
                        </a:lnTo>
                        <a:lnTo>
                          <a:pt x="133" y="29"/>
                        </a:lnTo>
                        <a:lnTo>
                          <a:pt x="119" y="21"/>
                        </a:lnTo>
                        <a:lnTo>
                          <a:pt x="104" y="16"/>
                        </a:lnTo>
                        <a:lnTo>
                          <a:pt x="91" y="11"/>
                        </a:lnTo>
                        <a:lnTo>
                          <a:pt x="80" y="6"/>
                        </a:lnTo>
                        <a:lnTo>
                          <a:pt x="69" y="2"/>
                        </a:lnTo>
                        <a:lnTo>
                          <a:pt x="60" y="1"/>
                        </a:lnTo>
                        <a:lnTo>
                          <a:pt x="50" y="0"/>
                        </a:lnTo>
                        <a:lnTo>
                          <a:pt x="43" y="1"/>
                        </a:lnTo>
                        <a:lnTo>
                          <a:pt x="36" y="4"/>
                        </a:lnTo>
                        <a:lnTo>
                          <a:pt x="28" y="8"/>
                        </a:lnTo>
                        <a:lnTo>
                          <a:pt x="22" y="14"/>
                        </a:lnTo>
                        <a:lnTo>
                          <a:pt x="17" y="21"/>
                        </a:lnTo>
                      </a:path>
                    </a:pathLst>
                  </a:custGeom>
                  <a:noFill/>
                  <a:ln w="0" cap="sq">
                    <a:solidFill>
                      <a:srgbClr val="00FF66"/>
                    </a:solidFill>
                    <a:prstDash val="solid"/>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56" name="Freeform 275">
                    <a:extLst>
                      <a:ext uri="{FF2B5EF4-FFF2-40B4-BE49-F238E27FC236}">
                        <a16:creationId xmlns:a16="http://schemas.microsoft.com/office/drawing/2014/main" id="{DAD62EAD-13DD-4C5D-B74F-3458F3528C2A}"/>
                      </a:ext>
                    </a:extLst>
                  </p:cNvPr>
                  <p:cNvSpPr>
                    <a:spLocks noChangeAspect="1"/>
                  </p:cNvSpPr>
                  <p:nvPr/>
                </p:nvSpPr>
                <p:spPr bwMode="auto">
                  <a:xfrm>
                    <a:off x="748" y="2788"/>
                    <a:ext cx="66" cy="169"/>
                  </a:xfrm>
                  <a:custGeom>
                    <a:avLst/>
                    <a:gdLst>
                      <a:gd name="T0" fmla="*/ 0 w 213"/>
                      <a:gd name="T1" fmla="*/ 0 h 550"/>
                      <a:gd name="T2" fmla="*/ 0 w 213"/>
                      <a:gd name="T3" fmla="*/ 0 h 550"/>
                      <a:gd name="T4" fmla="*/ 0 w 213"/>
                      <a:gd name="T5" fmla="*/ 0 h 550"/>
                      <a:gd name="T6" fmla="*/ 0 w 213"/>
                      <a:gd name="T7" fmla="*/ 0 h 550"/>
                      <a:gd name="T8" fmla="*/ 0 w 213"/>
                      <a:gd name="T9" fmla="*/ 0 h 550"/>
                      <a:gd name="T10" fmla="*/ 0 w 213"/>
                      <a:gd name="T11" fmla="*/ 0 h 550"/>
                      <a:gd name="T12" fmla="*/ 0 w 213"/>
                      <a:gd name="T13" fmla="*/ 0 h 550"/>
                      <a:gd name="T14" fmla="*/ 0 w 213"/>
                      <a:gd name="T15" fmla="*/ 0 h 550"/>
                      <a:gd name="T16" fmla="*/ 0 w 213"/>
                      <a:gd name="T17" fmla="*/ 0 h 550"/>
                      <a:gd name="T18" fmla="*/ 0 w 213"/>
                      <a:gd name="T19" fmla="*/ 0 h 550"/>
                      <a:gd name="T20" fmla="*/ 0 w 213"/>
                      <a:gd name="T21" fmla="*/ 0 h 550"/>
                      <a:gd name="T22" fmla="*/ 0 w 213"/>
                      <a:gd name="T23" fmla="*/ 0 h 550"/>
                      <a:gd name="T24" fmla="*/ 0 w 213"/>
                      <a:gd name="T25" fmla="*/ 0 h 550"/>
                      <a:gd name="T26" fmla="*/ 0 w 213"/>
                      <a:gd name="T27" fmla="*/ 0 h 550"/>
                      <a:gd name="T28" fmla="*/ 0 w 213"/>
                      <a:gd name="T29" fmla="*/ 0 h 550"/>
                      <a:gd name="T30" fmla="*/ 0 w 213"/>
                      <a:gd name="T31" fmla="*/ 0 h 550"/>
                      <a:gd name="T32" fmla="*/ 0 w 213"/>
                      <a:gd name="T33" fmla="*/ 0 h 550"/>
                      <a:gd name="T34" fmla="*/ 0 w 213"/>
                      <a:gd name="T35" fmla="*/ 0 h 550"/>
                      <a:gd name="T36" fmla="*/ 0 w 213"/>
                      <a:gd name="T37" fmla="*/ 0 h 550"/>
                      <a:gd name="T38" fmla="*/ 0 w 213"/>
                      <a:gd name="T39" fmla="*/ 0 h 550"/>
                      <a:gd name="T40" fmla="*/ 0 w 213"/>
                      <a:gd name="T41" fmla="*/ 0 h 550"/>
                      <a:gd name="T42" fmla="*/ 0 w 213"/>
                      <a:gd name="T43" fmla="*/ 0 h 550"/>
                      <a:gd name="T44" fmla="*/ 0 w 213"/>
                      <a:gd name="T45" fmla="*/ 0 h 550"/>
                      <a:gd name="T46" fmla="*/ 0 w 213"/>
                      <a:gd name="T47" fmla="*/ 0 h 550"/>
                      <a:gd name="T48" fmla="*/ 0 w 213"/>
                      <a:gd name="T49" fmla="*/ 0 h 550"/>
                      <a:gd name="T50" fmla="*/ 0 w 213"/>
                      <a:gd name="T51" fmla="*/ 0 h 550"/>
                      <a:gd name="T52" fmla="*/ 0 w 213"/>
                      <a:gd name="T53" fmla="*/ 0 h 550"/>
                      <a:gd name="T54" fmla="*/ 0 w 213"/>
                      <a:gd name="T55" fmla="*/ 0 h 550"/>
                      <a:gd name="T56" fmla="*/ 0 w 213"/>
                      <a:gd name="T57" fmla="*/ 0 h 550"/>
                      <a:gd name="T58" fmla="*/ 0 w 213"/>
                      <a:gd name="T59" fmla="*/ 0 h 550"/>
                      <a:gd name="T60" fmla="*/ 0 w 213"/>
                      <a:gd name="T61" fmla="*/ 0 h 550"/>
                      <a:gd name="T62" fmla="*/ 0 w 213"/>
                      <a:gd name="T63" fmla="*/ 0 h 550"/>
                      <a:gd name="T64" fmla="*/ 0 w 213"/>
                      <a:gd name="T65" fmla="*/ 0 h 550"/>
                      <a:gd name="T66" fmla="*/ 0 w 213"/>
                      <a:gd name="T67" fmla="*/ 0 h 550"/>
                      <a:gd name="T68" fmla="*/ 0 w 213"/>
                      <a:gd name="T69" fmla="*/ 0 h 550"/>
                      <a:gd name="T70" fmla="*/ 0 w 213"/>
                      <a:gd name="T71" fmla="*/ 0 h 550"/>
                      <a:gd name="T72" fmla="*/ 0 w 213"/>
                      <a:gd name="T73" fmla="*/ 0 h 550"/>
                      <a:gd name="T74" fmla="*/ 0 w 213"/>
                      <a:gd name="T75" fmla="*/ 0 h 550"/>
                      <a:gd name="T76" fmla="*/ 0 w 213"/>
                      <a:gd name="T77" fmla="*/ 0 h 550"/>
                      <a:gd name="T78" fmla="*/ 0 w 213"/>
                      <a:gd name="T79" fmla="*/ 0 h 550"/>
                      <a:gd name="T80" fmla="*/ 0 w 213"/>
                      <a:gd name="T81" fmla="*/ 0 h 550"/>
                      <a:gd name="T82" fmla="*/ 0 w 213"/>
                      <a:gd name="T83" fmla="*/ 0 h 550"/>
                      <a:gd name="T84" fmla="*/ 0 w 213"/>
                      <a:gd name="T85" fmla="*/ 0 h 550"/>
                      <a:gd name="T86" fmla="*/ 0 w 213"/>
                      <a:gd name="T87" fmla="*/ 0 h 550"/>
                      <a:gd name="T88" fmla="*/ 0 w 213"/>
                      <a:gd name="T89" fmla="*/ 0 h 550"/>
                      <a:gd name="T90" fmla="*/ 0 w 213"/>
                      <a:gd name="T91" fmla="*/ 0 h 550"/>
                      <a:gd name="T92" fmla="*/ 0 w 213"/>
                      <a:gd name="T93" fmla="*/ 0 h 550"/>
                      <a:gd name="T94" fmla="*/ 0 w 213"/>
                      <a:gd name="T95" fmla="*/ 0 h 55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13"/>
                      <a:gd name="T145" fmla="*/ 0 h 550"/>
                      <a:gd name="T146" fmla="*/ 213 w 213"/>
                      <a:gd name="T147" fmla="*/ 550 h 55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13" h="550">
                        <a:moveTo>
                          <a:pt x="155" y="0"/>
                        </a:moveTo>
                        <a:lnTo>
                          <a:pt x="137" y="7"/>
                        </a:lnTo>
                        <a:lnTo>
                          <a:pt x="119" y="12"/>
                        </a:lnTo>
                        <a:lnTo>
                          <a:pt x="103" y="16"/>
                        </a:lnTo>
                        <a:lnTo>
                          <a:pt x="87" y="17"/>
                        </a:lnTo>
                        <a:lnTo>
                          <a:pt x="72" y="17"/>
                        </a:lnTo>
                        <a:lnTo>
                          <a:pt x="59" y="15"/>
                        </a:lnTo>
                        <a:lnTo>
                          <a:pt x="47" y="13"/>
                        </a:lnTo>
                        <a:lnTo>
                          <a:pt x="36" y="11"/>
                        </a:lnTo>
                        <a:lnTo>
                          <a:pt x="26" y="10"/>
                        </a:lnTo>
                        <a:lnTo>
                          <a:pt x="18" y="10"/>
                        </a:lnTo>
                        <a:lnTo>
                          <a:pt x="11" y="11"/>
                        </a:lnTo>
                        <a:lnTo>
                          <a:pt x="6" y="13"/>
                        </a:lnTo>
                        <a:lnTo>
                          <a:pt x="2" y="19"/>
                        </a:lnTo>
                        <a:lnTo>
                          <a:pt x="0" y="27"/>
                        </a:lnTo>
                        <a:lnTo>
                          <a:pt x="0" y="38"/>
                        </a:lnTo>
                        <a:lnTo>
                          <a:pt x="2" y="52"/>
                        </a:lnTo>
                        <a:lnTo>
                          <a:pt x="8" y="81"/>
                        </a:lnTo>
                        <a:lnTo>
                          <a:pt x="15" y="99"/>
                        </a:lnTo>
                        <a:lnTo>
                          <a:pt x="22" y="112"/>
                        </a:lnTo>
                        <a:lnTo>
                          <a:pt x="31" y="120"/>
                        </a:lnTo>
                        <a:lnTo>
                          <a:pt x="41" y="128"/>
                        </a:lnTo>
                        <a:lnTo>
                          <a:pt x="50" y="135"/>
                        </a:lnTo>
                        <a:lnTo>
                          <a:pt x="62" y="146"/>
                        </a:lnTo>
                        <a:lnTo>
                          <a:pt x="73" y="162"/>
                        </a:lnTo>
                        <a:lnTo>
                          <a:pt x="86" y="180"/>
                        </a:lnTo>
                        <a:lnTo>
                          <a:pt x="97" y="193"/>
                        </a:lnTo>
                        <a:lnTo>
                          <a:pt x="109" y="203"/>
                        </a:lnTo>
                        <a:lnTo>
                          <a:pt x="118" y="213"/>
                        </a:lnTo>
                        <a:lnTo>
                          <a:pt x="126" y="223"/>
                        </a:lnTo>
                        <a:lnTo>
                          <a:pt x="130" y="235"/>
                        </a:lnTo>
                        <a:lnTo>
                          <a:pt x="129" y="250"/>
                        </a:lnTo>
                        <a:lnTo>
                          <a:pt x="123" y="271"/>
                        </a:lnTo>
                        <a:lnTo>
                          <a:pt x="112" y="291"/>
                        </a:lnTo>
                        <a:lnTo>
                          <a:pt x="99" y="303"/>
                        </a:lnTo>
                        <a:lnTo>
                          <a:pt x="87" y="311"/>
                        </a:lnTo>
                        <a:lnTo>
                          <a:pt x="74" y="318"/>
                        </a:lnTo>
                        <a:lnTo>
                          <a:pt x="64" y="325"/>
                        </a:lnTo>
                        <a:lnTo>
                          <a:pt x="56" y="338"/>
                        </a:lnTo>
                        <a:lnTo>
                          <a:pt x="53" y="357"/>
                        </a:lnTo>
                        <a:lnTo>
                          <a:pt x="55" y="389"/>
                        </a:lnTo>
                        <a:lnTo>
                          <a:pt x="58" y="407"/>
                        </a:lnTo>
                        <a:lnTo>
                          <a:pt x="60" y="425"/>
                        </a:lnTo>
                        <a:lnTo>
                          <a:pt x="61" y="442"/>
                        </a:lnTo>
                        <a:lnTo>
                          <a:pt x="61" y="458"/>
                        </a:lnTo>
                        <a:lnTo>
                          <a:pt x="62" y="474"/>
                        </a:lnTo>
                        <a:lnTo>
                          <a:pt x="63" y="488"/>
                        </a:lnTo>
                        <a:lnTo>
                          <a:pt x="63" y="501"/>
                        </a:lnTo>
                        <a:lnTo>
                          <a:pt x="64" y="513"/>
                        </a:lnTo>
                        <a:lnTo>
                          <a:pt x="65" y="523"/>
                        </a:lnTo>
                        <a:lnTo>
                          <a:pt x="67" y="533"/>
                        </a:lnTo>
                        <a:lnTo>
                          <a:pt x="69" y="540"/>
                        </a:lnTo>
                        <a:lnTo>
                          <a:pt x="73" y="545"/>
                        </a:lnTo>
                        <a:lnTo>
                          <a:pt x="77" y="549"/>
                        </a:lnTo>
                        <a:lnTo>
                          <a:pt x="83" y="550"/>
                        </a:lnTo>
                        <a:lnTo>
                          <a:pt x="89" y="550"/>
                        </a:lnTo>
                        <a:lnTo>
                          <a:pt x="97" y="547"/>
                        </a:lnTo>
                        <a:lnTo>
                          <a:pt x="115" y="540"/>
                        </a:lnTo>
                        <a:lnTo>
                          <a:pt x="133" y="533"/>
                        </a:lnTo>
                        <a:lnTo>
                          <a:pt x="149" y="525"/>
                        </a:lnTo>
                        <a:lnTo>
                          <a:pt x="162" y="517"/>
                        </a:lnTo>
                        <a:lnTo>
                          <a:pt x="174" y="507"/>
                        </a:lnTo>
                        <a:lnTo>
                          <a:pt x="182" y="495"/>
                        </a:lnTo>
                        <a:lnTo>
                          <a:pt x="188" y="480"/>
                        </a:lnTo>
                        <a:lnTo>
                          <a:pt x="188" y="462"/>
                        </a:lnTo>
                        <a:lnTo>
                          <a:pt x="184" y="445"/>
                        </a:lnTo>
                        <a:lnTo>
                          <a:pt x="180" y="431"/>
                        </a:lnTo>
                        <a:lnTo>
                          <a:pt x="175" y="419"/>
                        </a:lnTo>
                        <a:lnTo>
                          <a:pt x="171" y="407"/>
                        </a:lnTo>
                        <a:lnTo>
                          <a:pt x="168" y="395"/>
                        </a:lnTo>
                        <a:lnTo>
                          <a:pt x="167" y="379"/>
                        </a:lnTo>
                        <a:lnTo>
                          <a:pt x="169" y="361"/>
                        </a:lnTo>
                        <a:lnTo>
                          <a:pt x="175" y="336"/>
                        </a:lnTo>
                        <a:lnTo>
                          <a:pt x="184" y="312"/>
                        </a:lnTo>
                        <a:lnTo>
                          <a:pt x="194" y="293"/>
                        </a:lnTo>
                        <a:lnTo>
                          <a:pt x="202" y="279"/>
                        </a:lnTo>
                        <a:lnTo>
                          <a:pt x="209" y="267"/>
                        </a:lnTo>
                        <a:lnTo>
                          <a:pt x="212" y="255"/>
                        </a:lnTo>
                        <a:lnTo>
                          <a:pt x="213" y="240"/>
                        </a:lnTo>
                        <a:lnTo>
                          <a:pt x="209" y="222"/>
                        </a:lnTo>
                        <a:lnTo>
                          <a:pt x="199" y="198"/>
                        </a:lnTo>
                        <a:lnTo>
                          <a:pt x="194" y="183"/>
                        </a:lnTo>
                        <a:lnTo>
                          <a:pt x="189" y="168"/>
                        </a:lnTo>
                        <a:lnTo>
                          <a:pt x="183" y="152"/>
                        </a:lnTo>
                        <a:lnTo>
                          <a:pt x="179" y="135"/>
                        </a:lnTo>
                        <a:lnTo>
                          <a:pt x="175" y="118"/>
                        </a:lnTo>
                        <a:lnTo>
                          <a:pt x="172" y="103"/>
                        </a:lnTo>
                        <a:lnTo>
                          <a:pt x="169" y="86"/>
                        </a:lnTo>
                        <a:lnTo>
                          <a:pt x="166" y="70"/>
                        </a:lnTo>
                        <a:lnTo>
                          <a:pt x="163" y="56"/>
                        </a:lnTo>
                        <a:lnTo>
                          <a:pt x="161" y="43"/>
                        </a:lnTo>
                        <a:lnTo>
                          <a:pt x="159" y="30"/>
                        </a:lnTo>
                        <a:lnTo>
                          <a:pt x="157" y="20"/>
                        </a:lnTo>
                        <a:lnTo>
                          <a:pt x="156" y="11"/>
                        </a:lnTo>
                        <a:lnTo>
                          <a:pt x="156" y="5"/>
                        </a:lnTo>
                        <a:lnTo>
                          <a:pt x="155" y="1"/>
                        </a:lnTo>
                        <a:lnTo>
                          <a:pt x="155" y="0"/>
                        </a:lnTo>
                        <a:close/>
                      </a:path>
                    </a:pathLst>
                  </a:custGeom>
                  <a:solidFill>
                    <a:srgbClr val="FAB0B3"/>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57" name="Freeform 276">
                    <a:extLst>
                      <a:ext uri="{FF2B5EF4-FFF2-40B4-BE49-F238E27FC236}">
                        <a16:creationId xmlns:a16="http://schemas.microsoft.com/office/drawing/2014/main" id="{33D49876-5AEB-4C02-92C9-81B920424E67}"/>
                      </a:ext>
                    </a:extLst>
                  </p:cNvPr>
                  <p:cNvSpPr>
                    <a:spLocks noChangeAspect="1"/>
                  </p:cNvSpPr>
                  <p:nvPr/>
                </p:nvSpPr>
                <p:spPr bwMode="auto">
                  <a:xfrm>
                    <a:off x="664" y="2742"/>
                    <a:ext cx="169" cy="184"/>
                  </a:xfrm>
                  <a:custGeom>
                    <a:avLst/>
                    <a:gdLst>
                      <a:gd name="T0" fmla="*/ 0 w 549"/>
                      <a:gd name="T1" fmla="*/ 0 h 597"/>
                      <a:gd name="T2" fmla="*/ 0 w 549"/>
                      <a:gd name="T3" fmla="*/ 0 h 597"/>
                      <a:gd name="T4" fmla="*/ 0 w 549"/>
                      <a:gd name="T5" fmla="*/ 0 h 597"/>
                      <a:gd name="T6" fmla="*/ 0 w 549"/>
                      <a:gd name="T7" fmla="*/ 0 h 597"/>
                      <a:gd name="T8" fmla="*/ 0 w 549"/>
                      <a:gd name="T9" fmla="*/ 0 h 597"/>
                      <a:gd name="T10" fmla="*/ 0 w 549"/>
                      <a:gd name="T11" fmla="*/ 0 h 597"/>
                      <a:gd name="T12" fmla="*/ 0 w 549"/>
                      <a:gd name="T13" fmla="*/ 0 h 597"/>
                      <a:gd name="T14" fmla="*/ 0 w 549"/>
                      <a:gd name="T15" fmla="*/ 0 h 597"/>
                      <a:gd name="T16" fmla="*/ 0 w 549"/>
                      <a:gd name="T17" fmla="*/ 0 h 597"/>
                      <a:gd name="T18" fmla="*/ 0 w 549"/>
                      <a:gd name="T19" fmla="*/ 0 h 597"/>
                      <a:gd name="T20" fmla="*/ 0 w 549"/>
                      <a:gd name="T21" fmla="*/ 0 h 597"/>
                      <a:gd name="T22" fmla="*/ 0 w 549"/>
                      <a:gd name="T23" fmla="*/ 0 h 597"/>
                      <a:gd name="T24" fmla="*/ 0 w 549"/>
                      <a:gd name="T25" fmla="*/ 0 h 597"/>
                      <a:gd name="T26" fmla="*/ 0 w 549"/>
                      <a:gd name="T27" fmla="*/ 0 h 597"/>
                      <a:gd name="T28" fmla="*/ 0 w 549"/>
                      <a:gd name="T29" fmla="*/ 0 h 597"/>
                      <a:gd name="T30" fmla="*/ 0 w 549"/>
                      <a:gd name="T31" fmla="*/ 0 h 597"/>
                      <a:gd name="T32" fmla="*/ 0 w 549"/>
                      <a:gd name="T33" fmla="*/ 0 h 597"/>
                      <a:gd name="T34" fmla="*/ 0 w 549"/>
                      <a:gd name="T35" fmla="*/ 0 h 597"/>
                      <a:gd name="T36" fmla="*/ 0 w 549"/>
                      <a:gd name="T37" fmla="*/ 0 h 597"/>
                      <a:gd name="T38" fmla="*/ 0 w 549"/>
                      <a:gd name="T39" fmla="*/ 0 h 597"/>
                      <a:gd name="T40" fmla="*/ 0 w 549"/>
                      <a:gd name="T41" fmla="*/ 0 h 597"/>
                      <a:gd name="T42" fmla="*/ 0 w 549"/>
                      <a:gd name="T43" fmla="*/ 0 h 597"/>
                      <a:gd name="T44" fmla="*/ 0 w 549"/>
                      <a:gd name="T45" fmla="*/ 0 h 597"/>
                      <a:gd name="T46" fmla="*/ 0 w 549"/>
                      <a:gd name="T47" fmla="*/ 0 h 597"/>
                      <a:gd name="T48" fmla="*/ 0 w 549"/>
                      <a:gd name="T49" fmla="*/ 0 h 597"/>
                      <a:gd name="T50" fmla="*/ 0 w 549"/>
                      <a:gd name="T51" fmla="*/ 0 h 597"/>
                      <a:gd name="T52" fmla="*/ 0 w 549"/>
                      <a:gd name="T53" fmla="*/ 0 h 597"/>
                      <a:gd name="T54" fmla="*/ 0 w 549"/>
                      <a:gd name="T55" fmla="*/ 0 h 597"/>
                      <a:gd name="T56" fmla="*/ 0 w 549"/>
                      <a:gd name="T57" fmla="*/ 0 h 597"/>
                      <a:gd name="T58" fmla="*/ 0 w 549"/>
                      <a:gd name="T59" fmla="*/ 0 h 597"/>
                      <a:gd name="T60" fmla="*/ 0 w 549"/>
                      <a:gd name="T61" fmla="*/ 0 h 597"/>
                      <a:gd name="T62" fmla="*/ 0 w 549"/>
                      <a:gd name="T63" fmla="*/ 0 h 597"/>
                      <a:gd name="T64" fmla="*/ 0 w 549"/>
                      <a:gd name="T65" fmla="*/ 0 h 597"/>
                      <a:gd name="T66" fmla="*/ 0 w 549"/>
                      <a:gd name="T67" fmla="*/ 0 h 597"/>
                      <a:gd name="T68" fmla="*/ 0 w 549"/>
                      <a:gd name="T69" fmla="*/ 0 h 597"/>
                      <a:gd name="T70" fmla="*/ 0 w 549"/>
                      <a:gd name="T71" fmla="*/ 0 h 597"/>
                      <a:gd name="T72" fmla="*/ 0 w 549"/>
                      <a:gd name="T73" fmla="*/ 0 h 597"/>
                      <a:gd name="T74" fmla="*/ 0 w 549"/>
                      <a:gd name="T75" fmla="*/ 0 h 597"/>
                      <a:gd name="T76" fmla="*/ 0 w 549"/>
                      <a:gd name="T77" fmla="*/ 0 h 597"/>
                      <a:gd name="T78" fmla="*/ 0 w 549"/>
                      <a:gd name="T79" fmla="*/ 0 h 597"/>
                      <a:gd name="T80" fmla="*/ 0 w 549"/>
                      <a:gd name="T81" fmla="*/ 0 h 597"/>
                      <a:gd name="T82" fmla="*/ 0 w 549"/>
                      <a:gd name="T83" fmla="*/ 0 h 597"/>
                      <a:gd name="T84" fmla="*/ 0 w 549"/>
                      <a:gd name="T85" fmla="*/ 0 h 597"/>
                      <a:gd name="T86" fmla="*/ 0 w 549"/>
                      <a:gd name="T87" fmla="*/ 0 h 597"/>
                      <a:gd name="T88" fmla="*/ 0 w 549"/>
                      <a:gd name="T89" fmla="*/ 0 h 597"/>
                      <a:gd name="T90" fmla="*/ 0 w 549"/>
                      <a:gd name="T91" fmla="*/ 0 h 597"/>
                      <a:gd name="T92" fmla="*/ 0 w 549"/>
                      <a:gd name="T93" fmla="*/ 0 h 597"/>
                      <a:gd name="T94" fmla="*/ 0 w 549"/>
                      <a:gd name="T95" fmla="*/ 0 h 5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49"/>
                      <a:gd name="T145" fmla="*/ 0 h 597"/>
                      <a:gd name="T146" fmla="*/ 549 w 549"/>
                      <a:gd name="T147" fmla="*/ 597 h 5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49" h="597">
                        <a:moveTo>
                          <a:pt x="463" y="0"/>
                        </a:moveTo>
                        <a:lnTo>
                          <a:pt x="485" y="9"/>
                        </a:lnTo>
                        <a:lnTo>
                          <a:pt x="506" y="15"/>
                        </a:lnTo>
                        <a:lnTo>
                          <a:pt x="523" y="19"/>
                        </a:lnTo>
                        <a:lnTo>
                          <a:pt x="538" y="22"/>
                        </a:lnTo>
                        <a:lnTo>
                          <a:pt x="547" y="28"/>
                        </a:lnTo>
                        <a:lnTo>
                          <a:pt x="549" y="37"/>
                        </a:lnTo>
                        <a:lnTo>
                          <a:pt x="542" y="51"/>
                        </a:lnTo>
                        <a:lnTo>
                          <a:pt x="526" y="72"/>
                        </a:lnTo>
                        <a:lnTo>
                          <a:pt x="507" y="93"/>
                        </a:lnTo>
                        <a:lnTo>
                          <a:pt x="493" y="108"/>
                        </a:lnTo>
                        <a:lnTo>
                          <a:pt x="483" y="116"/>
                        </a:lnTo>
                        <a:lnTo>
                          <a:pt x="472" y="123"/>
                        </a:lnTo>
                        <a:lnTo>
                          <a:pt x="460" y="128"/>
                        </a:lnTo>
                        <a:lnTo>
                          <a:pt x="444" y="135"/>
                        </a:lnTo>
                        <a:lnTo>
                          <a:pt x="422" y="146"/>
                        </a:lnTo>
                        <a:lnTo>
                          <a:pt x="391" y="162"/>
                        </a:lnTo>
                        <a:lnTo>
                          <a:pt x="359" y="178"/>
                        </a:lnTo>
                        <a:lnTo>
                          <a:pt x="334" y="186"/>
                        </a:lnTo>
                        <a:lnTo>
                          <a:pt x="314" y="190"/>
                        </a:lnTo>
                        <a:lnTo>
                          <a:pt x="299" y="192"/>
                        </a:lnTo>
                        <a:lnTo>
                          <a:pt x="291" y="197"/>
                        </a:lnTo>
                        <a:lnTo>
                          <a:pt x="287" y="209"/>
                        </a:lnTo>
                        <a:lnTo>
                          <a:pt x="288" y="229"/>
                        </a:lnTo>
                        <a:lnTo>
                          <a:pt x="292" y="262"/>
                        </a:lnTo>
                        <a:lnTo>
                          <a:pt x="296" y="281"/>
                        </a:lnTo>
                        <a:lnTo>
                          <a:pt x="301" y="298"/>
                        </a:lnTo>
                        <a:lnTo>
                          <a:pt x="306" y="313"/>
                        </a:lnTo>
                        <a:lnTo>
                          <a:pt x="312" y="327"/>
                        </a:lnTo>
                        <a:lnTo>
                          <a:pt x="318" y="339"/>
                        </a:lnTo>
                        <a:lnTo>
                          <a:pt x="323" y="350"/>
                        </a:lnTo>
                        <a:lnTo>
                          <a:pt x="328" y="360"/>
                        </a:lnTo>
                        <a:lnTo>
                          <a:pt x="332" y="370"/>
                        </a:lnTo>
                        <a:lnTo>
                          <a:pt x="334" y="380"/>
                        </a:lnTo>
                        <a:lnTo>
                          <a:pt x="334" y="389"/>
                        </a:lnTo>
                        <a:lnTo>
                          <a:pt x="333" y="398"/>
                        </a:lnTo>
                        <a:lnTo>
                          <a:pt x="327" y="409"/>
                        </a:lnTo>
                        <a:lnTo>
                          <a:pt x="321" y="419"/>
                        </a:lnTo>
                        <a:lnTo>
                          <a:pt x="311" y="432"/>
                        </a:lnTo>
                        <a:lnTo>
                          <a:pt x="296" y="446"/>
                        </a:lnTo>
                        <a:lnTo>
                          <a:pt x="278" y="460"/>
                        </a:lnTo>
                        <a:lnTo>
                          <a:pt x="258" y="476"/>
                        </a:lnTo>
                        <a:lnTo>
                          <a:pt x="240" y="493"/>
                        </a:lnTo>
                        <a:lnTo>
                          <a:pt x="224" y="509"/>
                        </a:lnTo>
                        <a:lnTo>
                          <a:pt x="208" y="525"/>
                        </a:lnTo>
                        <a:lnTo>
                          <a:pt x="193" y="540"/>
                        </a:lnTo>
                        <a:lnTo>
                          <a:pt x="180" y="554"/>
                        </a:lnTo>
                        <a:lnTo>
                          <a:pt x="167" y="566"/>
                        </a:lnTo>
                        <a:lnTo>
                          <a:pt x="155" y="578"/>
                        </a:lnTo>
                        <a:lnTo>
                          <a:pt x="144" y="586"/>
                        </a:lnTo>
                        <a:lnTo>
                          <a:pt x="133" y="592"/>
                        </a:lnTo>
                        <a:lnTo>
                          <a:pt x="124" y="597"/>
                        </a:lnTo>
                        <a:lnTo>
                          <a:pt x="116" y="597"/>
                        </a:lnTo>
                        <a:lnTo>
                          <a:pt x="107" y="595"/>
                        </a:lnTo>
                        <a:lnTo>
                          <a:pt x="99" y="588"/>
                        </a:lnTo>
                        <a:lnTo>
                          <a:pt x="93" y="578"/>
                        </a:lnTo>
                        <a:lnTo>
                          <a:pt x="85" y="563"/>
                        </a:lnTo>
                        <a:lnTo>
                          <a:pt x="78" y="545"/>
                        </a:lnTo>
                        <a:lnTo>
                          <a:pt x="70" y="525"/>
                        </a:lnTo>
                        <a:lnTo>
                          <a:pt x="62" y="505"/>
                        </a:lnTo>
                        <a:lnTo>
                          <a:pt x="54" y="483"/>
                        </a:lnTo>
                        <a:lnTo>
                          <a:pt x="45" y="460"/>
                        </a:lnTo>
                        <a:lnTo>
                          <a:pt x="37" y="436"/>
                        </a:lnTo>
                        <a:lnTo>
                          <a:pt x="29" y="412"/>
                        </a:lnTo>
                        <a:lnTo>
                          <a:pt x="21" y="387"/>
                        </a:lnTo>
                        <a:lnTo>
                          <a:pt x="15" y="363"/>
                        </a:lnTo>
                        <a:lnTo>
                          <a:pt x="10" y="339"/>
                        </a:lnTo>
                        <a:lnTo>
                          <a:pt x="4" y="315"/>
                        </a:lnTo>
                        <a:lnTo>
                          <a:pt x="2" y="290"/>
                        </a:lnTo>
                        <a:lnTo>
                          <a:pt x="0" y="268"/>
                        </a:lnTo>
                        <a:lnTo>
                          <a:pt x="1" y="246"/>
                        </a:lnTo>
                        <a:lnTo>
                          <a:pt x="3" y="226"/>
                        </a:lnTo>
                        <a:lnTo>
                          <a:pt x="9" y="208"/>
                        </a:lnTo>
                        <a:lnTo>
                          <a:pt x="21" y="174"/>
                        </a:lnTo>
                        <a:lnTo>
                          <a:pt x="35" y="147"/>
                        </a:lnTo>
                        <a:lnTo>
                          <a:pt x="50" y="123"/>
                        </a:lnTo>
                        <a:lnTo>
                          <a:pt x="66" y="102"/>
                        </a:lnTo>
                        <a:lnTo>
                          <a:pt x="86" y="84"/>
                        </a:lnTo>
                        <a:lnTo>
                          <a:pt x="110" y="68"/>
                        </a:lnTo>
                        <a:lnTo>
                          <a:pt x="138" y="54"/>
                        </a:lnTo>
                        <a:lnTo>
                          <a:pt x="171" y="41"/>
                        </a:lnTo>
                        <a:lnTo>
                          <a:pt x="190" y="35"/>
                        </a:lnTo>
                        <a:lnTo>
                          <a:pt x="211" y="29"/>
                        </a:lnTo>
                        <a:lnTo>
                          <a:pt x="233" y="24"/>
                        </a:lnTo>
                        <a:lnTo>
                          <a:pt x="257" y="20"/>
                        </a:lnTo>
                        <a:lnTo>
                          <a:pt x="281" y="16"/>
                        </a:lnTo>
                        <a:lnTo>
                          <a:pt x="305" y="13"/>
                        </a:lnTo>
                        <a:lnTo>
                          <a:pt x="329" y="9"/>
                        </a:lnTo>
                        <a:lnTo>
                          <a:pt x="353" y="7"/>
                        </a:lnTo>
                        <a:lnTo>
                          <a:pt x="375" y="5"/>
                        </a:lnTo>
                        <a:lnTo>
                          <a:pt x="396" y="3"/>
                        </a:lnTo>
                        <a:lnTo>
                          <a:pt x="414" y="2"/>
                        </a:lnTo>
                        <a:lnTo>
                          <a:pt x="430" y="1"/>
                        </a:lnTo>
                        <a:lnTo>
                          <a:pt x="444" y="1"/>
                        </a:lnTo>
                        <a:lnTo>
                          <a:pt x="454" y="0"/>
                        </a:lnTo>
                        <a:lnTo>
                          <a:pt x="461" y="0"/>
                        </a:lnTo>
                        <a:lnTo>
                          <a:pt x="463" y="0"/>
                        </a:lnTo>
                        <a:close/>
                      </a:path>
                    </a:pathLst>
                  </a:custGeom>
                  <a:solidFill>
                    <a:srgbClr val="CC99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58" name="Freeform 277">
                    <a:extLst>
                      <a:ext uri="{FF2B5EF4-FFF2-40B4-BE49-F238E27FC236}">
                        <a16:creationId xmlns:a16="http://schemas.microsoft.com/office/drawing/2014/main" id="{F3016F30-968D-4668-B1B1-D4CEB52CBED2}"/>
                      </a:ext>
                    </a:extLst>
                  </p:cNvPr>
                  <p:cNvSpPr>
                    <a:spLocks noChangeAspect="1"/>
                  </p:cNvSpPr>
                  <p:nvPr/>
                </p:nvSpPr>
                <p:spPr bwMode="auto">
                  <a:xfrm>
                    <a:off x="614" y="2995"/>
                    <a:ext cx="616" cy="386"/>
                  </a:xfrm>
                  <a:custGeom>
                    <a:avLst/>
                    <a:gdLst>
                      <a:gd name="T0" fmla="*/ 0 w 1999"/>
                      <a:gd name="T1" fmla="*/ 0 h 1255"/>
                      <a:gd name="T2" fmla="*/ 0 w 1999"/>
                      <a:gd name="T3" fmla="*/ 0 h 1255"/>
                      <a:gd name="T4" fmla="*/ 0 w 1999"/>
                      <a:gd name="T5" fmla="*/ 0 h 1255"/>
                      <a:gd name="T6" fmla="*/ 0 w 1999"/>
                      <a:gd name="T7" fmla="*/ 0 h 1255"/>
                      <a:gd name="T8" fmla="*/ 0 w 1999"/>
                      <a:gd name="T9" fmla="*/ 0 h 1255"/>
                      <a:gd name="T10" fmla="*/ 0 w 1999"/>
                      <a:gd name="T11" fmla="*/ 0 h 1255"/>
                      <a:gd name="T12" fmla="*/ 0 w 1999"/>
                      <a:gd name="T13" fmla="*/ 0 h 1255"/>
                      <a:gd name="T14" fmla="*/ 0 w 1999"/>
                      <a:gd name="T15" fmla="*/ 0 h 1255"/>
                      <a:gd name="T16" fmla="*/ 0 w 1999"/>
                      <a:gd name="T17" fmla="*/ 0 h 1255"/>
                      <a:gd name="T18" fmla="*/ 0 w 1999"/>
                      <a:gd name="T19" fmla="*/ 0 h 1255"/>
                      <a:gd name="T20" fmla="*/ 0 w 1999"/>
                      <a:gd name="T21" fmla="*/ 0 h 1255"/>
                      <a:gd name="T22" fmla="*/ 0 w 1999"/>
                      <a:gd name="T23" fmla="*/ 0 h 1255"/>
                      <a:gd name="T24" fmla="*/ 0 w 1999"/>
                      <a:gd name="T25" fmla="*/ 0 h 1255"/>
                      <a:gd name="T26" fmla="*/ 0 w 1999"/>
                      <a:gd name="T27" fmla="*/ 0 h 1255"/>
                      <a:gd name="T28" fmla="*/ 0 w 1999"/>
                      <a:gd name="T29" fmla="*/ 0 h 1255"/>
                      <a:gd name="T30" fmla="*/ 0 w 1999"/>
                      <a:gd name="T31" fmla="*/ 0 h 1255"/>
                      <a:gd name="T32" fmla="*/ 0 w 1999"/>
                      <a:gd name="T33" fmla="*/ 0 h 1255"/>
                      <a:gd name="T34" fmla="*/ 0 w 1999"/>
                      <a:gd name="T35" fmla="*/ 0 h 1255"/>
                      <a:gd name="T36" fmla="*/ 0 w 1999"/>
                      <a:gd name="T37" fmla="*/ 0 h 1255"/>
                      <a:gd name="T38" fmla="*/ 0 w 1999"/>
                      <a:gd name="T39" fmla="*/ 0 h 1255"/>
                      <a:gd name="T40" fmla="*/ 0 w 1999"/>
                      <a:gd name="T41" fmla="*/ 0 h 1255"/>
                      <a:gd name="T42" fmla="*/ 0 w 1999"/>
                      <a:gd name="T43" fmla="*/ 0 h 1255"/>
                      <a:gd name="T44" fmla="*/ 0 w 1999"/>
                      <a:gd name="T45" fmla="*/ 0 h 1255"/>
                      <a:gd name="T46" fmla="*/ 0 w 1999"/>
                      <a:gd name="T47" fmla="*/ 0 h 1255"/>
                      <a:gd name="T48" fmla="*/ 0 w 1999"/>
                      <a:gd name="T49" fmla="*/ 0 h 1255"/>
                      <a:gd name="T50" fmla="*/ 0 w 1999"/>
                      <a:gd name="T51" fmla="*/ 0 h 1255"/>
                      <a:gd name="T52" fmla="*/ 0 w 1999"/>
                      <a:gd name="T53" fmla="*/ 0 h 1255"/>
                      <a:gd name="T54" fmla="*/ 0 w 1999"/>
                      <a:gd name="T55" fmla="*/ 0 h 1255"/>
                      <a:gd name="T56" fmla="*/ 0 w 1999"/>
                      <a:gd name="T57" fmla="*/ 0 h 1255"/>
                      <a:gd name="T58" fmla="*/ 0 w 1999"/>
                      <a:gd name="T59" fmla="*/ 0 h 1255"/>
                      <a:gd name="T60" fmla="*/ 0 w 1999"/>
                      <a:gd name="T61" fmla="*/ 0 h 1255"/>
                      <a:gd name="T62" fmla="*/ 0 w 1999"/>
                      <a:gd name="T63" fmla="*/ 0 h 1255"/>
                      <a:gd name="T64" fmla="*/ 0 w 1999"/>
                      <a:gd name="T65" fmla="*/ 0 h 1255"/>
                      <a:gd name="T66" fmla="*/ 0 w 1999"/>
                      <a:gd name="T67" fmla="*/ 0 h 1255"/>
                      <a:gd name="T68" fmla="*/ 0 w 1999"/>
                      <a:gd name="T69" fmla="*/ 0 h 1255"/>
                      <a:gd name="T70" fmla="*/ 0 w 1999"/>
                      <a:gd name="T71" fmla="*/ 0 h 1255"/>
                      <a:gd name="T72" fmla="*/ 0 w 1999"/>
                      <a:gd name="T73" fmla="*/ 0 h 1255"/>
                      <a:gd name="T74" fmla="*/ 0 w 1999"/>
                      <a:gd name="T75" fmla="*/ 0 h 1255"/>
                      <a:gd name="T76" fmla="*/ 0 w 1999"/>
                      <a:gd name="T77" fmla="*/ 0 h 1255"/>
                      <a:gd name="T78" fmla="*/ 0 w 1999"/>
                      <a:gd name="T79" fmla="*/ 0 h 1255"/>
                      <a:gd name="T80" fmla="*/ 0 w 1999"/>
                      <a:gd name="T81" fmla="*/ 0 h 1255"/>
                      <a:gd name="T82" fmla="*/ 0 w 1999"/>
                      <a:gd name="T83" fmla="*/ 0 h 1255"/>
                      <a:gd name="T84" fmla="*/ 0 w 1999"/>
                      <a:gd name="T85" fmla="*/ 0 h 1255"/>
                      <a:gd name="T86" fmla="*/ 0 w 1999"/>
                      <a:gd name="T87" fmla="*/ 0 h 1255"/>
                      <a:gd name="T88" fmla="*/ 0 w 1999"/>
                      <a:gd name="T89" fmla="*/ 0 h 1255"/>
                      <a:gd name="T90" fmla="*/ 0 w 1999"/>
                      <a:gd name="T91" fmla="*/ 0 h 1255"/>
                      <a:gd name="T92" fmla="*/ 0 w 1999"/>
                      <a:gd name="T93" fmla="*/ 0 h 1255"/>
                      <a:gd name="T94" fmla="*/ 0 w 1999"/>
                      <a:gd name="T95" fmla="*/ 0 h 1255"/>
                      <a:gd name="T96" fmla="*/ 0 w 1999"/>
                      <a:gd name="T97" fmla="*/ 0 h 1255"/>
                      <a:gd name="T98" fmla="*/ 0 w 1999"/>
                      <a:gd name="T99" fmla="*/ 0 h 1255"/>
                      <a:gd name="T100" fmla="*/ 0 w 1999"/>
                      <a:gd name="T101" fmla="*/ 0 h 1255"/>
                      <a:gd name="T102" fmla="*/ 0 w 1999"/>
                      <a:gd name="T103" fmla="*/ 0 h 1255"/>
                      <a:gd name="T104" fmla="*/ 0 w 1999"/>
                      <a:gd name="T105" fmla="*/ 0 h 1255"/>
                      <a:gd name="T106" fmla="*/ 0 w 1999"/>
                      <a:gd name="T107" fmla="*/ 0 h 1255"/>
                      <a:gd name="T108" fmla="*/ 0 w 1999"/>
                      <a:gd name="T109" fmla="*/ 0 h 125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99"/>
                      <a:gd name="T166" fmla="*/ 0 h 1255"/>
                      <a:gd name="T167" fmla="*/ 1999 w 1999"/>
                      <a:gd name="T168" fmla="*/ 1255 h 125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99" h="1255">
                        <a:moveTo>
                          <a:pt x="323" y="70"/>
                        </a:moveTo>
                        <a:lnTo>
                          <a:pt x="359" y="78"/>
                        </a:lnTo>
                        <a:lnTo>
                          <a:pt x="391" y="83"/>
                        </a:lnTo>
                        <a:lnTo>
                          <a:pt x="419" y="88"/>
                        </a:lnTo>
                        <a:lnTo>
                          <a:pt x="443" y="93"/>
                        </a:lnTo>
                        <a:lnTo>
                          <a:pt x="465" y="98"/>
                        </a:lnTo>
                        <a:lnTo>
                          <a:pt x="485" y="102"/>
                        </a:lnTo>
                        <a:lnTo>
                          <a:pt x="502" y="106"/>
                        </a:lnTo>
                        <a:lnTo>
                          <a:pt x="518" y="111"/>
                        </a:lnTo>
                        <a:lnTo>
                          <a:pt x="532" y="115"/>
                        </a:lnTo>
                        <a:lnTo>
                          <a:pt x="547" y="122"/>
                        </a:lnTo>
                        <a:lnTo>
                          <a:pt x="561" y="128"/>
                        </a:lnTo>
                        <a:lnTo>
                          <a:pt x="575" y="135"/>
                        </a:lnTo>
                        <a:lnTo>
                          <a:pt x="591" y="144"/>
                        </a:lnTo>
                        <a:lnTo>
                          <a:pt x="607" y="153"/>
                        </a:lnTo>
                        <a:lnTo>
                          <a:pt x="626" y="165"/>
                        </a:lnTo>
                        <a:lnTo>
                          <a:pt x="646" y="178"/>
                        </a:lnTo>
                        <a:lnTo>
                          <a:pt x="667" y="193"/>
                        </a:lnTo>
                        <a:lnTo>
                          <a:pt x="684" y="209"/>
                        </a:lnTo>
                        <a:lnTo>
                          <a:pt x="701" y="224"/>
                        </a:lnTo>
                        <a:lnTo>
                          <a:pt x="717" y="241"/>
                        </a:lnTo>
                        <a:lnTo>
                          <a:pt x="732" y="259"/>
                        </a:lnTo>
                        <a:lnTo>
                          <a:pt x="746" y="276"/>
                        </a:lnTo>
                        <a:lnTo>
                          <a:pt x="760" y="294"/>
                        </a:lnTo>
                        <a:lnTo>
                          <a:pt x="774" y="310"/>
                        </a:lnTo>
                        <a:lnTo>
                          <a:pt x="788" y="327"/>
                        </a:lnTo>
                        <a:lnTo>
                          <a:pt x="804" y="344"/>
                        </a:lnTo>
                        <a:lnTo>
                          <a:pt x="822" y="360"/>
                        </a:lnTo>
                        <a:lnTo>
                          <a:pt x="840" y="374"/>
                        </a:lnTo>
                        <a:lnTo>
                          <a:pt x="861" y="389"/>
                        </a:lnTo>
                        <a:lnTo>
                          <a:pt x="884" y="402"/>
                        </a:lnTo>
                        <a:lnTo>
                          <a:pt x="910" y="413"/>
                        </a:lnTo>
                        <a:lnTo>
                          <a:pt x="939" y="423"/>
                        </a:lnTo>
                        <a:lnTo>
                          <a:pt x="969" y="430"/>
                        </a:lnTo>
                        <a:lnTo>
                          <a:pt x="995" y="436"/>
                        </a:lnTo>
                        <a:lnTo>
                          <a:pt x="1018" y="439"/>
                        </a:lnTo>
                        <a:lnTo>
                          <a:pt x="1039" y="442"/>
                        </a:lnTo>
                        <a:lnTo>
                          <a:pt x="1059" y="440"/>
                        </a:lnTo>
                        <a:lnTo>
                          <a:pt x="1076" y="439"/>
                        </a:lnTo>
                        <a:lnTo>
                          <a:pt x="1092" y="436"/>
                        </a:lnTo>
                        <a:lnTo>
                          <a:pt x="1108" y="432"/>
                        </a:lnTo>
                        <a:lnTo>
                          <a:pt x="1124" y="427"/>
                        </a:lnTo>
                        <a:lnTo>
                          <a:pt x="1139" y="421"/>
                        </a:lnTo>
                        <a:lnTo>
                          <a:pt x="1154" y="414"/>
                        </a:lnTo>
                        <a:lnTo>
                          <a:pt x="1171" y="407"/>
                        </a:lnTo>
                        <a:lnTo>
                          <a:pt x="1189" y="400"/>
                        </a:lnTo>
                        <a:lnTo>
                          <a:pt x="1208" y="392"/>
                        </a:lnTo>
                        <a:lnTo>
                          <a:pt x="1230" y="386"/>
                        </a:lnTo>
                        <a:lnTo>
                          <a:pt x="1253" y="379"/>
                        </a:lnTo>
                        <a:lnTo>
                          <a:pt x="1277" y="371"/>
                        </a:lnTo>
                        <a:lnTo>
                          <a:pt x="1298" y="362"/>
                        </a:lnTo>
                        <a:lnTo>
                          <a:pt x="1318" y="350"/>
                        </a:lnTo>
                        <a:lnTo>
                          <a:pt x="1336" y="340"/>
                        </a:lnTo>
                        <a:lnTo>
                          <a:pt x="1352" y="328"/>
                        </a:lnTo>
                        <a:lnTo>
                          <a:pt x="1366" y="318"/>
                        </a:lnTo>
                        <a:lnTo>
                          <a:pt x="1379" y="307"/>
                        </a:lnTo>
                        <a:lnTo>
                          <a:pt x="1390" y="300"/>
                        </a:lnTo>
                        <a:lnTo>
                          <a:pt x="1400" y="294"/>
                        </a:lnTo>
                        <a:lnTo>
                          <a:pt x="1407" y="292"/>
                        </a:lnTo>
                        <a:lnTo>
                          <a:pt x="1414" y="292"/>
                        </a:lnTo>
                        <a:lnTo>
                          <a:pt x="1420" y="296"/>
                        </a:lnTo>
                        <a:lnTo>
                          <a:pt x="1423" y="305"/>
                        </a:lnTo>
                        <a:lnTo>
                          <a:pt x="1426" y="319"/>
                        </a:lnTo>
                        <a:lnTo>
                          <a:pt x="1428" y="339"/>
                        </a:lnTo>
                        <a:lnTo>
                          <a:pt x="1428" y="365"/>
                        </a:lnTo>
                        <a:lnTo>
                          <a:pt x="1429" y="392"/>
                        </a:lnTo>
                        <a:lnTo>
                          <a:pt x="1432" y="417"/>
                        </a:lnTo>
                        <a:lnTo>
                          <a:pt x="1436" y="438"/>
                        </a:lnTo>
                        <a:lnTo>
                          <a:pt x="1441" y="457"/>
                        </a:lnTo>
                        <a:lnTo>
                          <a:pt x="1447" y="474"/>
                        </a:lnTo>
                        <a:lnTo>
                          <a:pt x="1452" y="488"/>
                        </a:lnTo>
                        <a:lnTo>
                          <a:pt x="1456" y="499"/>
                        </a:lnTo>
                        <a:lnTo>
                          <a:pt x="1460" y="509"/>
                        </a:lnTo>
                        <a:lnTo>
                          <a:pt x="1463" y="517"/>
                        </a:lnTo>
                        <a:lnTo>
                          <a:pt x="1463" y="524"/>
                        </a:lnTo>
                        <a:lnTo>
                          <a:pt x="1460" y="530"/>
                        </a:lnTo>
                        <a:lnTo>
                          <a:pt x="1456" y="534"/>
                        </a:lnTo>
                        <a:lnTo>
                          <a:pt x="1448" y="537"/>
                        </a:lnTo>
                        <a:lnTo>
                          <a:pt x="1435" y="539"/>
                        </a:lnTo>
                        <a:lnTo>
                          <a:pt x="1418" y="541"/>
                        </a:lnTo>
                        <a:lnTo>
                          <a:pt x="1398" y="543"/>
                        </a:lnTo>
                        <a:lnTo>
                          <a:pt x="1373" y="545"/>
                        </a:lnTo>
                        <a:lnTo>
                          <a:pt x="1349" y="547"/>
                        </a:lnTo>
                        <a:lnTo>
                          <a:pt x="1325" y="551"/>
                        </a:lnTo>
                        <a:lnTo>
                          <a:pt x="1301" y="555"/>
                        </a:lnTo>
                        <a:lnTo>
                          <a:pt x="1277" y="559"/>
                        </a:lnTo>
                        <a:lnTo>
                          <a:pt x="1253" y="563"/>
                        </a:lnTo>
                        <a:lnTo>
                          <a:pt x="1229" y="568"/>
                        </a:lnTo>
                        <a:lnTo>
                          <a:pt x="1205" y="573"/>
                        </a:lnTo>
                        <a:lnTo>
                          <a:pt x="1182" y="578"/>
                        </a:lnTo>
                        <a:lnTo>
                          <a:pt x="1158" y="584"/>
                        </a:lnTo>
                        <a:lnTo>
                          <a:pt x="1135" y="589"/>
                        </a:lnTo>
                        <a:lnTo>
                          <a:pt x="1112" y="595"/>
                        </a:lnTo>
                        <a:lnTo>
                          <a:pt x="1090" y="601"/>
                        </a:lnTo>
                        <a:lnTo>
                          <a:pt x="1068" y="606"/>
                        </a:lnTo>
                        <a:lnTo>
                          <a:pt x="1047" y="612"/>
                        </a:lnTo>
                        <a:lnTo>
                          <a:pt x="1027" y="618"/>
                        </a:lnTo>
                        <a:lnTo>
                          <a:pt x="1005" y="621"/>
                        </a:lnTo>
                        <a:lnTo>
                          <a:pt x="981" y="620"/>
                        </a:lnTo>
                        <a:lnTo>
                          <a:pt x="954" y="616"/>
                        </a:lnTo>
                        <a:lnTo>
                          <a:pt x="927" y="609"/>
                        </a:lnTo>
                        <a:lnTo>
                          <a:pt x="899" y="602"/>
                        </a:lnTo>
                        <a:lnTo>
                          <a:pt x="873" y="594"/>
                        </a:lnTo>
                        <a:lnTo>
                          <a:pt x="848" y="585"/>
                        </a:lnTo>
                        <a:lnTo>
                          <a:pt x="827" y="579"/>
                        </a:lnTo>
                        <a:lnTo>
                          <a:pt x="809" y="574"/>
                        </a:lnTo>
                        <a:lnTo>
                          <a:pt x="797" y="572"/>
                        </a:lnTo>
                        <a:lnTo>
                          <a:pt x="789" y="574"/>
                        </a:lnTo>
                        <a:lnTo>
                          <a:pt x="789" y="579"/>
                        </a:lnTo>
                        <a:lnTo>
                          <a:pt x="797" y="592"/>
                        </a:lnTo>
                        <a:lnTo>
                          <a:pt x="812" y="609"/>
                        </a:lnTo>
                        <a:lnTo>
                          <a:pt x="839" y="633"/>
                        </a:lnTo>
                        <a:lnTo>
                          <a:pt x="875" y="667"/>
                        </a:lnTo>
                        <a:lnTo>
                          <a:pt x="917" y="700"/>
                        </a:lnTo>
                        <a:lnTo>
                          <a:pt x="957" y="722"/>
                        </a:lnTo>
                        <a:lnTo>
                          <a:pt x="995" y="736"/>
                        </a:lnTo>
                        <a:lnTo>
                          <a:pt x="1032" y="743"/>
                        </a:lnTo>
                        <a:lnTo>
                          <a:pt x="1067" y="743"/>
                        </a:lnTo>
                        <a:lnTo>
                          <a:pt x="1102" y="738"/>
                        </a:lnTo>
                        <a:lnTo>
                          <a:pt x="1135" y="729"/>
                        </a:lnTo>
                        <a:lnTo>
                          <a:pt x="1167" y="717"/>
                        </a:lnTo>
                        <a:lnTo>
                          <a:pt x="1198" y="704"/>
                        </a:lnTo>
                        <a:lnTo>
                          <a:pt x="1229" y="690"/>
                        </a:lnTo>
                        <a:lnTo>
                          <a:pt x="1258" y="676"/>
                        </a:lnTo>
                        <a:lnTo>
                          <a:pt x="1287" y="664"/>
                        </a:lnTo>
                        <a:lnTo>
                          <a:pt x="1316" y="654"/>
                        </a:lnTo>
                        <a:lnTo>
                          <a:pt x="1343" y="649"/>
                        </a:lnTo>
                        <a:lnTo>
                          <a:pt x="1370" y="648"/>
                        </a:lnTo>
                        <a:lnTo>
                          <a:pt x="1398" y="653"/>
                        </a:lnTo>
                        <a:lnTo>
                          <a:pt x="1422" y="661"/>
                        </a:lnTo>
                        <a:lnTo>
                          <a:pt x="1442" y="667"/>
                        </a:lnTo>
                        <a:lnTo>
                          <a:pt x="1456" y="670"/>
                        </a:lnTo>
                        <a:lnTo>
                          <a:pt x="1467" y="673"/>
                        </a:lnTo>
                        <a:lnTo>
                          <a:pt x="1474" y="675"/>
                        </a:lnTo>
                        <a:lnTo>
                          <a:pt x="1480" y="678"/>
                        </a:lnTo>
                        <a:lnTo>
                          <a:pt x="1483" y="681"/>
                        </a:lnTo>
                        <a:lnTo>
                          <a:pt x="1487" y="684"/>
                        </a:lnTo>
                        <a:lnTo>
                          <a:pt x="1489" y="690"/>
                        </a:lnTo>
                        <a:lnTo>
                          <a:pt x="1491" y="698"/>
                        </a:lnTo>
                        <a:lnTo>
                          <a:pt x="1495" y="710"/>
                        </a:lnTo>
                        <a:lnTo>
                          <a:pt x="1500" y="725"/>
                        </a:lnTo>
                        <a:lnTo>
                          <a:pt x="1508" y="744"/>
                        </a:lnTo>
                        <a:lnTo>
                          <a:pt x="1518" y="767"/>
                        </a:lnTo>
                        <a:lnTo>
                          <a:pt x="1533" y="796"/>
                        </a:lnTo>
                        <a:lnTo>
                          <a:pt x="1552" y="831"/>
                        </a:lnTo>
                        <a:lnTo>
                          <a:pt x="1571" y="865"/>
                        </a:lnTo>
                        <a:lnTo>
                          <a:pt x="1586" y="896"/>
                        </a:lnTo>
                        <a:lnTo>
                          <a:pt x="1599" y="921"/>
                        </a:lnTo>
                        <a:lnTo>
                          <a:pt x="1609" y="941"/>
                        </a:lnTo>
                        <a:lnTo>
                          <a:pt x="1618" y="959"/>
                        </a:lnTo>
                        <a:lnTo>
                          <a:pt x="1624" y="971"/>
                        </a:lnTo>
                        <a:lnTo>
                          <a:pt x="1630" y="983"/>
                        </a:lnTo>
                        <a:lnTo>
                          <a:pt x="1637" y="990"/>
                        </a:lnTo>
                        <a:lnTo>
                          <a:pt x="1643" y="996"/>
                        </a:lnTo>
                        <a:lnTo>
                          <a:pt x="1649" y="1001"/>
                        </a:lnTo>
                        <a:lnTo>
                          <a:pt x="1659" y="1004"/>
                        </a:lnTo>
                        <a:lnTo>
                          <a:pt x="1669" y="1007"/>
                        </a:lnTo>
                        <a:lnTo>
                          <a:pt x="1682" y="1009"/>
                        </a:lnTo>
                        <a:lnTo>
                          <a:pt x="1698" y="1012"/>
                        </a:lnTo>
                        <a:lnTo>
                          <a:pt x="1719" y="1015"/>
                        </a:lnTo>
                        <a:lnTo>
                          <a:pt x="1744" y="1019"/>
                        </a:lnTo>
                        <a:lnTo>
                          <a:pt x="1772" y="1025"/>
                        </a:lnTo>
                        <a:lnTo>
                          <a:pt x="1801" y="1032"/>
                        </a:lnTo>
                        <a:lnTo>
                          <a:pt x="1831" y="1039"/>
                        </a:lnTo>
                        <a:lnTo>
                          <a:pt x="1860" y="1048"/>
                        </a:lnTo>
                        <a:lnTo>
                          <a:pt x="1888" y="1056"/>
                        </a:lnTo>
                        <a:lnTo>
                          <a:pt x="1914" y="1066"/>
                        </a:lnTo>
                        <a:lnTo>
                          <a:pt x="1940" y="1076"/>
                        </a:lnTo>
                        <a:lnTo>
                          <a:pt x="1961" y="1087"/>
                        </a:lnTo>
                        <a:lnTo>
                          <a:pt x="1977" y="1097"/>
                        </a:lnTo>
                        <a:lnTo>
                          <a:pt x="1991" y="1107"/>
                        </a:lnTo>
                        <a:lnTo>
                          <a:pt x="1998" y="1119"/>
                        </a:lnTo>
                        <a:lnTo>
                          <a:pt x="1999" y="1129"/>
                        </a:lnTo>
                        <a:lnTo>
                          <a:pt x="1995" y="1141"/>
                        </a:lnTo>
                        <a:lnTo>
                          <a:pt x="1983" y="1152"/>
                        </a:lnTo>
                        <a:lnTo>
                          <a:pt x="1963" y="1162"/>
                        </a:lnTo>
                        <a:lnTo>
                          <a:pt x="1933" y="1171"/>
                        </a:lnTo>
                        <a:lnTo>
                          <a:pt x="1902" y="1181"/>
                        </a:lnTo>
                        <a:lnTo>
                          <a:pt x="1876" y="1188"/>
                        </a:lnTo>
                        <a:lnTo>
                          <a:pt x="1853" y="1196"/>
                        </a:lnTo>
                        <a:lnTo>
                          <a:pt x="1833" y="1202"/>
                        </a:lnTo>
                        <a:lnTo>
                          <a:pt x="1816" y="1208"/>
                        </a:lnTo>
                        <a:lnTo>
                          <a:pt x="1801" y="1213"/>
                        </a:lnTo>
                        <a:lnTo>
                          <a:pt x="1789" y="1218"/>
                        </a:lnTo>
                        <a:lnTo>
                          <a:pt x="1777" y="1222"/>
                        </a:lnTo>
                        <a:lnTo>
                          <a:pt x="1767" y="1226"/>
                        </a:lnTo>
                        <a:lnTo>
                          <a:pt x="1756" y="1230"/>
                        </a:lnTo>
                        <a:lnTo>
                          <a:pt x="1746" y="1233"/>
                        </a:lnTo>
                        <a:lnTo>
                          <a:pt x="1735" y="1238"/>
                        </a:lnTo>
                        <a:lnTo>
                          <a:pt x="1723" y="1241"/>
                        </a:lnTo>
                        <a:lnTo>
                          <a:pt x="1709" y="1245"/>
                        </a:lnTo>
                        <a:lnTo>
                          <a:pt x="1693" y="1249"/>
                        </a:lnTo>
                        <a:lnTo>
                          <a:pt x="1674" y="1253"/>
                        </a:lnTo>
                        <a:lnTo>
                          <a:pt x="1654" y="1255"/>
                        </a:lnTo>
                        <a:lnTo>
                          <a:pt x="1637" y="1254"/>
                        </a:lnTo>
                        <a:lnTo>
                          <a:pt x="1620" y="1249"/>
                        </a:lnTo>
                        <a:lnTo>
                          <a:pt x="1605" y="1240"/>
                        </a:lnTo>
                        <a:lnTo>
                          <a:pt x="1590" y="1228"/>
                        </a:lnTo>
                        <a:lnTo>
                          <a:pt x="1577" y="1213"/>
                        </a:lnTo>
                        <a:lnTo>
                          <a:pt x="1563" y="1197"/>
                        </a:lnTo>
                        <a:lnTo>
                          <a:pt x="1552" y="1178"/>
                        </a:lnTo>
                        <a:lnTo>
                          <a:pt x="1539" y="1158"/>
                        </a:lnTo>
                        <a:lnTo>
                          <a:pt x="1526" y="1137"/>
                        </a:lnTo>
                        <a:lnTo>
                          <a:pt x="1515" y="1114"/>
                        </a:lnTo>
                        <a:lnTo>
                          <a:pt x="1502" y="1092"/>
                        </a:lnTo>
                        <a:lnTo>
                          <a:pt x="1490" y="1070"/>
                        </a:lnTo>
                        <a:lnTo>
                          <a:pt x="1476" y="1048"/>
                        </a:lnTo>
                        <a:lnTo>
                          <a:pt x="1461" y="1026"/>
                        </a:lnTo>
                        <a:lnTo>
                          <a:pt x="1447" y="1006"/>
                        </a:lnTo>
                        <a:lnTo>
                          <a:pt x="1432" y="986"/>
                        </a:lnTo>
                        <a:lnTo>
                          <a:pt x="1418" y="967"/>
                        </a:lnTo>
                        <a:lnTo>
                          <a:pt x="1407" y="947"/>
                        </a:lnTo>
                        <a:lnTo>
                          <a:pt x="1395" y="929"/>
                        </a:lnTo>
                        <a:lnTo>
                          <a:pt x="1386" y="911"/>
                        </a:lnTo>
                        <a:lnTo>
                          <a:pt x="1375" y="895"/>
                        </a:lnTo>
                        <a:lnTo>
                          <a:pt x="1366" y="879"/>
                        </a:lnTo>
                        <a:lnTo>
                          <a:pt x="1358" y="865"/>
                        </a:lnTo>
                        <a:lnTo>
                          <a:pt x="1347" y="854"/>
                        </a:lnTo>
                        <a:lnTo>
                          <a:pt x="1338" y="844"/>
                        </a:lnTo>
                        <a:lnTo>
                          <a:pt x="1327" y="837"/>
                        </a:lnTo>
                        <a:lnTo>
                          <a:pt x="1316" y="832"/>
                        </a:lnTo>
                        <a:lnTo>
                          <a:pt x="1304" y="831"/>
                        </a:lnTo>
                        <a:lnTo>
                          <a:pt x="1291" y="832"/>
                        </a:lnTo>
                        <a:lnTo>
                          <a:pt x="1275" y="837"/>
                        </a:lnTo>
                        <a:lnTo>
                          <a:pt x="1258" y="845"/>
                        </a:lnTo>
                        <a:lnTo>
                          <a:pt x="1240" y="856"/>
                        </a:lnTo>
                        <a:lnTo>
                          <a:pt x="1220" y="865"/>
                        </a:lnTo>
                        <a:lnTo>
                          <a:pt x="1200" y="876"/>
                        </a:lnTo>
                        <a:lnTo>
                          <a:pt x="1180" y="884"/>
                        </a:lnTo>
                        <a:lnTo>
                          <a:pt x="1159" y="894"/>
                        </a:lnTo>
                        <a:lnTo>
                          <a:pt x="1137" y="902"/>
                        </a:lnTo>
                        <a:lnTo>
                          <a:pt x="1115" y="910"/>
                        </a:lnTo>
                        <a:lnTo>
                          <a:pt x="1093" y="918"/>
                        </a:lnTo>
                        <a:lnTo>
                          <a:pt x="1071" y="926"/>
                        </a:lnTo>
                        <a:lnTo>
                          <a:pt x="1049" y="933"/>
                        </a:lnTo>
                        <a:lnTo>
                          <a:pt x="1027" y="941"/>
                        </a:lnTo>
                        <a:lnTo>
                          <a:pt x="1005" y="948"/>
                        </a:lnTo>
                        <a:lnTo>
                          <a:pt x="983" y="955"/>
                        </a:lnTo>
                        <a:lnTo>
                          <a:pt x="962" y="963"/>
                        </a:lnTo>
                        <a:lnTo>
                          <a:pt x="941" y="969"/>
                        </a:lnTo>
                        <a:lnTo>
                          <a:pt x="921" y="976"/>
                        </a:lnTo>
                        <a:lnTo>
                          <a:pt x="902" y="983"/>
                        </a:lnTo>
                        <a:lnTo>
                          <a:pt x="883" y="989"/>
                        </a:lnTo>
                        <a:lnTo>
                          <a:pt x="864" y="995"/>
                        </a:lnTo>
                        <a:lnTo>
                          <a:pt x="845" y="999"/>
                        </a:lnTo>
                        <a:lnTo>
                          <a:pt x="827" y="1003"/>
                        </a:lnTo>
                        <a:lnTo>
                          <a:pt x="809" y="1006"/>
                        </a:lnTo>
                        <a:lnTo>
                          <a:pt x="791" y="1007"/>
                        </a:lnTo>
                        <a:lnTo>
                          <a:pt x="774" y="1007"/>
                        </a:lnTo>
                        <a:lnTo>
                          <a:pt x="756" y="1006"/>
                        </a:lnTo>
                        <a:lnTo>
                          <a:pt x="738" y="1004"/>
                        </a:lnTo>
                        <a:lnTo>
                          <a:pt x="719" y="999"/>
                        </a:lnTo>
                        <a:lnTo>
                          <a:pt x="701" y="993"/>
                        </a:lnTo>
                        <a:lnTo>
                          <a:pt x="683" y="986"/>
                        </a:lnTo>
                        <a:lnTo>
                          <a:pt x="665" y="976"/>
                        </a:lnTo>
                        <a:lnTo>
                          <a:pt x="646" y="966"/>
                        </a:lnTo>
                        <a:lnTo>
                          <a:pt x="626" y="952"/>
                        </a:lnTo>
                        <a:lnTo>
                          <a:pt x="608" y="940"/>
                        </a:lnTo>
                        <a:lnTo>
                          <a:pt x="595" y="928"/>
                        </a:lnTo>
                        <a:lnTo>
                          <a:pt x="586" y="920"/>
                        </a:lnTo>
                        <a:lnTo>
                          <a:pt x="580" y="911"/>
                        </a:lnTo>
                        <a:lnTo>
                          <a:pt x="576" y="905"/>
                        </a:lnTo>
                        <a:lnTo>
                          <a:pt x="574" y="899"/>
                        </a:lnTo>
                        <a:lnTo>
                          <a:pt x="574" y="894"/>
                        </a:lnTo>
                        <a:lnTo>
                          <a:pt x="575" y="887"/>
                        </a:lnTo>
                        <a:lnTo>
                          <a:pt x="576" y="880"/>
                        </a:lnTo>
                        <a:lnTo>
                          <a:pt x="578" y="872"/>
                        </a:lnTo>
                        <a:lnTo>
                          <a:pt x="578" y="862"/>
                        </a:lnTo>
                        <a:lnTo>
                          <a:pt x="575" y="851"/>
                        </a:lnTo>
                        <a:lnTo>
                          <a:pt x="572" y="837"/>
                        </a:lnTo>
                        <a:lnTo>
                          <a:pt x="566" y="820"/>
                        </a:lnTo>
                        <a:lnTo>
                          <a:pt x="558" y="800"/>
                        </a:lnTo>
                        <a:lnTo>
                          <a:pt x="545" y="776"/>
                        </a:lnTo>
                        <a:lnTo>
                          <a:pt x="531" y="751"/>
                        </a:lnTo>
                        <a:lnTo>
                          <a:pt x="520" y="725"/>
                        </a:lnTo>
                        <a:lnTo>
                          <a:pt x="509" y="700"/>
                        </a:lnTo>
                        <a:lnTo>
                          <a:pt x="500" y="675"/>
                        </a:lnTo>
                        <a:lnTo>
                          <a:pt x="493" y="650"/>
                        </a:lnTo>
                        <a:lnTo>
                          <a:pt x="485" y="626"/>
                        </a:lnTo>
                        <a:lnTo>
                          <a:pt x="478" y="602"/>
                        </a:lnTo>
                        <a:lnTo>
                          <a:pt x="471" y="577"/>
                        </a:lnTo>
                        <a:lnTo>
                          <a:pt x="463" y="553"/>
                        </a:lnTo>
                        <a:lnTo>
                          <a:pt x="455" y="530"/>
                        </a:lnTo>
                        <a:lnTo>
                          <a:pt x="446" y="506"/>
                        </a:lnTo>
                        <a:lnTo>
                          <a:pt x="437" y="481"/>
                        </a:lnTo>
                        <a:lnTo>
                          <a:pt x="425" y="457"/>
                        </a:lnTo>
                        <a:lnTo>
                          <a:pt x="413" y="433"/>
                        </a:lnTo>
                        <a:lnTo>
                          <a:pt x="397" y="409"/>
                        </a:lnTo>
                        <a:lnTo>
                          <a:pt x="380" y="385"/>
                        </a:lnTo>
                        <a:lnTo>
                          <a:pt x="362" y="361"/>
                        </a:lnTo>
                        <a:lnTo>
                          <a:pt x="341" y="336"/>
                        </a:lnTo>
                        <a:lnTo>
                          <a:pt x="320" y="310"/>
                        </a:lnTo>
                        <a:lnTo>
                          <a:pt x="298" y="285"/>
                        </a:lnTo>
                        <a:lnTo>
                          <a:pt x="276" y="261"/>
                        </a:lnTo>
                        <a:lnTo>
                          <a:pt x="254" y="237"/>
                        </a:lnTo>
                        <a:lnTo>
                          <a:pt x="231" y="214"/>
                        </a:lnTo>
                        <a:lnTo>
                          <a:pt x="211" y="193"/>
                        </a:lnTo>
                        <a:lnTo>
                          <a:pt x="192" y="173"/>
                        </a:lnTo>
                        <a:lnTo>
                          <a:pt x="173" y="154"/>
                        </a:lnTo>
                        <a:lnTo>
                          <a:pt x="157" y="138"/>
                        </a:lnTo>
                        <a:lnTo>
                          <a:pt x="142" y="125"/>
                        </a:lnTo>
                        <a:lnTo>
                          <a:pt x="131" y="113"/>
                        </a:lnTo>
                        <a:lnTo>
                          <a:pt x="122" y="105"/>
                        </a:lnTo>
                        <a:lnTo>
                          <a:pt x="117" y="100"/>
                        </a:lnTo>
                        <a:lnTo>
                          <a:pt x="115" y="98"/>
                        </a:lnTo>
                        <a:lnTo>
                          <a:pt x="109" y="101"/>
                        </a:lnTo>
                        <a:lnTo>
                          <a:pt x="93" y="109"/>
                        </a:lnTo>
                        <a:lnTo>
                          <a:pt x="70" y="120"/>
                        </a:lnTo>
                        <a:lnTo>
                          <a:pt x="46" y="127"/>
                        </a:lnTo>
                        <a:lnTo>
                          <a:pt x="24" y="129"/>
                        </a:lnTo>
                        <a:lnTo>
                          <a:pt x="7" y="123"/>
                        </a:lnTo>
                        <a:lnTo>
                          <a:pt x="0" y="103"/>
                        </a:lnTo>
                        <a:lnTo>
                          <a:pt x="6" y="68"/>
                        </a:lnTo>
                        <a:lnTo>
                          <a:pt x="14" y="48"/>
                        </a:lnTo>
                        <a:lnTo>
                          <a:pt x="26" y="33"/>
                        </a:lnTo>
                        <a:lnTo>
                          <a:pt x="39" y="20"/>
                        </a:lnTo>
                        <a:lnTo>
                          <a:pt x="53" y="12"/>
                        </a:lnTo>
                        <a:lnTo>
                          <a:pt x="69" y="5"/>
                        </a:lnTo>
                        <a:lnTo>
                          <a:pt x="86" y="2"/>
                        </a:lnTo>
                        <a:lnTo>
                          <a:pt x="103" y="0"/>
                        </a:lnTo>
                        <a:lnTo>
                          <a:pt x="119" y="0"/>
                        </a:lnTo>
                        <a:lnTo>
                          <a:pt x="136" y="2"/>
                        </a:lnTo>
                        <a:lnTo>
                          <a:pt x="152" y="5"/>
                        </a:lnTo>
                        <a:lnTo>
                          <a:pt x="166" y="8"/>
                        </a:lnTo>
                        <a:lnTo>
                          <a:pt x="179" y="12"/>
                        </a:lnTo>
                        <a:lnTo>
                          <a:pt x="190" y="16"/>
                        </a:lnTo>
                        <a:lnTo>
                          <a:pt x="197" y="18"/>
                        </a:lnTo>
                        <a:lnTo>
                          <a:pt x="202" y="20"/>
                        </a:lnTo>
                        <a:lnTo>
                          <a:pt x="204" y="21"/>
                        </a:lnTo>
                        <a:lnTo>
                          <a:pt x="323" y="70"/>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59" name="Freeform 278">
                    <a:extLst>
                      <a:ext uri="{FF2B5EF4-FFF2-40B4-BE49-F238E27FC236}">
                        <a16:creationId xmlns:a16="http://schemas.microsoft.com/office/drawing/2014/main" id="{602CCF4C-9C48-49AB-9D73-A3A7EF87BCC9}"/>
                      </a:ext>
                    </a:extLst>
                  </p:cNvPr>
                  <p:cNvSpPr>
                    <a:spLocks noChangeAspect="1"/>
                  </p:cNvSpPr>
                  <p:nvPr/>
                </p:nvSpPr>
                <p:spPr bwMode="auto">
                  <a:xfrm>
                    <a:off x="1063" y="3069"/>
                    <a:ext cx="135" cy="72"/>
                  </a:xfrm>
                  <a:custGeom>
                    <a:avLst/>
                    <a:gdLst>
                      <a:gd name="T0" fmla="*/ 0 w 439"/>
                      <a:gd name="T1" fmla="*/ 0 h 232"/>
                      <a:gd name="T2" fmla="*/ 0 w 439"/>
                      <a:gd name="T3" fmla="*/ 0 h 232"/>
                      <a:gd name="T4" fmla="*/ 0 w 439"/>
                      <a:gd name="T5" fmla="*/ 0 h 232"/>
                      <a:gd name="T6" fmla="*/ 0 w 439"/>
                      <a:gd name="T7" fmla="*/ 0 h 232"/>
                      <a:gd name="T8" fmla="*/ 0 w 439"/>
                      <a:gd name="T9" fmla="*/ 0 h 232"/>
                      <a:gd name="T10" fmla="*/ 0 w 439"/>
                      <a:gd name="T11" fmla="*/ 0 h 232"/>
                      <a:gd name="T12" fmla="*/ 0 w 439"/>
                      <a:gd name="T13" fmla="*/ 0 h 232"/>
                      <a:gd name="T14" fmla="*/ 0 w 439"/>
                      <a:gd name="T15" fmla="*/ 0 h 232"/>
                      <a:gd name="T16" fmla="*/ 0 w 439"/>
                      <a:gd name="T17" fmla="*/ 0 h 232"/>
                      <a:gd name="T18" fmla="*/ 0 w 439"/>
                      <a:gd name="T19" fmla="*/ 0 h 232"/>
                      <a:gd name="T20" fmla="*/ 0 w 439"/>
                      <a:gd name="T21" fmla="*/ 0 h 232"/>
                      <a:gd name="T22" fmla="*/ 0 w 439"/>
                      <a:gd name="T23" fmla="*/ 0 h 232"/>
                      <a:gd name="T24" fmla="*/ 0 w 439"/>
                      <a:gd name="T25" fmla="*/ 0 h 232"/>
                      <a:gd name="T26" fmla="*/ 0 w 439"/>
                      <a:gd name="T27" fmla="*/ 0 h 232"/>
                      <a:gd name="T28" fmla="*/ 0 w 439"/>
                      <a:gd name="T29" fmla="*/ 0 h 232"/>
                      <a:gd name="T30" fmla="*/ 0 w 439"/>
                      <a:gd name="T31" fmla="*/ 0 h 232"/>
                      <a:gd name="T32" fmla="*/ 0 w 439"/>
                      <a:gd name="T33" fmla="*/ 0 h 232"/>
                      <a:gd name="T34" fmla="*/ 0 w 439"/>
                      <a:gd name="T35" fmla="*/ 0 h 232"/>
                      <a:gd name="T36" fmla="*/ 0 w 439"/>
                      <a:gd name="T37" fmla="*/ 0 h 232"/>
                      <a:gd name="T38" fmla="*/ 0 w 439"/>
                      <a:gd name="T39" fmla="*/ 0 h 232"/>
                      <a:gd name="T40" fmla="*/ 0 w 439"/>
                      <a:gd name="T41" fmla="*/ 0 h 232"/>
                      <a:gd name="T42" fmla="*/ 0 w 439"/>
                      <a:gd name="T43" fmla="*/ 0 h 232"/>
                      <a:gd name="T44" fmla="*/ 0 w 439"/>
                      <a:gd name="T45" fmla="*/ 0 h 232"/>
                      <a:gd name="T46" fmla="*/ 0 w 439"/>
                      <a:gd name="T47" fmla="*/ 0 h 232"/>
                      <a:gd name="T48" fmla="*/ 0 w 439"/>
                      <a:gd name="T49" fmla="*/ 0 h 232"/>
                      <a:gd name="T50" fmla="*/ 0 w 439"/>
                      <a:gd name="T51" fmla="*/ 0 h 232"/>
                      <a:gd name="T52" fmla="*/ 0 w 439"/>
                      <a:gd name="T53" fmla="*/ 0 h 232"/>
                      <a:gd name="T54" fmla="*/ 0 w 439"/>
                      <a:gd name="T55" fmla="*/ 0 h 232"/>
                      <a:gd name="T56" fmla="*/ 0 w 439"/>
                      <a:gd name="T57" fmla="*/ 0 h 232"/>
                      <a:gd name="T58" fmla="*/ 0 w 439"/>
                      <a:gd name="T59" fmla="*/ 0 h 232"/>
                      <a:gd name="T60" fmla="*/ 0 w 439"/>
                      <a:gd name="T61" fmla="*/ 0 h 232"/>
                      <a:gd name="T62" fmla="*/ 0 w 439"/>
                      <a:gd name="T63" fmla="*/ 0 h 232"/>
                      <a:gd name="T64" fmla="*/ 0 w 439"/>
                      <a:gd name="T65" fmla="*/ 0 h 232"/>
                      <a:gd name="T66" fmla="*/ 0 w 439"/>
                      <a:gd name="T67" fmla="*/ 0 h 232"/>
                      <a:gd name="T68" fmla="*/ 0 w 439"/>
                      <a:gd name="T69" fmla="*/ 0 h 232"/>
                      <a:gd name="T70" fmla="*/ 0 w 439"/>
                      <a:gd name="T71" fmla="*/ 0 h 23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39"/>
                      <a:gd name="T109" fmla="*/ 0 h 232"/>
                      <a:gd name="T110" fmla="*/ 439 w 439"/>
                      <a:gd name="T111" fmla="*/ 232 h 23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9" h="232">
                        <a:moveTo>
                          <a:pt x="29" y="12"/>
                        </a:moveTo>
                        <a:lnTo>
                          <a:pt x="22" y="3"/>
                        </a:lnTo>
                        <a:lnTo>
                          <a:pt x="16" y="0"/>
                        </a:lnTo>
                        <a:lnTo>
                          <a:pt x="11" y="2"/>
                        </a:lnTo>
                        <a:lnTo>
                          <a:pt x="7" y="8"/>
                        </a:lnTo>
                        <a:lnTo>
                          <a:pt x="3" y="17"/>
                        </a:lnTo>
                        <a:lnTo>
                          <a:pt x="1" y="29"/>
                        </a:lnTo>
                        <a:lnTo>
                          <a:pt x="0" y="43"/>
                        </a:lnTo>
                        <a:lnTo>
                          <a:pt x="1" y="59"/>
                        </a:lnTo>
                        <a:lnTo>
                          <a:pt x="2" y="77"/>
                        </a:lnTo>
                        <a:lnTo>
                          <a:pt x="4" y="95"/>
                        </a:lnTo>
                        <a:lnTo>
                          <a:pt x="9" y="112"/>
                        </a:lnTo>
                        <a:lnTo>
                          <a:pt x="14" y="130"/>
                        </a:lnTo>
                        <a:lnTo>
                          <a:pt x="20" y="147"/>
                        </a:lnTo>
                        <a:lnTo>
                          <a:pt x="28" y="162"/>
                        </a:lnTo>
                        <a:lnTo>
                          <a:pt x="38" y="174"/>
                        </a:lnTo>
                        <a:lnTo>
                          <a:pt x="49" y="185"/>
                        </a:lnTo>
                        <a:lnTo>
                          <a:pt x="66" y="201"/>
                        </a:lnTo>
                        <a:lnTo>
                          <a:pt x="74" y="212"/>
                        </a:lnTo>
                        <a:lnTo>
                          <a:pt x="77" y="221"/>
                        </a:lnTo>
                        <a:lnTo>
                          <a:pt x="79" y="226"/>
                        </a:lnTo>
                        <a:lnTo>
                          <a:pt x="85" y="229"/>
                        </a:lnTo>
                        <a:lnTo>
                          <a:pt x="98" y="231"/>
                        </a:lnTo>
                        <a:lnTo>
                          <a:pt x="122" y="232"/>
                        </a:lnTo>
                        <a:lnTo>
                          <a:pt x="163" y="232"/>
                        </a:lnTo>
                        <a:lnTo>
                          <a:pt x="186" y="232"/>
                        </a:lnTo>
                        <a:lnTo>
                          <a:pt x="205" y="232"/>
                        </a:lnTo>
                        <a:lnTo>
                          <a:pt x="222" y="231"/>
                        </a:lnTo>
                        <a:lnTo>
                          <a:pt x="235" y="231"/>
                        </a:lnTo>
                        <a:lnTo>
                          <a:pt x="246" y="230"/>
                        </a:lnTo>
                        <a:lnTo>
                          <a:pt x="255" y="229"/>
                        </a:lnTo>
                        <a:lnTo>
                          <a:pt x="263" y="227"/>
                        </a:lnTo>
                        <a:lnTo>
                          <a:pt x="270" y="225"/>
                        </a:lnTo>
                        <a:lnTo>
                          <a:pt x="276" y="223"/>
                        </a:lnTo>
                        <a:lnTo>
                          <a:pt x="281" y="219"/>
                        </a:lnTo>
                        <a:lnTo>
                          <a:pt x="288" y="215"/>
                        </a:lnTo>
                        <a:lnTo>
                          <a:pt x="294" y="211"/>
                        </a:lnTo>
                        <a:lnTo>
                          <a:pt x="302" y="206"/>
                        </a:lnTo>
                        <a:lnTo>
                          <a:pt x="312" y="200"/>
                        </a:lnTo>
                        <a:lnTo>
                          <a:pt x="322" y="192"/>
                        </a:lnTo>
                        <a:lnTo>
                          <a:pt x="336" y="185"/>
                        </a:lnTo>
                        <a:lnTo>
                          <a:pt x="365" y="170"/>
                        </a:lnTo>
                        <a:lnTo>
                          <a:pt x="392" y="159"/>
                        </a:lnTo>
                        <a:lnTo>
                          <a:pt x="416" y="150"/>
                        </a:lnTo>
                        <a:lnTo>
                          <a:pt x="432" y="142"/>
                        </a:lnTo>
                        <a:lnTo>
                          <a:pt x="439" y="136"/>
                        </a:lnTo>
                        <a:lnTo>
                          <a:pt x="432" y="127"/>
                        </a:lnTo>
                        <a:lnTo>
                          <a:pt x="412" y="118"/>
                        </a:lnTo>
                        <a:lnTo>
                          <a:pt x="375" y="106"/>
                        </a:lnTo>
                        <a:lnTo>
                          <a:pt x="353" y="100"/>
                        </a:lnTo>
                        <a:lnTo>
                          <a:pt x="333" y="94"/>
                        </a:lnTo>
                        <a:lnTo>
                          <a:pt x="315" y="87"/>
                        </a:lnTo>
                        <a:lnTo>
                          <a:pt x="299" y="82"/>
                        </a:lnTo>
                        <a:lnTo>
                          <a:pt x="285" y="77"/>
                        </a:lnTo>
                        <a:lnTo>
                          <a:pt x="273" y="72"/>
                        </a:lnTo>
                        <a:lnTo>
                          <a:pt x="261" y="67"/>
                        </a:lnTo>
                        <a:lnTo>
                          <a:pt x="251" y="63"/>
                        </a:lnTo>
                        <a:lnTo>
                          <a:pt x="241" y="59"/>
                        </a:lnTo>
                        <a:lnTo>
                          <a:pt x="231" y="55"/>
                        </a:lnTo>
                        <a:lnTo>
                          <a:pt x="222" y="52"/>
                        </a:lnTo>
                        <a:lnTo>
                          <a:pt x="211" y="47"/>
                        </a:lnTo>
                        <a:lnTo>
                          <a:pt x="201" y="44"/>
                        </a:lnTo>
                        <a:lnTo>
                          <a:pt x="189" y="41"/>
                        </a:lnTo>
                        <a:lnTo>
                          <a:pt x="176" y="38"/>
                        </a:lnTo>
                        <a:lnTo>
                          <a:pt x="163" y="35"/>
                        </a:lnTo>
                        <a:lnTo>
                          <a:pt x="134" y="30"/>
                        </a:lnTo>
                        <a:lnTo>
                          <a:pt x="109" y="27"/>
                        </a:lnTo>
                        <a:lnTo>
                          <a:pt x="87" y="23"/>
                        </a:lnTo>
                        <a:lnTo>
                          <a:pt x="68" y="21"/>
                        </a:lnTo>
                        <a:lnTo>
                          <a:pt x="53" y="20"/>
                        </a:lnTo>
                        <a:lnTo>
                          <a:pt x="41" y="18"/>
                        </a:lnTo>
                        <a:lnTo>
                          <a:pt x="33" y="15"/>
                        </a:lnTo>
                        <a:lnTo>
                          <a:pt x="29" y="12"/>
                        </a:lnTo>
                        <a:close/>
                      </a:path>
                    </a:pathLst>
                  </a:custGeom>
                  <a:solidFill>
                    <a:srgbClr val="FAB0B3"/>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60" name="Freeform 279">
                    <a:extLst>
                      <a:ext uri="{FF2B5EF4-FFF2-40B4-BE49-F238E27FC236}">
                        <a16:creationId xmlns:a16="http://schemas.microsoft.com/office/drawing/2014/main" id="{EDD70E6F-9E7B-430E-A5BB-07AD85520EEA}"/>
                      </a:ext>
                    </a:extLst>
                  </p:cNvPr>
                  <p:cNvSpPr>
                    <a:spLocks noChangeAspect="1"/>
                  </p:cNvSpPr>
                  <p:nvPr/>
                </p:nvSpPr>
                <p:spPr bwMode="auto">
                  <a:xfrm>
                    <a:off x="1045" y="2884"/>
                    <a:ext cx="264" cy="184"/>
                  </a:xfrm>
                  <a:custGeom>
                    <a:avLst/>
                    <a:gdLst>
                      <a:gd name="T0" fmla="*/ 0 w 853"/>
                      <a:gd name="T1" fmla="*/ 0 h 597"/>
                      <a:gd name="T2" fmla="*/ 0 w 853"/>
                      <a:gd name="T3" fmla="*/ 0 h 597"/>
                      <a:gd name="T4" fmla="*/ 0 w 853"/>
                      <a:gd name="T5" fmla="*/ 0 h 597"/>
                      <a:gd name="T6" fmla="*/ 0 w 853"/>
                      <a:gd name="T7" fmla="*/ 0 h 597"/>
                      <a:gd name="T8" fmla="*/ 0 w 853"/>
                      <a:gd name="T9" fmla="*/ 0 h 597"/>
                      <a:gd name="T10" fmla="*/ 0 w 853"/>
                      <a:gd name="T11" fmla="*/ 0 h 597"/>
                      <a:gd name="T12" fmla="*/ 0 w 853"/>
                      <a:gd name="T13" fmla="*/ 0 h 597"/>
                      <a:gd name="T14" fmla="*/ 0 w 853"/>
                      <a:gd name="T15" fmla="*/ 0 h 597"/>
                      <a:gd name="T16" fmla="*/ 0 w 853"/>
                      <a:gd name="T17" fmla="*/ 0 h 597"/>
                      <a:gd name="T18" fmla="*/ 0 w 853"/>
                      <a:gd name="T19" fmla="*/ 0 h 597"/>
                      <a:gd name="T20" fmla="*/ 0 w 853"/>
                      <a:gd name="T21" fmla="*/ 0 h 597"/>
                      <a:gd name="T22" fmla="*/ 0 w 853"/>
                      <a:gd name="T23" fmla="*/ 0 h 597"/>
                      <a:gd name="T24" fmla="*/ 0 w 853"/>
                      <a:gd name="T25" fmla="*/ 0 h 597"/>
                      <a:gd name="T26" fmla="*/ 0 w 853"/>
                      <a:gd name="T27" fmla="*/ 0 h 597"/>
                      <a:gd name="T28" fmla="*/ 0 w 853"/>
                      <a:gd name="T29" fmla="*/ 0 h 597"/>
                      <a:gd name="T30" fmla="*/ 0 w 853"/>
                      <a:gd name="T31" fmla="*/ 0 h 597"/>
                      <a:gd name="T32" fmla="*/ 0 w 853"/>
                      <a:gd name="T33" fmla="*/ 0 h 597"/>
                      <a:gd name="T34" fmla="*/ 0 w 853"/>
                      <a:gd name="T35" fmla="*/ 0 h 597"/>
                      <a:gd name="T36" fmla="*/ 0 w 853"/>
                      <a:gd name="T37" fmla="*/ 0 h 597"/>
                      <a:gd name="T38" fmla="*/ 0 w 853"/>
                      <a:gd name="T39" fmla="*/ 0 h 597"/>
                      <a:gd name="T40" fmla="*/ 0 w 853"/>
                      <a:gd name="T41" fmla="*/ 0 h 597"/>
                      <a:gd name="T42" fmla="*/ 0 w 853"/>
                      <a:gd name="T43" fmla="*/ 0 h 597"/>
                      <a:gd name="T44" fmla="*/ 0 w 853"/>
                      <a:gd name="T45" fmla="*/ 0 h 597"/>
                      <a:gd name="T46" fmla="*/ 0 w 853"/>
                      <a:gd name="T47" fmla="*/ 0 h 597"/>
                      <a:gd name="T48" fmla="*/ 0 w 853"/>
                      <a:gd name="T49" fmla="*/ 0 h 597"/>
                      <a:gd name="T50" fmla="*/ 0 w 853"/>
                      <a:gd name="T51" fmla="*/ 0 h 597"/>
                      <a:gd name="T52" fmla="*/ 0 w 853"/>
                      <a:gd name="T53" fmla="*/ 0 h 597"/>
                      <a:gd name="T54" fmla="*/ 0 w 853"/>
                      <a:gd name="T55" fmla="*/ 0 h 597"/>
                      <a:gd name="T56" fmla="*/ 0 w 853"/>
                      <a:gd name="T57" fmla="*/ 0 h 597"/>
                      <a:gd name="T58" fmla="*/ 0 w 853"/>
                      <a:gd name="T59" fmla="*/ 0 h 597"/>
                      <a:gd name="T60" fmla="*/ 0 w 853"/>
                      <a:gd name="T61" fmla="*/ 0 h 597"/>
                      <a:gd name="T62" fmla="*/ 0 w 853"/>
                      <a:gd name="T63" fmla="*/ 0 h 597"/>
                      <a:gd name="T64" fmla="*/ 0 w 853"/>
                      <a:gd name="T65" fmla="*/ 0 h 597"/>
                      <a:gd name="T66" fmla="*/ 0 w 853"/>
                      <a:gd name="T67" fmla="*/ 0 h 597"/>
                      <a:gd name="T68" fmla="*/ 0 w 853"/>
                      <a:gd name="T69" fmla="*/ 0 h 597"/>
                      <a:gd name="T70" fmla="*/ 0 w 853"/>
                      <a:gd name="T71" fmla="*/ 0 h 597"/>
                      <a:gd name="T72" fmla="*/ 0 w 853"/>
                      <a:gd name="T73" fmla="*/ 0 h 597"/>
                      <a:gd name="T74" fmla="*/ 0 w 853"/>
                      <a:gd name="T75" fmla="*/ 0 h 597"/>
                      <a:gd name="T76" fmla="*/ 0 w 853"/>
                      <a:gd name="T77" fmla="*/ 0 h 597"/>
                      <a:gd name="T78" fmla="*/ 0 w 853"/>
                      <a:gd name="T79" fmla="*/ 0 h 597"/>
                      <a:gd name="T80" fmla="*/ 0 w 853"/>
                      <a:gd name="T81" fmla="*/ 0 h 597"/>
                      <a:gd name="T82" fmla="*/ 0 w 853"/>
                      <a:gd name="T83" fmla="*/ 0 h 597"/>
                      <a:gd name="T84" fmla="*/ 0 w 853"/>
                      <a:gd name="T85" fmla="*/ 0 h 597"/>
                      <a:gd name="T86" fmla="*/ 0 w 853"/>
                      <a:gd name="T87" fmla="*/ 0 h 597"/>
                      <a:gd name="T88" fmla="*/ 0 w 853"/>
                      <a:gd name="T89" fmla="*/ 0 h 597"/>
                      <a:gd name="T90" fmla="*/ 0 w 853"/>
                      <a:gd name="T91" fmla="*/ 0 h 597"/>
                      <a:gd name="T92" fmla="*/ 0 w 853"/>
                      <a:gd name="T93" fmla="*/ 0 h 597"/>
                      <a:gd name="T94" fmla="*/ 0 w 853"/>
                      <a:gd name="T95" fmla="*/ 0 h 5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53"/>
                      <a:gd name="T145" fmla="*/ 0 h 597"/>
                      <a:gd name="T146" fmla="*/ 853 w 853"/>
                      <a:gd name="T147" fmla="*/ 597 h 5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53" h="597">
                        <a:moveTo>
                          <a:pt x="808" y="297"/>
                        </a:moveTo>
                        <a:lnTo>
                          <a:pt x="769" y="286"/>
                        </a:lnTo>
                        <a:lnTo>
                          <a:pt x="734" y="276"/>
                        </a:lnTo>
                        <a:lnTo>
                          <a:pt x="701" y="268"/>
                        </a:lnTo>
                        <a:lnTo>
                          <a:pt x="672" y="259"/>
                        </a:lnTo>
                        <a:lnTo>
                          <a:pt x="646" y="253"/>
                        </a:lnTo>
                        <a:lnTo>
                          <a:pt x="620" y="246"/>
                        </a:lnTo>
                        <a:lnTo>
                          <a:pt x="596" y="239"/>
                        </a:lnTo>
                        <a:lnTo>
                          <a:pt x="573" y="233"/>
                        </a:lnTo>
                        <a:lnTo>
                          <a:pt x="550" y="227"/>
                        </a:lnTo>
                        <a:lnTo>
                          <a:pt x="527" y="221"/>
                        </a:lnTo>
                        <a:lnTo>
                          <a:pt x="504" y="213"/>
                        </a:lnTo>
                        <a:lnTo>
                          <a:pt x="479" y="205"/>
                        </a:lnTo>
                        <a:lnTo>
                          <a:pt x="453" y="196"/>
                        </a:lnTo>
                        <a:lnTo>
                          <a:pt x="424" y="186"/>
                        </a:lnTo>
                        <a:lnTo>
                          <a:pt x="394" y="174"/>
                        </a:lnTo>
                        <a:lnTo>
                          <a:pt x="360" y="162"/>
                        </a:lnTo>
                        <a:lnTo>
                          <a:pt x="326" y="147"/>
                        </a:lnTo>
                        <a:lnTo>
                          <a:pt x="292" y="131"/>
                        </a:lnTo>
                        <a:lnTo>
                          <a:pt x="261" y="115"/>
                        </a:lnTo>
                        <a:lnTo>
                          <a:pt x="229" y="98"/>
                        </a:lnTo>
                        <a:lnTo>
                          <a:pt x="201" y="81"/>
                        </a:lnTo>
                        <a:lnTo>
                          <a:pt x="174" y="64"/>
                        </a:lnTo>
                        <a:lnTo>
                          <a:pt x="149" y="49"/>
                        </a:lnTo>
                        <a:lnTo>
                          <a:pt x="125" y="35"/>
                        </a:lnTo>
                        <a:lnTo>
                          <a:pt x="103" y="22"/>
                        </a:lnTo>
                        <a:lnTo>
                          <a:pt x="84" y="13"/>
                        </a:lnTo>
                        <a:lnTo>
                          <a:pt x="67" y="6"/>
                        </a:lnTo>
                        <a:lnTo>
                          <a:pt x="52" y="1"/>
                        </a:lnTo>
                        <a:lnTo>
                          <a:pt x="38" y="0"/>
                        </a:lnTo>
                        <a:lnTo>
                          <a:pt x="28" y="5"/>
                        </a:lnTo>
                        <a:lnTo>
                          <a:pt x="21" y="13"/>
                        </a:lnTo>
                        <a:lnTo>
                          <a:pt x="15" y="26"/>
                        </a:lnTo>
                        <a:lnTo>
                          <a:pt x="8" y="53"/>
                        </a:lnTo>
                        <a:lnTo>
                          <a:pt x="4" y="73"/>
                        </a:lnTo>
                        <a:lnTo>
                          <a:pt x="1" y="87"/>
                        </a:lnTo>
                        <a:lnTo>
                          <a:pt x="0" y="101"/>
                        </a:lnTo>
                        <a:lnTo>
                          <a:pt x="1" y="116"/>
                        </a:lnTo>
                        <a:lnTo>
                          <a:pt x="4" y="134"/>
                        </a:lnTo>
                        <a:lnTo>
                          <a:pt x="8" y="159"/>
                        </a:lnTo>
                        <a:lnTo>
                          <a:pt x="15" y="192"/>
                        </a:lnTo>
                        <a:lnTo>
                          <a:pt x="19" y="211"/>
                        </a:lnTo>
                        <a:lnTo>
                          <a:pt x="21" y="227"/>
                        </a:lnTo>
                        <a:lnTo>
                          <a:pt x="22" y="242"/>
                        </a:lnTo>
                        <a:lnTo>
                          <a:pt x="23" y="254"/>
                        </a:lnTo>
                        <a:lnTo>
                          <a:pt x="24" y="266"/>
                        </a:lnTo>
                        <a:lnTo>
                          <a:pt x="26" y="276"/>
                        </a:lnTo>
                        <a:lnTo>
                          <a:pt x="30" y="286"/>
                        </a:lnTo>
                        <a:lnTo>
                          <a:pt x="35" y="294"/>
                        </a:lnTo>
                        <a:lnTo>
                          <a:pt x="43" y="303"/>
                        </a:lnTo>
                        <a:lnTo>
                          <a:pt x="53" y="312"/>
                        </a:lnTo>
                        <a:lnTo>
                          <a:pt x="67" y="321"/>
                        </a:lnTo>
                        <a:lnTo>
                          <a:pt x="85" y="331"/>
                        </a:lnTo>
                        <a:lnTo>
                          <a:pt x="107" y="341"/>
                        </a:lnTo>
                        <a:lnTo>
                          <a:pt x="133" y="353"/>
                        </a:lnTo>
                        <a:lnTo>
                          <a:pt x="165" y="366"/>
                        </a:lnTo>
                        <a:lnTo>
                          <a:pt x="203" y="381"/>
                        </a:lnTo>
                        <a:lnTo>
                          <a:pt x="244" y="397"/>
                        </a:lnTo>
                        <a:lnTo>
                          <a:pt x="283" y="410"/>
                        </a:lnTo>
                        <a:lnTo>
                          <a:pt x="321" y="424"/>
                        </a:lnTo>
                        <a:lnTo>
                          <a:pt x="356" y="437"/>
                        </a:lnTo>
                        <a:lnTo>
                          <a:pt x="392" y="448"/>
                        </a:lnTo>
                        <a:lnTo>
                          <a:pt x="425" y="460"/>
                        </a:lnTo>
                        <a:lnTo>
                          <a:pt x="459" y="470"/>
                        </a:lnTo>
                        <a:lnTo>
                          <a:pt x="490" y="480"/>
                        </a:lnTo>
                        <a:lnTo>
                          <a:pt x="521" y="490"/>
                        </a:lnTo>
                        <a:lnTo>
                          <a:pt x="551" y="499"/>
                        </a:lnTo>
                        <a:lnTo>
                          <a:pt x="581" y="508"/>
                        </a:lnTo>
                        <a:lnTo>
                          <a:pt x="609" y="516"/>
                        </a:lnTo>
                        <a:lnTo>
                          <a:pt x="636" y="524"/>
                        </a:lnTo>
                        <a:lnTo>
                          <a:pt x="663" y="532"/>
                        </a:lnTo>
                        <a:lnTo>
                          <a:pt x="690" y="540"/>
                        </a:lnTo>
                        <a:lnTo>
                          <a:pt x="715" y="548"/>
                        </a:lnTo>
                        <a:lnTo>
                          <a:pt x="760" y="564"/>
                        </a:lnTo>
                        <a:lnTo>
                          <a:pt x="794" y="579"/>
                        </a:lnTo>
                        <a:lnTo>
                          <a:pt x="820" y="592"/>
                        </a:lnTo>
                        <a:lnTo>
                          <a:pt x="837" y="597"/>
                        </a:lnTo>
                        <a:lnTo>
                          <a:pt x="848" y="594"/>
                        </a:lnTo>
                        <a:lnTo>
                          <a:pt x="852" y="580"/>
                        </a:lnTo>
                        <a:lnTo>
                          <a:pt x="853" y="551"/>
                        </a:lnTo>
                        <a:lnTo>
                          <a:pt x="850" y="506"/>
                        </a:lnTo>
                        <a:lnTo>
                          <a:pt x="848" y="480"/>
                        </a:lnTo>
                        <a:lnTo>
                          <a:pt x="845" y="456"/>
                        </a:lnTo>
                        <a:lnTo>
                          <a:pt x="843" y="432"/>
                        </a:lnTo>
                        <a:lnTo>
                          <a:pt x="840" y="411"/>
                        </a:lnTo>
                        <a:lnTo>
                          <a:pt x="835" y="393"/>
                        </a:lnTo>
                        <a:lnTo>
                          <a:pt x="832" y="376"/>
                        </a:lnTo>
                        <a:lnTo>
                          <a:pt x="829" y="360"/>
                        </a:lnTo>
                        <a:lnTo>
                          <a:pt x="825" y="346"/>
                        </a:lnTo>
                        <a:lnTo>
                          <a:pt x="822" y="335"/>
                        </a:lnTo>
                        <a:lnTo>
                          <a:pt x="819" y="324"/>
                        </a:lnTo>
                        <a:lnTo>
                          <a:pt x="815" y="316"/>
                        </a:lnTo>
                        <a:lnTo>
                          <a:pt x="813" y="310"/>
                        </a:lnTo>
                        <a:lnTo>
                          <a:pt x="811" y="303"/>
                        </a:lnTo>
                        <a:lnTo>
                          <a:pt x="809" y="300"/>
                        </a:lnTo>
                        <a:lnTo>
                          <a:pt x="808" y="298"/>
                        </a:lnTo>
                        <a:lnTo>
                          <a:pt x="808" y="297"/>
                        </a:lnTo>
                        <a:close/>
                      </a:path>
                    </a:pathLst>
                  </a:custGeom>
                  <a:solidFill>
                    <a:srgbClr val="CCCC99"/>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61" name="Freeform 280">
                    <a:extLst>
                      <a:ext uri="{FF2B5EF4-FFF2-40B4-BE49-F238E27FC236}">
                        <a16:creationId xmlns:a16="http://schemas.microsoft.com/office/drawing/2014/main" id="{F5100D12-F50D-400E-8166-812569761BCB}"/>
                      </a:ext>
                    </a:extLst>
                  </p:cNvPr>
                  <p:cNvSpPr>
                    <a:spLocks noChangeAspect="1"/>
                  </p:cNvSpPr>
                  <p:nvPr/>
                </p:nvSpPr>
                <p:spPr bwMode="auto">
                  <a:xfrm>
                    <a:off x="1306" y="2822"/>
                    <a:ext cx="175" cy="238"/>
                  </a:xfrm>
                  <a:custGeom>
                    <a:avLst/>
                    <a:gdLst>
                      <a:gd name="T0" fmla="*/ 0 w 566"/>
                      <a:gd name="T1" fmla="*/ 0 h 775"/>
                      <a:gd name="T2" fmla="*/ 0 w 566"/>
                      <a:gd name="T3" fmla="*/ 0 h 775"/>
                      <a:gd name="T4" fmla="*/ 0 w 566"/>
                      <a:gd name="T5" fmla="*/ 0 h 775"/>
                      <a:gd name="T6" fmla="*/ 0 w 566"/>
                      <a:gd name="T7" fmla="*/ 0 h 775"/>
                      <a:gd name="T8" fmla="*/ 0 w 566"/>
                      <a:gd name="T9" fmla="*/ 0 h 775"/>
                      <a:gd name="T10" fmla="*/ 0 w 566"/>
                      <a:gd name="T11" fmla="*/ 0 h 775"/>
                      <a:gd name="T12" fmla="*/ 0 w 566"/>
                      <a:gd name="T13" fmla="*/ 0 h 775"/>
                      <a:gd name="T14" fmla="*/ 0 w 566"/>
                      <a:gd name="T15" fmla="*/ 0 h 775"/>
                      <a:gd name="T16" fmla="*/ 0 w 566"/>
                      <a:gd name="T17" fmla="*/ 0 h 775"/>
                      <a:gd name="T18" fmla="*/ 0 w 566"/>
                      <a:gd name="T19" fmla="*/ 0 h 775"/>
                      <a:gd name="T20" fmla="*/ 0 w 566"/>
                      <a:gd name="T21" fmla="*/ 0 h 775"/>
                      <a:gd name="T22" fmla="*/ 0 w 566"/>
                      <a:gd name="T23" fmla="*/ 0 h 775"/>
                      <a:gd name="T24" fmla="*/ 0 w 566"/>
                      <a:gd name="T25" fmla="*/ 0 h 775"/>
                      <a:gd name="T26" fmla="*/ 0 w 566"/>
                      <a:gd name="T27" fmla="*/ 0 h 775"/>
                      <a:gd name="T28" fmla="*/ 0 w 566"/>
                      <a:gd name="T29" fmla="*/ 0 h 775"/>
                      <a:gd name="T30" fmla="*/ 0 w 566"/>
                      <a:gd name="T31" fmla="*/ 0 h 775"/>
                      <a:gd name="T32" fmla="*/ 0 w 566"/>
                      <a:gd name="T33" fmla="*/ 0 h 775"/>
                      <a:gd name="T34" fmla="*/ 0 w 566"/>
                      <a:gd name="T35" fmla="*/ 0 h 775"/>
                      <a:gd name="T36" fmla="*/ 0 w 566"/>
                      <a:gd name="T37" fmla="*/ 0 h 775"/>
                      <a:gd name="T38" fmla="*/ 0 w 566"/>
                      <a:gd name="T39" fmla="*/ 0 h 775"/>
                      <a:gd name="T40" fmla="*/ 0 w 566"/>
                      <a:gd name="T41" fmla="*/ 0 h 775"/>
                      <a:gd name="T42" fmla="*/ 0 w 566"/>
                      <a:gd name="T43" fmla="*/ 0 h 775"/>
                      <a:gd name="T44" fmla="*/ 0 w 566"/>
                      <a:gd name="T45" fmla="*/ 0 h 775"/>
                      <a:gd name="T46" fmla="*/ 0 w 566"/>
                      <a:gd name="T47" fmla="*/ 0 h 775"/>
                      <a:gd name="T48" fmla="*/ 0 w 566"/>
                      <a:gd name="T49" fmla="*/ 0 h 775"/>
                      <a:gd name="T50" fmla="*/ 0 w 566"/>
                      <a:gd name="T51" fmla="*/ 0 h 775"/>
                      <a:gd name="T52" fmla="*/ 0 w 566"/>
                      <a:gd name="T53" fmla="*/ 0 h 775"/>
                      <a:gd name="T54" fmla="*/ 0 w 566"/>
                      <a:gd name="T55" fmla="*/ 0 h 775"/>
                      <a:gd name="T56" fmla="*/ 0 w 566"/>
                      <a:gd name="T57" fmla="*/ 0 h 775"/>
                      <a:gd name="T58" fmla="*/ 0 w 566"/>
                      <a:gd name="T59" fmla="*/ 0 h 775"/>
                      <a:gd name="T60" fmla="*/ 0 w 566"/>
                      <a:gd name="T61" fmla="*/ 0 h 775"/>
                      <a:gd name="T62" fmla="*/ 0 w 566"/>
                      <a:gd name="T63" fmla="*/ 0 h 775"/>
                      <a:gd name="T64" fmla="*/ 0 w 566"/>
                      <a:gd name="T65" fmla="*/ 0 h 775"/>
                      <a:gd name="T66" fmla="*/ 0 w 566"/>
                      <a:gd name="T67" fmla="*/ 0 h 775"/>
                      <a:gd name="T68" fmla="*/ 0 w 566"/>
                      <a:gd name="T69" fmla="*/ 0 h 775"/>
                      <a:gd name="T70" fmla="*/ 0 w 566"/>
                      <a:gd name="T71" fmla="*/ 0 h 775"/>
                      <a:gd name="T72" fmla="*/ 0 w 566"/>
                      <a:gd name="T73" fmla="*/ 0 h 775"/>
                      <a:gd name="T74" fmla="*/ 0 w 566"/>
                      <a:gd name="T75" fmla="*/ 0 h 775"/>
                      <a:gd name="T76" fmla="*/ 0 w 566"/>
                      <a:gd name="T77" fmla="*/ 0 h 775"/>
                      <a:gd name="T78" fmla="*/ 0 w 566"/>
                      <a:gd name="T79" fmla="*/ 0 h 775"/>
                      <a:gd name="T80" fmla="*/ 0 w 566"/>
                      <a:gd name="T81" fmla="*/ 0 h 775"/>
                      <a:gd name="T82" fmla="*/ 0 w 566"/>
                      <a:gd name="T83" fmla="*/ 0 h 775"/>
                      <a:gd name="T84" fmla="*/ 0 w 566"/>
                      <a:gd name="T85" fmla="*/ 0 h 775"/>
                      <a:gd name="T86" fmla="*/ 0 w 566"/>
                      <a:gd name="T87" fmla="*/ 0 h 775"/>
                      <a:gd name="T88" fmla="*/ 0 w 566"/>
                      <a:gd name="T89" fmla="*/ 0 h 775"/>
                      <a:gd name="T90" fmla="*/ 0 w 566"/>
                      <a:gd name="T91" fmla="*/ 0 h 775"/>
                      <a:gd name="T92" fmla="*/ 0 w 566"/>
                      <a:gd name="T93" fmla="*/ 0 h 775"/>
                      <a:gd name="T94" fmla="*/ 0 w 566"/>
                      <a:gd name="T95" fmla="*/ 0 h 77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66"/>
                      <a:gd name="T145" fmla="*/ 0 h 775"/>
                      <a:gd name="T146" fmla="*/ 566 w 566"/>
                      <a:gd name="T147" fmla="*/ 775 h 77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66" h="775">
                        <a:moveTo>
                          <a:pt x="29" y="470"/>
                        </a:moveTo>
                        <a:lnTo>
                          <a:pt x="54" y="450"/>
                        </a:lnTo>
                        <a:lnTo>
                          <a:pt x="77" y="432"/>
                        </a:lnTo>
                        <a:lnTo>
                          <a:pt x="98" y="416"/>
                        </a:lnTo>
                        <a:lnTo>
                          <a:pt x="117" y="402"/>
                        </a:lnTo>
                        <a:lnTo>
                          <a:pt x="135" y="389"/>
                        </a:lnTo>
                        <a:lnTo>
                          <a:pt x="152" y="377"/>
                        </a:lnTo>
                        <a:lnTo>
                          <a:pt x="168" y="365"/>
                        </a:lnTo>
                        <a:lnTo>
                          <a:pt x="182" y="353"/>
                        </a:lnTo>
                        <a:lnTo>
                          <a:pt x="197" y="342"/>
                        </a:lnTo>
                        <a:lnTo>
                          <a:pt x="213" y="329"/>
                        </a:lnTo>
                        <a:lnTo>
                          <a:pt x="227" y="317"/>
                        </a:lnTo>
                        <a:lnTo>
                          <a:pt x="244" y="304"/>
                        </a:lnTo>
                        <a:lnTo>
                          <a:pt x="261" y="288"/>
                        </a:lnTo>
                        <a:lnTo>
                          <a:pt x="280" y="273"/>
                        </a:lnTo>
                        <a:lnTo>
                          <a:pt x="300" y="254"/>
                        </a:lnTo>
                        <a:lnTo>
                          <a:pt x="322" y="234"/>
                        </a:lnTo>
                        <a:lnTo>
                          <a:pt x="345" y="212"/>
                        </a:lnTo>
                        <a:lnTo>
                          <a:pt x="367" y="188"/>
                        </a:lnTo>
                        <a:lnTo>
                          <a:pt x="388" y="164"/>
                        </a:lnTo>
                        <a:lnTo>
                          <a:pt x="408" y="141"/>
                        </a:lnTo>
                        <a:lnTo>
                          <a:pt x="427" y="116"/>
                        </a:lnTo>
                        <a:lnTo>
                          <a:pt x="443" y="94"/>
                        </a:lnTo>
                        <a:lnTo>
                          <a:pt x="460" y="72"/>
                        </a:lnTo>
                        <a:lnTo>
                          <a:pt x="476" y="53"/>
                        </a:lnTo>
                        <a:lnTo>
                          <a:pt x="490" y="36"/>
                        </a:lnTo>
                        <a:lnTo>
                          <a:pt x="502" y="22"/>
                        </a:lnTo>
                        <a:lnTo>
                          <a:pt x="514" y="11"/>
                        </a:lnTo>
                        <a:lnTo>
                          <a:pt x="524" y="3"/>
                        </a:lnTo>
                        <a:lnTo>
                          <a:pt x="531" y="0"/>
                        </a:lnTo>
                        <a:lnTo>
                          <a:pt x="539" y="1"/>
                        </a:lnTo>
                        <a:lnTo>
                          <a:pt x="544" y="7"/>
                        </a:lnTo>
                        <a:lnTo>
                          <a:pt x="547" y="19"/>
                        </a:lnTo>
                        <a:lnTo>
                          <a:pt x="551" y="44"/>
                        </a:lnTo>
                        <a:lnTo>
                          <a:pt x="555" y="64"/>
                        </a:lnTo>
                        <a:lnTo>
                          <a:pt x="557" y="79"/>
                        </a:lnTo>
                        <a:lnTo>
                          <a:pt x="557" y="92"/>
                        </a:lnTo>
                        <a:lnTo>
                          <a:pt x="556" y="107"/>
                        </a:lnTo>
                        <a:lnTo>
                          <a:pt x="554" y="126"/>
                        </a:lnTo>
                        <a:lnTo>
                          <a:pt x="551" y="151"/>
                        </a:lnTo>
                        <a:lnTo>
                          <a:pt x="547" y="186"/>
                        </a:lnTo>
                        <a:lnTo>
                          <a:pt x="546" y="203"/>
                        </a:lnTo>
                        <a:lnTo>
                          <a:pt x="547" y="218"/>
                        </a:lnTo>
                        <a:lnTo>
                          <a:pt x="549" y="231"/>
                        </a:lnTo>
                        <a:lnTo>
                          <a:pt x="552" y="240"/>
                        </a:lnTo>
                        <a:lnTo>
                          <a:pt x="557" y="249"/>
                        </a:lnTo>
                        <a:lnTo>
                          <a:pt x="560" y="255"/>
                        </a:lnTo>
                        <a:lnTo>
                          <a:pt x="563" y="260"/>
                        </a:lnTo>
                        <a:lnTo>
                          <a:pt x="565" y="266"/>
                        </a:lnTo>
                        <a:lnTo>
                          <a:pt x="566" y="272"/>
                        </a:lnTo>
                        <a:lnTo>
                          <a:pt x="565" y="279"/>
                        </a:lnTo>
                        <a:lnTo>
                          <a:pt x="561" y="286"/>
                        </a:lnTo>
                        <a:lnTo>
                          <a:pt x="554" y="297"/>
                        </a:lnTo>
                        <a:lnTo>
                          <a:pt x="543" y="309"/>
                        </a:lnTo>
                        <a:lnTo>
                          <a:pt x="528" y="324"/>
                        </a:lnTo>
                        <a:lnTo>
                          <a:pt x="509" y="343"/>
                        </a:lnTo>
                        <a:lnTo>
                          <a:pt x="485" y="366"/>
                        </a:lnTo>
                        <a:lnTo>
                          <a:pt x="458" y="391"/>
                        </a:lnTo>
                        <a:lnTo>
                          <a:pt x="431" y="415"/>
                        </a:lnTo>
                        <a:lnTo>
                          <a:pt x="404" y="440"/>
                        </a:lnTo>
                        <a:lnTo>
                          <a:pt x="375" y="465"/>
                        </a:lnTo>
                        <a:lnTo>
                          <a:pt x="348" y="489"/>
                        </a:lnTo>
                        <a:lnTo>
                          <a:pt x="321" y="512"/>
                        </a:lnTo>
                        <a:lnTo>
                          <a:pt x="293" y="534"/>
                        </a:lnTo>
                        <a:lnTo>
                          <a:pt x="266" y="556"/>
                        </a:lnTo>
                        <a:lnTo>
                          <a:pt x="240" y="578"/>
                        </a:lnTo>
                        <a:lnTo>
                          <a:pt x="215" y="598"/>
                        </a:lnTo>
                        <a:lnTo>
                          <a:pt x="191" y="618"/>
                        </a:lnTo>
                        <a:lnTo>
                          <a:pt x="168" y="637"/>
                        </a:lnTo>
                        <a:lnTo>
                          <a:pt x="147" y="654"/>
                        </a:lnTo>
                        <a:lnTo>
                          <a:pt x="126" y="670"/>
                        </a:lnTo>
                        <a:lnTo>
                          <a:pt x="107" y="686"/>
                        </a:lnTo>
                        <a:lnTo>
                          <a:pt x="90" y="700"/>
                        </a:lnTo>
                        <a:lnTo>
                          <a:pt x="62" y="726"/>
                        </a:lnTo>
                        <a:lnTo>
                          <a:pt x="39" y="748"/>
                        </a:lnTo>
                        <a:lnTo>
                          <a:pt x="23" y="766"/>
                        </a:lnTo>
                        <a:lnTo>
                          <a:pt x="11" y="775"/>
                        </a:lnTo>
                        <a:lnTo>
                          <a:pt x="4" y="775"/>
                        </a:lnTo>
                        <a:lnTo>
                          <a:pt x="1" y="762"/>
                        </a:lnTo>
                        <a:lnTo>
                          <a:pt x="0" y="734"/>
                        </a:lnTo>
                        <a:lnTo>
                          <a:pt x="2" y="688"/>
                        </a:lnTo>
                        <a:lnTo>
                          <a:pt x="3" y="661"/>
                        </a:lnTo>
                        <a:lnTo>
                          <a:pt x="5" y="637"/>
                        </a:lnTo>
                        <a:lnTo>
                          <a:pt x="7" y="612"/>
                        </a:lnTo>
                        <a:lnTo>
                          <a:pt x="9" y="591"/>
                        </a:lnTo>
                        <a:lnTo>
                          <a:pt x="11" y="572"/>
                        </a:lnTo>
                        <a:lnTo>
                          <a:pt x="13" y="554"/>
                        </a:lnTo>
                        <a:lnTo>
                          <a:pt x="16" y="538"/>
                        </a:lnTo>
                        <a:lnTo>
                          <a:pt x="18" y="523"/>
                        </a:lnTo>
                        <a:lnTo>
                          <a:pt x="20" y="511"/>
                        </a:lnTo>
                        <a:lnTo>
                          <a:pt x="22" y="500"/>
                        </a:lnTo>
                        <a:lnTo>
                          <a:pt x="24" y="491"/>
                        </a:lnTo>
                        <a:lnTo>
                          <a:pt x="26" y="483"/>
                        </a:lnTo>
                        <a:lnTo>
                          <a:pt x="27" y="477"/>
                        </a:lnTo>
                        <a:lnTo>
                          <a:pt x="28" y="473"/>
                        </a:lnTo>
                        <a:lnTo>
                          <a:pt x="29" y="471"/>
                        </a:lnTo>
                        <a:lnTo>
                          <a:pt x="29" y="470"/>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62" name="Freeform 281">
                    <a:extLst>
                      <a:ext uri="{FF2B5EF4-FFF2-40B4-BE49-F238E27FC236}">
                        <a16:creationId xmlns:a16="http://schemas.microsoft.com/office/drawing/2014/main" id="{C7D2E975-C739-4280-A5F8-09317D865149}"/>
                      </a:ext>
                    </a:extLst>
                  </p:cNvPr>
                  <p:cNvSpPr>
                    <a:spLocks noChangeAspect="1"/>
                  </p:cNvSpPr>
                  <p:nvPr/>
                </p:nvSpPr>
                <p:spPr bwMode="auto">
                  <a:xfrm>
                    <a:off x="1162" y="3057"/>
                    <a:ext cx="86" cy="127"/>
                  </a:xfrm>
                  <a:custGeom>
                    <a:avLst/>
                    <a:gdLst>
                      <a:gd name="T0" fmla="*/ 0 w 281"/>
                      <a:gd name="T1" fmla="*/ 0 h 412"/>
                      <a:gd name="T2" fmla="*/ 0 w 281"/>
                      <a:gd name="T3" fmla="*/ 0 h 412"/>
                      <a:gd name="T4" fmla="*/ 0 w 281"/>
                      <a:gd name="T5" fmla="*/ 0 h 412"/>
                      <a:gd name="T6" fmla="*/ 0 w 281"/>
                      <a:gd name="T7" fmla="*/ 0 h 412"/>
                      <a:gd name="T8" fmla="*/ 0 w 281"/>
                      <a:gd name="T9" fmla="*/ 0 h 412"/>
                      <a:gd name="T10" fmla="*/ 0 w 281"/>
                      <a:gd name="T11" fmla="*/ 0 h 412"/>
                      <a:gd name="T12" fmla="*/ 0 w 281"/>
                      <a:gd name="T13" fmla="*/ 0 h 412"/>
                      <a:gd name="T14" fmla="*/ 0 w 281"/>
                      <a:gd name="T15" fmla="*/ 0 h 412"/>
                      <a:gd name="T16" fmla="*/ 0 w 281"/>
                      <a:gd name="T17" fmla="*/ 0 h 412"/>
                      <a:gd name="T18" fmla="*/ 0 w 281"/>
                      <a:gd name="T19" fmla="*/ 0 h 412"/>
                      <a:gd name="T20" fmla="*/ 0 w 281"/>
                      <a:gd name="T21" fmla="*/ 0 h 412"/>
                      <a:gd name="T22" fmla="*/ 0 w 281"/>
                      <a:gd name="T23" fmla="*/ 0 h 412"/>
                      <a:gd name="T24" fmla="*/ 0 w 281"/>
                      <a:gd name="T25" fmla="*/ 0 h 412"/>
                      <a:gd name="T26" fmla="*/ 0 w 281"/>
                      <a:gd name="T27" fmla="*/ 0 h 412"/>
                      <a:gd name="T28" fmla="*/ 0 w 281"/>
                      <a:gd name="T29" fmla="*/ 0 h 412"/>
                      <a:gd name="T30" fmla="*/ 0 w 281"/>
                      <a:gd name="T31" fmla="*/ 0 h 412"/>
                      <a:gd name="T32" fmla="*/ 0 w 281"/>
                      <a:gd name="T33" fmla="*/ 0 h 412"/>
                      <a:gd name="T34" fmla="*/ 0 w 281"/>
                      <a:gd name="T35" fmla="*/ 0 h 412"/>
                      <a:gd name="T36" fmla="*/ 0 w 281"/>
                      <a:gd name="T37" fmla="*/ 0 h 412"/>
                      <a:gd name="T38" fmla="*/ 0 w 281"/>
                      <a:gd name="T39" fmla="*/ 0 h 412"/>
                      <a:gd name="T40" fmla="*/ 0 w 281"/>
                      <a:gd name="T41" fmla="*/ 0 h 412"/>
                      <a:gd name="T42" fmla="*/ 0 w 281"/>
                      <a:gd name="T43" fmla="*/ 0 h 412"/>
                      <a:gd name="T44" fmla="*/ 0 w 281"/>
                      <a:gd name="T45" fmla="*/ 0 h 412"/>
                      <a:gd name="T46" fmla="*/ 0 w 281"/>
                      <a:gd name="T47" fmla="*/ 0 h 412"/>
                      <a:gd name="T48" fmla="*/ 0 w 281"/>
                      <a:gd name="T49" fmla="*/ 0 h 412"/>
                      <a:gd name="T50" fmla="*/ 0 w 281"/>
                      <a:gd name="T51" fmla="*/ 0 h 412"/>
                      <a:gd name="T52" fmla="*/ 0 w 281"/>
                      <a:gd name="T53" fmla="*/ 0 h 412"/>
                      <a:gd name="T54" fmla="*/ 0 w 281"/>
                      <a:gd name="T55" fmla="*/ 0 h 412"/>
                      <a:gd name="T56" fmla="*/ 0 w 281"/>
                      <a:gd name="T57" fmla="*/ 0 h 412"/>
                      <a:gd name="T58" fmla="*/ 0 w 281"/>
                      <a:gd name="T59" fmla="*/ 0 h 412"/>
                      <a:gd name="T60" fmla="*/ 0 w 281"/>
                      <a:gd name="T61" fmla="*/ 0 h 412"/>
                      <a:gd name="T62" fmla="*/ 0 w 281"/>
                      <a:gd name="T63" fmla="*/ 0 h 412"/>
                      <a:gd name="T64" fmla="*/ 0 w 281"/>
                      <a:gd name="T65" fmla="*/ 0 h 412"/>
                      <a:gd name="T66" fmla="*/ 0 w 281"/>
                      <a:gd name="T67" fmla="*/ 0 h 412"/>
                      <a:gd name="T68" fmla="*/ 0 w 281"/>
                      <a:gd name="T69" fmla="*/ 0 h 412"/>
                      <a:gd name="T70" fmla="*/ 0 w 281"/>
                      <a:gd name="T71" fmla="*/ 0 h 412"/>
                      <a:gd name="T72" fmla="*/ 0 w 281"/>
                      <a:gd name="T73" fmla="*/ 0 h 412"/>
                      <a:gd name="T74" fmla="*/ 0 w 281"/>
                      <a:gd name="T75" fmla="*/ 0 h 412"/>
                      <a:gd name="T76" fmla="*/ 0 w 281"/>
                      <a:gd name="T77" fmla="*/ 0 h 412"/>
                      <a:gd name="T78" fmla="*/ 0 w 281"/>
                      <a:gd name="T79" fmla="*/ 0 h 412"/>
                      <a:gd name="T80" fmla="*/ 0 w 281"/>
                      <a:gd name="T81" fmla="*/ 0 h 412"/>
                      <a:gd name="T82" fmla="*/ 0 w 281"/>
                      <a:gd name="T83" fmla="*/ 0 h 412"/>
                      <a:gd name="T84" fmla="*/ 0 w 281"/>
                      <a:gd name="T85" fmla="*/ 0 h 412"/>
                      <a:gd name="T86" fmla="*/ 0 w 281"/>
                      <a:gd name="T87" fmla="*/ 0 h 412"/>
                      <a:gd name="T88" fmla="*/ 0 w 281"/>
                      <a:gd name="T89" fmla="*/ 0 h 412"/>
                      <a:gd name="T90" fmla="*/ 0 w 281"/>
                      <a:gd name="T91" fmla="*/ 0 h 412"/>
                      <a:gd name="T92" fmla="*/ 0 w 281"/>
                      <a:gd name="T93" fmla="*/ 0 h 412"/>
                      <a:gd name="T94" fmla="*/ 0 w 281"/>
                      <a:gd name="T95" fmla="*/ 0 h 412"/>
                      <a:gd name="T96" fmla="*/ 0 w 281"/>
                      <a:gd name="T97" fmla="*/ 0 h 412"/>
                      <a:gd name="T98" fmla="*/ 0 w 281"/>
                      <a:gd name="T99" fmla="*/ 0 h 412"/>
                      <a:gd name="T100" fmla="*/ 0 w 281"/>
                      <a:gd name="T101" fmla="*/ 0 h 412"/>
                      <a:gd name="T102" fmla="*/ 0 w 281"/>
                      <a:gd name="T103" fmla="*/ 0 h 412"/>
                      <a:gd name="T104" fmla="*/ 0 w 281"/>
                      <a:gd name="T105" fmla="*/ 0 h 412"/>
                      <a:gd name="T106" fmla="*/ 0 w 281"/>
                      <a:gd name="T107" fmla="*/ 0 h 412"/>
                      <a:gd name="T108" fmla="*/ 0 w 281"/>
                      <a:gd name="T109" fmla="*/ 0 h 412"/>
                      <a:gd name="T110" fmla="*/ 0 w 281"/>
                      <a:gd name="T111" fmla="*/ 0 h 412"/>
                      <a:gd name="T112" fmla="*/ 0 w 281"/>
                      <a:gd name="T113" fmla="*/ 0 h 41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81"/>
                      <a:gd name="T172" fmla="*/ 0 h 412"/>
                      <a:gd name="T173" fmla="*/ 281 w 281"/>
                      <a:gd name="T174" fmla="*/ 412 h 41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81" h="412">
                        <a:moveTo>
                          <a:pt x="93" y="221"/>
                        </a:moveTo>
                        <a:lnTo>
                          <a:pt x="113" y="197"/>
                        </a:lnTo>
                        <a:lnTo>
                          <a:pt x="132" y="170"/>
                        </a:lnTo>
                        <a:lnTo>
                          <a:pt x="152" y="141"/>
                        </a:lnTo>
                        <a:lnTo>
                          <a:pt x="171" y="113"/>
                        </a:lnTo>
                        <a:lnTo>
                          <a:pt x="189" y="84"/>
                        </a:lnTo>
                        <a:lnTo>
                          <a:pt x="206" y="59"/>
                        </a:lnTo>
                        <a:lnTo>
                          <a:pt x="221" y="36"/>
                        </a:lnTo>
                        <a:lnTo>
                          <a:pt x="236" y="18"/>
                        </a:lnTo>
                        <a:lnTo>
                          <a:pt x="249" y="7"/>
                        </a:lnTo>
                        <a:lnTo>
                          <a:pt x="259" y="0"/>
                        </a:lnTo>
                        <a:lnTo>
                          <a:pt x="267" y="4"/>
                        </a:lnTo>
                        <a:lnTo>
                          <a:pt x="274" y="16"/>
                        </a:lnTo>
                        <a:lnTo>
                          <a:pt x="277" y="39"/>
                        </a:lnTo>
                        <a:lnTo>
                          <a:pt x="278" y="74"/>
                        </a:lnTo>
                        <a:lnTo>
                          <a:pt x="275" y="121"/>
                        </a:lnTo>
                        <a:lnTo>
                          <a:pt x="270" y="183"/>
                        </a:lnTo>
                        <a:lnTo>
                          <a:pt x="270" y="210"/>
                        </a:lnTo>
                        <a:lnTo>
                          <a:pt x="273" y="221"/>
                        </a:lnTo>
                        <a:lnTo>
                          <a:pt x="278" y="219"/>
                        </a:lnTo>
                        <a:lnTo>
                          <a:pt x="281" y="212"/>
                        </a:lnTo>
                        <a:lnTo>
                          <a:pt x="277" y="207"/>
                        </a:lnTo>
                        <a:lnTo>
                          <a:pt x="263" y="209"/>
                        </a:lnTo>
                        <a:lnTo>
                          <a:pt x="237" y="225"/>
                        </a:lnTo>
                        <a:lnTo>
                          <a:pt x="194" y="262"/>
                        </a:lnTo>
                        <a:lnTo>
                          <a:pt x="170" y="284"/>
                        </a:lnTo>
                        <a:lnTo>
                          <a:pt x="149" y="303"/>
                        </a:lnTo>
                        <a:lnTo>
                          <a:pt x="131" y="317"/>
                        </a:lnTo>
                        <a:lnTo>
                          <a:pt x="116" y="330"/>
                        </a:lnTo>
                        <a:lnTo>
                          <a:pt x="105" y="339"/>
                        </a:lnTo>
                        <a:lnTo>
                          <a:pt x="94" y="347"/>
                        </a:lnTo>
                        <a:lnTo>
                          <a:pt x="86" y="353"/>
                        </a:lnTo>
                        <a:lnTo>
                          <a:pt x="78" y="357"/>
                        </a:lnTo>
                        <a:lnTo>
                          <a:pt x="71" y="361"/>
                        </a:lnTo>
                        <a:lnTo>
                          <a:pt x="65" y="365"/>
                        </a:lnTo>
                        <a:lnTo>
                          <a:pt x="58" y="370"/>
                        </a:lnTo>
                        <a:lnTo>
                          <a:pt x="50" y="375"/>
                        </a:lnTo>
                        <a:lnTo>
                          <a:pt x="43" y="380"/>
                        </a:lnTo>
                        <a:lnTo>
                          <a:pt x="34" y="389"/>
                        </a:lnTo>
                        <a:lnTo>
                          <a:pt x="22" y="398"/>
                        </a:lnTo>
                        <a:lnTo>
                          <a:pt x="8" y="409"/>
                        </a:lnTo>
                        <a:lnTo>
                          <a:pt x="5" y="412"/>
                        </a:lnTo>
                        <a:lnTo>
                          <a:pt x="3" y="411"/>
                        </a:lnTo>
                        <a:lnTo>
                          <a:pt x="1" y="407"/>
                        </a:lnTo>
                        <a:lnTo>
                          <a:pt x="0" y="402"/>
                        </a:lnTo>
                        <a:lnTo>
                          <a:pt x="0" y="395"/>
                        </a:lnTo>
                        <a:lnTo>
                          <a:pt x="1" y="385"/>
                        </a:lnTo>
                        <a:lnTo>
                          <a:pt x="4" y="374"/>
                        </a:lnTo>
                        <a:lnTo>
                          <a:pt x="7" y="361"/>
                        </a:lnTo>
                        <a:lnTo>
                          <a:pt x="13" y="348"/>
                        </a:lnTo>
                        <a:lnTo>
                          <a:pt x="19" y="332"/>
                        </a:lnTo>
                        <a:lnTo>
                          <a:pt x="27" y="315"/>
                        </a:lnTo>
                        <a:lnTo>
                          <a:pt x="37" y="297"/>
                        </a:lnTo>
                        <a:lnTo>
                          <a:pt x="48" y="279"/>
                        </a:lnTo>
                        <a:lnTo>
                          <a:pt x="61" y="261"/>
                        </a:lnTo>
                        <a:lnTo>
                          <a:pt x="77" y="241"/>
                        </a:lnTo>
                        <a:lnTo>
                          <a:pt x="93" y="221"/>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63" name="Freeform 282">
                    <a:extLst>
                      <a:ext uri="{FF2B5EF4-FFF2-40B4-BE49-F238E27FC236}">
                        <a16:creationId xmlns:a16="http://schemas.microsoft.com/office/drawing/2014/main" id="{858DA9FF-3FE0-4012-837A-E0CE024F63FD}"/>
                      </a:ext>
                    </a:extLst>
                  </p:cNvPr>
                  <p:cNvSpPr>
                    <a:spLocks noChangeAspect="1"/>
                  </p:cNvSpPr>
                  <p:nvPr/>
                </p:nvSpPr>
                <p:spPr bwMode="auto">
                  <a:xfrm>
                    <a:off x="1317" y="2601"/>
                    <a:ext cx="132" cy="344"/>
                  </a:xfrm>
                  <a:custGeom>
                    <a:avLst/>
                    <a:gdLst>
                      <a:gd name="T0" fmla="*/ 0 w 431"/>
                      <a:gd name="T1" fmla="*/ 0 h 1118"/>
                      <a:gd name="T2" fmla="*/ 0 w 431"/>
                      <a:gd name="T3" fmla="*/ 0 h 1118"/>
                      <a:gd name="T4" fmla="*/ 0 w 431"/>
                      <a:gd name="T5" fmla="*/ 0 h 1118"/>
                      <a:gd name="T6" fmla="*/ 0 w 431"/>
                      <a:gd name="T7" fmla="*/ 0 h 1118"/>
                      <a:gd name="T8" fmla="*/ 0 w 431"/>
                      <a:gd name="T9" fmla="*/ 0 h 1118"/>
                      <a:gd name="T10" fmla="*/ 0 w 431"/>
                      <a:gd name="T11" fmla="*/ 0 h 1118"/>
                      <a:gd name="T12" fmla="*/ 0 w 431"/>
                      <a:gd name="T13" fmla="*/ 0 h 1118"/>
                      <a:gd name="T14" fmla="*/ 0 w 431"/>
                      <a:gd name="T15" fmla="*/ 0 h 1118"/>
                      <a:gd name="T16" fmla="*/ 0 w 431"/>
                      <a:gd name="T17" fmla="*/ 0 h 1118"/>
                      <a:gd name="T18" fmla="*/ 0 w 431"/>
                      <a:gd name="T19" fmla="*/ 0 h 1118"/>
                      <a:gd name="T20" fmla="*/ 0 w 431"/>
                      <a:gd name="T21" fmla="*/ 0 h 1118"/>
                      <a:gd name="T22" fmla="*/ 0 w 431"/>
                      <a:gd name="T23" fmla="*/ 0 h 1118"/>
                      <a:gd name="T24" fmla="*/ 0 w 431"/>
                      <a:gd name="T25" fmla="*/ 0 h 1118"/>
                      <a:gd name="T26" fmla="*/ 0 w 431"/>
                      <a:gd name="T27" fmla="*/ 0 h 1118"/>
                      <a:gd name="T28" fmla="*/ 0 w 431"/>
                      <a:gd name="T29" fmla="*/ 0 h 1118"/>
                      <a:gd name="T30" fmla="*/ 0 w 431"/>
                      <a:gd name="T31" fmla="*/ 0 h 1118"/>
                      <a:gd name="T32" fmla="*/ 0 w 431"/>
                      <a:gd name="T33" fmla="*/ 0 h 1118"/>
                      <a:gd name="T34" fmla="*/ 0 w 431"/>
                      <a:gd name="T35" fmla="*/ 0 h 1118"/>
                      <a:gd name="T36" fmla="*/ 0 w 431"/>
                      <a:gd name="T37" fmla="*/ 0 h 1118"/>
                      <a:gd name="T38" fmla="*/ 0 w 431"/>
                      <a:gd name="T39" fmla="*/ 0 h 1118"/>
                      <a:gd name="T40" fmla="*/ 0 w 431"/>
                      <a:gd name="T41" fmla="*/ 0 h 1118"/>
                      <a:gd name="T42" fmla="*/ 0 w 431"/>
                      <a:gd name="T43" fmla="*/ 0 h 1118"/>
                      <a:gd name="T44" fmla="*/ 0 w 431"/>
                      <a:gd name="T45" fmla="*/ 0 h 1118"/>
                      <a:gd name="T46" fmla="*/ 0 w 431"/>
                      <a:gd name="T47" fmla="*/ 0 h 1118"/>
                      <a:gd name="T48" fmla="*/ 0 w 431"/>
                      <a:gd name="T49" fmla="*/ 0 h 1118"/>
                      <a:gd name="T50" fmla="*/ 0 w 431"/>
                      <a:gd name="T51" fmla="*/ 0 h 1118"/>
                      <a:gd name="T52" fmla="*/ 0 w 431"/>
                      <a:gd name="T53" fmla="*/ 0 h 1118"/>
                      <a:gd name="T54" fmla="*/ 0 w 431"/>
                      <a:gd name="T55" fmla="*/ 0 h 1118"/>
                      <a:gd name="T56" fmla="*/ 0 w 431"/>
                      <a:gd name="T57" fmla="*/ 0 h 1118"/>
                      <a:gd name="T58" fmla="*/ 0 w 431"/>
                      <a:gd name="T59" fmla="*/ 0 h 1118"/>
                      <a:gd name="T60" fmla="*/ 0 w 431"/>
                      <a:gd name="T61" fmla="*/ 0 h 1118"/>
                      <a:gd name="T62" fmla="*/ 0 w 431"/>
                      <a:gd name="T63" fmla="*/ 0 h 1118"/>
                      <a:gd name="T64" fmla="*/ 0 w 431"/>
                      <a:gd name="T65" fmla="*/ 0 h 1118"/>
                      <a:gd name="T66" fmla="*/ 0 w 431"/>
                      <a:gd name="T67" fmla="*/ 0 h 1118"/>
                      <a:gd name="T68" fmla="*/ 0 w 431"/>
                      <a:gd name="T69" fmla="*/ 0 h 1118"/>
                      <a:gd name="T70" fmla="*/ 0 w 431"/>
                      <a:gd name="T71" fmla="*/ 0 h 1118"/>
                      <a:gd name="T72" fmla="*/ 0 w 431"/>
                      <a:gd name="T73" fmla="*/ 0 h 1118"/>
                      <a:gd name="T74" fmla="*/ 0 w 431"/>
                      <a:gd name="T75" fmla="*/ 0 h 1118"/>
                      <a:gd name="T76" fmla="*/ 0 w 431"/>
                      <a:gd name="T77" fmla="*/ 0 h 1118"/>
                      <a:gd name="T78" fmla="*/ 0 w 431"/>
                      <a:gd name="T79" fmla="*/ 0 h 1118"/>
                      <a:gd name="T80" fmla="*/ 0 w 431"/>
                      <a:gd name="T81" fmla="*/ 0 h 1118"/>
                      <a:gd name="T82" fmla="*/ 0 w 431"/>
                      <a:gd name="T83" fmla="*/ 0 h 1118"/>
                      <a:gd name="T84" fmla="*/ 0 w 431"/>
                      <a:gd name="T85" fmla="*/ 0 h 111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1"/>
                      <a:gd name="T130" fmla="*/ 0 h 1118"/>
                      <a:gd name="T131" fmla="*/ 431 w 431"/>
                      <a:gd name="T132" fmla="*/ 1118 h 111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1" h="1118">
                        <a:moveTo>
                          <a:pt x="0" y="250"/>
                        </a:moveTo>
                        <a:lnTo>
                          <a:pt x="17" y="238"/>
                        </a:lnTo>
                        <a:lnTo>
                          <a:pt x="33" y="226"/>
                        </a:lnTo>
                        <a:lnTo>
                          <a:pt x="49" y="214"/>
                        </a:lnTo>
                        <a:lnTo>
                          <a:pt x="64" y="202"/>
                        </a:lnTo>
                        <a:lnTo>
                          <a:pt x="79" y="192"/>
                        </a:lnTo>
                        <a:lnTo>
                          <a:pt x="94" y="181"/>
                        </a:lnTo>
                        <a:lnTo>
                          <a:pt x="108" y="171"/>
                        </a:lnTo>
                        <a:lnTo>
                          <a:pt x="122" y="160"/>
                        </a:lnTo>
                        <a:lnTo>
                          <a:pt x="135" y="151"/>
                        </a:lnTo>
                        <a:lnTo>
                          <a:pt x="146" y="142"/>
                        </a:lnTo>
                        <a:lnTo>
                          <a:pt x="158" y="134"/>
                        </a:lnTo>
                        <a:lnTo>
                          <a:pt x="168" y="126"/>
                        </a:lnTo>
                        <a:lnTo>
                          <a:pt x="178" y="119"/>
                        </a:lnTo>
                        <a:lnTo>
                          <a:pt x="186" y="113"/>
                        </a:lnTo>
                        <a:lnTo>
                          <a:pt x="192" y="108"/>
                        </a:lnTo>
                        <a:lnTo>
                          <a:pt x="199" y="103"/>
                        </a:lnTo>
                        <a:lnTo>
                          <a:pt x="202" y="102"/>
                        </a:lnTo>
                        <a:lnTo>
                          <a:pt x="204" y="107"/>
                        </a:lnTo>
                        <a:lnTo>
                          <a:pt x="205" y="114"/>
                        </a:lnTo>
                        <a:lnTo>
                          <a:pt x="207" y="121"/>
                        </a:lnTo>
                        <a:lnTo>
                          <a:pt x="210" y="128"/>
                        </a:lnTo>
                        <a:lnTo>
                          <a:pt x="214" y="131"/>
                        </a:lnTo>
                        <a:lnTo>
                          <a:pt x="222" y="130"/>
                        </a:lnTo>
                        <a:lnTo>
                          <a:pt x="233" y="121"/>
                        </a:lnTo>
                        <a:lnTo>
                          <a:pt x="253" y="102"/>
                        </a:lnTo>
                        <a:lnTo>
                          <a:pt x="272" y="85"/>
                        </a:lnTo>
                        <a:lnTo>
                          <a:pt x="290" y="68"/>
                        </a:lnTo>
                        <a:lnTo>
                          <a:pt x="306" y="52"/>
                        </a:lnTo>
                        <a:lnTo>
                          <a:pt x="320" y="39"/>
                        </a:lnTo>
                        <a:lnTo>
                          <a:pt x="333" y="27"/>
                        </a:lnTo>
                        <a:lnTo>
                          <a:pt x="344" y="17"/>
                        </a:lnTo>
                        <a:lnTo>
                          <a:pt x="356" y="9"/>
                        </a:lnTo>
                        <a:lnTo>
                          <a:pt x="364" y="4"/>
                        </a:lnTo>
                        <a:lnTo>
                          <a:pt x="373" y="1"/>
                        </a:lnTo>
                        <a:lnTo>
                          <a:pt x="380" y="0"/>
                        </a:lnTo>
                        <a:lnTo>
                          <a:pt x="386" y="1"/>
                        </a:lnTo>
                        <a:lnTo>
                          <a:pt x="392" y="5"/>
                        </a:lnTo>
                        <a:lnTo>
                          <a:pt x="396" y="12"/>
                        </a:lnTo>
                        <a:lnTo>
                          <a:pt x="399" y="22"/>
                        </a:lnTo>
                        <a:lnTo>
                          <a:pt x="402" y="35"/>
                        </a:lnTo>
                        <a:lnTo>
                          <a:pt x="404" y="53"/>
                        </a:lnTo>
                        <a:lnTo>
                          <a:pt x="407" y="76"/>
                        </a:lnTo>
                        <a:lnTo>
                          <a:pt x="410" y="104"/>
                        </a:lnTo>
                        <a:lnTo>
                          <a:pt x="414" y="137"/>
                        </a:lnTo>
                        <a:lnTo>
                          <a:pt x="417" y="173"/>
                        </a:lnTo>
                        <a:lnTo>
                          <a:pt x="419" y="210"/>
                        </a:lnTo>
                        <a:lnTo>
                          <a:pt x="422" y="251"/>
                        </a:lnTo>
                        <a:lnTo>
                          <a:pt x="424" y="292"/>
                        </a:lnTo>
                        <a:lnTo>
                          <a:pt x="427" y="334"/>
                        </a:lnTo>
                        <a:lnTo>
                          <a:pt x="428" y="376"/>
                        </a:lnTo>
                        <a:lnTo>
                          <a:pt x="430" y="416"/>
                        </a:lnTo>
                        <a:lnTo>
                          <a:pt x="430" y="455"/>
                        </a:lnTo>
                        <a:lnTo>
                          <a:pt x="431" y="490"/>
                        </a:lnTo>
                        <a:lnTo>
                          <a:pt x="430" y="523"/>
                        </a:lnTo>
                        <a:lnTo>
                          <a:pt x="429" y="551"/>
                        </a:lnTo>
                        <a:lnTo>
                          <a:pt x="427" y="574"/>
                        </a:lnTo>
                        <a:lnTo>
                          <a:pt x="424" y="594"/>
                        </a:lnTo>
                        <a:lnTo>
                          <a:pt x="420" y="614"/>
                        </a:lnTo>
                        <a:lnTo>
                          <a:pt x="414" y="633"/>
                        </a:lnTo>
                        <a:lnTo>
                          <a:pt x="407" y="652"/>
                        </a:lnTo>
                        <a:lnTo>
                          <a:pt x="399" y="671"/>
                        </a:lnTo>
                        <a:lnTo>
                          <a:pt x="389" y="690"/>
                        </a:lnTo>
                        <a:lnTo>
                          <a:pt x="378" y="707"/>
                        </a:lnTo>
                        <a:lnTo>
                          <a:pt x="366" y="726"/>
                        </a:lnTo>
                        <a:lnTo>
                          <a:pt x="352" y="745"/>
                        </a:lnTo>
                        <a:lnTo>
                          <a:pt x="337" y="765"/>
                        </a:lnTo>
                        <a:lnTo>
                          <a:pt x="319" y="785"/>
                        </a:lnTo>
                        <a:lnTo>
                          <a:pt x="300" y="805"/>
                        </a:lnTo>
                        <a:lnTo>
                          <a:pt x="280" y="827"/>
                        </a:lnTo>
                        <a:lnTo>
                          <a:pt x="258" y="849"/>
                        </a:lnTo>
                        <a:lnTo>
                          <a:pt x="234" y="872"/>
                        </a:lnTo>
                        <a:lnTo>
                          <a:pt x="208" y="896"/>
                        </a:lnTo>
                        <a:lnTo>
                          <a:pt x="165" y="936"/>
                        </a:lnTo>
                        <a:lnTo>
                          <a:pt x="141" y="960"/>
                        </a:lnTo>
                        <a:lnTo>
                          <a:pt x="128" y="973"/>
                        </a:lnTo>
                        <a:lnTo>
                          <a:pt x="124" y="978"/>
                        </a:lnTo>
                        <a:lnTo>
                          <a:pt x="123" y="980"/>
                        </a:lnTo>
                        <a:lnTo>
                          <a:pt x="119" y="984"/>
                        </a:lnTo>
                        <a:lnTo>
                          <a:pt x="106" y="995"/>
                        </a:lnTo>
                        <a:lnTo>
                          <a:pt x="81" y="1015"/>
                        </a:lnTo>
                        <a:lnTo>
                          <a:pt x="65" y="1028"/>
                        </a:lnTo>
                        <a:lnTo>
                          <a:pt x="53" y="1043"/>
                        </a:lnTo>
                        <a:lnTo>
                          <a:pt x="42" y="1057"/>
                        </a:lnTo>
                        <a:lnTo>
                          <a:pt x="34" y="1070"/>
                        </a:lnTo>
                        <a:lnTo>
                          <a:pt x="28" y="1083"/>
                        </a:lnTo>
                        <a:lnTo>
                          <a:pt x="24" y="1094"/>
                        </a:lnTo>
                        <a:lnTo>
                          <a:pt x="20" y="1104"/>
                        </a:lnTo>
                        <a:lnTo>
                          <a:pt x="18" y="1111"/>
                        </a:lnTo>
                        <a:lnTo>
                          <a:pt x="17" y="1115"/>
                        </a:lnTo>
                        <a:lnTo>
                          <a:pt x="17" y="1118"/>
                        </a:lnTo>
                        <a:lnTo>
                          <a:pt x="18" y="1115"/>
                        </a:lnTo>
                        <a:lnTo>
                          <a:pt x="19" y="1110"/>
                        </a:lnTo>
                        <a:lnTo>
                          <a:pt x="20" y="1101"/>
                        </a:lnTo>
                        <a:lnTo>
                          <a:pt x="22" y="1086"/>
                        </a:lnTo>
                        <a:lnTo>
                          <a:pt x="25" y="1067"/>
                        </a:lnTo>
                        <a:lnTo>
                          <a:pt x="26" y="1042"/>
                        </a:lnTo>
                        <a:lnTo>
                          <a:pt x="27" y="1026"/>
                        </a:lnTo>
                        <a:lnTo>
                          <a:pt x="27" y="1008"/>
                        </a:lnTo>
                        <a:lnTo>
                          <a:pt x="27" y="989"/>
                        </a:lnTo>
                        <a:lnTo>
                          <a:pt x="27" y="965"/>
                        </a:lnTo>
                        <a:lnTo>
                          <a:pt x="27" y="940"/>
                        </a:lnTo>
                        <a:lnTo>
                          <a:pt x="26" y="914"/>
                        </a:lnTo>
                        <a:lnTo>
                          <a:pt x="26" y="886"/>
                        </a:lnTo>
                        <a:lnTo>
                          <a:pt x="25" y="855"/>
                        </a:lnTo>
                        <a:lnTo>
                          <a:pt x="24" y="825"/>
                        </a:lnTo>
                        <a:lnTo>
                          <a:pt x="24" y="792"/>
                        </a:lnTo>
                        <a:lnTo>
                          <a:pt x="22" y="760"/>
                        </a:lnTo>
                        <a:lnTo>
                          <a:pt x="20" y="726"/>
                        </a:lnTo>
                        <a:lnTo>
                          <a:pt x="19" y="692"/>
                        </a:lnTo>
                        <a:lnTo>
                          <a:pt x="18" y="658"/>
                        </a:lnTo>
                        <a:lnTo>
                          <a:pt x="17" y="624"/>
                        </a:lnTo>
                        <a:lnTo>
                          <a:pt x="16" y="590"/>
                        </a:lnTo>
                        <a:lnTo>
                          <a:pt x="14" y="556"/>
                        </a:lnTo>
                        <a:lnTo>
                          <a:pt x="13" y="524"/>
                        </a:lnTo>
                        <a:lnTo>
                          <a:pt x="12" y="492"/>
                        </a:lnTo>
                        <a:lnTo>
                          <a:pt x="10" y="461"/>
                        </a:lnTo>
                        <a:lnTo>
                          <a:pt x="9" y="432"/>
                        </a:lnTo>
                        <a:lnTo>
                          <a:pt x="8" y="404"/>
                        </a:lnTo>
                        <a:lnTo>
                          <a:pt x="7" y="377"/>
                        </a:lnTo>
                        <a:lnTo>
                          <a:pt x="6" y="353"/>
                        </a:lnTo>
                        <a:lnTo>
                          <a:pt x="5" y="331"/>
                        </a:lnTo>
                        <a:lnTo>
                          <a:pt x="4" y="311"/>
                        </a:lnTo>
                        <a:lnTo>
                          <a:pt x="3" y="293"/>
                        </a:lnTo>
                        <a:lnTo>
                          <a:pt x="2" y="279"/>
                        </a:lnTo>
                        <a:lnTo>
                          <a:pt x="2" y="266"/>
                        </a:lnTo>
                        <a:lnTo>
                          <a:pt x="0" y="258"/>
                        </a:lnTo>
                        <a:lnTo>
                          <a:pt x="0" y="252"/>
                        </a:lnTo>
                        <a:lnTo>
                          <a:pt x="0" y="250"/>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64" name="Freeform 283">
                    <a:extLst>
                      <a:ext uri="{FF2B5EF4-FFF2-40B4-BE49-F238E27FC236}">
                        <a16:creationId xmlns:a16="http://schemas.microsoft.com/office/drawing/2014/main" id="{E18EADB3-F5EE-41A7-8E5F-74AF316A5455}"/>
                      </a:ext>
                    </a:extLst>
                  </p:cNvPr>
                  <p:cNvSpPr>
                    <a:spLocks noChangeAspect="1" noEditPoints="1"/>
                  </p:cNvSpPr>
                  <p:nvPr/>
                </p:nvSpPr>
                <p:spPr bwMode="auto">
                  <a:xfrm>
                    <a:off x="1016" y="2524"/>
                    <a:ext cx="484" cy="662"/>
                  </a:xfrm>
                  <a:custGeom>
                    <a:avLst/>
                    <a:gdLst>
                      <a:gd name="T0" fmla="*/ 0 w 1572"/>
                      <a:gd name="T1" fmla="*/ 0 h 2152"/>
                      <a:gd name="T2" fmla="*/ 0 w 1572"/>
                      <a:gd name="T3" fmla="*/ 0 h 2152"/>
                      <a:gd name="T4" fmla="*/ 0 w 1572"/>
                      <a:gd name="T5" fmla="*/ 0 h 2152"/>
                      <a:gd name="T6" fmla="*/ 0 w 1572"/>
                      <a:gd name="T7" fmla="*/ 0 h 2152"/>
                      <a:gd name="T8" fmla="*/ 0 w 1572"/>
                      <a:gd name="T9" fmla="*/ 0 h 2152"/>
                      <a:gd name="T10" fmla="*/ 0 w 1572"/>
                      <a:gd name="T11" fmla="*/ 0 h 2152"/>
                      <a:gd name="T12" fmla="*/ 0 w 1572"/>
                      <a:gd name="T13" fmla="*/ 0 h 2152"/>
                      <a:gd name="T14" fmla="*/ 0 w 1572"/>
                      <a:gd name="T15" fmla="*/ 0 h 2152"/>
                      <a:gd name="T16" fmla="*/ 0 w 1572"/>
                      <a:gd name="T17" fmla="*/ 0 h 2152"/>
                      <a:gd name="T18" fmla="*/ 0 w 1572"/>
                      <a:gd name="T19" fmla="*/ 0 h 2152"/>
                      <a:gd name="T20" fmla="*/ 0 w 1572"/>
                      <a:gd name="T21" fmla="*/ 0 h 2152"/>
                      <a:gd name="T22" fmla="*/ 0 w 1572"/>
                      <a:gd name="T23" fmla="*/ 0 h 2152"/>
                      <a:gd name="T24" fmla="*/ 0 w 1572"/>
                      <a:gd name="T25" fmla="*/ 0 h 2152"/>
                      <a:gd name="T26" fmla="*/ 0 w 1572"/>
                      <a:gd name="T27" fmla="*/ 0 h 2152"/>
                      <a:gd name="T28" fmla="*/ 0 w 1572"/>
                      <a:gd name="T29" fmla="*/ 0 h 2152"/>
                      <a:gd name="T30" fmla="*/ 0 w 1572"/>
                      <a:gd name="T31" fmla="*/ 0 h 2152"/>
                      <a:gd name="T32" fmla="*/ 0 w 1572"/>
                      <a:gd name="T33" fmla="*/ 0 h 2152"/>
                      <a:gd name="T34" fmla="*/ 0 w 1572"/>
                      <a:gd name="T35" fmla="*/ 0 h 2152"/>
                      <a:gd name="T36" fmla="*/ 0 w 1572"/>
                      <a:gd name="T37" fmla="*/ 0 h 2152"/>
                      <a:gd name="T38" fmla="*/ 0 w 1572"/>
                      <a:gd name="T39" fmla="*/ 0 h 2152"/>
                      <a:gd name="T40" fmla="*/ 0 w 1572"/>
                      <a:gd name="T41" fmla="*/ 0 h 2152"/>
                      <a:gd name="T42" fmla="*/ 0 w 1572"/>
                      <a:gd name="T43" fmla="*/ 0 h 2152"/>
                      <a:gd name="T44" fmla="*/ 0 w 1572"/>
                      <a:gd name="T45" fmla="*/ 0 h 2152"/>
                      <a:gd name="T46" fmla="*/ 0 w 1572"/>
                      <a:gd name="T47" fmla="*/ 0 h 2152"/>
                      <a:gd name="T48" fmla="*/ 0 w 1572"/>
                      <a:gd name="T49" fmla="*/ 0 h 2152"/>
                      <a:gd name="T50" fmla="*/ 0 w 1572"/>
                      <a:gd name="T51" fmla="*/ 0 h 2152"/>
                      <a:gd name="T52" fmla="*/ 0 w 1572"/>
                      <a:gd name="T53" fmla="*/ 0 h 2152"/>
                      <a:gd name="T54" fmla="*/ 0 w 1572"/>
                      <a:gd name="T55" fmla="*/ 0 h 2152"/>
                      <a:gd name="T56" fmla="*/ 0 w 1572"/>
                      <a:gd name="T57" fmla="*/ 0 h 2152"/>
                      <a:gd name="T58" fmla="*/ 0 w 1572"/>
                      <a:gd name="T59" fmla="*/ 0 h 2152"/>
                      <a:gd name="T60" fmla="*/ 0 w 1572"/>
                      <a:gd name="T61" fmla="*/ 0 h 2152"/>
                      <a:gd name="T62" fmla="*/ 0 w 1572"/>
                      <a:gd name="T63" fmla="*/ 0 h 2152"/>
                      <a:gd name="T64" fmla="*/ 0 w 1572"/>
                      <a:gd name="T65" fmla="*/ 0 h 2152"/>
                      <a:gd name="T66" fmla="*/ 0 w 1572"/>
                      <a:gd name="T67" fmla="*/ 0 h 2152"/>
                      <a:gd name="T68" fmla="*/ 0 w 1572"/>
                      <a:gd name="T69" fmla="*/ 0 h 2152"/>
                      <a:gd name="T70" fmla="*/ 0 w 1572"/>
                      <a:gd name="T71" fmla="*/ 0 h 2152"/>
                      <a:gd name="T72" fmla="*/ 0 w 1572"/>
                      <a:gd name="T73" fmla="*/ 0 h 2152"/>
                      <a:gd name="T74" fmla="*/ 0 w 1572"/>
                      <a:gd name="T75" fmla="*/ 0 h 2152"/>
                      <a:gd name="T76" fmla="*/ 0 w 1572"/>
                      <a:gd name="T77" fmla="*/ 0 h 2152"/>
                      <a:gd name="T78" fmla="*/ 0 w 1572"/>
                      <a:gd name="T79" fmla="*/ 0 h 2152"/>
                      <a:gd name="T80" fmla="*/ 0 w 1572"/>
                      <a:gd name="T81" fmla="*/ 0 h 2152"/>
                      <a:gd name="T82" fmla="*/ 0 w 1572"/>
                      <a:gd name="T83" fmla="*/ 0 h 2152"/>
                      <a:gd name="T84" fmla="*/ 0 w 1572"/>
                      <a:gd name="T85" fmla="*/ 0 h 2152"/>
                      <a:gd name="T86" fmla="*/ 0 w 1572"/>
                      <a:gd name="T87" fmla="*/ 0 h 2152"/>
                      <a:gd name="T88" fmla="*/ 0 w 1572"/>
                      <a:gd name="T89" fmla="*/ 0 h 2152"/>
                      <a:gd name="T90" fmla="*/ 0 w 1572"/>
                      <a:gd name="T91" fmla="*/ 0 h 2152"/>
                      <a:gd name="T92" fmla="*/ 0 w 1572"/>
                      <a:gd name="T93" fmla="*/ 0 h 2152"/>
                      <a:gd name="T94" fmla="*/ 0 w 1572"/>
                      <a:gd name="T95" fmla="*/ 0 h 2152"/>
                      <a:gd name="T96" fmla="*/ 0 w 1572"/>
                      <a:gd name="T97" fmla="*/ 0 h 2152"/>
                      <a:gd name="T98" fmla="*/ 0 w 1572"/>
                      <a:gd name="T99" fmla="*/ 0 h 2152"/>
                      <a:gd name="T100" fmla="*/ 0 w 1572"/>
                      <a:gd name="T101" fmla="*/ 0 h 2152"/>
                      <a:gd name="T102" fmla="*/ 0 w 1572"/>
                      <a:gd name="T103" fmla="*/ 0 h 2152"/>
                      <a:gd name="T104" fmla="*/ 0 w 1572"/>
                      <a:gd name="T105" fmla="*/ 0 h 2152"/>
                      <a:gd name="T106" fmla="*/ 0 w 1572"/>
                      <a:gd name="T107" fmla="*/ 0 h 2152"/>
                      <a:gd name="T108" fmla="*/ 0 w 1572"/>
                      <a:gd name="T109" fmla="*/ 0 h 2152"/>
                      <a:gd name="T110" fmla="*/ 0 w 1572"/>
                      <a:gd name="T111" fmla="*/ 0 h 2152"/>
                      <a:gd name="T112" fmla="*/ 0 w 1572"/>
                      <a:gd name="T113" fmla="*/ 0 h 2152"/>
                      <a:gd name="T114" fmla="*/ 0 w 1572"/>
                      <a:gd name="T115" fmla="*/ 0 h 2152"/>
                      <a:gd name="T116" fmla="*/ 0 w 1572"/>
                      <a:gd name="T117" fmla="*/ 0 h 2152"/>
                      <a:gd name="T118" fmla="*/ 0 w 1572"/>
                      <a:gd name="T119" fmla="*/ 0 h 2152"/>
                      <a:gd name="T120" fmla="*/ 0 w 1572"/>
                      <a:gd name="T121" fmla="*/ 0 h 21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72"/>
                      <a:gd name="T184" fmla="*/ 0 h 2152"/>
                      <a:gd name="T185" fmla="*/ 1572 w 1572"/>
                      <a:gd name="T186" fmla="*/ 2152 h 21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72" h="2152">
                        <a:moveTo>
                          <a:pt x="450" y="2116"/>
                        </a:moveTo>
                        <a:lnTo>
                          <a:pt x="452" y="2121"/>
                        </a:lnTo>
                        <a:lnTo>
                          <a:pt x="453" y="2125"/>
                        </a:lnTo>
                        <a:lnTo>
                          <a:pt x="454" y="2129"/>
                        </a:lnTo>
                        <a:lnTo>
                          <a:pt x="455" y="2133"/>
                        </a:lnTo>
                        <a:lnTo>
                          <a:pt x="457" y="2138"/>
                        </a:lnTo>
                        <a:lnTo>
                          <a:pt x="459" y="2141"/>
                        </a:lnTo>
                        <a:lnTo>
                          <a:pt x="463" y="2145"/>
                        </a:lnTo>
                        <a:lnTo>
                          <a:pt x="468" y="2148"/>
                        </a:lnTo>
                        <a:lnTo>
                          <a:pt x="473" y="2150"/>
                        </a:lnTo>
                        <a:lnTo>
                          <a:pt x="478" y="2151"/>
                        </a:lnTo>
                        <a:lnTo>
                          <a:pt x="484" y="2152"/>
                        </a:lnTo>
                        <a:lnTo>
                          <a:pt x="488" y="2151"/>
                        </a:lnTo>
                        <a:lnTo>
                          <a:pt x="493" y="2151"/>
                        </a:lnTo>
                        <a:lnTo>
                          <a:pt x="497" y="2150"/>
                        </a:lnTo>
                        <a:lnTo>
                          <a:pt x="500" y="2148"/>
                        </a:lnTo>
                        <a:lnTo>
                          <a:pt x="505" y="2146"/>
                        </a:lnTo>
                        <a:lnTo>
                          <a:pt x="510" y="2143"/>
                        </a:lnTo>
                        <a:lnTo>
                          <a:pt x="516" y="2139"/>
                        </a:lnTo>
                        <a:lnTo>
                          <a:pt x="526" y="2135"/>
                        </a:lnTo>
                        <a:lnTo>
                          <a:pt x="538" y="2128"/>
                        </a:lnTo>
                        <a:lnTo>
                          <a:pt x="553" y="2121"/>
                        </a:lnTo>
                        <a:lnTo>
                          <a:pt x="570" y="2109"/>
                        </a:lnTo>
                        <a:lnTo>
                          <a:pt x="589" y="2096"/>
                        </a:lnTo>
                        <a:lnTo>
                          <a:pt x="612" y="2080"/>
                        </a:lnTo>
                        <a:lnTo>
                          <a:pt x="637" y="2062"/>
                        </a:lnTo>
                        <a:lnTo>
                          <a:pt x="663" y="2045"/>
                        </a:lnTo>
                        <a:lnTo>
                          <a:pt x="690" y="2028"/>
                        </a:lnTo>
                        <a:lnTo>
                          <a:pt x="716" y="2015"/>
                        </a:lnTo>
                        <a:lnTo>
                          <a:pt x="738" y="2002"/>
                        </a:lnTo>
                        <a:lnTo>
                          <a:pt x="756" y="1994"/>
                        </a:lnTo>
                        <a:lnTo>
                          <a:pt x="769" y="1987"/>
                        </a:lnTo>
                        <a:lnTo>
                          <a:pt x="773" y="1985"/>
                        </a:lnTo>
                        <a:lnTo>
                          <a:pt x="775" y="1984"/>
                        </a:lnTo>
                        <a:lnTo>
                          <a:pt x="781" y="1980"/>
                        </a:lnTo>
                        <a:lnTo>
                          <a:pt x="790" y="1975"/>
                        </a:lnTo>
                        <a:lnTo>
                          <a:pt x="798" y="1966"/>
                        </a:lnTo>
                        <a:lnTo>
                          <a:pt x="805" y="1957"/>
                        </a:lnTo>
                        <a:lnTo>
                          <a:pt x="810" y="1946"/>
                        </a:lnTo>
                        <a:lnTo>
                          <a:pt x="810" y="1935"/>
                        </a:lnTo>
                        <a:lnTo>
                          <a:pt x="802" y="1922"/>
                        </a:lnTo>
                        <a:lnTo>
                          <a:pt x="793" y="1910"/>
                        </a:lnTo>
                        <a:lnTo>
                          <a:pt x="787" y="1898"/>
                        </a:lnTo>
                        <a:lnTo>
                          <a:pt x="782" y="1888"/>
                        </a:lnTo>
                        <a:lnTo>
                          <a:pt x="779" y="1877"/>
                        </a:lnTo>
                        <a:lnTo>
                          <a:pt x="777" y="1866"/>
                        </a:lnTo>
                        <a:lnTo>
                          <a:pt x="774" y="1853"/>
                        </a:lnTo>
                        <a:lnTo>
                          <a:pt x="772" y="1838"/>
                        </a:lnTo>
                        <a:lnTo>
                          <a:pt x="768" y="1823"/>
                        </a:lnTo>
                        <a:lnTo>
                          <a:pt x="764" y="1808"/>
                        </a:lnTo>
                        <a:lnTo>
                          <a:pt x="759" y="1799"/>
                        </a:lnTo>
                        <a:lnTo>
                          <a:pt x="757" y="1793"/>
                        </a:lnTo>
                        <a:lnTo>
                          <a:pt x="755" y="1788"/>
                        </a:lnTo>
                        <a:lnTo>
                          <a:pt x="753" y="1785"/>
                        </a:lnTo>
                        <a:lnTo>
                          <a:pt x="752" y="1779"/>
                        </a:lnTo>
                        <a:lnTo>
                          <a:pt x="751" y="1770"/>
                        </a:lnTo>
                        <a:lnTo>
                          <a:pt x="751" y="1758"/>
                        </a:lnTo>
                        <a:lnTo>
                          <a:pt x="751" y="1744"/>
                        </a:lnTo>
                        <a:lnTo>
                          <a:pt x="752" y="1734"/>
                        </a:lnTo>
                        <a:lnTo>
                          <a:pt x="753" y="1726"/>
                        </a:lnTo>
                        <a:lnTo>
                          <a:pt x="752" y="1721"/>
                        </a:lnTo>
                        <a:lnTo>
                          <a:pt x="748" y="1719"/>
                        </a:lnTo>
                        <a:lnTo>
                          <a:pt x="742" y="1717"/>
                        </a:lnTo>
                        <a:lnTo>
                          <a:pt x="731" y="1717"/>
                        </a:lnTo>
                        <a:lnTo>
                          <a:pt x="715" y="1717"/>
                        </a:lnTo>
                        <a:lnTo>
                          <a:pt x="706" y="1717"/>
                        </a:lnTo>
                        <a:lnTo>
                          <a:pt x="695" y="1716"/>
                        </a:lnTo>
                        <a:lnTo>
                          <a:pt x="684" y="1715"/>
                        </a:lnTo>
                        <a:lnTo>
                          <a:pt x="672" y="1714"/>
                        </a:lnTo>
                        <a:lnTo>
                          <a:pt x="660" y="1712"/>
                        </a:lnTo>
                        <a:lnTo>
                          <a:pt x="647" y="1710"/>
                        </a:lnTo>
                        <a:lnTo>
                          <a:pt x="634" y="1708"/>
                        </a:lnTo>
                        <a:lnTo>
                          <a:pt x="620" y="1706"/>
                        </a:lnTo>
                        <a:lnTo>
                          <a:pt x="606" y="1703"/>
                        </a:lnTo>
                        <a:lnTo>
                          <a:pt x="592" y="1701"/>
                        </a:lnTo>
                        <a:lnTo>
                          <a:pt x="577" y="1699"/>
                        </a:lnTo>
                        <a:lnTo>
                          <a:pt x="562" y="1696"/>
                        </a:lnTo>
                        <a:lnTo>
                          <a:pt x="548" y="1694"/>
                        </a:lnTo>
                        <a:lnTo>
                          <a:pt x="533" y="1691"/>
                        </a:lnTo>
                        <a:lnTo>
                          <a:pt x="518" y="1688"/>
                        </a:lnTo>
                        <a:lnTo>
                          <a:pt x="504" y="1686"/>
                        </a:lnTo>
                        <a:lnTo>
                          <a:pt x="489" y="1684"/>
                        </a:lnTo>
                        <a:lnTo>
                          <a:pt x="473" y="1681"/>
                        </a:lnTo>
                        <a:lnTo>
                          <a:pt x="457" y="1677"/>
                        </a:lnTo>
                        <a:lnTo>
                          <a:pt x="441" y="1674"/>
                        </a:lnTo>
                        <a:lnTo>
                          <a:pt x="425" y="1670"/>
                        </a:lnTo>
                        <a:lnTo>
                          <a:pt x="408" y="1665"/>
                        </a:lnTo>
                        <a:lnTo>
                          <a:pt x="391" y="1660"/>
                        </a:lnTo>
                        <a:lnTo>
                          <a:pt x="376" y="1656"/>
                        </a:lnTo>
                        <a:lnTo>
                          <a:pt x="360" y="1651"/>
                        </a:lnTo>
                        <a:lnTo>
                          <a:pt x="344" y="1646"/>
                        </a:lnTo>
                        <a:lnTo>
                          <a:pt x="328" y="1641"/>
                        </a:lnTo>
                        <a:lnTo>
                          <a:pt x="315" y="1637"/>
                        </a:lnTo>
                        <a:lnTo>
                          <a:pt x="301" y="1633"/>
                        </a:lnTo>
                        <a:lnTo>
                          <a:pt x="287" y="1630"/>
                        </a:lnTo>
                        <a:lnTo>
                          <a:pt x="276" y="1627"/>
                        </a:lnTo>
                        <a:lnTo>
                          <a:pt x="265" y="1623"/>
                        </a:lnTo>
                        <a:lnTo>
                          <a:pt x="247" y="1618"/>
                        </a:lnTo>
                        <a:lnTo>
                          <a:pt x="230" y="1613"/>
                        </a:lnTo>
                        <a:lnTo>
                          <a:pt x="214" y="1608"/>
                        </a:lnTo>
                        <a:lnTo>
                          <a:pt x="200" y="1602"/>
                        </a:lnTo>
                        <a:lnTo>
                          <a:pt x="188" y="1599"/>
                        </a:lnTo>
                        <a:lnTo>
                          <a:pt x="177" y="1597"/>
                        </a:lnTo>
                        <a:lnTo>
                          <a:pt x="168" y="1596"/>
                        </a:lnTo>
                        <a:lnTo>
                          <a:pt x="160" y="1598"/>
                        </a:lnTo>
                        <a:lnTo>
                          <a:pt x="151" y="1601"/>
                        </a:lnTo>
                        <a:lnTo>
                          <a:pt x="143" y="1607"/>
                        </a:lnTo>
                        <a:lnTo>
                          <a:pt x="135" y="1613"/>
                        </a:lnTo>
                        <a:lnTo>
                          <a:pt x="130" y="1619"/>
                        </a:lnTo>
                        <a:lnTo>
                          <a:pt x="127" y="1626"/>
                        </a:lnTo>
                        <a:lnTo>
                          <a:pt x="128" y="1632"/>
                        </a:lnTo>
                        <a:lnTo>
                          <a:pt x="133" y="1638"/>
                        </a:lnTo>
                        <a:lnTo>
                          <a:pt x="145" y="1643"/>
                        </a:lnTo>
                        <a:lnTo>
                          <a:pt x="162" y="1649"/>
                        </a:lnTo>
                        <a:lnTo>
                          <a:pt x="182" y="1655"/>
                        </a:lnTo>
                        <a:lnTo>
                          <a:pt x="206" y="1661"/>
                        </a:lnTo>
                        <a:lnTo>
                          <a:pt x="232" y="1669"/>
                        </a:lnTo>
                        <a:lnTo>
                          <a:pt x="260" y="1676"/>
                        </a:lnTo>
                        <a:lnTo>
                          <a:pt x="291" y="1684"/>
                        </a:lnTo>
                        <a:lnTo>
                          <a:pt x="323" y="1692"/>
                        </a:lnTo>
                        <a:lnTo>
                          <a:pt x="355" y="1700"/>
                        </a:lnTo>
                        <a:lnTo>
                          <a:pt x="387" y="1707"/>
                        </a:lnTo>
                        <a:lnTo>
                          <a:pt x="419" y="1715"/>
                        </a:lnTo>
                        <a:lnTo>
                          <a:pt x="450" y="1722"/>
                        </a:lnTo>
                        <a:lnTo>
                          <a:pt x="479" y="1729"/>
                        </a:lnTo>
                        <a:lnTo>
                          <a:pt x="507" y="1735"/>
                        </a:lnTo>
                        <a:lnTo>
                          <a:pt x="531" y="1740"/>
                        </a:lnTo>
                        <a:lnTo>
                          <a:pt x="552" y="1745"/>
                        </a:lnTo>
                        <a:lnTo>
                          <a:pt x="570" y="1748"/>
                        </a:lnTo>
                        <a:lnTo>
                          <a:pt x="595" y="1752"/>
                        </a:lnTo>
                        <a:lnTo>
                          <a:pt x="617" y="1755"/>
                        </a:lnTo>
                        <a:lnTo>
                          <a:pt x="635" y="1757"/>
                        </a:lnTo>
                        <a:lnTo>
                          <a:pt x="649" y="1760"/>
                        </a:lnTo>
                        <a:lnTo>
                          <a:pt x="662" y="1764"/>
                        </a:lnTo>
                        <a:lnTo>
                          <a:pt x="673" y="1770"/>
                        </a:lnTo>
                        <a:lnTo>
                          <a:pt x="683" y="1780"/>
                        </a:lnTo>
                        <a:lnTo>
                          <a:pt x="692" y="1794"/>
                        </a:lnTo>
                        <a:lnTo>
                          <a:pt x="701" y="1809"/>
                        </a:lnTo>
                        <a:lnTo>
                          <a:pt x="707" y="1820"/>
                        </a:lnTo>
                        <a:lnTo>
                          <a:pt x="712" y="1828"/>
                        </a:lnTo>
                        <a:lnTo>
                          <a:pt x="715" y="1834"/>
                        </a:lnTo>
                        <a:lnTo>
                          <a:pt x="718" y="1840"/>
                        </a:lnTo>
                        <a:lnTo>
                          <a:pt x="720" y="1849"/>
                        </a:lnTo>
                        <a:lnTo>
                          <a:pt x="721" y="1858"/>
                        </a:lnTo>
                        <a:lnTo>
                          <a:pt x="722" y="1873"/>
                        </a:lnTo>
                        <a:lnTo>
                          <a:pt x="724" y="1888"/>
                        </a:lnTo>
                        <a:lnTo>
                          <a:pt x="728" y="1898"/>
                        </a:lnTo>
                        <a:lnTo>
                          <a:pt x="732" y="1907"/>
                        </a:lnTo>
                        <a:lnTo>
                          <a:pt x="735" y="1914"/>
                        </a:lnTo>
                        <a:lnTo>
                          <a:pt x="735" y="1920"/>
                        </a:lnTo>
                        <a:lnTo>
                          <a:pt x="731" y="1929"/>
                        </a:lnTo>
                        <a:lnTo>
                          <a:pt x="721" y="1938"/>
                        </a:lnTo>
                        <a:lnTo>
                          <a:pt x="702" y="1951"/>
                        </a:lnTo>
                        <a:lnTo>
                          <a:pt x="682" y="1963"/>
                        </a:lnTo>
                        <a:lnTo>
                          <a:pt x="667" y="1973"/>
                        </a:lnTo>
                        <a:lnTo>
                          <a:pt x="656" y="1980"/>
                        </a:lnTo>
                        <a:lnTo>
                          <a:pt x="646" y="1986"/>
                        </a:lnTo>
                        <a:lnTo>
                          <a:pt x="636" y="1993"/>
                        </a:lnTo>
                        <a:lnTo>
                          <a:pt x="623" y="2000"/>
                        </a:lnTo>
                        <a:lnTo>
                          <a:pt x="607" y="2009"/>
                        </a:lnTo>
                        <a:lnTo>
                          <a:pt x="585" y="2022"/>
                        </a:lnTo>
                        <a:lnTo>
                          <a:pt x="576" y="2027"/>
                        </a:lnTo>
                        <a:lnTo>
                          <a:pt x="565" y="2035"/>
                        </a:lnTo>
                        <a:lnTo>
                          <a:pt x="554" y="2042"/>
                        </a:lnTo>
                        <a:lnTo>
                          <a:pt x="543" y="2049"/>
                        </a:lnTo>
                        <a:lnTo>
                          <a:pt x="533" y="2058"/>
                        </a:lnTo>
                        <a:lnTo>
                          <a:pt x="523" y="2065"/>
                        </a:lnTo>
                        <a:lnTo>
                          <a:pt x="514" y="2071"/>
                        </a:lnTo>
                        <a:lnTo>
                          <a:pt x="507" y="2076"/>
                        </a:lnTo>
                        <a:lnTo>
                          <a:pt x="495" y="2085"/>
                        </a:lnTo>
                        <a:lnTo>
                          <a:pt x="485" y="2092"/>
                        </a:lnTo>
                        <a:lnTo>
                          <a:pt x="475" y="2100"/>
                        </a:lnTo>
                        <a:lnTo>
                          <a:pt x="468" y="2106"/>
                        </a:lnTo>
                        <a:lnTo>
                          <a:pt x="461" y="2111"/>
                        </a:lnTo>
                        <a:lnTo>
                          <a:pt x="455" y="2115"/>
                        </a:lnTo>
                        <a:lnTo>
                          <a:pt x="451" y="2117"/>
                        </a:lnTo>
                        <a:lnTo>
                          <a:pt x="450" y="2116"/>
                        </a:lnTo>
                        <a:close/>
                        <a:moveTo>
                          <a:pt x="923" y="1443"/>
                        </a:moveTo>
                        <a:lnTo>
                          <a:pt x="922" y="1444"/>
                        </a:lnTo>
                        <a:lnTo>
                          <a:pt x="920" y="1445"/>
                        </a:lnTo>
                        <a:lnTo>
                          <a:pt x="918" y="1449"/>
                        </a:lnTo>
                        <a:lnTo>
                          <a:pt x="915" y="1456"/>
                        </a:lnTo>
                        <a:lnTo>
                          <a:pt x="911" y="1465"/>
                        </a:lnTo>
                        <a:lnTo>
                          <a:pt x="909" y="1477"/>
                        </a:lnTo>
                        <a:lnTo>
                          <a:pt x="909" y="1493"/>
                        </a:lnTo>
                        <a:lnTo>
                          <a:pt x="910" y="1514"/>
                        </a:lnTo>
                        <a:lnTo>
                          <a:pt x="911" y="1526"/>
                        </a:lnTo>
                        <a:lnTo>
                          <a:pt x="912" y="1538"/>
                        </a:lnTo>
                        <a:lnTo>
                          <a:pt x="913" y="1551"/>
                        </a:lnTo>
                        <a:lnTo>
                          <a:pt x="915" y="1564"/>
                        </a:lnTo>
                        <a:lnTo>
                          <a:pt x="916" y="1576"/>
                        </a:lnTo>
                        <a:lnTo>
                          <a:pt x="916" y="1589"/>
                        </a:lnTo>
                        <a:lnTo>
                          <a:pt x="917" y="1602"/>
                        </a:lnTo>
                        <a:lnTo>
                          <a:pt x="918" y="1615"/>
                        </a:lnTo>
                        <a:lnTo>
                          <a:pt x="918" y="1628"/>
                        </a:lnTo>
                        <a:lnTo>
                          <a:pt x="919" y="1639"/>
                        </a:lnTo>
                        <a:lnTo>
                          <a:pt x="919" y="1652"/>
                        </a:lnTo>
                        <a:lnTo>
                          <a:pt x="919" y="1663"/>
                        </a:lnTo>
                        <a:lnTo>
                          <a:pt x="920" y="1674"/>
                        </a:lnTo>
                        <a:lnTo>
                          <a:pt x="920" y="1684"/>
                        </a:lnTo>
                        <a:lnTo>
                          <a:pt x="920" y="1694"/>
                        </a:lnTo>
                        <a:lnTo>
                          <a:pt x="920" y="1703"/>
                        </a:lnTo>
                        <a:lnTo>
                          <a:pt x="920" y="1719"/>
                        </a:lnTo>
                        <a:lnTo>
                          <a:pt x="921" y="1730"/>
                        </a:lnTo>
                        <a:lnTo>
                          <a:pt x="923" y="1739"/>
                        </a:lnTo>
                        <a:lnTo>
                          <a:pt x="924" y="1744"/>
                        </a:lnTo>
                        <a:lnTo>
                          <a:pt x="925" y="1747"/>
                        </a:lnTo>
                        <a:lnTo>
                          <a:pt x="927" y="1749"/>
                        </a:lnTo>
                        <a:lnTo>
                          <a:pt x="928" y="1750"/>
                        </a:lnTo>
                        <a:lnTo>
                          <a:pt x="929" y="1751"/>
                        </a:lnTo>
                        <a:lnTo>
                          <a:pt x="933" y="1756"/>
                        </a:lnTo>
                        <a:lnTo>
                          <a:pt x="939" y="1761"/>
                        </a:lnTo>
                        <a:lnTo>
                          <a:pt x="946" y="1766"/>
                        </a:lnTo>
                        <a:lnTo>
                          <a:pt x="954" y="1772"/>
                        </a:lnTo>
                        <a:lnTo>
                          <a:pt x="965" y="1777"/>
                        </a:lnTo>
                        <a:lnTo>
                          <a:pt x="976" y="1779"/>
                        </a:lnTo>
                        <a:lnTo>
                          <a:pt x="988" y="1779"/>
                        </a:lnTo>
                        <a:lnTo>
                          <a:pt x="995" y="1775"/>
                        </a:lnTo>
                        <a:lnTo>
                          <a:pt x="1006" y="1769"/>
                        </a:lnTo>
                        <a:lnTo>
                          <a:pt x="1018" y="1759"/>
                        </a:lnTo>
                        <a:lnTo>
                          <a:pt x="1032" y="1745"/>
                        </a:lnTo>
                        <a:lnTo>
                          <a:pt x="1049" y="1730"/>
                        </a:lnTo>
                        <a:lnTo>
                          <a:pt x="1066" y="1713"/>
                        </a:lnTo>
                        <a:lnTo>
                          <a:pt x="1084" y="1694"/>
                        </a:lnTo>
                        <a:lnTo>
                          <a:pt x="1103" y="1674"/>
                        </a:lnTo>
                        <a:lnTo>
                          <a:pt x="1123" y="1653"/>
                        </a:lnTo>
                        <a:lnTo>
                          <a:pt x="1143" y="1633"/>
                        </a:lnTo>
                        <a:lnTo>
                          <a:pt x="1163" y="1612"/>
                        </a:lnTo>
                        <a:lnTo>
                          <a:pt x="1182" y="1593"/>
                        </a:lnTo>
                        <a:lnTo>
                          <a:pt x="1201" y="1574"/>
                        </a:lnTo>
                        <a:lnTo>
                          <a:pt x="1218" y="1557"/>
                        </a:lnTo>
                        <a:lnTo>
                          <a:pt x="1233" y="1543"/>
                        </a:lnTo>
                        <a:lnTo>
                          <a:pt x="1248" y="1531"/>
                        </a:lnTo>
                        <a:lnTo>
                          <a:pt x="1263" y="1520"/>
                        </a:lnTo>
                        <a:lnTo>
                          <a:pt x="1278" y="1507"/>
                        </a:lnTo>
                        <a:lnTo>
                          <a:pt x="1296" y="1492"/>
                        </a:lnTo>
                        <a:lnTo>
                          <a:pt x="1315" y="1477"/>
                        </a:lnTo>
                        <a:lnTo>
                          <a:pt x="1336" y="1460"/>
                        </a:lnTo>
                        <a:lnTo>
                          <a:pt x="1356" y="1442"/>
                        </a:lnTo>
                        <a:lnTo>
                          <a:pt x="1377" y="1424"/>
                        </a:lnTo>
                        <a:lnTo>
                          <a:pt x="1398" y="1407"/>
                        </a:lnTo>
                        <a:lnTo>
                          <a:pt x="1419" y="1390"/>
                        </a:lnTo>
                        <a:lnTo>
                          <a:pt x="1439" y="1373"/>
                        </a:lnTo>
                        <a:lnTo>
                          <a:pt x="1458" y="1357"/>
                        </a:lnTo>
                        <a:lnTo>
                          <a:pt x="1476" y="1342"/>
                        </a:lnTo>
                        <a:lnTo>
                          <a:pt x="1491" y="1330"/>
                        </a:lnTo>
                        <a:lnTo>
                          <a:pt x="1506" y="1318"/>
                        </a:lnTo>
                        <a:lnTo>
                          <a:pt x="1517" y="1309"/>
                        </a:lnTo>
                        <a:lnTo>
                          <a:pt x="1527" y="1303"/>
                        </a:lnTo>
                        <a:lnTo>
                          <a:pt x="1542" y="1293"/>
                        </a:lnTo>
                        <a:lnTo>
                          <a:pt x="1553" y="1287"/>
                        </a:lnTo>
                        <a:lnTo>
                          <a:pt x="1562" y="1283"/>
                        </a:lnTo>
                        <a:lnTo>
                          <a:pt x="1568" y="1279"/>
                        </a:lnTo>
                        <a:lnTo>
                          <a:pt x="1571" y="1276"/>
                        </a:lnTo>
                        <a:lnTo>
                          <a:pt x="1572" y="1271"/>
                        </a:lnTo>
                        <a:lnTo>
                          <a:pt x="1572" y="1265"/>
                        </a:lnTo>
                        <a:lnTo>
                          <a:pt x="1570" y="1254"/>
                        </a:lnTo>
                        <a:lnTo>
                          <a:pt x="1567" y="1244"/>
                        </a:lnTo>
                        <a:lnTo>
                          <a:pt x="1564" y="1235"/>
                        </a:lnTo>
                        <a:lnTo>
                          <a:pt x="1560" y="1230"/>
                        </a:lnTo>
                        <a:lnTo>
                          <a:pt x="1557" y="1226"/>
                        </a:lnTo>
                        <a:lnTo>
                          <a:pt x="1554" y="1224"/>
                        </a:lnTo>
                        <a:lnTo>
                          <a:pt x="1552" y="1222"/>
                        </a:lnTo>
                        <a:lnTo>
                          <a:pt x="1551" y="1222"/>
                        </a:lnTo>
                        <a:lnTo>
                          <a:pt x="1550" y="1222"/>
                        </a:lnTo>
                        <a:lnTo>
                          <a:pt x="1550" y="1224"/>
                        </a:lnTo>
                        <a:lnTo>
                          <a:pt x="1549" y="1230"/>
                        </a:lnTo>
                        <a:lnTo>
                          <a:pt x="1547" y="1235"/>
                        </a:lnTo>
                        <a:lnTo>
                          <a:pt x="1546" y="1239"/>
                        </a:lnTo>
                        <a:lnTo>
                          <a:pt x="1544" y="1235"/>
                        </a:lnTo>
                        <a:lnTo>
                          <a:pt x="1542" y="1222"/>
                        </a:lnTo>
                        <a:lnTo>
                          <a:pt x="1541" y="1198"/>
                        </a:lnTo>
                        <a:lnTo>
                          <a:pt x="1541" y="1157"/>
                        </a:lnTo>
                        <a:lnTo>
                          <a:pt x="1541" y="1112"/>
                        </a:lnTo>
                        <a:lnTo>
                          <a:pt x="1542" y="1076"/>
                        </a:lnTo>
                        <a:lnTo>
                          <a:pt x="1544" y="1048"/>
                        </a:lnTo>
                        <a:lnTo>
                          <a:pt x="1546" y="1026"/>
                        </a:lnTo>
                        <a:lnTo>
                          <a:pt x="1547" y="1010"/>
                        </a:lnTo>
                        <a:lnTo>
                          <a:pt x="1549" y="1000"/>
                        </a:lnTo>
                        <a:lnTo>
                          <a:pt x="1550" y="995"/>
                        </a:lnTo>
                        <a:lnTo>
                          <a:pt x="1550" y="993"/>
                        </a:lnTo>
                        <a:lnTo>
                          <a:pt x="1550" y="961"/>
                        </a:lnTo>
                        <a:lnTo>
                          <a:pt x="1550" y="960"/>
                        </a:lnTo>
                        <a:lnTo>
                          <a:pt x="1549" y="956"/>
                        </a:lnTo>
                        <a:lnTo>
                          <a:pt x="1546" y="951"/>
                        </a:lnTo>
                        <a:lnTo>
                          <a:pt x="1542" y="946"/>
                        </a:lnTo>
                        <a:lnTo>
                          <a:pt x="1534" y="941"/>
                        </a:lnTo>
                        <a:lnTo>
                          <a:pt x="1525" y="935"/>
                        </a:lnTo>
                        <a:lnTo>
                          <a:pt x="1511" y="932"/>
                        </a:lnTo>
                        <a:lnTo>
                          <a:pt x="1494" y="931"/>
                        </a:lnTo>
                        <a:lnTo>
                          <a:pt x="1474" y="931"/>
                        </a:lnTo>
                        <a:lnTo>
                          <a:pt x="1456" y="931"/>
                        </a:lnTo>
                        <a:lnTo>
                          <a:pt x="1438" y="931"/>
                        </a:lnTo>
                        <a:lnTo>
                          <a:pt x="1423" y="932"/>
                        </a:lnTo>
                        <a:lnTo>
                          <a:pt x="1412" y="934"/>
                        </a:lnTo>
                        <a:lnTo>
                          <a:pt x="1405" y="938"/>
                        </a:lnTo>
                        <a:lnTo>
                          <a:pt x="1405" y="942"/>
                        </a:lnTo>
                        <a:lnTo>
                          <a:pt x="1414" y="948"/>
                        </a:lnTo>
                        <a:lnTo>
                          <a:pt x="1426" y="954"/>
                        </a:lnTo>
                        <a:lnTo>
                          <a:pt x="1439" y="959"/>
                        </a:lnTo>
                        <a:lnTo>
                          <a:pt x="1451" y="962"/>
                        </a:lnTo>
                        <a:lnTo>
                          <a:pt x="1460" y="966"/>
                        </a:lnTo>
                        <a:lnTo>
                          <a:pt x="1465" y="970"/>
                        </a:lnTo>
                        <a:lnTo>
                          <a:pt x="1465" y="976"/>
                        </a:lnTo>
                        <a:lnTo>
                          <a:pt x="1458" y="985"/>
                        </a:lnTo>
                        <a:lnTo>
                          <a:pt x="1443" y="996"/>
                        </a:lnTo>
                        <a:lnTo>
                          <a:pt x="1425" y="1010"/>
                        </a:lnTo>
                        <a:lnTo>
                          <a:pt x="1409" y="1022"/>
                        </a:lnTo>
                        <a:lnTo>
                          <a:pt x="1397" y="1034"/>
                        </a:lnTo>
                        <a:lnTo>
                          <a:pt x="1386" y="1045"/>
                        </a:lnTo>
                        <a:lnTo>
                          <a:pt x="1378" y="1053"/>
                        </a:lnTo>
                        <a:lnTo>
                          <a:pt x="1373" y="1060"/>
                        </a:lnTo>
                        <a:lnTo>
                          <a:pt x="1370" y="1064"/>
                        </a:lnTo>
                        <a:lnTo>
                          <a:pt x="1369" y="1065"/>
                        </a:lnTo>
                        <a:lnTo>
                          <a:pt x="1375" y="1079"/>
                        </a:lnTo>
                        <a:lnTo>
                          <a:pt x="1379" y="1090"/>
                        </a:lnTo>
                        <a:lnTo>
                          <a:pt x="1383" y="1098"/>
                        </a:lnTo>
                        <a:lnTo>
                          <a:pt x="1386" y="1103"/>
                        </a:lnTo>
                        <a:lnTo>
                          <a:pt x="1391" y="1106"/>
                        </a:lnTo>
                        <a:lnTo>
                          <a:pt x="1397" y="1106"/>
                        </a:lnTo>
                        <a:lnTo>
                          <a:pt x="1405" y="1104"/>
                        </a:lnTo>
                        <a:lnTo>
                          <a:pt x="1417" y="1098"/>
                        </a:lnTo>
                        <a:lnTo>
                          <a:pt x="1430" y="1090"/>
                        </a:lnTo>
                        <a:lnTo>
                          <a:pt x="1443" y="1081"/>
                        </a:lnTo>
                        <a:lnTo>
                          <a:pt x="1455" y="1073"/>
                        </a:lnTo>
                        <a:lnTo>
                          <a:pt x="1466" y="1064"/>
                        </a:lnTo>
                        <a:lnTo>
                          <a:pt x="1474" y="1057"/>
                        </a:lnTo>
                        <a:lnTo>
                          <a:pt x="1482" y="1051"/>
                        </a:lnTo>
                        <a:lnTo>
                          <a:pt x="1486" y="1047"/>
                        </a:lnTo>
                        <a:lnTo>
                          <a:pt x="1488" y="1046"/>
                        </a:lnTo>
                        <a:lnTo>
                          <a:pt x="1491" y="1257"/>
                        </a:lnTo>
                        <a:lnTo>
                          <a:pt x="1489" y="1260"/>
                        </a:lnTo>
                        <a:lnTo>
                          <a:pt x="1482" y="1265"/>
                        </a:lnTo>
                        <a:lnTo>
                          <a:pt x="1470" y="1273"/>
                        </a:lnTo>
                        <a:lnTo>
                          <a:pt x="1455" y="1286"/>
                        </a:lnTo>
                        <a:lnTo>
                          <a:pt x="1435" y="1300"/>
                        </a:lnTo>
                        <a:lnTo>
                          <a:pt x="1412" y="1319"/>
                        </a:lnTo>
                        <a:lnTo>
                          <a:pt x="1385" y="1342"/>
                        </a:lnTo>
                        <a:lnTo>
                          <a:pt x="1355" y="1368"/>
                        </a:lnTo>
                        <a:lnTo>
                          <a:pt x="1338" y="1381"/>
                        </a:lnTo>
                        <a:lnTo>
                          <a:pt x="1321" y="1397"/>
                        </a:lnTo>
                        <a:lnTo>
                          <a:pt x="1303" y="1413"/>
                        </a:lnTo>
                        <a:lnTo>
                          <a:pt x="1284" y="1429"/>
                        </a:lnTo>
                        <a:lnTo>
                          <a:pt x="1264" y="1446"/>
                        </a:lnTo>
                        <a:lnTo>
                          <a:pt x="1244" y="1464"/>
                        </a:lnTo>
                        <a:lnTo>
                          <a:pt x="1224" y="1482"/>
                        </a:lnTo>
                        <a:lnTo>
                          <a:pt x="1204" y="1500"/>
                        </a:lnTo>
                        <a:lnTo>
                          <a:pt x="1184" y="1516"/>
                        </a:lnTo>
                        <a:lnTo>
                          <a:pt x="1165" y="1534"/>
                        </a:lnTo>
                        <a:lnTo>
                          <a:pt x="1147" y="1550"/>
                        </a:lnTo>
                        <a:lnTo>
                          <a:pt x="1130" y="1566"/>
                        </a:lnTo>
                        <a:lnTo>
                          <a:pt x="1113" y="1581"/>
                        </a:lnTo>
                        <a:lnTo>
                          <a:pt x="1098" y="1595"/>
                        </a:lnTo>
                        <a:lnTo>
                          <a:pt x="1084" y="1608"/>
                        </a:lnTo>
                        <a:lnTo>
                          <a:pt x="1073" y="1619"/>
                        </a:lnTo>
                        <a:lnTo>
                          <a:pt x="1052" y="1639"/>
                        </a:lnTo>
                        <a:lnTo>
                          <a:pt x="1032" y="1658"/>
                        </a:lnTo>
                        <a:lnTo>
                          <a:pt x="1014" y="1674"/>
                        </a:lnTo>
                        <a:lnTo>
                          <a:pt x="998" y="1687"/>
                        </a:lnTo>
                        <a:lnTo>
                          <a:pt x="986" y="1698"/>
                        </a:lnTo>
                        <a:lnTo>
                          <a:pt x="976" y="1706"/>
                        </a:lnTo>
                        <a:lnTo>
                          <a:pt x="970" y="1710"/>
                        </a:lnTo>
                        <a:lnTo>
                          <a:pt x="968" y="1713"/>
                        </a:lnTo>
                        <a:lnTo>
                          <a:pt x="968" y="1714"/>
                        </a:lnTo>
                        <a:lnTo>
                          <a:pt x="968" y="1715"/>
                        </a:lnTo>
                        <a:lnTo>
                          <a:pt x="969" y="1716"/>
                        </a:lnTo>
                        <a:lnTo>
                          <a:pt x="969" y="1714"/>
                        </a:lnTo>
                        <a:lnTo>
                          <a:pt x="969" y="1708"/>
                        </a:lnTo>
                        <a:lnTo>
                          <a:pt x="969" y="1698"/>
                        </a:lnTo>
                        <a:lnTo>
                          <a:pt x="969" y="1682"/>
                        </a:lnTo>
                        <a:lnTo>
                          <a:pt x="968" y="1658"/>
                        </a:lnTo>
                        <a:lnTo>
                          <a:pt x="967" y="1632"/>
                        </a:lnTo>
                        <a:lnTo>
                          <a:pt x="965" y="1610"/>
                        </a:lnTo>
                        <a:lnTo>
                          <a:pt x="964" y="1591"/>
                        </a:lnTo>
                        <a:lnTo>
                          <a:pt x="963" y="1574"/>
                        </a:lnTo>
                        <a:lnTo>
                          <a:pt x="962" y="1559"/>
                        </a:lnTo>
                        <a:lnTo>
                          <a:pt x="962" y="1547"/>
                        </a:lnTo>
                        <a:lnTo>
                          <a:pt x="963" y="1533"/>
                        </a:lnTo>
                        <a:lnTo>
                          <a:pt x="965" y="1521"/>
                        </a:lnTo>
                        <a:lnTo>
                          <a:pt x="967" y="1508"/>
                        </a:lnTo>
                        <a:lnTo>
                          <a:pt x="969" y="1495"/>
                        </a:lnTo>
                        <a:lnTo>
                          <a:pt x="970" y="1485"/>
                        </a:lnTo>
                        <a:lnTo>
                          <a:pt x="971" y="1477"/>
                        </a:lnTo>
                        <a:lnTo>
                          <a:pt x="972" y="1469"/>
                        </a:lnTo>
                        <a:lnTo>
                          <a:pt x="972" y="1463"/>
                        </a:lnTo>
                        <a:lnTo>
                          <a:pt x="972" y="1460"/>
                        </a:lnTo>
                        <a:lnTo>
                          <a:pt x="972" y="1459"/>
                        </a:lnTo>
                        <a:lnTo>
                          <a:pt x="923" y="1443"/>
                        </a:lnTo>
                        <a:close/>
                        <a:moveTo>
                          <a:pt x="137" y="259"/>
                        </a:moveTo>
                        <a:lnTo>
                          <a:pt x="129" y="264"/>
                        </a:lnTo>
                        <a:lnTo>
                          <a:pt x="123" y="270"/>
                        </a:lnTo>
                        <a:lnTo>
                          <a:pt x="118" y="273"/>
                        </a:lnTo>
                        <a:lnTo>
                          <a:pt x="113" y="277"/>
                        </a:lnTo>
                        <a:lnTo>
                          <a:pt x="110" y="281"/>
                        </a:lnTo>
                        <a:lnTo>
                          <a:pt x="107" y="287"/>
                        </a:lnTo>
                        <a:lnTo>
                          <a:pt x="106" y="295"/>
                        </a:lnTo>
                        <a:lnTo>
                          <a:pt x="105" y="304"/>
                        </a:lnTo>
                        <a:lnTo>
                          <a:pt x="105" y="316"/>
                        </a:lnTo>
                        <a:lnTo>
                          <a:pt x="104" y="327"/>
                        </a:lnTo>
                        <a:lnTo>
                          <a:pt x="104" y="340"/>
                        </a:lnTo>
                        <a:lnTo>
                          <a:pt x="104" y="356"/>
                        </a:lnTo>
                        <a:lnTo>
                          <a:pt x="105" y="373"/>
                        </a:lnTo>
                        <a:lnTo>
                          <a:pt x="105" y="394"/>
                        </a:lnTo>
                        <a:lnTo>
                          <a:pt x="106" y="419"/>
                        </a:lnTo>
                        <a:lnTo>
                          <a:pt x="108" y="449"/>
                        </a:lnTo>
                        <a:lnTo>
                          <a:pt x="109" y="467"/>
                        </a:lnTo>
                        <a:lnTo>
                          <a:pt x="111" y="488"/>
                        </a:lnTo>
                        <a:lnTo>
                          <a:pt x="112" y="512"/>
                        </a:lnTo>
                        <a:lnTo>
                          <a:pt x="114" y="538"/>
                        </a:lnTo>
                        <a:lnTo>
                          <a:pt x="117" y="565"/>
                        </a:lnTo>
                        <a:lnTo>
                          <a:pt x="120" y="594"/>
                        </a:lnTo>
                        <a:lnTo>
                          <a:pt x="122" y="624"/>
                        </a:lnTo>
                        <a:lnTo>
                          <a:pt x="124" y="653"/>
                        </a:lnTo>
                        <a:lnTo>
                          <a:pt x="127" y="683"/>
                        </a:lnTo>
                        <a:lnTo>
                          <a:pt x="129" y="711"/>
                        </a:lnTo>
                        <a:lnTo>
                          <a:pt x="132" y="738"/>
                        </a:lnTo>
                        <a:lnTo>
                          <a:pt x="134" y="763"/>
                        </a:lnTo>
                        <a:lnTo>
                          <a:pt x="137" y="785"/>
                        </a:lnTo>
                        <a:lnTo>
                          <a:pt x="139" y="805"/>
                        </a:lnTo>
                        <a:lnTo>
                          <a:pt x="141" y="822"/>
                        </a:lnTo>
                        <a:lnTo>
                          <a:pt x="143" y="835"/>
                        </a:lnTo>
                        <a:lnTo>
                          <a:pt x="146" y="854"/>
                        </a:lnTo>
                        <a:lnTo>
                          <a:pt x="149" y="867"/>
                        </a:lnTo>
                        <a:lnTo>
                          <a:pt x="151" y="878"/>
                        </a:lnTo>
                        <a:lnTo>
                          <a:pt x="153" y="886"/>
                        </a:lnTo>
                        <a:lnTo>
                          <a:pt x="155" y="892"/>
                        </a:lnTo>
                        <a:lnTo>
                          <a:pt x="156" y="899"/>
                        </a:lnTo>
                        <a:lnTo>
                          <a:pt x="157" y="904"/>
                        </a:lnTo>
                        <a:lnTo>
                          <a:pt x="157" y="910"/>
                        </a:lnTo>
                        <a:lnTo>
                          <a:pt x="157" y="917"/>
                        </a:lnTo>
                        <a:lnTo>
                          <a:pt x="157" y="923"/>
                        </a:lnTo>
                        <a:lnTo>
                          <a:pt x="157" y="929"/>
                        </a:lnTo>
                        <a:lnTo>
                          <a:pt x="157" y="933"/>
                        </a:lnTo>
                        <a:lnTo>
                          <a:pt x="157" y="938"/>
                        </a:lnTo>
                        <a:lnTo>
                          <a:pt x="157" y="941"/>
                        </a:lnTo>
                        <a:lnTo>
                          <a:pt x="157" y="942"/>
                        </a:lnTo>
                        <a:lnTo>
                          <a:pt x="157" y="943"/>
                        </a:lnTo>
                        <a:lnTo>
                          <a:pt x="156" y="944"/>
                        </a:lnTo>
                        <a:lnTo>
                          <a:pt x="154" y="947"/>
                        </a:lnTo>
                        <a:lnTo>
                          <a:pt x="152" y="950"/>
                        </a:lnTo>
                        <a:lnTo>
                          <a:pt x="151" y="955"/>
                        </a:lnTo>
                        <a:lnTo>
                          <a:pt x="151" y="962"/>
                        </a:lnTo>
                        <a:lnTo>
                          <a:pt x="153" y="968"/>
                        </a:lnTo>
                        <a:lnTo>
                          <a:pt x="159" y="975"/>
                        </a:lnTo>
                        <a:lnTo>
                          <a:pt x="167" y="982"/>
                        </a:lnTo>
                        <a:lnTo>
                          <a:pt x="175" y="986"/>
                        </a:lnTo>
                        <a:lnTo>
                          <a:pt x="189" y="992"/>
                        </a:lnTo>
                        <a:lnTo>
                          <a:pt x="208" y="1000"/>
                        </a:lnTo>
                        <a:lnTo>
                          <a:pt x="231" y="1011"/>
                        </a:lnTo>
                        <a:lnTo>
                          <a:pt x="257" y="1022"/>
                        </a:lnTo>
                        <a:lnTo>
                          <a:pt x="286" y="1034"/>
                        </a:lnTo>
                        <a:lnTo>
                          <a:pt x="317" y="1048"/>
                        </a:lnTo>
                        <a:lnTo>
                          <a:pt x="348" y="1060"/>
                        </a:lnTo>
                        <a:lnTo>
                          <a:pt x="381" y="1074"/>
                        </a:lnTo>
                        <a:lnTo>
                          <a:pt x="412" y="1086"/>
                        </a:lnTo>
                        <a:lnTo>
                          <a:pt x="443" y="1099"/>
                        </a:lnTo>
                        <a:lnTo>
                          <a:pt x="472" y="1111"/>
                        </a:lnTo>
                        <a:lnTo>
                          <a:pt x="498" y="1121"/>
                        </a:lnTo>
                        <a:lnTo>
                          <a:pt x="521" y="1129"/>
                        </a:lnTo>
                        <a:lnTo>
                          <a:pt x="540" y="1137"/>
                        </a:lnTo>
                        <a:lnTo>
                          <a:pt x="555" y="1141"/>
                        </a:lnTo>
                        <a:lnTo>
                          <a:pt x="567" y="1145"/>
                        </a:lnTo>
                        <a:lnTo>
                          <a:pt x="581" y="1149"/>
                        </a:lnTo>
                        <a:lnTo>
                          <a:pt x="595" y="1154"/>
                        </a:lnTo>
                        <a:lnTo>
                          <a:pt x="610" y="1158"/>
                        </a:lnTo>
                        <a:lnTo>
                          <a:pt x="626" y="1163"/>
                        </a:lnTo>
                        <a:lnTo>
                          <a:pt x="642" y="1168"/>
                        </a:lnTo>
                        <a:lnTo>
                          <a:pt x="658" y="1172"/>
                        </a:lnTo>
                        <a:lnTo>
                          <a:pt x="674" y="1178"/>
                        </a:lnTo>
                        <a:lnTo>
                          <a:pt x="690" y="1182"/>
                        </a:lnTo>
                        <a:lnTo>
                          <a:pt x="705" y="1186"/>
                        </a:lnTo>
                        <a:lnTo>
                          <a:pt x="720" y="1190"/>
                        </a:lnTo>
                        <a:lnTo>
                          <a:pt x="733" y="1194"/>
                        </a:lnTo>
                        <a:lnTo>
                          <a:pt x="746" y="1198"/>
                        </a:lnTo>
                        <a:lnTo>
                          <a:pt x="757" y="1200"/>
                        </a:lnTo>
                        <a:lnTo>
                          <a:pt x="767" y="1202"/>
                        </a:lnTo>
                        <a:lnTo>
                          <a:pt x="775" y="1203"/>
                        </a:lnTo>
                        <a:lnTo>
                          <a:pt x="789" y="1204"/>
                        </a:lnTo>
                        <a:lnTo>
                          <a:pt x="800" y="1205"/>
                        </a:lnTo>
                        <a:lnTo>
                          <a:pt x="810" y="1205"/>
                        </a:lnTo>
                        <a:lnTo>
                          <a:pt x="817" y="1205"/>
                        </a:lnTo>
                        <a:lnTo>
                          <a:pt x="824" y="1204"/>
                        </a:lnTo>
                        <a:lnTo>
                          <a:pt x="831" y="1201"/>
                        </a:lnTo>
                        <a:lnTo>
                          <a:pt x="837" y="1198"/>
                        </a:lnTo>
                        <a:lnTo>
                          <a:pt x="843" y="1193"/>
                        </a:lnTo>
                        <a:lnTo>
                          <a:pt x="854" y="1186"/>
                        </a:lnTo>
                        <a:lnTo>
                          <a:pt x="859" y="1181"/>
                        </a:lnTo>
                        <a:lnTo>
                          <a:pt x="861" y="1176"/>
                        </a:lnTo>
                        <a:lnTo>
                          <a:pt x="860" y="1164"/>
                        </a:lnTo>
                        <a:lnTo>
                          <a:pt x="856" y="1151"/>
                        </a:lnTo>
                        <a:lnTo>
                          <a:pt x="851" y="1143"/>
                        </a:lnTo>
                        <a:lnTo>
                          <a:pt x="845" y="1138"/>
                        </a:lnTo>
                        <a:lnTo>
                          <a:pt x="843" y="1137"/>
                        </a:lnTo>
                        <a:lnTo>
                          <a:pt x="842" y="1137"/>
                        </a:lnTo>
                        <a:lnTo>
                          <a:pt x="840" y="1137"/>
                        </a:lnTo>
                        <a:lnTo>
                          <a:pt x="837" y="1138"/>
                        </a:lnTo>
                        <a:lnTo>
                          <a:pt x="833" y="1138"/>
                        </a:lnTo>
                        <a:lnTo>
                          <a:pt x="828" y="1139"/>
                        </a:lnTo>
                        <a:lnTo>
                          <a:pt x="822" y="1139"/>
                        </a:lnTo>
                        <a:lnTo>
                          <a:pt x="816" y="1140"/>
                        </a:lnTo>
                        <a:lnTo>
                          <a:pt x="811" y="1140"/>
                        </a:lnTo>
                        <a:lnTo>
                          <a:pt x="807" y="1140"/>
                        </a:lnTo>
                        <a:lnTo>
                          <a:pt x="799" y="1138"/>
                        </a:lnTo>
                        <a:lnTo>
                          <a:pt x="790" y="1136"/>
                        </a:lnTo>
                        <a:lnTo>
                          <a:pt x="778" y="1134"/>
                        </a:lnTo>
                        <a:lnTo>
                          <a:pt x="766" y="1129"/>
                        </a:lnTo>
                        <a:lnTo>
                          <a:pt x="750" y="1125"/>
                        </a:lnTo>
                        <a:lnTo>
                          <a:pt x="734" y="1121"/>
                        </a:lnTo>
                        <a:lnTo>
                          <a:pt x="717" y="1116"/>
                        </a:lnTo>
                        <a:lnTo>
                          <a:pt x="700" y="1111"/>
                        </a:lnTo>
                        <a:lnTo>
                          <a:pt x="681" y="1105"/>
                        </a:lnTo>
                        <a:lnTo>
                          <a:pt x="663" y="1100"/>
                        </a:lnTo>
                        <a:lnTo>
                          <a:pt x="645" y="1095"/>
                        </a:lnTo>
                        <a:lnTo>
                          <a:pt x="627" y="1090"/>
                        </a:lnTo>
                        <a:lnTo>
                          <a:pt x="610" y="1084"/>
                        </a:lnTo>
                        <a:lnTo>
                          <a:pt x="596" y="1080"/>
                        </a:lnTo>
                        <a:lnTo>
                          <a:pt x="581" y="1076"/>
                        </a:lnTo>
                        <a:lnTo>
                          <a:pt x="566" y="1072"/>
                        </a:lnTo>
                        <a:lnTo>
                          <a:pt x="551" y="1067"/>
                        </a:lnTo>
                        <a:lnTo>
                          <a:pt x="534" y="1060"/>
                        </a:lnTo>
                        <a:lnTo>
                          <a:pt x="516" y="1054"/>
                        </a:lnTo>
                        <a:lnTo>
                          <a:pt x="497" y="1048"/>
                        </a:lnTo>
                        <a:lnTo>
                          <a:pt x="478" y="1039"/>
                        </a:lnTo>
                        <a:lnTo>
                          <a:pt x="458" y="1032"/>
                        </a:lnTo>
                        <a:lnTo>
                          <a:pt x="438" y="1025"/>
                        </a:lnTo>
                        <a:lnTo>
                          <a:pt x="420" y="1016"/>
                        </a:lnTo>
                        <a:lnTo>
                          <a:pt x="402" y="1009"/>
                        </a:lnTo>
                        <a:lnTo>
                          <a:pt x="384" y="1002"/>
                        </a:lnTo>
                        <a:lnTo>
                          <a:pt x="367" y="995"/>
                        </a:lnTo>
                        <a:lnTo>
                          <a:pt x="353" y="989"/>
                        </a:lnTo>
                        <a:lnTo>
                          <a:pt x="339" y="983"/>
                        </a:lnTo>
                        <a:lnTo>
                          <a:pt x="327" y="978"/>
                        </a:lnTo>
                        <a:lnTo>
                          <a:pt x="318" y="974"/>
                        </a:lnTo>
                        <a:lnTo>
                          <a:pt x="301" y="967"/>
                        </a:lnTo>
                        <a:lnTo>
                          <a:pt x="283" y="957"/>
                        </a:lnTo>
                        <a:lnTo>
                          <a:pt x="265" y="948"/>
                        </a:lnTo>
                        <a:lnTo>
                          <a:pt x="249" y="939"/>
                        </a:lnTo>
                        <a:lnTo>
                          <a:pt x="234" y="930"/>
                        </a:lnTo>
                        <a:lnTo>
                          <a:pt x="222" y="923"/>
                        </a:lnTo>
                        <a:lnTo>
                          <a:pt x="215" y="919"/>
                        </a:lnTo>
                        <a:lnTo>
                          <a:pt x="212" y="917"/>
                        </a:lnTo>
                        <a:lnTo>
                          <a:pt x="212" y="914"/>
                        </a:lnTo>
                        <a:lnTo>
                          <a:pt x="211" y="909"/>
                        </a:lnTo>
                        <a:lnTo>
                          <a:pt x="209" y="902"/>
                        </a:lnTo>
                        <a:lnTo>
                          <a:pt x="207" y="890"/>
                        </a:lnTo>
                        <a:lnTo>
                          <a:pt x="205" y="878"/>
                        </a:lnTo>
                        <a:lnTo>
                          <a:pt x="203" y="862"/>
                        </a:lnTo>
                        <a:lnTo>
                          <a:pt x="199" y="845"/>
                        </a:lnTo>
                        <a:lnTo>
                          <a:pt x="196" y="826"/>
                        </a:lnTo>
                        <a:lnTo>
                          <a:pt x="193" y="806"/>
                        </a:lnTo>
                        <a:lnTo>
                          <a:pt x="190" y="785"/>
                        </a:lnTo>
                        <a:lnTo>
                          <a:pt x="187" y="765"/>
                        </a:lnTo>
                        <a:lnTo>
                          <a:pt x="184" y="742"/>
                        </a:lnTo>
                        <a:lnTo>
                          <a:pt x="181" y="720"/>
                        </a:lnTo>
                        <a:lnTo>
                          <a:pt x="178" y="699"/>
                        </a:lnTo>
                        <a:lnTo>
                          <a:pt x="176" y="679"/>
                        </a:lnTo>
                        <a:lnTo>
                          <a:pt x="175" y="659"/>
                        </a:lnTo>
                        <a:lnTo>
                          <a:pt x="174" y="638"/>
                        </a:lnTo>
                        <a:lnTo>
                          <a:pt x="173" y="616"/>
                        </a:lnTo>
                        <a:lnTo>
                          <a:pt x="171" y="591"/>
                        </a:lnTo>
                        <a:lnTo>
                          <a:pt x="170" y="567"/>
                        </a:lnTo>
                        <a:lnTo>
                          <a:pt x="169" y="542"/>
                        </a:lnTo>
                        <a:lnTo>
                          <a:pt x="168" y="516"/>
                        </a:lnTo>
                        <a:lnTo>
                          <a:pt x="167" y="492"/>
                        </a:lnTo>
                        <a:lnTo>
                          <a:pt x="166" y="467"/>
                        </a:lnTo>
                        <a:lnTo>
                          <a:pt x="165" y="444"/>
                        </a:lnTo>
                        <a:lnTo>
                          <a:pt x="164" y="423"/>
                        </a:lnTo>
                        <a:lnTo>
                          <a:pt x="163" y="404"/>
                        </a:lnTo>
                        <a:lnTo>
                          <a:pt x="162" y="387"/>
                        </a:lnTo>
                        <a:lnTo>
                          <a:pt x="162" y="372"/>
                        </a:lnTo>
                        <a:lnTo>
                          <a:pt x="161" y="362"/>
                        </a:lnTo>
                        <a:lnTo>
                          <a:pt x="161" y="356"/>
                        </a:lnTo>
                        <a:lnTo>
                          <a:pt x="161" y="353"/>
                        </a:lnTo>
                        <a:lnTo>
                          <a:pt x="162" y="354"/>
                        </a:lnTo>
                        <a:lnTo>
                          <a:pt x="165" y="356"/>
                        </a:lnTo>
                        <a:lnTo>
                          <a:pt x="171" y="359"/>
                        </a:lnTo>
                        <a:lnTo>
                          <a:pt x="182" y="363"/>
                        </a:lnTo>
                        <a:lnTo>
                          <a:pt x="195" y="369"/>
                        </a:lnTo>
                        <a:lnTo>
                          <a:pt x="213" y="378"/>
                        </a:lnTo>
                        <a:lnTo>
                          <a:pt x="236" y="387"/>
                        </a:lnTo>
                        <a:lnTo>
                          <a:pt x="264" y="399"/>
                        </a:lnTo>
                        <a:lnTo>
                          <a:pt x="280" y="405"/>
                        </a:lnTo>
                        <a:lnTo>
                          <a:pt x="295" y="411"/>
                        </a:lnTo>
                        <a:lnTo>
                          <a:pt x="311" y="417"/>
                        </a:lnTo>
                        <a:lnTo>
                          <a:pt x="325" y="424"/>
                        </a:lnTo>
                        <a:lnTo>
                          <a:pt x="340" y="430"/>
                        </a:lnTo>
                        <a:lnTo>
                          <a:pt x="355" y="436"/>
                        </a:lnTo>
                        <a:lnTo>
                          <a:pt x="370" y="443"/>
                        </a:lnTo>
                        <a:lnTo>
                          <a:pt x="385" y="449"/>
                        </a:lnTo>
                        <a:lnTo>
                          <a:pt x="401" y="455"/>
                        </a:lnTo>
                        <a:lnTo>
                          <a:pt x="416" y="461"/>
                        </a:lnTo>
                        <a:lnTo>
                          <a:pt x="432" y="467"/>
                        </a:lnTo>
                        <a:lnTo>
                          <a:pt x="449" y="473"/>
                        </a:lnTo>
                        <a:lnTo>
                          <a:pt x="466" y="478"/>
                        </a:lnTo>
                        <a:lnTo>
                          <a:pt x="483" y="483"/>
                        </a:lnTo>
                        <a:lnTo>
                          <a:pt x="500" y="489"/>
                        </a:lnTo>
                        <a:lnTo>
                          <a:pt x="519" y="493"/>
                        </a:lnTo>
                        <a:lnTo>
                          <a:pt x="539" y="498"/>
                        </a:lnTo>
                        <a:lnTo>
                          <a:pt x="561" y="502"/>
                        </a:lnTo>
                        <a:lnTo>
                          <a:pt x="584" y="509"/>
                        </a:lnTo>
                        <a:lnTo>
                          <a:pt x="608" y="514"/>
                        </a:lnTo>
                        <a:lnTo>
                          <a:pt x="634" y="519"/>
                        </a:lnTo>
                        <a:lnTo>
                          <a:pt x="659" y="525"/>
                        </a:lnTo>
                        <a:lnTo>
                          <a:pt x="684" y="531"/>
                        </a:lnTo>
                        <a:lnTo>
                          <a:pt x="708" y="536"/>
                        </a:lnTo>
                        <a:lnTo>
                          <a:pt x="730" y="541"/>
                        </a:lnTo>
                        <a:lnTo>
                          <a:pt x="752" y="545"/>
                        </a:lnTo>
                        <a:lnTo>
                          <a:pt x="771" y="551"/>
                        </a:lnTo>
                        <a:lnTo>
                          <a:pt x="788" y="554"/>
                        </a:lnTo>
                        <a:lnTo>
                          <a:pt x="801" y="557"/>
                        </a:lnTo>
                        <a:lnTo>
                          <a:pt x="812" y="559"/>
                        </a:lnTo>
                        <a:lnTo>
                          <a:pt x="818" y="561"/>
                        </a:lnTo>
                        <a:lnTo>
                          <a:pt x="820" y="561"/>
                        </a:lnTo>
                        <a:lnTo>
                          <a:pt x="820" y="564"/>
                        </a:lnTo>
                        <a:lnTo>
                          <a:pt x="821" y="572"/>
                        </a:lnTo>
                        <a:lnTo>
                          <a:pt x="823" y="584"/>
                        </a:lnTo>
                        <a:lnTo>
                          <a:pt x="824" y="600"/>
                        </a:lnTo>
                        <a:lnTo>
                          <a:pt x="826" y="617"/>
                        </a:lnTo>
                        <a:lnTo>
                          <a:pt x="829" y="636"/>
                        </a:lnTo>
                        <a:lnTo>
                          <a:pt x="830" y="654"/>
                        </a:lnTo>
                        <a:lnTo>
                          <a:pt x="831" y="673"/>
                        </a:lnTo>
                        <a:lnTo>
                          <a:pt x="831" y="683"/>
                        </a:lnTo>
                        <a:lnTo>
                          <a:pt x="832" y="691"/>
                        </a:lnTo>
                        <a:lnTo>
                          <a:pt x="832" y="701"/>
                        </a:lnTo>
                        <a:lnTo>
                          <a:pt x="833" y="711"/>
                        </a:lnTo>
                        <a:lnTo>
                          <a:pt x="833" y="720"/>
                        </a:lnTo>
                        <a:lnTo>
                          <a:pt x="834" y="732"/>
                        </a:lnTo>
                        <a:lnTo>
                          <a:pt x="834" y="742"/>
                        </a:lnTo>
                        <a:lnTo>
                          <a:pt x="835" y="754"/>
                        </a:lnTo>
                        <a:lnTo>
                          <a:pt x="835" y="767"/>
                        </a:lnTo>
                        <a:lnTo>
                          <a:pt x="836" y="779"/>
                        </a:lnTo>
                        <a:lnTo>
                          <a:pt x="837" y="793"/>
                        </a:lnTo>
                        <a:lnTo>
                          <a:pt x="838" y="806"/>
                        </a:lnTo>
                        <a:lnTo>
                          <a:pt x="839" y="821"/>
                        </a:lnTo>
                        <a:lnTo>
                          <a:pt x="840" y="837"/>
                        </a:lnTo>
                        <a:lnTo>
                          <a:pt x="842" y="854"/>
                        </a:lnTo>
                        <a:lnTo>
                          <a:pt x="843" y="870"/>
                        </a:lnTo>
                        <a:lnTo>
                          <a:pt x="845" y="888"/>
                        </a:lnTo>
                        <a:lnTo>
                          <a:pt x="846" y="906"/>
                        </a:lnTo>
                        <a:lnTo>
                          <a:pt x="848" y="924"/>
                        </a:lnTo>
                        <a:lnTo>
                          <a:pt x="850" y="942"/>
                        </a:lnTo>
                        <a:lnTo>
                          <a:pt x="852" y="960"/>
                        </a:lnTo>
                        <a:lnTo>
                          <a:pt x="853" y="977"/>
                        </a:lnTo>
                        <a:lnTo>
                          <a:pt x="855" y="993"/>
                        </a:lnTo>
                        <a:lnTo>
                          <a:pt x="856" y="1010"/>
                        </a:lnTo>
                        <a:lnTo>
                          <a:pt x="857" y="1025"/>
                        </a:lnTo>
                        <a:lnTo>
                          <a:pt x="858" y="1038"/>
                        </a:lnTo>
                        <a:lnTo>
                          <a:pt x="859" y="1052"/>
                        </a:lnTo>
                        <a:lnTo>
                          <a:pt x="860" y="1063"/>
                        </a:lnTo>
                        <a:lnTo>
                          <a:pt x="860" y="1073"/>
                        </a:lnTo>
                        <a:lnTo>
                          <a:pt x="861" y="1081"/>
                        </a:lnTo>
                        <a:lnTo>
                          <a:pt x="860" y="1088"/>
                        </a:lnTo>
                        <a:lnTo>
                          <a:pt x="860" y="1093"/>
                        </a:lnTo>
                        <a:lnTo>
                          <a:pt x="859" y="1100"/>
                        </a:lnTo>
                        <a:lnTo>
                          <a:pt x="859" y="1107"/>
                        </a:lnTo>
                        <a:lnTo>
                          <a:pt x="859" y="1115"/>
                        </a:lnTo>
                        <a:lnTo>
                          <a:pt x="860" y="1121"/>
                        </a:lnTo>
                        <a:lnTo>
                          <a:pt x="863" y="1126"/>
                        </a:lnTo>
                        <a:lnTo>
                          <a:pt x="867" y="1132"/>
                        </a:lnTo>
                        <a:lnTo>
                          <a:pt x="874" y="1135"/>
                        </a:lnTo>
                        <a:lnTo>
                          <a:pt x="882" y="1137"/>
                        </a:lnTo>
                        <a:lnTo>
                          <a:pt x="890" y="1138"/>
                        </a:lnTo>
                        <a:lnTo>
                          <a:pt x="897" y="1139"/>
                        </a:lnTo>
                        <a:lnTo>
                          <a:pt x="902" y="1139"/>
                        </a:lnTo>
                        <a:lnTo>
                          <a:pt x="906" y="1138"/>
                        </a:lnTo>
                        <a:lnTo>
                          <a:pt x="910" y="1138"/>
                        </a:lnTo>
                        <a:lnTo>
                          <a:pt x="913" y="1136"/>
                        </a:lnTo>
                        <a:lnTo>
                          <a:pt x="919" y="1134"/>
                        </a:lnTo>
                        <a:lnTo>
                          <a:pt x="924" y="1131"/>
                        </a:lnTo>
                        <a:lnTo>
                          <a:pt x="932" y="1122"/>
                        </a:lnTo>
                        <a:lnTo>
                          <a:pt x="933" y="1114"/>
                        </a:lnTo>
                        <a:lnTo>
                          <a:pt x="931" y="1107"/>
                        </a:lnTo>
                        <a:lnTo>
                          <a:pt x="930" y="1104"/>
                        </a:lnTo>
                        <a:lnTo>
                          <a:pt x="930" y="1103"/>
                        </a:lnTo>
                        <a:lnTo>
                          <a:pt x="929" y="1101"/>
                        </a:lnTo>
                        <a:lnTo>
                          <a:pt x="929" y="1098"/>
                        </a:lnTo>
                        <a:lnTo>
                          <a:pt x="928" y="1094"/>
                        </a:lnTo>
                        <a:lnTo>
                          <a:pt x="926" y="1088"/>
                        </a:lnTo>
                        <a:lnTo>
                          <a:pt x="925" y="1080"/>
                        </a:lnTo>
                        <a:lnTo>
                          <a:pt x="923" y="1071"/>
                        </a:lnTo>
                        <a:lnTo>
                          <a:pt x="922" y="1060"/>
                        </a:lnTo>
                        <a:lnTo>
                          <a:pt x="920" y="1049"/>
                        </a:lnTo>
                        <a:lnTo>
                          <a:pt x="918" y="1036"/>
                        </a:lnTo>
                        <a:lnTo>
                          <a:pt x="916" y="1021"/>
                        </a:lnTo>
                        <a:lnTo>
                          <a:pt x="913" y="1006"/>
                        </a:lnTo>
                        <a:lnTo>
                          <a:pt x="910" y="989"/>
                        </a:lnTo>
                        <a:lnTo>
                          <a:pt x="908" y="970"/>
                        </a:lnTo>
                        <a:lnTo>
                          <a:pt x="906" y="950"/>
                        </a:lnTo>
                        <a:lnTo>
                          <a:pt x="904" y="929"/>
                        </a:lnTo>
                        <a:lnTo>
                          <a:pt x="902" y="907"/>
                        </a:lnTo>
                        <a:lnTo>
                          <a:pt x="900" y="883"/>
                        </a:lnTo>
                        <a:lnTo>
                          <a:pt x="898" y="859"/>
                        </a:lnTo>
                        <a:lnTo>
                          <a:pt x="896" y="835"/>
                        </a:lnTo>
                        <a:lnTo>
                          <a:pt x="895" y="810"/>
                        </a:lnTo>
                        <a:lnTo>
                          <a:pt x="893" y="785"/>
                        </a:lnTo>
                        <a:lnTo>
                          <a:pt x="891" y="761"/>
                        </a:lnTo>
                        <a:lnTo>
                          <a:pt x="890" y="738"/>
                        </a:lnTo>
                        <a:lnTo>
                          <a:pt x="889" y="715"/>
                        </a:lnTo>
                        <a:lnTo>
                          <a:pt x="888" y="694"/>
                        </a:lnTo>
                        <a:lnTo>
                          <a:pt x="887" y="673"/>
                        </a:lnTo>
                        <a:lnTo>
                          <a:pt x="887" y="655"/>
                        </a:lnTo>
                        <a:lnTo>
                          <a:pt x="887" y="639"/>
                        </a:lnTo>
                        <a:lnTo>
                          <a:pt x="887" y="624"/>
                        </a:lnTo>
                        <a:lnTo>
                          <a:pt x="887" y="611"/>
                        </a:lnTo>
                        <a:lnTo>
                          <a:pt x="888" y="602"/>
                        </a:lnTo>
                        <a:lnTo>
                          <a:pt x="889" y="586"/>
                        </a:lnTo>
                        <a:lnTo>
                          <a:pt x="887" y="574"/>
                        </a:lnTo>
                        <a:lnTo>
                          <a:pt x="885" y="563"/>
                        </a:lnTo>
                        <a:lnTo>
                          <a:pt x="882" y="555"/>
                        </a:lnTo>
                        <a:lnTo>
                          <a:pt x="879" y="548"/>
                        </a:lnTo>
                        <a:lnTo>
                          <a:pt x="876" y="543"/>
                        </a:lnTo>
                        <a:lnTo>
                          <a:pt x="874" y="541"/>
                        </a:lnTo>
                        <a:lnTo>
                          <a:pt x="873" y="540"/>
                        </a:lnTo>
                        <a:lnTo>
                          <a:pt x="884" y="522"/>
                        </a:lnTo>
                        <a:lnTo>
                          <a:pt x="885" y="520"/>
                        </a:lnTo>
                        <a:lnTo>
                          <a:pt x="886" y="515"/>
                        </a:lnTo>
                        <a:lnTo>
                          <a:pt x="884" y="508"/>
                        </a:lnTo>
                        <a:lnTo>
                          <a:pt x="876" y="500"/>
                        </a:lnTo>
                        <a:lnTo>
                          <a:pt x="872" y="498"/>
                        </a:lnTo>
                        <a:lnTo>
                          <a:pt x="867" y="497"/>
                        </a:lnTo>
                        <a:lnTo>
                          <a:pt x="861" y="495"/>
                        </a:lnTo>
                        <a:lnTo>
                          <a:pt x="854" y="494"/>
                        </a:lnTo>
                        <a:lnTo>
                          <a:pt x="844" y="492"/>
                        </a:lnTo>
                        <a:lnTo>
                          <a:pt x="835" y="490"/>
                        </a:lnTo>
                        <a:lnTo>
                          <a:pt x="824" y="489"/>
                        </a:lnTo>
                        <a:lnTo>
                          <a:pt x="813" y="487"/>
                        </a:lnTo>
                        <a:lnTo>
                          <a:pt x="799" y="485"/>
                        </a:lnTo>
                        <a:lnTo>
                          <a:pt x="786" y="481"/>
                        </a:lnTo>
                        <a:lnTo>
                          <a:pt x="771" y="479"/>
                        </a:lnTo>
                        <a:lnTo>
                          <a:pt x="755" y="476"/>
                        </a:lnTo>
                        <a:lnTo>
                          <a:pt x="738" y="473"/>
                        </a:lnTo>
                        <a:lnTo>
                          <a:pt x="721" y="470"/>
                        </a:lnTo>
                        <a:lnTo>
                          <a:pt x="702" y="466"/>
                        </a:lnTo>
                        <a:lnTo>
                          <a:pt x="683" y="461"/>
                        </a:lnTo>
                        <a:lnTo>
                          <a:pt x="664" y="457"/>
                        </a:lnTo>
                        <a:lnTo>
                          <a:pt x="645" y="453"/>
                        </a:lnTo>
                        <a:lnTo>
                          <a:pt x="627" y="449"/>
                        </a:lnTo>
                        <a:lnTo>
                          <a:pt x="610" y="445"/>
                        </a:lnTo>
                        <a:lnTo>
                          <a:pt x="594" y="440"/>
                        </a:lnTo>
                        <a:lnTo>
                          <a:pt x="578" y="436"/>
                        </a:lnTo>
                        <a:lnTo>
                          <a:pt x="561" y="432"/>
                        </a:lnTo>
                        <a:lnTo>
                          <a:pt x="545" y="428"/>
                        </a:lnTo>
                        <a:lnTo>
                          <a:pt x="530" y="424"/>
                        </a:lnTo>
                        <a:lnTo>
                          <a:pt x="513" y="418"/>
                        </a:lnTo>
                        <a:lnTo>
                          <a:pt x="497" y="414"/>
                        </a:lnTo>
                        <a:lnTo>
                          <a:pt x="480" y="409"/>
                        </a:lnTo>
                        <a:lnTo>
                          <a:pt x="463" y="403"/>
                        </a:lnTo>
                        <a:lnTo>
                          <a:pt x="445" y="396"/>
                        </a:lnTo>
                        <a:lnTo>
                          <a:pt x="426" y="390"/>
                        </a:lnTo>
                        <a:lnTo>
                          <a:pt x="406" y="383"/>
                        </a:lnTo>
                        <a:lnTo>
                          <a:pt x="386" y="375"/>
                        </a:lnTo>
                        <a:lnTo>
                          <a:pt x="365" y="367"/>
                        </a:lnTo>
                        <a:lnTo>
                          <a:pt x="345" y="359"/>
                        </a:lnTo>
                        <a:lnTo>
                          <a:pt x="324" y="351"/>
                        </a:lnTo>
                        <a:lnTo>
                          <a:pt x="305" y="343"/>
                        </a:lnTo>
                        <a:lnTo>
                          <a:pt x="286" y="335"/>
                        </a:lnTo>
                        <a:lnTo>
                          <a:pt x="269" y="327"/>
                        </a:lnTo>
                        <a:lnTo>
                          <a:pt x="251" y="320"/>
                        </a:lnTo>
                        <a:lnTo>
                          <a:pt x="235" y="313"/>
                        </a:lnTo>
                        <a:lnTo>
                          <a:pt x="221" y="306"/>
                        </a:lnTo>
                        <a:lnTo>
                          <a:pt x="209" y="301"/>
                        </a:lnTo>
                        <a:lnTo>
                          <a:pt x="198" y="296"/>
                        </a:lnTo>
                        <a:lnTo>
                          <a:pt x="189" y="292"/>
                        </a:lnTo>
                        <a:lnTo>
                          <a:pt x="183" y="288"/>
                        </a:lnTo>
                        <a:lnTo>
                          <a:pt x="178" y="287"/>
                        </a:lnTo>
                        <a:lnTo>
                          <a:pt x="177" y="286"/>
                        </a:lnTo>
                        <a:lnTo>
                          <a:pt x="177" y="270"/>
                        </a:lnTo>
                        <a:lnTo>
                          <a:pt x="137" y="259"/>
                        </a:lnTo>
                        <a:close/>
                        <a:moveTo>
                          <a:pt x="714" y="103"/>
                        </a:moveTo>
                        <a:lnTo>
                          <a:pt x="896" y="154"/>
                        </a:lnTo>
                        <a:lnTo>
                          <a:pt x="898" y="155"/>
                        </a:lnTo>
                        <a:lnTo>
                          <a:pt x="904" y="156"/>
                        </a:lnTo>
                        <a:lnTo>
                          <a:pt x="915" y="159"/>
                        </a:lnTo>
                        <a:lnTo>
                          <a:pt x="929" y="165"/>
                        </a:lnTo>
                        <a:lnTo>
                          <a:pt x="949" y="171"/>
                        </a:lnTo>
                        <a:lnTo>
                          <a:pt x="973" y="178"/>
                        </a:lnTo>
                        <a:lnTo>
                          <a:pt x="1002" y="188"/>
                        </a:lnTo>
                        <a:lnTo>
                          <a:pt x="1035" y="198"/>
                        </a:lnTo>
                        <a:lnTo>
                          <a:pt x="1068" y="210"/>
                        </a:lnTo>
                        <a:lnTo>
                          <a:pt x="1096" y="219"/>
                        </a:lnTo>
                        <a:lnTo>
                          <a:pt x="1119" y="229"/>
                        </a:lnTo>
                        <a:lnTo>
                          <a:pt x="1139" y="236"/>
                        </a:lnTo>
                        <a:lnTo>
                          <a:pt x="1155" y="243"/>
                        </a:lnTo>
                        <a:lnTo>
                          <a:pt x="1169" y="250"/>
                        </a:lnTo>
                        <a:lnTo>
                          <a:pt x="1181" y="256"/>
                        </a:lnTo>
                        <a:lnTo>
                          <a:pt x="1191" y="262"/>
                        </a:lnTo>
                        <a:lnTo>
                          <a:pt x="1202" y="267"/>
                        </a:lnTo>
                        <a:lnTo>
                          <a:pt x="1211" y="272"/>
                        </a:lnTo>
                        <a:lnTo>
                          <a:pt x="1220" y="276"/>
                        </a:lnTo>
                        <a:lnTo>
                          <a:pt x="1226" y="280"/>
                        </a:lnTo>
                        <a:lnTo>
                          <a:pt x="1231" y="283"/>
                        </a:lnTo>
                        <a:lnTo>
                          <a:pt x="1233" y="288"/>
                        </a:lnTo>
                        <a:lnTo>
                          <a:pt x="1233" y="294"/>
                        </a:lnTo>
                        <a:lnTo>
                          <a:pt x="1229" y="301"/>
                        </a:lnTo>
                        <a:lnTo>
                          <a:pt x="1227" y="306"/>
                        </a:lnTo>
                        <a:lnTo>
                          <a:pt x="1225" y="314"/>
                        </a:lnTo>
                        <a:lnTo>
                          <a:pt x="1224" y="323"/>
                        </a:lnTo>
                        <a:lnTo>
                          <a:pt x="1223" y="335"/>
                        </a:lnTo>
                        <a:lnTo>
                          <a:pt x="1223" y="347"/>
                        </a:lnTo>
                        <a:lnTo>
                          <a:pt x="1223" y="361"/>
                        </a:lnTo>
                        <a:lnTo>
                          <a:pt x="1223" y="374"/>
                        </a:lnTo>
                        <a:lnTo>
                          <a:pt x="1224" y="389"/>
                        </a:lnTo>
                        <a:lnTo>
                          <a:pt x="1224" y="404"/>
                        </a:lnTo>
                        <a:lnTo>
                          <a:pt x="1225" y="418"/>
                        </a:lnTo>
                        <a:lnTo>
                          <a:pt x="1226" y="432"/>
                        </a:lnTo>
                        <a:lnTo>
                          <a:pt x="1227" y="445"/>
                        </a:lnTo>
                        <a:lnTo>
                          <a:pt x="1228" y="455"/>
                        </a:lnTo>
                        <a:lnTo>
                          <a:pt x="1228" y="466"/>
                        </a:lnTo>
                        <a:lnTo>
                          <a:pt x="1229" y="473"/>
                        </a:lnTo>
                        <a:lnTo>
                          <a:pt x="1229" y="478"/>
                        </a:lnTo>
                        <a:lnTo>
                          <a:pt x="1229" y="485"/>
                        </a:lnTo>
                        <a:lnTo>
                          <a:pt x="1229" y="493"/>
                        </a:lnTo>
                        <a:lnTo>
                          <a:pt x="1229" y="504"/>
                        </a:lnTo>
                        <a:lnTo>
                          <a:pt x="1229" y="519"/>
                        </a:lnTo>
                        <a:lnTo>
                          <a:pt x="1229" y="535"/>
                        </a:lnTo>
                        <a:lnTo>
                          <a:pt x="1229" y="552"/>
                        </a:lnTo>
                        <a:lnTo>
                          <a:pt x="1229" y="571"/>
                        </a:lnTo>
                        <a:lnTo>
                          <a:pt x="1229" y="588"/>
                        </a:lnTo>
                        <a:lnTo>
                          <a:pt x="1229" y="607"/>
                        </a:lnTo>
                        <a:lnTo>
                          <a:pt x="1230" y="626"/>
                        </a:lnTo>
                        <a:lnTo>
                          <a:pt x="1230" y="644"/>
                        </a:lnTo>
                        <a:lnTo>
                          <a:pt x="1231" y="660"/>
                        </a:lnTo>
                        <a:lnTo>
                          <a:pt x="1231" y="674"/>
                        </a:lnTo>
                        <a:lnTo>
                          <a:pt x="1232" y="688"/>
                        </a:lnTo>
                        <a:lnTo>
                          <a:pt x="1234" y="697"/>
                        </a:lnTo>
                        <a:lnTo>
                          <a:pt x="1235" y="705"/>
                        </a:lnTo>
                        <a:lnTo>
                          <a:pt x="1239" y="714"/>
                        </a:lnTo>
                        <a:lnTo>
                          <a:pt x="1241" y="723"/>
                        </a:lnTo>
                        <a:lnTo>
                          <a:pt x="1243" y="730"/>
                        </a:lnTo>
                        <a:lnTo>
                          <a:pt x="1245" y="738"/>
                        </a:lnTo>
                        <a:lnTo>
                          <a:pt x="1247" y="747"/>
                        </a:lnTo>
                        <a:lnTo>
                          <a:pt x="1248" y="759"/>
                        </a:lnTo>
                        <a:lnTo>
                          <a:pt x="1249" y="774"/>
                        </a:lnTo>
                        <a:lnTo>
                          <a:pt x="1250" y="794"/>
                        </a:lnTo>
                        <a:lnTo>
                          <a:pt x="1250" y="805"/>
                        </a:lnTo>
                        <a:lnTo>
                          <a:pt x="1251" y="819"/>
                        </a:lnTo>
                        <a:lnTo>
                          <a:pt x="1251" y="834"/>
                        </a:lnTo>
                        <a:lnTo>
                          <a:pt x="1251" y="848"/>
                        </a:lnTo>
                        <a:lnTo>
                          <a:pt x="1251" y="864"/>
                        </a:lnTo>
                        <a:lnTo>
                          <a:pt x="1251" y="881"/>
                        </a:lnTo>
                        <a:lnTo>
                          <a:pt x="1251" y="897"/>
                        </a:lnTo>
                        <a:lnTo>
                          <a:pt x="1251" y="911"/>
                        </a:lnTo>
                        <a:lnTo>
                          <a:pt x="1251" y="926"/>
                        </a:lnTo>
                        <a:lnTo>
                          <a:pt x="1251" y="940"/>
                        </a:lnTo>
                        <a:lnTo>
                          <a:pt x="1251" y="952"/>
                        </a:lnTo>
                        <a:lnTo>
                          <a:pt x="1251" y="964"/>
                        </a:lnTo>
                        <a:lnTo>
                          <a:pt x="1251" y="972"/>
                        </a:lnTo>
                        <a:lnTo>
                          <a:pt x="1251" y="980"/>
                        </a:lnTo>
                        <a:lnTo>
                          <a:pt x="1251" y="984"/>
                        </a:lnTo>
                        <a:lnTo>
                          <a:pt x="1251" y="985"/>
                        </a:lnTo>
                        <a:lnTo>
                          <a:pt x="1252" y="984"/>
                        </a:lnTo>
                        <a:lnTo>
                          <a:pt x="1255" y="981"/>
                        </a:lnTo>
                        <a:lnTo>
                          <a:pt x="1261" y="976"/>
                        </a:lnTo>
                        <a:lnTo>
                          <a:pt x="1268" y="970"/>
                        </a:lnTo>
                        <a:lnTo>
                          <a:pt x="1275" y="963"/>
                        </a:lnTo>
                        <a:lnTo>
                          <a:pt x="1285" y="953"/>
                        </a:lnTo>
                        <a:lnTo>
                          <a:pt x="1295" y="944"/>
                        </a:lnTo>
                        <a:lnTo>
                          <a:pt x="1307" y="932"/>
                        </a:lnTo>
                        <a:lnTo>
                          <a:pt x="1318" y="920"/>
                        </a:lnTo>
                        <a:lnTo>
                          <a:pt x="1330" y="906"/>
                        </a:lnTo>
                        <a:lnTo>
                          <a:pt x="1341" y="892"/>
                        </a:lnTo>
                        <a:lnTo>
                          <a:pt x="1352" y="879"/>
                        </a:lnTo>
                        <a:lnTo>
                          <a:pt x="1361" y="866"/>
                        </a:lnTo>
                        <a:lnTo>
                          <a:pt x="1369" y="857"/>
                        </a:lnTo>
                        <a:lnTo>
                          <a:pt x="1373" y="851"/>
                        </a:lnTo>
                        <a:lnTo>
                          <a:pt x="1375" y="848"/>
                        </a:lnTo>
                        <a:lnTo>
                          <a:pt x="1375" y="846"/>
                        </a:lnTo>
                        <a:lnTo>
                          <a:pt x="1375" y="840"/>
                        </a:lnTo>
                        <a:lnTo>
                          <a:pt x="1374" y="831"/>
                        </a:lnTo>
                        <a:lnTo>
                          <a:pt x="1373" y="818"/>
                        </a:lnTo>
                        <a:lnTo>
                          <a:pt x="1372" y="803"/>
                        </a:lnTo>
                        <a:lnTo>
                          <a:pt x="1370" y="787"/>
                        </a:lnTo>
                        <a:lnTo>
                          <a:pt x="1368" y="767"/>
                        </a:lnTo>
                        <a:lnTo>
                          <a:pt x="1364" y="747"/>
                        </a:lnTo>
                        <a:lnTo>
                          <a:pt x="1361" y="728"/>
                        </a:lnTo>
                        <a:lnTo>
                          <a:pt x="1359" y="711"/>
                        </a:lnTo>
                        <a:lnTo>
                          <a:pt x="1358" y="697"/>
                        </a:lnTo>
                        <a:lnTo>
                          <a:pt x="1356" y="684"/>
                        </a:lnTo>
                        <a:lnTo>
                          <a:pt x="1355" y="671"/>
                        </a:lnTo>
                        <a:lnTo>
                          <a:pt x="1354" y="656"/>
                        </a:lnTo>
                        <a:lnTo>
                          <a:pt x="1352" y="640"/>
                        </a:lnTo>
                        <a:lnTo>
                          <a:pt x="1350" y="621"/>
                        </a:lnTo>
                        <a:lnTo>
                          <a:pt x="1349" y="610"/>
                        </a:lnTo>
                        <a:lnTo>
                          <a:pt x="1348" y="600"/>
                        </a:lnTo>
                        <a:lnTo>
                          <a:pt x="1348" y="590"/>
                        </a:lnTo>
                        <a:lnTo>
                          <a:pt x="1347" y="580"/>
                        </a:lnTo>
                        <a:lnTo>
                          <a:pt x="1347" y="571"/>
                        </a:lnTo>
                        <a:lnTo>
                          <a:pt x="1347" y="560"/>
                        </a:lnTo>
                        <a:lnTo>
                          <a:pt x="1347" y="551"/>
                        </a:lnTo>
                        <a:lnTo>
                          <a:pt x="1347" y="540"/>
                        </a:lnTo>
                        <a:lnTo>
                          <a:pt x="1346" y="530"/>
                        </a:lnTo>
                        <a:lnTo>
                          <a:pt x="1346" y="519"/>
                        </a:lnTo>
                        <a:lnTo>
                          <a:pt x="1346" y="509"/>
                        </a:lnTo>
                        <a:lnTo>
                          <a:pt x="1346" y="497"/>
                        </a:lnTo>
                        <a:lnTo>
                          <a:pt x="1344" y="486"/>
                        </a:lnTo>
                        <a:lnTo>
                          <a:pt x="1344" y="474"/>
                        </a:lnTo>
                        <a:lnTo>
                          <a:pt x="1343" y="461"/>
                        </a:lnTo>
                        <a:lnTo>
                          <a:pt x="1342" y="448"/>
                        </a:lnTo>
                        <a:lnTo>
                          <a:pt x="1340" y="422"/>
                        </a:lnTo>
                        <a:lnTo>
                          <a:pt x="1338" y="399"/>
                        </a:lnTo>
                        <a:lnTo>
                          <a:pt x="1336" y="379"/>
                        </a:lnTo>
                        <a:lnTo>
                          <a:pt x="1335" y="359"/>
                        </a:lnTo>
                        <a:lnTo>
                          <a:pt x="1333" y="342"/>
                        </a:lnTo>
                        <a:lnTo>
                          <a:pt x="1331" y="326"/>
                        </a:lnTo>
                        <a:lnTo>
                          <a:pt x="1329" y="310"/>
                        </a:lnTo>
                        <a:lnTo>
                          <a:pt x="1327" y="296"/>
                        </a:lnTo>
                        <a:lnTo>
                          <a:pt x="1325" y="282"/>
                        </a:lnTo>
                        <a:lnTo>
                          <a:pt x="1325" y="270"/>
                        </a:lnTo>
                        <a:lnTo>
                          <a:pt x="1325" y="259"/>
                        </a:lnTo>
                        <a:lnTo>
                          <a:pt x="1326" y="251"/>
                        </a:lnTo>
                        <a:lnTo>
                          <a:pt x="1327" y="243"/>
                        </a:lnTo>
                        <a:lnTo>
                          <a:pt x="1328" y="238"/>
                        </a:lnTo>
                        <a:lnTo>
                          <a:pt x="1329" y="235"/>
                        </a:lnTo>
                        <a:lnTo>
                          <a:pt x="1329" y="234"/>
                        </a:lnTo>
                        <a:lnTo>
                          <a:pt x="1328" y="233"/>
                        </a:lnTo>
                        <a:lnTo>
                          <a:pt x="1325" y="230"/>
                        </a:lnTo>
                        <a:lnTo>
                          <a:pt x="1320" y="225"/>
                        </a:lnTo>
                        <a:lnTo>
                          <a:pt x="1314" y="220"/>
                        </a:lnTo>
                        <a:lnTo>
                          <a:pt x="1305" y="214"/>
                        </a:lnTo>
                        <a:lnTo>
                          <a:pt x="1294" y="207"/>
                        </a:lnTo>
                        <a:lnTo>
                          <a:pt x="1282" y="200"/>
                        </a:lnTo>
                        <a:lnTo>
                          <a:pt x="1267" y="194"/>
                        </a:lnTo>
                        <a:lnTo>
                          <a:pt x="1258" y="191"/>
                        </a:lnTo>
                        <a:lnTo>
                          <a:pt x="1248" y="187"/>
                        </a:lnTo>
                        <a:lnTo>
                          <a:pt x="1236" y="182"/>
                        </a:lnTo>
                        <a:lnTo>
                          <a:pt x="1224" y="178"/>
                        </a:lnTo>
                        <a:lnTo>
                          <a:pt x="1211" y="173"/>
                        </a:lnTo>
                        <a:lnTo>
                          <a:pt x="1197" y="168"/>
                        </a:lnTo>
                        <a:lnTo>
                          <a:pt x="1182" y="163"/>
                        </a:lnTo>
                        <a:lnTo>
                          <a:pt x="1166" y="157"/>
                        </a:lnTo>
                        <a:lnTo>
                          <a:pt x="1150" y="152"/>
                        </a:lnTo>
                        <a:lnTo>
                          <a:pt x="1135" y="147"/>
                        </a:lnTo>
                        <a:lnTo>
                          <a:pt x="1119" y="142"/>
                        </a:lnTo>
                        <a:lnTo>
                          <a:pt x="1103" y="136"/>
                        </a:lnTo>
                        <a:lnTo>
                          <a:pt x="1088" y="131"/>
                        </a:lnTo>
                        <a:lnTo>
                          <a:pt x="1073" y="127"/>
                        </a:lnTo>
                        <a:lnTo>
                          <a:pt x="1058" y="123"/>
                        </a:lnTo>
                        <a:lnTo>
                          <a:pt x="1045" y="119"/>
                        </a:lnTo>
                        <a:lnTo>
                          <a:pt x="1019" y="111"/>
                        </a:lnTo>
                        <a:lnTo>
                          <a:pt x="996" y="105"/>
                        </a:lnTo>
                        <a:lnTo>
                          <a:pt x="976" y="99"/>
                        </a:lnTo>
                        <a:lnTo>
                          <a:pt x="960" y="93"/>
                        </a:lnTo>
                        <a:lnTo>
                          <a:pt x="946" y="89"/>
                        </a:lnTo>
                        <a:lnTo>
                          <a:pt x="937" y="86"/>
                        </a:lnTo>
                        <a:lnTo>
                          <a:pt x="930" y="84"/>
                        </a:lnTo>
                        <a:lnTo>
                          <a:pt x="928" y="83"/>
                        </a:lnTo>
                        <a:lnTo>
                          <a:pt x="927" y="82"/>
                        </a:lnTo>
                        <a:lnTo>
                          <a:pt x="925" y="81"/>
                        </a:lnTo>
                        <a:lnTo>
                          <a:pt x="921" y="79"/>
                        </a:lnTo>
                        <a:lnTo>
                          <a:pt x="916" y="77"/>
                        </a:lnTo>
                        <a:lnTo>
                          <a:pt x="908" y="74"/>
                        </a:lnTo>
                        <a:lnTo>
                          <a:pt x="899" y="73"/>
                        </a:lnTo>
                        <a:lnTo>
                          <a:pt x="888" y="73"/>
                        </a:lnTo>
                        <a:lnTo>
                          <a:pt x="875" y="74"/>
                        </a:lnTo>
                        <a:lnTo>
                          <a:pt x="857" y="78"/>
                        </a:lnTo>
                        <a:lnTo>
                          <a:pt x="834" y="81"/>
                        </a:lnTo>
                        <a:lnTo>
                          <a:pt x="808" y="86"/>
                        </a:lnTo>
                        <a:lnTo>
                          <a:pt x="780" y="90"/>
                        </a:lnTo>
                        <a:lnTo>
                          <a:pt x="755" y="95"/>
                        </a:lnTo>
                        <a:lnTo>
                          <a:pt x="734" y="99"/>
                        </a:lnTo>
                        <a:lnTo>
                          <a:pt x="720" y="102"/>
                        </a:lnTo>
                        <a:lnTo>
                          <a:pt x="714" y="103"/>
                        </a:lnTo>
                        <a:close/>
                        <a:moveTo>
                          <a:pt x="0" y="225"/>
                        </a:moveTo>
                        <a:lnTo>
                          <a:pt x="0" y="243"/>
                        </a:lnTo>
                        <a:lnTo>
                          <a:pt x="1" y="265"/>
                        </a:lnTo>
                        <a:lnTo>
                          <a:pt x="2" y="292"/>
                        </a:lnTo>
                        <a:lnTo>
                          <a:pt x="3" y="320"/>
                        </a:lnTo>
                        <a:lnTo>
                          <a:pt x="5" y="351"/>
                        </a:lnTo>
                        <a:lnTo>
                          <a:pt x="8" y="384"/>
                        </a:lnTo>
                        <a:lnTo>
                          <a:pt x="10" y="417"/>
                        </a:lnTo>
                        <a:lnTo>
                          <a:pt x="12" y="453"/>
                        </a:lnTo>
                        <a:lnTo>
                          <a:pt x="15" y="488"/>
                        </a:lnTo>
                        <a:lnTo>
                          <a:pt x="17" y="522"/>
                        </a:lnTo>
                        <a:lnTo>
                          <a:pt x="20" y="556"/>
                        </a:lnTo>
                        <a:lnTo>
                          <a:pt x="22" y="587"/>
                        </a:lnTo>
                        <a:lnTo>
                          <a:pt x="25" y="617"/>
                        </a:lnTo>
                        <a:lnTo>
                          <a:pt x="27" y="644"/>
                        </a:lnTo>
                        <a:lnTo>
                          <a:pt x="30" y="667"/>
                        </a:lnTo>
                        <a:lnTo>
                          <a:pt x="32" y="687"/>
                        </a:lnTo>
                        <a:lnTo>
                          <a:pt x="34" y="704"/>
                        </a:lnTo>
                        <a:lnTo>
                          <a:pt x="36" y="718"/>
                        </a:lnTo>
                        <a:lnTo>
                          <a:pt x="37" y="731"/>
                        </a:lnTo>
                        <a:lnTo>
                          <a:pt x="39" y="744"/>
                        </a:lnTo>
                        <a:lnTo>
                          <a:pt x="41" y="754"/>
                        </a:lnTo>
                        <a:lnTo>
                          <a:pt x="42" y="763"/>
                        </a:lnTo>
                        <a:lnTo>
                          <a:pt x="43" y="773"/>
                        </a:lnTo>
                        <a:lnTo>
                          <a:pt x="45" y="781"/>
                        </a:lnTo>
                        <a:lnTo>
                          <a:pt x="45" y="790"/>
                        </a:lnTo>
                        <a:lnTo>
                          <a:pt x="46" y="798"/>
                        </a:lnTo>
                        <a:lnTo>
                          <a:pt x="46" y="806"/>
                        </a:lnTo>
                        <a:lnTo>
                          <a:pt x="46" y="815"/>
                        </a:lnTo>
                        <a:lnTo>
                          <a:pt x="46" y="824"/>
                        </a:lnTo>
                        <a:lnTo>
                          <a:pt x="45" y="835"/>
                        </a:lnTo>
                        <a:lnTo>
                          <a:pt x="44" y="845"/>
                        </a:lnTo>
                        <a:lnTo>
                          <a:pt x="42" y="858"/>
                        </a:lnTo>
                        <a:lnTo>
                          <a:pt x="38" y="883"/>
                        </a:lnTo>
                        <a:lnTo>
                          <a:pt x="35" y="906"/>
                        </a:lnTo>
                        <a:lnTo>
                          <a:pt x="32" y="927"/>
                        </a:lnTo>
                        <a:lnTo>
                          <a:pt x="30" y="945"/>
                        </a:lnTo>
                        <a:lnTo>
                          <a:pt x="27" y="960"/>
                        </a:lnTo>
                        <a:lnTo>
                          <a:pt x="25" y="970"/>
                        </a:lnTo>
                        <a:lnTo>
                          <a:pt x="24" y="977"/>
                        </a:lnTo>
                        <a:lnTo>
                          <a:pt x="24" y="980"/>
                        </a:lnTo>
                        <a:lnTo>
                          <a:pt x="28" y="988"/>
                        </a:lnTo>
                        <a:lnTo>
                          <a:pt x="34" y="996"/>
                        </a:lnTo>
                        <a:lnTo>
                          <a:pt x="39" y="1004"/>
                        </a:lnTo>
                        <a:lnTo>
                          <a:pt x="45" y="1011"/>
                        </a:lnTo>
                        <a:lnTo>
                          <a:pt x="53" y="1018"/>
                        </a:lnTo>
                        <a:lnTo>
                          <a:pt x="60" y="1025"/>
                        </a:lnTo>
                        <a:lnTo>
                          <a:pt x="68" y="1032"/>
                        </a:lnTo>
                        <a:lnTo>
                          <a:pt x="78" y="1038"/>
                        </a:lnTo>
                        <a:lnTo>
                          <a:pt x="88" y="1046"/>
                        </a:lnTo>
                        <a:lnTo>
                          <a:pt x="101" y="1053"/>
                        </a:lnTo>
                        <a:lnTo>
                          <a:pt x="113" y="1060"/>
                        </a:lnTo>
                        <a:lnTo>
                          <a:pt x="128" y="1069"/>
                        </a:lnTo>
                        <a:lnTo>
                          <a:pt x="145" y="1078"/>
                        </a:lnTo>
                        <a:lnTo>
                          <a:pt x="162" y="1088"/>
                        </a:lnTo>
                        <a:lnTo>
                          <a:pt x="182" y="1097"/>
                        </a:lnTo>
                        <a:lnTo>
                          <a:pt x="203" y="1108"/>
                        </a:lnTo>
                        <a:lnTo>
                          <a:pt x="227" y="1120"/>
                        </a:lnTo>
                        <a:lnTo>
                          <a:pt x="253" y="1134"/>
                        </a:lnTo>
                        <a:lnTo>
                          <a:pt x="282" y="1147"/>
                        </a:lnTo>
                        <a:lnTo>
                          <a:pt x="314" y="1161"/>
                        </a:lnTo>
                        <a:lnTo>
                          <a:pt x="347" y="1176"/>
                        </a:lnTo>
                        <a:lnTo>
                          <a:pt x="382" y="1190"/>
                        </a:lnTo>
                        <a:lnTo>
                          <a:pt x="418" y="1205"/>
                        </a:lnTo>
                        <a:lnTo>
                          <a:pt x="454" y="1220"/>
                        </a:lnTo>
                        <a:lnTo>
                          <a:pt x="491" y="1233"/>
                        </a:lnTo>
                        <a:lnTo>
                          <a:pt x="528" y="1248"/>
                        </a:lnTo>
                        <a:lnTo>
                          <a:pt x="564" y="1261"/>
                        </a:lnTo>
                        <a:lnTo>
                          <a:pt x="600" y="1274"/>
                        </a:lnTo>
                        <a:lnTo>
                          <a:pt x="635" y="1286"/>
                        </a:lnTo>
                        <a:lnTo>
                          <a:pt x="668" y="1296"/>
                        </a:lnTo>
                        <a:lnTo>
                          <a:pt x="700" y="1307"/>
                        </a:lnTo>
                        <a:lnTo>
                          <a:pt x="728" y="1315"/>
                        </a:lnTo>
                        <a:lnTo>
                          <a:pt x="754" y="1322"/>
                        </a:lnTo>
                        <a:lnTo>
                          <a:pt x="778" y="1330"/>
                        </a:lnTo>
                        <a:lnTo>
                          <a:pt x="800" y="1336"/>
                        </a:lnTo>
                        <a:lnTo>
                          <a:pt x="820" y="1342"/>
                        </a:lnTo>
                        <a:lnTo>
                          <a:pt x="838" y="1348"/>
                        </a:lnTo>
                        <a:lnTo>
                          <a:pt x="855" y="1352"/>
                        </a:lnTo>
                        <a:lnTo>
                          <a:pt x="871" y="1356"/>
                        </a:lnTo>
                        <a:lnTo>
                          <a:pt x="885" y="1359"/>
                        </a:lnTo>
                        <a:lnTo>
                          <a:pt x="899" y="1362"/>
                        </a:lnTo>
                        <a:lnTo>
                          <a:pt x="911" y="1364"/>
                        </a:lnTo>
                        <a:lnTo>
                          <a:pt x="924" y="1366"/>
                        </a:lnTo>
                        <a:lnTo>
                          <a:pt x="937" y="1366"/>
                        </a:lnTo>
                        <a:lnTo>
                          <a:pt x="949" y="1368"/>
                        </a:lnTo>
                        <a:lnTo>
                          <a:pt x="961" y="1366"/>
                        </a:lnTo>
                        <a:lnTo>
                          <a:pt x="973" y="1365"/>
                        </a:lnTo>
                        <a:lnTo>
                          <a:pt x="987" y="1363"/>
                        </a:lnTo>
                        <a:lnTo>
                          <a:pt x="1011" y="1358"/>
                        </a:lnTo>
                        <a:lnTo>
                          <a:pt x="1031" y="1353"/>
                        </a:lnTo>
                        <a:lnTo>
                          <a:pt x="1047" y="1347"/>
                        </a:lnTo>
                        <a:lnTo>
                          <a:pt x="1060" y="1339"/>
                        </a:lnTo>
                        <a:lnTo>
                          <a:pt x="1072" y="1331"/>
                        </a:lnTo>
                        <a:lnTo>
                          <a:pt x="1083" y="1320"/>
                        </a:lnTo>
                        <a:lnTo>
                          <a:pt x="1094" y="1309"/>
                        </a:lnTo>
                        <a:lnTo>
                          <a:pt x="1106" y="1295"/>
                        </a:lnTo>
                        <a:lnTo>
                          <a:pt x="1118" y="1283"/>
                        </a:lnTo>
                        <a:lnTo>
                          <a:pt x="1125" y="1274"/>
                        </a:lnTo>
                        <a:lnTo>
                          <a:pt x="1131" y="1269"/>
                        </a:lnTo>
                        <a:lnTo>
                          <a:pt x="1133" y="1265"/>
                        </a:lnTo>
                        <a:lnTo>
                          <a:pt x="1133" y="1264"/>
                        </a:lnTo>
                        <a:lnTo>
                          <a:pt x="1132" y="1263"/>
                        </a:lnTo>
                        <a:lnTo>
                          <a:pt x="1130" y="1262"/>
                        </a:lnTo>
                        <a:lnTo>
                          <a:pt x="1126" y="1260"/>
                        </a:lnTo>
                        <a:lnTo>
                          <a:pt x="1085" y="1232"/>
                        </a:lnTo>
                        <a:lnTo>
                          <a:pt x="985" y="1295"/>
                        </a:lnTo>
                        <a:lnTo>
                          <a:pt x="985" y="1296"/>
                        </a:lnTo>
                        <a:lnTo>
                          <a:pt x="984" y="1297"/>
                        </a:lnTo>
                        <a:lnTo>
                          <a:pt x="980" y="1298"/>
                        </a:lnTo>
                        <a:lnTo>
                          <a:pt x="973" y="1299"/>
                        </a:lnTo>
                        <a:lnTo>
                          <a:pt x="962" y="1299"/>
                        </a:lnTo>
                        <a:lnTo>
                          <a:pt x="945" y="1298"/>
                        </a:lnTo>
                        <a:lnTo>
                          <a:pt x="921" y="1295"/>
                        </a:lnTo>
                        <a:lnTo>
                          <a:pt x="889" y="1289"/>
                        </a:lnTo>
                        <a:lnTo>
                          <a:pt x="871" y="1285"/>
                        </a:lnTo>
                        <a:lnTo>
                          <a:pt x="851" y="1279"/>
                        </a:lnTo>
                        <a:lnTo>
                          <a:pt x="831" y="1274"/>
                        </a:lnTo>
                        <a:lnTo>
                          <a:pt x="809" y="1268"/>
                        </a:lnTo>
                        <a:lnTo>
                          <a:pt x="786" y="1261"/>
                        </a:lnTo>
                        <a:lnTo>
                          <a:pt x="763" y="1253"/>
                        </a:lnTo>
                        <a:lnTo>
                          <a:pt x="738" y="1245"/>
                        </a:lnTo>
                        <a:lnTo>
                          <a:pt x="714" y="1236"/>
                        </a:lnTo>
                        <a:lnTo>
                          <a:pt x="689" y="1228"/>
                        </a:lnTo>
                        <a:lnTo>
                          <a:pt x="663" y="1220"/>
                        </a:lnTo>
                        <a:lnTo>
                          <a:pt x="637" y="1210"/>
                        </a:lnTo>
                        <a:lnTo>
                          <a:pt x="610" y="1201"/>
                        </a:lnTo>
                        <a:lnTo>
                          <a:pt x="583" y="1192"/>
                        </a:lnTo>
                        <a:lnTo>
                          <a:pt x="556" y="1183"/>
                        </a:lnTo>
                        <a:lnTo>
                          <a:pt x="529" y="1174"/>
                        </a:lnTo>
                        <a:lnTo>
                          <a:pt x="501" y="1165"/>
                        </a:lnTo>
                        <a:lnTo>
                          <a:pt x="473" y="1156"/>
                        </a:lnTo>
                        <a:lnTo>
                          <a:pt x="443" y="1144"/>
                        </a:lnTo>
                        <a:lnTo>
                          <a:pt x="411" y="1132"/>
                        </a:lnTo>
                        <a:lnTo>
                          <a:pt x="379" y="1118"/>
                        </a:lnTo>
                        <a:lnTo>
                          <a:pt x="346" y="1104"/>
                        </a:lnTo>
                        <a:lnTo>
                          <a:pt x="314" y="1090"/>
                        </a:lnTo>
                        <a:lnTo>
                          <a:pt x="282" y="1075"/>
                        </a:lnTo>
                        <a:lnTo>
                          <a:pt x="252" y="1060"/>
                        </a:lnTo>
                        <a:lnTo>
                          <a:pt x="222" y="1047"/>
                        </a:lnTo>
                        <a:lnTo>
                          <a:pt x="196" y="1033"/>
                        </a:lnTo>
                        <a:lnTo>
                          <a:pt x="172" y="1021"/>
                        </a:lnTo>
                        <a:lnTo>
                          <a:pt x="152" y="1011"/>
                        </a:lnTo>
                        <a:lnTo>
                          <a:pt x="134" y="1003"/>
                        </a:lnTo>
                        <a:lnTo>
                          <a:pt x="122" y="995"/>
                        </a:lnTo>
                        <a:lnTo>
                          <a:pt x="114" y="991"/>
                        </a:lnTo>
                        <a:lnTo>
                          <a:pt x="111" y="990"/>
                        </a:lnTo>
                        <a:lnTo>
                          <a:pt x="95" y="952"/>
                        </a:lnTo>
                        <a:lnTo>
                          <a:pt x="97" y="950"/>
                        </a:lnTo>
                        <a:lnTo>
                          <a:pt x="98" y="947"/>
                        </a:lnTo>
                        <a:lnTo>
                          <a:pt x="100" y="941"/>
                        </a:lnTo>
                        <a:lnTo>
                          <a:pt x="101" y="933"/>
                        </a:lnTo>
                        <a:lnTo>
                          <a:pt x="101" y="922"/>
                        </a:lnTo>
                        <a:lnTo>
                          <a:pt x="100" y="907"/>
                        </a:lnTo>
                        <a:lnTo>
                          <a:pt x="97" y="888"/>
                        </a:lnTo>
                        <a:lnTo>
                          <a:pt x="95" y="874"/>
                        </a:lnTo>
                        <a:lnTo>
                          <a:pt x="91" y="852"/>
                        </a:lnTo>
                        <a:lnTo>
                          <a:pt x="88" y="822"/>
                        </a:lnTo>
                        <a:lnTo>
                          <a:pt x="85" y="788"/>
                        </a:lnTo>
                        <a:lnTo>
                          <a:pt x="82" y="749"/>
                        </a:lnTo>
                        <a:lnTo>
                          <a:pt x="78" y="708"/>
                        </a:lnTo>
                        <a:lnTo>
                          <a:pt x="75" y="664"/>
                        </a:lnTo>
                        <a:lnTo>
                          <a:pt x="70" y="619"/>
                        </a:lnTo>
                        <a:lnTo>
                          <a:pt x="67" y="575"/>
                        </a:lnTo>
                        <a:lnTo>
                          <a:pt x="64" y="531"/>
                        </a:lnTo>
                        <a:lnTo>
                          <a:pt x="61" y="491"/>
                        </a:lnTo>
                        <a:lnTo>
                          <a:pt x="58" y="453"/>
                        </a:lnTo>
                        <a:lnTo>
                          <a:pt x="56" y="422"/>
                        </a:lnTo>
                        <a:lnTo>
                          <a:pt x="54" y="395"/>
                        </a:lnTo>
                        <a:lnTo>
                          <a:pt x="53" y="375"/>
                        </a:lnTo>
                        <a:lnTo>
                          <a:pt x="53" y="365"/>
                        </a:lnTo>
                        <a:lnTo>
                          <a:pt x="53" y="351"/>
                        </a:lnTo>
                        <a:lnTo>
                          <a:pt x="53" y="337"/>
                        </a:lnTo>
                        <a:lnTo>
                          <a:pt x="52" y="322"/>
                        </a:lnTo>
                        <a:lnTo>
                          <a:pt x="52" y="308"/>
                        </a:lnTo>
                        <a:lnTo>
                          <a:pt x="51" y="297"/>
                        </a:lnTo>
                        <a:lnTo>
                          <a:pt x="49" y="286"/>
                        </a:lnTo>
                        <a:lnTo>
                          <a:pt x="49" y="280"/>
                        </a:lnTo>
                        <a:lnTo>
                          <a:pt x="49" y="278"/>
                        </a:lnTo>
                        <a:lnTo>
                          <a:pt x="48" y="277"/>
                        </a:lnTo>
                        <a:lnTo>
                          <a:pt x="47" y="273"/>
                        </a:lnTo>
                        <a:lnTo>
                          <a:pt x="45" y="267"/>
                        </a:lnTo>
                        <a:lnTo>
                          <a:pt x="45" y="260"/>
                        </a:lnTo>
                        <a:lnTo>
                          <a:pt x="45" y="253"/>
                        </a:lnTo>
                        <a:lnTo>
                          <a:pt x="49" y="244"/>
                        </a:lnTo>
                        <a:lnTo>
                          <a:pt x="56" y="237"/>
                        </a:lnTo>
                        <a:lnTo>
                          <a:pt x="66" y="230"/>
                        </a:lnTo>
                        <a:lnTo>
                          <a:pt x="75" y="225"/>
                        </a:lnTo>
                        <a:lnTo>
                          <a:pt x="85" y="220"/>
                        </a:lnTo>
                        <a:lnTo>
                          <a:pt x="99" y="213"/>
                        </a:lnTo>
                        <a:lnTo>
                          <a:pt x="113" y="206"/>
                        </a:lnTo>
                        <a:lnTo>
                          <a:pt x="130" y="197"/>
                        </a:lnTo>
                        <a:lnTo>
                          <a:pt x="149" y="188"/>
                        </a:lnTo>
                        <a:lnTo>
                          <a:pt x="168" y="178"/>
                        </a:lnTo>
                        <a:lnTo>
                          <a:pt x="187" y="169"/>
                        </a:lnTo>
                        <a:lnTo>
                          <a:pt x="207" y="159"/>
                        </a:lnTo>
                        <a:lnTo>
                          <a:pt x="226" y="151"/>
                        </a:lnTo>
                        <a:lnTo>
                          <a:pt x="245" y="143"/>
                        </a:lnTo>
                        <a:lnTo>
                          <a:pt x="261" y="134"/>
                        </a:lnTo>
                        <a:lnTo>
                          <a:pt x="277" y="127"/>
                        </a:lnTo>
                        <a:lnTo>
                          <a:pt x="291" y="122"/>
                        </a:lnTo>
                        <a:lnTo>
                          <a:pt x="302" y="117"/>
                        </a:lnTo>
                        <a:lnTo>
                          <a:pt x="311" y="114"/>
                        </a:lnTo>
                        <a:lnTo>
                          <a:pt x="323" y="111"/>
                        </a:lnTo>
                        <a:lnTo>
                          <a:pt x="334" y="108"/>
                        </a:lnTo>
                        <a:lnTo>
                          <a:pt x="343" y="106"/>
                        </a:lnTo>
                        <a:lnTo>
                          <a:pt x="351" y="105"/>
                        </a:lnTo>
                        <a:lnTo>
                          <a:pt x="361" y="105"/>
                        </a:lnTo>
                        <a:lnTo>
                          <a:pt x="371" y="104"/>
                        </a:lnTo>
                        <a:lnTo>
                          <a:pt x="384" y="104"/>
                        </a:lnTo>
                        <a:lnTo>
                          <a:pt x="401" y="104"/>
                        </a:lnTo>
                        <a:lnTo>
                          <a:pt x="411" y="104"/>
                        </a:lnTo>
                        <a:lnTo>
                          <a:pt x="423" y="106"/>
                        </a:lnTo>
                        <a:lnTo>
                          <a:pt x="437" y="107"/>
                        </a:lnTo>
                        <a:lnTo>
                          <a:pt x="453" y="110"/>
                        </a:lnTo>
                        <a:lnTo>
                          <a:pt x="470" y="113"/>
                        </a:lnTo>
                        <a:lnTo>
                          <a:pt x="488" y="116"/>
                        </a:lnTo>
                        <a:lnTo>
                          <a:pt x="508" y="121"/>
                        </a:lnTo>
                        <a:lnTo>
                          <a:pt x="528" y="125"/>
                        </a:lnTo>
                        <a:lnTo>
                          <a:pt x="549" y="130"/>
                        </a:lnTo>
                        <a:lnTo>
                          <a:pt x="570" y="135"/>
                        </a:lnTo>
                        <a:lnTo>
                          <a:pt x="592" y="141"/>
                        </a:lnTo>
                        <a:lnTo>
                          <a:pt x="614" y="146"/>
                        </a:lnTo>
                        <a:lnTo>
                          <a:pt x="636" y="151"/>
                        </a:lnTo>
                        <a:lnTo>
                          <a:pt x="658" y="156"/>
                        </a:lnTo>
                        <a:lnTo>
                          <a:pt x="680" y="162"/>
                        </a:lnTo>
                        <a:lnTo>
                          <a:pt x="701" y="167"/>
                        </a:lnTo>
                        <a:lnTo>
                          <a:pt x="723" y="172"/>
                        </a:lnTo>
                        <a:lnTo>
                          <a:pt x="748" y="179"/>
                        </a:lnTo>
                        <a:lnTo>
                          <a:pt x="774" y="187"/>
                        </a:lnTo>
                        <a:lnTo>
                          <a:pt x="803" y="194"/>
                        </a:lnTo>
                        <a:lnTo>
                          <a:pt x="833" y="202"/>
                        </a:lnTo>
                        <a:lnTo>
                          <a:pt x="863" y="212"/>
                        </a:lnTo>
                        <a:lnTo>
                          <a:pt x="894" y="221"/>
                        </a:lnTo>
                        <a:lnTo>
                          <a:pt x="923" y="230"/>
                        </a:lnTo>
                        <a:lnTo>
                          <a:pt x="952" y="239"/>
                        </a:lnTo>
                        <a:lnTo>
                          <a:pt x="981" y="247"/>
                        </a:lnTo>
                        <a:lnTo>
                          <a:pt x="1007" y="256"/>
                        </a:lnTo>
                        <a:lnTo>
                          <a:pt x="1031" y="264"/>
                        </a:lnTo>
                        <a:lnTo>
                          <a:pt x="1053" y="272"/>
                        </a:lnTo>
                        <a:lnTo>
                          <a:pt x="1071" y="278"/>
                        </a:lnTo>
                        <a:lnTo>
                          <a:pt x="1087" y="284"/>
                        </a:lnTo>
                        <a:lnTo>
                          <a:pt x="1097" y="288"/>
                        </a:lnTo>
                        <a:lnTo>
                          <a:pt x="1113" y="295"/>
                        </a:lnTo>
                        <a:lnTo>
                          <a:pt x="1124" y="300"/>
                        </a:lnTo>
                        <a:lnTo>
                          <a:pt x="1134" y="303"/>
                        </a:lnTo>
                        <a:lnTo>
                          <a:pt x="1140" y="306"/>
                        </a:lnTo>
                        <a:lnTo>
                          <a:pt x="1145" y="311"/>
                        </a:lnTo>
                        <a:lnTo>
                          <a:pt x="1150" y="319"/>
                        </a:lnTo>
                        <a:lnTo>
                          <a:pt x="1155" y="329"/>
                        </a:lnTo>
                        <a:lnTo>
                          <a:pt x="1160" y="344"/>
                        </a:lnTo>
                        <a:lnTo>
                          <a:pt x="1162" y="358"/>
                        </a:lnTo>
                        <a:lnTo>
                          <a:pt x="1165" y="380"/>
                        </a:lnTo>
                        <a:lnTo>
                          <a:pt x="1166" y="409"/>
                        </a:lnTo>
                        <a:lnTo>
                          <a:pt x="1168" y="445"/>
                        </a:lnTo>
                        <a:lnTo>
                          <a:pt x="1169" y="486"/>
                        </a:lnTo>
                        <a:lnTo>
                          <a:pt x="1171" y="531"/>
                        </a:lnTo>
                        <a:lnTo>
                          <a:pt x="1172" y="578"/>
                        </a:lnTo>
                        <a:lnTo>
                          <a:pt x="1174" y="626"/>
                        </a:lnTo>
                        <a:lnTo>
                          <a:pt x="1174" y="675"/>
                        </a:lnTo>
                        <a:lnTo>
                          <a:pt x="1175" y="723"/>
                        </a:lnTo>
                        <a:lnTo>
                          <a:pt x="1176" y="768"/>
                        </a:lnTo>
                        <a:lnTo>
                          <a:pt x="1177" y="809"/>
                        </a:lnTo>
                        <a:lnTo>
                          <a:pt x="1178" y="845"/>
                        </a:lnTo>
                        <a:lnTo>
                          <a:pt x="1179" y="876"/>
                        </a:lnTo>
                        <a:lnTo>
                          <a:pt x="1180" y="899"/>
                        </a:lnTo>
                        <a:lnTo>
                          <a:pt x="1181" y="913"/>
                        </a:lnTo>
                        <a:lnTo>
                          <a:pt x="1182" y="924"/>
                        </a:lnTo>
                        <a:lnTo>
                          <a:pt x="1183" y="938"/>
                        </a:lnTo>
                        <a:lnTo>
                          <a:pt x="1183" y="952"/>
                        </a:lnTo>
                        <a:lnTo>
                          <a:pt x="1183" y="968"/>
                        </a:lnTo>
                        <a:lnTo>
                          <a:pt x="1183" y="986"/>
                        </a:lnTo>
                        <a:lnTo>
                          <a:pt x="1183" y="1003"/>
                        </a:lnTo>
                        <a:lnTo>
                          <a:pt x="1183" y="1020"/>
                        </a:lnTo>
                        <a:lnTo>
                          <a:pt x="1182" y="1038"/>
                        </a:lnTo>
                        <a:lnTo>
                          <a:pt x="1181" y="1055"/>
                        </a:lnTo>
                        <a:lnTo>
                          <a:pt x="1181" y="1071"/>
                        </a:lnTo>
                        <a:lnTo>
                          <a:pt x="1180" y="1085"/>
                        </a:lnTo>
                        <a:lnTo>
                          <a:pt x="1179" y="1098"/>
                        </a:lnTo>
                        <a:lnTo>
                          <a:pt x="1179" y="1108"/>
                        </a:lnTo>
                        <a:lnTo>
                          <a:pt x="1178" y="1116"/>
                        </a:lnTo>
                        <a:lnTo>
                          <a:pt x="1178" y="1121"/>
                        </a:lnTo>
                        <a:lnTo>
                          <a:pt x="1178" y="1123"/>
                        </a:lnTo>
                        <a:lnTo>
                          <a:pt x="1178" y="1126"/>
                        </a:lnTo>
                        <a:lnTo>
                          <a:pt x="1178" y="1135"/>
                        </a:lnTo>
                        <a:lnTo>
                          <a:pt x="1180" y="1147"/>
                        </a:lnTo>
                        <a:lnTo>
                          <a:pt x="1183" y="1161"/>
                        </a:lnTo>
                        <a:lnTo>
                          <a:pt x="1187" y="1174"/>
                        </a:lnTo>
                        <a:lnTo>
                          <a:pt x="1195" y="1185"/>
                        </a:lnTo>
                        <a:lnTo>
                          <a:pt x="1205" y="1193"/>
                        </a:lnTo>
                        <a:lnTo>
                          <a:pt x="1219" y="1196"/>
                        </a:lnTo>
                        <a:lnTo>
                          <a:pt x="1233" y="1192"/>
                        </a:lnTo>
                        <a:lnTo>
                          <a:pt x="1245" y="1186"/>
                        </a:lnTo>
                        <a:lnTo>
                          <a:pt x="1253" y="1178"/>
                        </a:lnTo>
                        <a:lnTo>
                          <a:pt x="1261" y="1167"/>
                        </a:lnTo>
                        <a:lnTo>
                          <a:pt x="1266" y="1158"/>
                        </a:lnTo>
                        <a:lnTo>
                          <a:pt x="1269" y="1150"/>
                        </a:lnTo>
                        <a:lnTo>
                          <a:pt x="1270" y="1144"/>
                        </a:lnTo>
                        <a:lnTo>
                          <a:pt x="1271" y="1142"/>
                        </a:lnTo>
                        <a:lnTo>
                          <a:pt x="1262" y="1081"/>
                        </a:lnTo>
                        <a:lnTo>
                          <a:pt x="1349" y="973"/>
                        </a:lnTo>
                        <a:lnTo>
                          <a:pt x="1404" y="882"/>
                        </a:lnTo>
                        <a:lnTo>
                          <a:pt x="1417" y="883"/>
                        </a:lnTo>
                        <a:lnTo>
                          <a:pt x="1426" y="880"/>
                        </a:lnTo>
                        <a:lnTo>
                          <a:pt x="1433" y="874"/>
                        </a:lnTo>
                        <a:lnTo>
                          <a:pt x="1437" y="867"/>
                        </a:lnTo>
                        <a:lnTo>
                          <a:pt x="1439" y="860"/>
                        </a:lnTo>
                        <a:lnTo>
                          <a:pt x="1440" y="853"/>
                        </a:lnTo>
                        <a:lnTo>
                          <a:pt x="1440" y="848"/>
                        </a:lnTo>
                        <a:lnTo>
                          <a:pt x="1440" y="846"/>
                        </a:lnTo>
                        <a:lnTo>
                          <a:pt x="1440" y="844"/>
                        </a:lnTo>
                        <a:lnTo>
                          <a:pt x="1439" y="840"/>
                        </a:lnTo>
                        <a:lnTo>
                          <a:pt x="1437" y="832"/>
                        </a:lnTo>
                        <a:lnTo>
                          <a:pt x="1436" y="822"/>
                        </a:lnTo>
                        <a:lnTo>
                          <a:pt x="1433" y="809"/>
                        </a:lnTo>
                        <a:lnTo>
                          <a:pt x="1430" y="794"/>
                        </a:lnTo>
                        <a:lnTo>
                          <a:pt x="1427" y="777"/>
                        </a:lnTo>
                        <a:lnTo>
                          <a:pt x="1425" y="758"/>
                        </a:lnTo>
                        <a:lnTo>
                          <a:pt x="1422" y="738"/>
                        </a:lnTo>
                        <a:lnTo>
                          <a:pt x="1419" y="717"/>
                        </a:lnTo>
                        <a:lnTo>
                          <a:pt x="1417" y="696"/>
                        </a:lnTo>
                        <a:lnTo>
                          <a:pt x="1414" y="673"/>
                        </a:lnTo>
                        <a:lnTo>
                          <a:pt x="1412" y="650"/>
                        </a:lnTo>
                        <a:lnTo>
                          <a:pt x="1409" y="627"/>
                        </a:lnTo>
                        <a:lnTo>
                          <a:pt x="1408" y="604"/>
                        </a:lnTo>
                        <a:lnTo>
                          <a:pt x="1407" y="582"/>
                        </a:lnTo>
                        <a:lnTo>
                          <a:pt x="1406" y="559"/>
                        </a:lnTo>
                        <a:lnTo>
                          <a:pt x="1406" y="536"/>
                        </a:lnTo>
                        <a:lnTo>
                          <a:pt x="1405" y="513"/>
                        </a:lnTo>
                        <a:lnTo>
                          <a:pt x="1405" y="489"/>
                        </a:lnTo>
                        <a:lnTo>
                          <a:pt x="1404" y="465"/>
                        </a:lnTo>
                        <a:lnTo>
                          <a:pt x="1403" y="442"/>
                        </a:lnTo>
                        <a:lnTo>
                          <a:pt x="1403" y="418"/>
                        </a:lnTo>
                        <a:lnTo>
                          <a:pt x="1402" y="395"/>
                        </a:lnTo>
                        <a:lnTo>
                          <a:pt x="1402" y="374"/>
                        </a:lnTo>
                        <a:lnTo>
                          <a:pt x="1401" y="354"/>
                        </a:lnTo>
                        <a:lnTo>
                          <a:pt x="1401" y="336"/>
                        </a:lnTo>
                        <a:lnTo>
                          <a:pt x="1401" y="319"/>
                        </a:lnTo>
                        <a:lnTo>
                          <a:pt x="1400" y="303"/>
                        </a:lnTo>
                        <a:lnTo>
                          <a:pt x="1400" y="290"/>
                        </a:lnTo>
                        <a:lnTo>
                          <a:pt x="1400" y="280"/>
                        </a:lnTo>
                        <a:lnTo>
                          <a:pt x="1400" y="272"/>
                        </a:lnTo>
                        <a:lnTo>
                          <a:pt x="1398" y="259"/>
                        </a:lnTo>
                        <a:lnTo>
                          <a:pt x="1394" y="249"/>
                        </a:lnTo>
                        <a:lnTo>
                          <a:pt x="1387" y="241"/>
                        </a:lnTo>
                        <a:lnTo>
                          <a:pt x="1380" y="234"/>
                        </a:lnTo>
                        <a:lnTo>
                          <a:pt x="1372" y="230"/>
                        </a:lnTo>
                        <a:lnTo>
                          <a:pt x="1365" y="225"/>
                        </a:lnTo>
                        <a:lnTo>
                          <a:pt x="1361" y="224"/>
                        </a:lnTo>
                        <a:lnTo>
                          <a:pt x="1359" y="223"/>
                        </a:lnTo>
                        <a:lnTo>
                          <a:pt x="1373" y="169"/>
                        </a:lnTo>
                        <a:lnTo>
                          <a:pt x="1370" y="168"/>
                        </a:lnTo>
                        <a:lnTo>
                          <a:pt x="1361" y="165"/>
                        </a:lnTo>
                        <a:lnTo>
                          <a:pt x="1349" y="160"/>
                        </a:lnTo>
                        <a:lnTo>
                          <a:pt x="1331" y="154"/>
                        </a:lnTo>
                        <a:lnTo>
                          <a:pt x="1311" y="147"/>
                        </a:lnTo>
                        <a:lnTo>
                          <a:pt x="1287" y="138"/>
                        </a:lnTo>
                        <a:lnTo>
                          <a:pt x="1262" y="129"/>
                        </a:lnTo>
                        <a:lnTo>
                          <a:pt x="1234" y="120"/>
                        </a:lnTo>
                        <a:lnTo>
                          <a:pt x="1207" y="110"/>
                        </a:lnTo>
                        <a:lnTo>
                          <a:pt x="1179" y="101"/>
                        </a:lnTo>
                        <a:lnTo>
                          <a:pt x="1152" y="91"/>
                        </a:lnTo>
                        <a:lnTo>
                          <a:pt x="1125" y="83"/>
                        </a:lnTo>
                        <a:lnTo>
                          <a:pt x="1101" y="74"/>
                        </a:lnTo>
                        <a:lnTo>
                          <a:pt x="1079" y="68"/>
                        </a:lnTo>
                        <a:lnTo>
                          <a:pt x="1060" y="63"/>
                        </a:lnTo>
                        <a:lnTo>
                          <a:pt x="1046" y="59"/>
                        </a:lnTo>
                        <a:lnTo>
                          <a:pt x="1020" y="52"/>
                        </a:lnTo>
                        <a:lnTo>
                          <a:pt x="998" y="46"/>
                        </a:lnTo>
                        <a:lnTo>
                          <a:pt x="979" y="41"/>
                        </a:lnTo>
                        <a:lnTo>
                          <a:pt x="961" y="35"/>
                        </a:lnTo>
                        <a:lnTo>
                          <a:pt x="947" y="30"/>
                        </a:lnTo>
                        <a:lnTo>
                          <a:pt x="937" y="26"/>
                        </a:lnTo>
                        <a:lnTo>
                          <a:pt x="929" y="24"/>
                        </a:lnTo>
                        <a:lnTo>
                          <a:pt x="927" y="23"/>
                        </a:lnTo>
                        <a:lnTo>
                          <a:pt x="926" y="22"/>
                        </a:lnTo>
                        <a:lnTo>
                          <a:pt x="924" y="18"/>
                        </a:lnTo>
                        <a:lnTo>
                          <a:pt x="920" y="14"/>
                        </a:lnTo>
                        <a:lnTo>
                          <a:pt x="913" y="8"/>
                        </a:lnTo>
                        <a:lnTo>
                          <a:pt x="906" y="3"/>
                        </a:lnTo>
                        <a:lnTo>
                          <a:pt x="898" y="0"/>
                        </a:lnTo>
                        <a:lnTo>
                          <a:pt x="887" y="0"/>
                        </a:lnTo>
                        <a:lnTo>
                          <a:pt x="875" y="3"/>
                        </a:lnTo>
                        <a:lnTo>
                          <a:pt x="867" y="5"/>
                        </a:lnTo>
                        <a:lnTo>
                          <a:pt x="860" y="8"/>
                        </a:lnTo>
                        <a:lnTo>
                          <a:pt x="851" y="10"/>
                        </a:lnTo>
                        <a:lnTo>
                          <a:pt x="841" y="14"/>
                        </a:lnTo>
                        <a:lnTo>
                          <a:pt x="831" y="16"/>
                        </a:lnTo>
                        <a:lnTo>
                          <a:pt x="820" y="19"/>
                        </a:lnTo>
                        <a:lnTo>
                          <a:pt x="809" y="21"/>
                        </a:lnTo>
                        <a:lnTo>
                          <a:pt x="797" y="23"/>
                        </a:lnTo>
                        <a:lnTo>
                          <a:pt x="785" y="25"/>
                        </a:lnTo>
                        <a:lnTo>
                          <a:pt x="773" y="27"/>
                        </a:lnTo>
                        <a:lnTo>
                          <a:pt x="761" y="29"/>
                        </a:lnTo>
                        <a:lnTo>
                          <a:pt x="750" y="31"/>
                        </a:lnTo>
                        <a:lnTo>
                          <a:pt x="738" y="34"/>
                        </a:lnTo>
                        <a:lnTo>
                          <a:pt x="727" y="35"/>
                        </a:lnTo>
                        <a:lnTo>
                          <a:pt x="716" y="37"/>
                        </a:lnTo>
                        <a:lnTo>
                          <a:pt x="707" y="38"/>
                        </a:lnTo>
                        <a:lnTo>
                          <a:pt x="688" y="41"/>
                        </a:lnTo>
                        <a:lnTo>
                          <a:pt x="670" y="46"/>
                        </a:lnTo>
                        <a:lnTo>
                          <a:pt x="652" y="52"/>
                        </a:lnTo>
                        <a:lnTo>
                          <a:pt x="638" y="59"/>
                        </a:lnTo>
                        <a:lnTo>
                          <a:pt x="624" y="65"/>
                        </a:lnTo>
                        <a:lnTo>
                          <a:pt x="614" y="69"/>
                        </a:lnTo>
                        <a:lnTo>
                          <a:pt x="607" y="73"/>
                        </a:lnTo>
                        <a:lnTo>
                          <a:pt x="605" y="74"/>
                        </a:lnTo>
                        <a:lnTo>
                          <a:pt x="602" y="73"/>
                        </a:lnTo>
                        <a:lnTo>
                          <a:pt x="593" y="71"/>
                        </a:lnTo>
                        <a:lnTo>
                          <a:pt x="579" y="67"/>
                        </a:lnTo>
                        <a:lnTo>
                          <a:pt x="562" y="63"/>
                        </a:lnTo>
                        <a:lnTo>
                          <a:pt x="543" y="58"/>
                        </a:lnTo>
                        <a:lnTo>
                          <a:pt x="523" y="53"/>
                        </a:lnTo>
                        <a:lnTo>
                          <a:pt x="505" y="50"/>
                        </a:lnTo>
                        <a:lnTo>
                          <a:pt x="488" y="48"/>
                        </a:lnTo>
                        <a:lnTo>
                          <a:pt x="471" y="46"/>
                        </a:lnTo>
                        <a:lnTo>
                          <a:pt x="452" y="44"/>
                        </a:lnTo>
                        <a:lnTo>
                          <a:pt x="432" y="42"/>
                        </a:lnTo>
                        <a:lnTo>
                          <a:pt x="412" y="39"/>
                        </a:lnTo>
                        <a:lnTo>
                          <a:pt x="395" y="37"/>
                        </a:lnTo>
                        <a:lnTo>
                          <a:pt x="381" y="35"/>
                        </a:lnTo>
                        <a:lnTo>
                          <a:pt x="371" y="34"/>
                        </a:lnTo>
                        <a:lnTo>
                          <a:pt x="368" y="33"/>
                        </a:lnTo>
                        <a:lnTo>
                          <a:pt x="367" y="35"/>
                        </a:lnTo>
                        <a:lnTo>
                          <a:pt x="363" y="37"/>
                        </a:lnTo>
                        <a:lnTo>
                          <a:pt x="355" y="41"/>
                        </a:lnTo>
                        <a:lnTo>
                          <a:pt x="340" y="47"/>
                        </a:lnTo>
                        <a:lnTo>
                          <a:pt x="318" y="56"/>
                        </a:lnTo>
                        <a:lnTo>
                          <a:pt x="285" y="67"/>
                        </a:lnTo>
                        <a:lnTo>
                          <a:pt x="242" y="81"/>
                        </a:lnTo>
                        <a:lnTo>
                          <a:pt x="218" y="88"/>
                        </a:lnTo>
                        <a:lnTo>
                          <a:pt x="197" y="95"/>
                        </a:lnTo>
                        <a:lnTo>
                          <a:pt x="177" y="102"/>
                        </a:lnTo>
                        <a:lnTo>
                          <a:pt x="160" y="107"/>
                        </a:lnTo>
                        <a:lnTo>
                          <a:pt x="144" y="112"/>
                        </a:lnTo>
                        <a:lnTo>
                          <a:pt x="129" y="117"/>
                        </a:lnTo>
                        <a:lnTo>
                          <a:pt x="117" y="123"/>
                        </a:lnTo>
                        <a:lnTo>
                          <a:pt x="105" y="127"/>
                        </a:lnTo>
                        <a:lnTo>
                          <a:pt x="94" y="131"/>
                        </a:lnTo>
                        <a:lnTo>
                          <a:pt x="84" y="136"/>
                        </a:lnTo>
                        <a:lnTo>
                          <a:pt x="76" y="141"/>
                        </a:lnTo>
                        <a:lnTo>
                          <a:pt x="68" y="146"/>
                        </a:lnTo>
                        <a:lnTo>
                          <a:pt x="61" y="151"/>
                        </a:lnTo>
                        <a:lnTo>
                          <a:pt x="55" y="156"/>
                        </a:lnTo>
                        <a:lnTo>
                          <a:pt x="48" y="162"/>
                        </a:lnTo>
                        <a:lnTo>
                          <a:pt x="42" y="168"/>
                        </a:lnTo>
                        <a:lnTo>
                          <a:pt x="28" y="176"/>
                        </a:lnTo>
                        <a:lnTo>
                          <a:pt x="17" y="185"/>
                        </a:lnTo>
                        <a:lnTo>
                          <a:pt x="10" y="194"/>
                        </a:lnTo>
                        <a:lnTo>
                          <a:pt x="5" y="203"/>
                        </a:lnTo>
                        <a:lnTo>
                          <a:pt x="2" y="212"/>
                        </a:lnTo>
                        <a:lnTo>
                          <a:pt x="0" y="219"/>
                        </a:lnTo>
                        <a:lnTo>
                          <a:pt x="0" y="223"/>
                        </a:lnTo>
                        <a:lnTo>
                          <a:pt x="0" y="225"/>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65" name="Freeform 284">
                    <a:extLst>
                      <a:ext uri="{FF2B5EF4-FFF2-40B4-BE49-F238E27FC236}">
                        <a16:creationId xmlns:a16="http://schemas.microsoft.com/office/drawing/2014/main" id="{DD05CBC8-C101-4664-AEE1-AF8A69CBF0EA}"/>
                      </a:ext>
                    </a:extLst>
                  </p:cNvPr>
                  <p:cNvSpPr>
                    <a:spLocks noChangeAspect="1"/>
                  </p:cNvSpPr>
                  <p:nvPr/>
                </p:nvSpPr>
                <p:spPr bwMode="auto">
                  <a:xfrm>
                    <a:off x="813" y="3233"/>
                    <a:ext cx="379" cy="159"/>
                  </a:xfrm>
                  <a:custGeom>
                    <a:avLst/>
                    <a:gdLst>
                      <a:gd name="T0" fmla="*/ 0 w 1233"/>
                      <a:gd name="T1" fmla="*/ 0 h 515"/>
                      <a:gd name="T2" fmla="*/ 0 w 1233"/>
                      <a:gd name="T3" fmla="*/ 0 h 515"/>
                      <a:gd name="T4" fmla="*/ 0 w 1233"/>
                      <a:gd name="T5" fmla="*/ 0 h 515"/>
                      <a:gd name="T6" fmla="*/ 0 w 1233"/>
                      <a:gd name="T7" fmla="*/ 0 h 515"/>
                      <a:gd name="T8" fmla="*/ 0 w 1233"/>
                      <a:gd name="T9" fmla="*/ 0 h 515"/>
                      <a:gd name="T10" fmla="*/ 0 w 1233"/>
                      <a:gd name="T11" fmla="*/ 0 h 515"/>
                      <a:gd name="T12" fmla="*/ 0 w 1233"/>
                      <a:gd name="T13" fmla="*/ 0 h 515"/>
                      <a:gd name="T14" fmla="*/ 0 w 1233"/>
                      <a:gd name="T15" fmla="*/ 0 h 515"/>
                      <a:gd name="T16" fmla="*/ 0 w 1233"/>
                      <a:gd name="T17" fmla="*/ 0 h 515"/>
                      <a:gd name="T18" fmla="*/ 0 w 1233"/>
                      <a:gd name="T19" fmla="*/ 0 h 515"/>
                      <a:gd name="T20" fmla="*/ 0 w 1233"/>
                      <a:gd name="T21" fmla="*/ 0 h 515"/>
                      <a:gd name="T22" fmla="*/ 0 w 1233"/>
                      <a:gd name="T23" fmla="*/ 0 h 515"/>
                      <a:gd name="T24" fmla="*/ 0 w 1233"/>
                      <a:gd name="T25" fmla="*/ 0 h 515"/>
                      <a:gd name="T26" fmla="*/ 0 w 1233"/>
                      <a:gd name="T27" fmla="*/ 0 h 515"/>
                      <a:gd name="T28" fmla="*/ 0 w 1233"/>
                      <a:gd name="T29" fmla="*/ 0 h 515"/>
                      <a:gd name="T30" fmla="*/ 0 w 1233"/>
                      <a:gd name="T31" fmla="*/ 0 h 515"/>
                      <a:gd name="T32" fmla="*/ 0 w 1233"/>
                      <a:gd name="T33" fmla="*/ 0 h 515"/>
                      <a:gd name="T34" fmla="*/ 0 w 1233"/>
                      <a:gd name="T35" fmla="*/ 0 h 515"/>
                      <a:gd name="T36" fmla="*/ 0 w 1233"/>
                      <a:gd name="T37" fmla="*/ 0 h 515"/>
                      <a:gd name="T38" fmla="*/ 0 w 1233"/>
                      <a:gd name="T39" fmla="*/ 0 h 515"/>
                      <a:gd name="T40" fmla="*/ 0 w 1233"/>
                      <a:gd name="T41" fmla="*/ 0 h 515"/>
                      <a:gd name="T42" fmla="*/ 0 w 1233"/>
                      <a:gd name="T43" fmla="*/ 0 h 515"/>
                      <a:gd name="T44" fmla="*/ 0 w 1233"/>
                      <a:gd name="T45" fmla="*/ 0 h 515"/>
                      <a:gd name="T46" fmla="*/ 0 w 1233"/>
                      <a:gd name="T47" fmla="*/ 0 h 515"/>
                      <a:gd name="T48" fmla="*/ 0 w 1233"/>
                      <a:gd name="T49" fmla="*/ 0 h 515"/>
                      <a:gd name="T50" fmla="*/ 0 w 1233"/>
                      <a:gd name="T51" fmla="*/ 0 h 515"/>
                      <a:gd name="T52" fmla="*/ 0 w 1233"/>
                      <a:gd name="T53" fmla="*/ 0 h 515"/>
                      <a:gd name="T54" fmla="*/ 0 w 1233"/>
                      <a:gd name="T55" fmla="*/ 0 h 515"/>
                      <a:gd name="T56" fmla="*/ 0 w 1233"/>
                      <a:gd name="T57" fmla="*/ 0 h 515"/>
                      <a:gd name="T58" fmla="*/ 0 w 1233"/>
                      <a:gd name="T59" fmla="*/ 0 h 515"/>
                      <a:gd name="T60" fmla="*/ 0 w 1233"/>
                      <a:gd name="T61" fmla="*/ 0 h 515"/>
                      <a:gd name="T62" fmla="*/ 0 w 1233"/>
                      <a:gd name="T63" fmla="*/ 0 h 515"/>
                      <a:gd name="T64" fmla="*/ 0 w 1233"/>
                      <a:gd name="T65" fmla="*/ 0 h 515"/>
                      <a:gd name="T66" fmla="*/ 0 w 1233"/>
                      <a:gd name="T67" fmla="*/ 0 h 515"/>
                      <a:gd name="T68" fmla="*/ 0 w 1233"/>
                      <a:gd name="T69" fmla="*/ 0 h 515"/>
                      <a:gd name="T70" fmla="*/ 0 w 1233"/>
                      <a:gd name="T71" fmla="*/ 0 h 515"/>
                      <a:gd name="T72" fmla="*/ 0 w 1233"/>
                      <a:gd name="T73" fmla="*/ 0 h 515"/>
                      <a:gd name="T74" fmla="*/ 0 w 1233"/>
                      <a:gd name="T75" fmla="*/ 0 h 515"/>
                      <a:gd name="T76" fmla="*/ 0 w 1233"/>
                      <a:gd name="T77" fmla="*/ 0 h 515"/>
                      <a:gd name="T78" fmla="*/ 0 w 1233"/>
                      <a:gd name="T79" fmla="*/ 0 h 515"/>
                      <a:gd name="T80" fmla="*/ 0 w 1233"/>
                      <a:gd name="T81" fmla="*/ 0 h 515"/>
                      <a:gd name="T82" fmla="*/ 0 w 1233"/>
                      <a:gd name="T83" fmla="*/ 0 h 515"/>
                      <a:gd name="T84" fmla="*/ 0 w 1233"/>
                      <a:gd name="T85" fmla="*/ 0 h 515"/>
                      <a:gd name="T86" fmla="*/ 0 w 1233"/>
                      <a:gd name="T87" fmla="*/ 0 h 515"/>
                      <a:gd name="T88" fmla="*/ 0 w 1233"/>
                      <a:gd name="T89" fmla="*/ 0 h 515"/>
                      <a:gd name="T90" fmla="*/ 0 w 1233"/>
                      <a:gd name="T91" fmla="*/ 0 h 515"/>
                      <a:gd name="T92" fmla="*/ 0 w 1233"/>
                      <a:gd name="T93" fmla="*/ 0 h 515"/>
                      <a:gd name="T94" fmla="*/ 0 w 1233"/>
                      <a:gd name="T95" fmla="*/ 0 h 515"/>
                      <a:gd name="T96" fmla="*/ 0 w 1233"/>
                      <a:gd name="T97" fmla="*/ 0 h 515"/>
                      <a:gd name="T98" fmla="*/ 0 w 1233"/>
                      <a:gd name="T99" fmla="*/ 0 h 5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233"/>
                      <a:gd name="T151" fmla="*/ 0 h 515"/>
                      <a:gd name="T152" fmla="*/ 1233 w 1233"/>
                      <a:gd name="T153" fmla="*/ 515 h 51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233" h="515">
                        <a:moveTo>
                          <a:pt x="35" y="0"/>
                        </a:moveTo>
                        <a:lnTo>
                          <a:pt x="52" y="7"/>
                        </a:lnTo>
                        <a:lnTo>
                          <a:pt x="68" y="22"/>
                        </a:lnTo>
                        <a:lnTo>
                          <a:pt x="82" y="42"/>
                        </a:lnTo>
                        <a:lnTo>
                          <a:pt x="97" y="64"/>
                        </a:lnTo>
                        <a:lnTo>
                          <a:pt x="111" y="87"/>
                        </a:lnTo>
                        <a:lnTo>
                          <a:pt x="124" y="110"/>
                        </a:lnTo>
                        <a:lnTo>
                          <a:pt x="138" y="131"/>
                        </a:lnTo>
                        <a:lnTo>
                          <a:pt x="153" y="147"/>
                        </a:lnTo>
                        <a:lnTo>
                          <a:pt x="166" y="159"/>
                        </a:lnTo>
                        <a:lnTo>
                          <a:pt x="179" y="171"/>
                        </a:lnTo>
                        <a:lnTo>
                          <a:pt x="190" y="179"/>
                        </a:lnTo>
                        <a:lnTo>
                          <a:pt x="203" y="187"/>
                        </a:lnTo>
                        <a:lnTo>
                          <a:pt x="215" y="192"/>
                        </a:lnTo>
                        <a:lnTo>
                          <a:pt x="228" y="194"/>
                        </a:lnTo>
                        <a:lnTo>
                          <a:pt x="243" y="193"/>
                        </a:lnTo>
                        <a:lnTo>
                          <a:pt x="260" y="190"/>
                        </a:lnTo>
                        <a:lnTo>
                          <a:pt x="269" y="187"/>
                        </a:lnTo>
                        <a:lnTo>
                          <a:pt x="280" y="183"/>
                        </a:lnTo>
                        <a:lnTo>
                          <a:pt x="291" y="178"/>
                        </a:lnTo>
                        <a:lnTo>
                          <a:pt x="304" y="173"/>
                        </a:lnTo>
                        <a:lnTo>
                          <a:pt x="316" y="167"/>
                        </a:lnTo>
                        <a:lnTo>
                          <a:pt x="330" y="161"/>
                        </a:lnTo>
                        <a:lnTo>
                          <a:pt x="344" y="154"/>
                        </a:lnTo>
                        <a:lnTo>
                          <a:pt x="357" y="147"/>
                        </a:lnTo>
                        <a:lnTo>
                          <a:pt x="372" y="141"/>
                        </a:lnTo>
                        <a:lnTo>
                          <a:pt x="387" y="133"/>
                        </a:lnTo>
                        <a:lnTo>
                          <a:pt x="401" y="126"/>
                        </a:lnTo>
                        <a:lnTo>
                          <a:pt x="416" y="120"/>
                        </a:lnTo>
                        <a:lnTo>
                          <a:pt x="430" y="112"/>
                        </a:lnTo>
                        <a:lnTo>
                          <a:pt x="444" y="107"/>
                        </a:lnTo>
                        <a:lnTo>
                          <a:pt x="458" y="101"/>
                        </a:lnTo>
                        <a:lnTo>
                          <a:pt x="470" y="96"/>
                        </a:lnTo>
                        <a:lnTo>
                          <a:pt x="495" y="86"/>
                        </a:lnTo>
                        <a:lnTo>
                          <a:pt x="516" y="79"/>
                        </a:lnTo>
                        <a:lnTo>
                          <a:pt x="533" y="71"/>
                        </a:lnTo>
                        <a:lnTo>
                          <a:pt x="550" y="66"/>
                        </a:lnTo>
                        <a:lnTo>
                          <a:pt x="564" y="62"/>
                        </a:lnTo>
                        <a:lnTo>
                          <a:pt x="577" y="58"/>
                        </a:lnTo>
                        <a:lnTo>
                          <a:pt x="591" y="55"/>
                        </a:lnTo>
                        <a:lnTo>
                          <a:pt x="604" y="53"/>
                        </a:lnTo>
                        <a:lnTo>
                          <a:pt x="615" y="49"/>
                        </a:lnTo>
                        <a:lnTo>
                          <a:pt x="627" y="44"/>
                        </a:lnTo>
                        <a:lnTo>
                          <a:pt x="637" y="38"/>
                        </a:lnTo>
                        <a:lnTo>
                          <a:pt x="648" y="34"/>
                        </a:lnTo>
                        <a:lnTo>
                          <a:pt x="659" y="30"/>
                        </a:lnTo>
                        <a:lnTo>
                          <a:pt x="674" y="33"/>
                        </a:lnTo>
                        <a:lnTo>
                          <a:pt x="691" y="39"/>
                        </a:lnTo>
                        <a:lnTo>
                          <a:pt x="712" y="53"/>
                        </a:lnTo>
                        <a:lnTo>
                          <a:pt x="732" y="69"/>
                        </a:lnTo>
                        <a:lnTo>
                          <a:pt x="748" y="85"/>
                        </a:lnTo>
                        <a:lnTo>
                          <a:pt x="760" y="100"/>
                        </a:lnTo>
                        <a:lnTo>
                          <a:pt x="771" y="116"/>
                        </a:lnTo>
                        <a:lnTo>
                          <a:pt x="781" y="133"/>
                        </a:lnTo>
                        <a:lnTo>
                          <a:pt x="792" y="153"/>
                        </a:lnTo>
                        <a:lnTo>
                          <a:pt x="805" y="176"/>
                        </a:lnTo>
                        <a:lnTo>
                          <a:pt x="822" y="202"/>
                        </a:lnTo>
                        <a:lnTo>
                          <a:pt x="838" y="229"/>
                        </a:lnTo>
                        <a:lnTo>
                          <a:pt x="853" y="252"/>
                        </a:lnTo>
                        <a:lnTo>
                          <a:pt x="866" y="271"/>
                        </a:lnTo>
                        <a:lnTo>
                          <a:pt x="877" y="288"/>
                        </a:lnTo>
                        <a:lnTo>
                          <a:pt x="888" y="305"/>
                        </a:lnTo>
                        <a:lnTo>
                          <a:pt x="899" y="321"/>
                        </a:lnTo>
                        <a:lnTo>
                          <a:pt x="912" y="338"/>
                        </a:lnTo>
                        <a:lnTo>
                          <a:pt x="926" y="356"/>
                        </a:lnTo>
                        <a:lnTo>
                          <a:pt x="939" y="373"/>
                        </a:lnTo>
                        <a:lnTo>
                          <a:pt x="951" y="390"/>
                        </a:lnTo>
                        <a:lnTo>
                          <a:pt x="959" y="405"/>
                        </a:lnTo>
                        <a:lnTo>
                          <a:pt x="966" y="416"/>
                        </a:lnTo>
                        <a:lnTo>
                          <a:pt x="973" y="427"/>
                        </a:lnTo>
                        <a:lnTo>
                          <a:pt x="979" y="435"/>
                        </a:lnTo>
                        <a:lnTo>
                          <a:pt x="985" y="443"/>
                        </a:lnTo>
                        <a:lnTo>
                          <a:pt x="993" y="447"/>
                        </a:lnTo>
                        <a:lnTo>
                          <a:pt x="1000" y="450"/>
                        </a:lnTo>
                        <a:lnTo>
                          <a:pt x="1005" y="454"/>
                        </a:lnTo>
                        <a:lnTo>
                          <a:pt x="1010" y="457"/>
                        </a:lnTo>
                        <a:lnTo>
                          <a:pt x="1016" y="459"/>
                        </a:lnTo>
                        <a:lnTo>
                          <a:pt x="1022" y="460"/>
                        </a:lnTo>
                        <a:lnTo>
                          <a:pt x="1030" y="460"/>
                        </a:lnTo>
                        <a:lnTo>
                          <a:pt x="1041" y="459"/>
                        </a:lnTo>
                        <a:lnTo>
                          <a:pt x="1056" y="456"/>
                        </a:lnTo>
                        <a:lnTo>
                          <a:pt x="1071" y="451"/>
                        </a:lnTo>
                        <a:lnTo>
                          <a:pt x="1085" y="445"/>
                        </a:lnTo>
                        <a:lnTo>
                          <a:pt x="1096" y="437"/>
                        </a:lnTo>
                        <a:lnTo>
                          <a:pt x="1108" y="430"/>
                        </a:lnTo>
                        <a:lnTo>
                          <a:pt x="1118" y="423"/>
                        </a:lnTo>
                        <a:lnTo>
                          <a:pt x="1129" y="416"/>
                        </a:lnTo>
                        <a:lnTo>
                          <a:pt x="1140" y="411"/>
                        </a:lnTo>
                        <a:lnTo>
                          <a:pt x="1153" y="408"/>
                        </a:lnTo>
                        <a:lnTo>
                          <a:pt x="1166" y="407"/>
                        </a:lnTo>
                        <a:lnTo>
                          <a:pt x="1179" y="406"/>
                        </a:lnTo>
                        <a:lnTo>
                          <a:pt x="1191" y="406"/>
                        </a:lnTo>
                        <a:lnTo>
                          <a:pt x="1201" y="406"/>
                        </a:lnTo>
                        <a:lnTo>
                          <a:pt x="1211" y="407"/>
                        </a:lnTo>
                        <a:lnTo>
                          <a:pt x="1218" y="407"/>
                        </a:lnTo>
                        <a:lnTo>
                          <a:pt x="1222" y="408"/>
                        </a:lnTo>
                        <a:lnTo>
                          <a:pt x="1224" y="408"/>
                        </a:lnTo>
                        <a:lnTo>
                          <a:pt x="1225" y="408"/>
                        </a:lnTo>
                        <a:lnTo>
                          <a:pt x="1229" y="408"/>
                        </a:lnTo>
                        <a:lnTo>
                          <a:pt x="1232" y="408"/>
                        </a:lnTo>
                        <a:lnTo>
                          <a:pt x="1233" y="410"/>
                        </a:lnTo>
                        <a:lnTo>
                          <a:pt x="1233" y="413"/>
                        </a:lnTo>
                        <a:lnTo>
                          <a:pt x="1228" y="420"/>
                        </a:lnTo>
                        <a:lnTo>
                          <a:pt x="1218" y="428"/>
                        </a:lnTo>
                        <a:lnTo>
                          <a:pt x="1202" y="441"/>
                        </a:lnTo>
                        <a:lnTo>
                          <a:pt x="1185" y="453"/>
                        </a:lnTo>
                        <a:lnTo>
                          <a:pt x="1171" y="464"/>
                        </a:lnTo>
                        <a:lnTo>
                          <a:pt x="1158" y="472"/>
                        </a:lnTo>
                        <a:lnTo>
                          <a:pt x="1148" y="478"/>
                        </a:lnTo>
                        <a:lnTo>
                          <a:pt x="1136" y="484"/>
                        </a:lnTo>
                        <a:lnTo>
                          <a:pt x="1124" y="489"/>
                        </a:lnTo>
                        <a:lnTo>
                          <a:pt x="1109" y="493"/>
                        </a:lnTo>
                        <a:lnTo>
                          <a:pt x="1091" y="498"/>
                        </a:lnTo>
                        <a:lnTo>
                          <a:pt x="1071" y="503"/>
                        </a:lnTo>
                        <a:lnTo>
                          <a:pt x="1053" y="509"/>
                        </a:lnTo>
                        <a:lnTo>
                          <a:pt x="1037" y="513"/>
                        </a:lnTo>
                        <a:lnTo>
                          <a:pt x="1020" y="515"/>
                        </a:lnTo>
                        <a:lnTo>
                          <a:pt x="1004" y="514"/>
                        </a:lnTo>
                        <a:lnTo>
                          <a:pt x="987" y="510"/>
                        </a:lnTo>
                        <a:lnTo>
                          <a:pt x="971" y="501"/>
                        </a:lnTo>
                        <a:lnTo>
                          <a:pt x="952" y="489"/>
                        </a:lnTo>
                        <a:lnTo>
                          <a:pt x="935" y="475"/>
                        </a:lnTo>
                        <a:lnTo>
                          <a:pt x="923" y="466"/>
                        </a:lnTo>
                        <a:lnTo>
                          <a:pt x="915" y="458"/>
                        </a:lnTo>
                        <a:lnTo>
                          <a:pt x="909" y="450"/>
                        </a:lnTo>
                        <a:lnTo>
                          <a:pt x="902" y="439"/>
                        </a:lnTo>
                        <a:lnTo>
                          <a:pt x="894" y="426"/>
                        </a:lnTo>
                        <a:lnTo>
                          <a:pt x="883" y="405"/>
                        </a:lnTo>
                        <a:lnTo>
                          <a:pt x="867" y="376"/>
                        </a:lnTo>
                        <a:lnTo>
                          <a:pt x="857" y="359"/>
                        </a:lnTo>
                        <a:lnTo>
                          <a:pt x="847" y="342"/>
                        </a:lnTo>
                        <a:lnTo>
                          <a:pt x="836" y="325"/>
                        </a:lnTo>
                        <a:lnTo>
                          <a:pt x="827" y="308"/>
                        </a:lnTo>
                        <a:lnTo>
                          <a:pt x="816" y="293"/>
                        </a:lnTo>
                        <a:lnTo>
                          <a:pt x="806" y="277"/>
                        </a:lnTo>
                        <a:lnTo>
                          <a:pt x="796" y="262"/>
                        </a:lnTo>
                        <a:lnTo>
                          <a:pt x="785" y="248"/>
                        </a:lnTo>
                        <a:lnTo>
                          <a:pt x="775" y="234"/>
                        </a:lnTo>
                        <a:lnTo>
                          <a:pt x="765" y="220"/>
                        </a:lnTo>
                        <a:lnTo>
                          <a:pt x="757" y="208"/>
                        </a:lnTo>
                        <a:lnTo>
                          <a:pt x="748" y="196"/>
                        </a:lnTo>
                        <a:lnTo>
                          <a:pt x="740" y="186"/>
                        </a:lnTo>
                        <a:lnTo>
                          <a:pt x="733" y="176"/>
                        </a:lnTo>
                        <a:lnTo>
                          <a:pt x="726" y="168"/>
                        </a:lnTo>
                        <a:lnTo>
                          <a:pt x="721" y="161"/>
                        </a:lnTo>
                        <a:lnTo>
                          <a:pt x="713" y="147"/>
                        </a:lnTo>
                        <a:lnTo>
                          <a:pt x="705" y="133"/>
                        </a:lnTo>
                        <a:lnTo>
                          <a:pt x="699" y="121"/>
                        </a:lnTo>
                        <a:lnTo>
                          <a:pt x="693" y="110"/>
                        </a:lnTo>
                        <a:lnTo>
                          <a:pt x="685" y="101"/>
                        </a:lnTo>
                        <a:lnTo>
                          <a:pt x="675" y="96"/>
                        </a:lnTo>
                        <a:lnTo>
                          <a:pt x="663" y="93"/>
                        </a:lnTo>
                        <a:lnTo>
                          <a:pt x="647" y="96"/>
                        </a:lnTo>
                        <a:lnTo>
                          <a:pt x="630" y="99"/>
                        </a:lnTo>
                        <a:lnTo>
                          <a:pt x="616" y="101"/>
                        </a:lnTo>
                        <a:lnTo>
                          <a:pt x="604" y="102"/>
                        </a:lnTo>
                        <a:lnTo>
                          <a:pt x="591" y="104"/>
                        </a:lnTo>
                        <a:lnTo>
                          <a:pt x="574" y="108"/>
                        </a:lnTo>
                        <a:lnTo>
                          <a:pt x="554" y="114"/>
                        </a:lnTo>
                        <a:lnTo>
                          <a:pt x="528" y="125"/>
                        </a:lnTo>
                        <a:lnTo>
                          <a:pt x="494" y="141"/>
                        </a:lnTo>
                        <a:lnTo>
                          <a:pt x="460" y="157"/>
                        </a:lnTo>
                        <a:lnTo>
                          <a:pt x="435" y="170"/>
                        </a:lnTo>
                        <a:lnTo>
                          <a:pt x="416" y="180"/>
                        </a:lnTo>
                        <a:lnTo>
                          <a:pt x="402" y="188"/>
                        </a:lnTo>
                        <a:lnTo>
                          <a:pt x="390" y="194"/>
                        </a:lnTo>
                        <a:lnTo>
                          <a:pt x="378" y="199"/>
                        </a:lnTo>
                        <a:lnTo>
                          <a:pt x="366" y="204"/>
                        </a:lnTo>
                        <a:lnTo>
                          <a:pt x="348" y="209"/>
                        </a:lnTo>
                        <a:lnTo>
                          <a:pt x="337" y="212"/>
                        </a:lnTo>
                        <a:lnTo>
                          <a:pt x="327" y="215"/>
                        </a:lnTo>
                        <a:lnTo>
                          <a:pt x="316" y="219"/>
                        </a:lnTo>
                        <a:lnTo>
                          <a:pt x="306" y="223"/>
                        </a:lnTo>
                        <a:lnTo>
                          <a:pt x="295" y="228"/>
                        </a:lnTo>
                        <a:lnTo>
                          <a:pt x="284" y="232"/>
                        </a:lnTo>
                        <a:lnTo>
                          <a:pt x="273" y="236"/>
                        </a:lnTo>
                        <a:lnTo>
                          <a:pt x="262" y="239"/>
                        </a:lnTo>
                        <a:lnTo>
                          <a:pt x="251" y="242"/>
                        </a:lnTo>
                        <a:lnTo>
                          <a:pt x="240" y="244"/>
                        </a:lnTo>
                        <a:lnTo>
                          <a:pt x="229" y="247"/>
                        </a:lnTo>
                        <a:lnTo>
                          <a:pt x="219" y="247"/>
                        </a:lnTo>
                        <a:lnTo>
                          <a:pt x="208" y="245"/>
                        </a:lnTo>
                        <a:lnTo>
                          <a:pt x="198" y="243"/>
                        </a:lnTo>
                        <a:lnTo>
                          <a:pt x="187" y="240"/>
                        </a:lnTo>
                        <a:lnTo>
                          <a:pt x="178" y="235"/>
                        </a:lnTo>
                        <a:lnTo>
                          <a:pt x="160" y="223"/>
                        </a:lnTo>
                        <a:lnTo>
                          <a:pt x="145" y="212"/>
                        </a:lnTo>
                        <a:lnTo>
                          <a:pt x="134" y="200"/>
                        </a:lnTo>
                        <a:lnTo>
                          <a:pt x="122" y="189"/>
                        </a:lnTo>
                        <a:lnTo>
                          <a:pt x="112" y="177"/>
                        </a:lnTo>
                        <a:lnTo>
                          <a:pt x="100" y="164"/>
                        </a:lnTo>
                        <a:lnTo>
                          <a:pt x="89" y="148"/>
                        </a:lnTo>
                        <a:lnTo>
                          <a:pt x="74" y="131"/>
                        </a:lnTo>
                        <a:lnTo>
                          <a:pt x="59" y="113"/>
                        </a:lnTo>
                        <a:lnTo>
                          <a:pt x="48" y="97"/>
                        </a:lnTo>
                        <a:lnTo>
                          <a:pt x="38" y="82"/>
                        </a:lnTo>
                        <a:lnTo>
                          <a:pt x="31" y="68"/>
                        </a:lnTo>
                        <a:lnTo>
                          <a:pt x="26" y="58"/>
                        </a:lnTo>
                        <a:lnTo>
                          <a:pt x="23" y="50"/>
                        </a:lnTo>
                        <a:lnTo>
                          <a:pt x="21" y="45"/>
                        </a:lnTo>
                        <a:lnTo>
                          <a:pt x="20" y="43"/>
                        </a:lnTo>
                        <a:lnTo>
                          <a:pt x="0" y="0"/>
                        </a:lnTo>
                        <a:lnTo>
                          <a:pt x="35" y="0"/>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66" name="Freeform 285">
                    <a:extLst>
                      <a:ext uri="{FF2B5EF4-FFF2-40B4-BE49-F238E27FC236}">
                        <a16:creationId xmlns:a16="http://schemas.microsoft.com/office/drawing/2014/main" id="{8184C85A-6DB6-414F-A1A8-83D638F2C598}"/>
                      </a:ext>
                    </a:extLst>
                  </p:cNvPr>
                  <p:cNvSpPr>
                    <a:spLocks noChangeAspect="1"/>
                  </p:cNvSpPr>
                  <p:nvPr/>
                </p:nvSpPr>
                <p:spPr bwMode="auto">
                  <a:xfrm>
                    <a:off x="827" y="3131"/>
                    <a:ext cx="189" cy="66"/>
                  </a:xfrm>
                  <a:custGeom>
                    <a:avLst/>
                    <a:gdLst>
                      <a:gd name="T0" fmla="*/ 0 w 614"/>
                      <a:gd name="T1" fmla="*/ 0 h 216"/>
                      <a:gd name="T2" fmla="*/ 0 w 614"/>
                      <a:gd name="T3" fmla="*/ 0 h 216"/>
                      <a:gd name="T4" fmla="*/ 0 w 614"/>
                      <a:gd name="T5" fmla="*/ 0 h 216"/>
                      <a:gd name="T6" fmla="*/ 0 w 614"/>
                      <a:gd name="T7" fmla="*/ 0 h 216"/>
                      <a:gd name="T8" fmla="*/ 0 w 614"/>
                      <a:gd name="T9" fmla="*/ 0 h 216"/>
                      <a:gd name="T10" fmla="*/ 0 w 614"/>
                      <a:gd name="T11" fmla="*/ 0 h 216"/>
                      <a:gd name="T12" fmla="*/ 0 w 614"/>
                      <a:gd name="T13" fmla="*/ 0 h 216"/>
                      <a:gd name="T14" fmla="*/ 0 w 614"/>
                      <a:gd name="T15" fmla="*/ 0 h 216"/>
                      <a:gd name="T16" fmla="*/ 0 w 614"/>
                      <a:gd name="T17" fmla="*/ 0 h 216"/>
                      <a:gd name="T18" fmla="*/ 0 w 614"/>
                      <a:gd name="T19" fmla="*/ 0 h 216"/>
                      <a:gd name="T20" fmla="*/ 0 w 614"/>
                      <a:gd name="T21" fmla="*/ 0 h 216"/>
                      <a:gd name="T22" fmla="*/ 0 w 614"/>
                      <a:gd name="T23" fmla="*/ 0 h 216"/>
                      <a:gd name="T24" fmla="*/ 0 w 614"/>
                      <a:gd name="T25" fmla="*/ 0 h 216"/>
                      <a:gd name="T26" fmla="*/ 0 w 614"/>
                      <a:gd name="T27" fmla="*/ 0 h 216"/>
                      <a:gd name="T28" fmla="*/ 0 w 614"/>
                      <a:gd name="T29" fmla="*/ 0 h 216"/>
                      <a:gd name="T30" fmla="*/ 0 w 614"/>
                      <a:gd name="T31" fmla="*/ 0 h 216"/>
                      <a:gd name="T32" fmla="*/ 0 w 614"/>
                      <a:gd name="T33" fmla="*/ 0 h 216"/>
                      <a:gd name="T34" fmla="*/ 0 w 614"/>
                      <a:gd name="T35" fmla="*/ 0 h 216"/>
                      <a:gd name="T36" fmla="*/ 0 w 614"/>
                      <a:gd name="T37" fmla="*/ 0 h 216"/>
                      <a:gd name="T38" fmla="*/ 0 w 614"/>
                      <a:gd name="T39" fmla="*/ 0 h 216"/>
                      <a:gd name="T40" fmla="*/ 0 w 614"/>
                      <a:gd name="T41" fmla="*/ 0 h 216"/>
                      <a:gd name="T42" fmla="*/ 0 w 614"/>
                      <a:gd name="T43" fmla="*/ 0 h 216"/>
                      <a:gd name="T44" fmla="*/ 0 w 614"/>
                      <a:gd name="T45" fmla="*/ 0 h 216"/>
                      <a:gd name="T46" fmla="*/ 0 w 614"/>
                      <a:gd name="T47" fmla="*/ 0 h 216"/>
                      <a:gd name="T48" fmla="*/ 0 w 614"/>
                      <a:gd name="T49" fmla="*/ 0 h 216"/>
                      <a:gd name="T50" fmla="*/ 0 w 614"/>
                      <a:gd name="T51" fmla="*/ 0 h 216"/>
                      <a:gd name="T52" fmla="*/ 0 w 614"/>
                      <a:gd name="T53" fmla="*/ 0 h 216"/>
                      <a:gd name="T54" fmla="*/ 0 w 614"/>
                      <a:gd name="T55" fmla="*/ 0 h 216"/>
                      <a:gd name="T56" fmla="*/ 0 w 614"/>
                      <a:gd name="T57" fmla="*/ 0 h 216"/>
                      <a:gd name="T58" fmla="*/ 0 w 614"/>
                      <a:gd name="T59" fmla="*/ 0 h 216"/>
                      <a:gd name="T60" fmla="*/ 0 w 614"/>
                      <a:gd name="T61" fmla="*/ 0 h 216"/>
                      <a:gd name="T62" fmla="*/ 0 w 614"/>
                      <a:gd name="T63" fmla="*/ 0 h 216"/>
                      <a:gd name="T64" fmla="*/ 0 w 614"/>
                      <a:gd name="T65" fmla="*/ 0 h 216"/>
                      <a:gd name="T66" fmla="*/ 0 w 614"/>
                      <a:gd name="T67" fmla="*/ 0 h 216"/>
                      <a:gd name="T68" fmla="*/ 0 w 614"/>
                      <a:gd name="T69" fmla="*/ 0 h 216"/>
                      <a:gd name="T70" fmla="*/ 0 w 614"/>
                      <a:gd name="T71" fmla="*/ 0 h 216"/>
                      <a:gd name="T72" fmla="*/ 0 w 614"/>
                      <a:gd name="T73" fmla="*/ 0 h 216"/>
                      <a:gd name="T74" fmla="*/ 0 w 614"/>
                      <a:gd name="T75" fmla="*/ 0 h 216"/>
                      <a:gd name="T76" fmla="*/ 0 w 614"/>
                      <a:gd name="T77" fmla="*/ 0 h 216"/>
                      <a:gd name="T78" fmla="*/ 0 w 614"/>
                      <a:gd name="T79" fmla="*/ 0 h 216"/>
                      <a:gd name="T80" fmla="*/ 0 w 614"/>
                      <a:gd name="T81" fmla="*/ 0 h 216"/>
                      <a:gd name="T82" fmla="*/ 0 w 614"/>
                      <a:gd name="T83" fmla="*/ 0 h 216"/>
                      <a:gd name="T84" fmla="*/ 0 w 614"/>
                      <a:gd name="T85" fmla="*/ 0 h 216"/>
                      <a:gd name="T86" fmla="*/ 0 w 614"/>
                      <a:gd name="T87" fmla="*/ 0 h 216"/>
                      <a:gd name="T88" fmla="*/ 0 w 614"/>
                      <a:gd name="T89" fmla="*/ 0 h 216"/>
                      <a:gd name="T90" fmla="*/ 0 w 614"/>
                      <a:gd name="T91" fmla="*/ 0 h 216"/>
                      <a:gd name="T92" fmla="*/ 0 w 614"/>
                      <a:gd name="T93" fmla="*/ 0 h 216"/>
                      <a:gd name="T94" fmla="*/ 0 w 614"/>
                      <a:gd name="T95" fmla="*/ 0 h 216"/>
                      <a:gd name="T96" fmla="*/ 0 w 614"/>
                      <a:gd name="T97" fmla="*/ 0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4"/>
                      <a:gd name="T148" fmla="*/ 0 h 216"/>
                      <a:gd name="T149" fmla="*/ 614 w 614"/>
                      <a:gd name="T150" fmla="*/ 216 h 2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4" h="216">
                        <a:moveTo>
                          <a:pt x="0" y="22"/>
                        </a:moveTo>
                        <a:lnTo>
                          <a:pt x="1" y="19"/>
                        </a:lnTo>
                        <a:lnTo>
                          <a:pt x="3" y="14"/>
                        </a:lnTo>
                        <a:lnTo>
                          <a:pt x="8" y="8"/>
                        </a:lnTo>
                        <a:lnTo>
                          <a:pt x="14" y="3"/>
                        </a:lnTo>
                        <a:lnTo>
                          <a:pt x="23" y="0"/>
                        </a:lnTo>
                        <a:lnTo>
                          <a:pt x="33" y="0"/>
                        </a:lnTo>
                        <a:lnTo>
                          <a:pt x="47" y="5"/>
                        </a:lnTo>
                        <a:lnTo>
                          <a:pt x="62" y="18"/>
                        </a:lnTo>
                        <a:lnTo>
                          <a:pt x="78" y="35"/>
                        </a:lnTo>
                        <a:lnTo>
                          <a:pt x="96" y="50"/>
                        </a:lnTo>
                        <a:lnTo>
                          <a:pt x="114" y="65"/>
                        </a:lnTo>
                        <a:lnTo>
                          <a:pt x="134" y="77"/>
                        </a:lnTo>
                        <a:lnTo>
                          <a:pt x="153" y="90"/>
                        </a:lnTo>
                        <a:lnTo>
                          <a:pt x="174" y="101"/>
                        </a:lnTo>
                        <a:lnTo>
                          <a:pt x="194" y="112"/>
                        </a:lnTo>
                        <a:lnTo>
                          <a:pt x="215" y="123"/>
                        </a:lnTo>
                        <a:lnTo>
                          <a:pt x="234" y="134"/>
                        </a:lnTo>
                        <a:lnTo>
                          <a:pt x="248" y="143"/>
                        </a:lnTo>
                        <a:lnTo>
                          <a:pt x="261" y="152"/>
                        </a:lnTo>
                        <a:lnTo>
                          <a:pt x="271" y="158"/>
                        </a:lnTo>
                        <a:lnTo>
                          <a:pt x="282" y="163"/>
                        </a:lnTo>
                        <a:lnTo>
                          <a:pt x="293" y="166"/>
                        </a:lnTo>
                        <a:lnTo>
                          <a:pt x="306" y="168"/>
                        </a:lnTo>
                        <a:lnTo>
                          <a:pt x="322" y="168"/>
                        </a:lnTo>
                        <a:lnTo>
                          <a:pt x="337" y="167"/>
                        </a:lnTo>
                        <a:lnTo>
                          <a:pt x="351" y="164"/>
                        </a:lnTo>
                        <a:lnTo>
                          <a:pt x="365" y="162"/>
                        </a:lnTo>
                        <a:lnTo>
                          <a:pt x="377" y="158"/>
                        </a:lnTo>
                        <a:lnTo>
                          <a:pt x="391" y="154"/>
                        </a:lnTo>
                        <a:lnTo>
                          <a:pt x="408" y="148"/>
                        </a:lnTo>
                        <a:lnTo>
                          <a:pt x="428" y="142"/>
                        </a:lnTo>
                        <a:lnTo>
                          <a:pt x="452" y="136"/>
                        </a:lnTo>
                        <a:lnTo>
                          <a:pt x="475" y="129"/>
                        </a:lnTo>
                        <a:lnTo>
                          <a:pt x="493" y="121"/>
                        </a:lnTo>
                        <a:lnTo>
                          <a:pt x="505" y="114"/>
                        </a:lnTo>
                        <a:lnTo>
                          <a:pt x="516" y="108"/>
                        </a:lnTo>
                        <a:lnTo>
                          <a:pt x="524" y="102"/>
                        </a:lnTo>
                        <a:lnTo>
                          <a:pt x="532" y="100"/>
                        </a:lnTo>
                        <a:lnTo>
                          <a:pt x="543" y="100"/>
                        </a:lnTo>
                        <a:lnTo>
                          <a:pt x="555" y="103"/>
                        </a:lnTo>
                        <a:lnTo>
                          <a:pt x="569" y="109"/>
                        </a:lnTo>
                        <a:lnTo>
                          <a:pt x="581" y="112"/>
                        </a:lnTo>
                        <a:lnTo>
                          <a:pt x="591" y="116"/>
                        </a:lnTo>
                        <a:lnTo>
                          <a:pt x="600" y="118"/>
                        </a:lnTo>
                        <a:lnTo>
                          <a:pt x="606" y="120"/>
                        </a:lnTo>
                        <a:lnTo>
                          <a:pt x="610" y="122"/>
                        </a:lnTo>
                        <a:lnTo>
                          <a:pt x="613" y="123"/>
                        </a:lnTo>
                        <a:lnTo>
                          <a:pt x="614" y="123"/>
                        </a:lnTo>
                        <a:lnTo>
                          <a:pt x="592" y="130"/>
                        </a:lnTo>
                        <a:lnTo>
                          <a:pt x="574" y="134"/>
                        </a:lnTo>
                        <a:lnTo>
                          <a:pt x="562" y="138"/>
                        </a:lnTo>
                        <a:lnTo>
                          <a:pt x="550" y="141"/>
                        </a:lnTo>
                        <a:lnTo>
                          <a:pt x="541" y="143"/>
                        </a:lnTo>
                        <a:lnTo>
                          <a:pt x="530" y="146"/>
                        </a:lnTo>
                        <a:lnTo>
                          <a:pt x="517" y="151"/>
                        </a:lnTo>
                        <a:lnTo>
                          <a:pt x="501" y="156"/>
                        </a:lnTo>
                        <a:lnTo>
                          <a:pt x="484" y="161"/>
                        </a:lnTo>
                        <a:lnTo>
                          <a:pt x="471" y="166"/>
                        </a:lnTo>
                        <a:lnTo>
                          <a:pt x="460" y="170"/>
                        </a:lnTo>
                        <a:lnTo>
                          <a:pt x="450" y="175"/>
                        </a:lnTo>
                        <a:lnTo>
                          <a:pt x="439" y="179"/>
                        </a:lnTo>
                        <a:lnTo>
                          <a:pt x="428" y="184"/>
                        </a:lnTo>
                        <a:lnTo>
                          <a:pt x="413" y="188"/>
                        </a:lnTo>
                        <a:lnTo>
                          <a:pt x="396" y="195"/>
                        </a:lnTo>
                        <a:lnTo>
                          <a:pt x="379" y="201"/>
                        </a:lnTo>
                        <a:lnTo>
                          <a:pt x="366" y="206"/>
                        </a:lnTo>
                        <a:lnTo>
                          <a:pt x="355" y="211"/>
                        </a:lnTo>
                        <a:lnTo>
                          <a:pt x="346" y="215"/>
                        </a:lnTo>
                        <a:lnTo>
                          <a:pt x="335" y="216"/>
                        </a:lnTo>
                        <a:lnTo>
                          <a:pt x="325" y="216"/>
                        </a:lnTo>
                        <a:lnTo>
                          <a:pt x="310" y="212"/>
                        </a:lnTo>
                        <a:lnTo>
                          <a:pt x="292" y="207"/>
                        </a:lnTo>
                        <a:lnTo>
                          <a:pt x="282" y="203"/>
                        </a:lnTo>
                        <a:lnTo>
                          <a:pt x="270" y="200"/>
                        </a:lnTo>
                        <a:lnTo>
                          <a:pt x="259" y="196"/>
                        </a:lnTo>
                        <a:lnTo>
                          <a:pt x="247" y="190"/>
                        </a:lnTo>
                        <a:lnTo>
                          <a:pt x="236" y="186"/>
                        </a:lnTo>
                        <a:lnTo>
                          <a:pt x="223" y="181"/>
                        </a:lnTo>
                        <a:lnTo>
                          <a:pt x="212" y="176"/>
                        </a:lnTo>
                        <a:lnTo>
                          <a:pt x="199" y="170"/>
                        </a:lnTo>
                        <a:lnTo>
                          <a:pt x="187" y="165"/>
                        </a:lnTo>
                        <a:lnTo>
                          <a:pt x="176" y="160"/>
                        </a:lnTo>
                        <a:lnTo>
                          <a:pt x="165" y="155"/>
                        </a:lnTo>
                        <a:lnTo>
                          <a:pt x="155" y="148"/>
                        </a:lnTo>
                        <a:lnTo>
                          <a:pt x="144" y="143"/>
                        </a:lnTo>
                        <a:lnTo>
                          <a:pt x="136" y="138"/>
                        </a:lnTo>
                        <a:lnTo>
                          <a:pt x="128" y="132"/>
                        </a:lnTo>
                        <a:lnTo>
                          <a:pt x="120" y="126"/>
                        </a:lnTo>
                        <a:lnTo>
                          <a:pt x="106" y="115"/>
                        </a:lnTo>
                        <a:lnTo>
                          <a:pt x="89" y="103"/>
                        </a:lnTo>
                        <a:lnTo>
                          <a:pt x="71" y="93"/>
                        </a:lnTo>
                        <a:lnTo>
                          <a:pt x="53" y="82"/>
                        </a:lnTo>
                        <a:lnTo>
                          <a:pt x="37" y="74"/>
                        </a:lnTo>
                        <a:lnTo>
                          <a:pt x="25" y="68"/>
                        </a:lnTo>
                        <a:lnTo>
                          <a:pt x="16" y="64"/>
                        </a:lnTo>
                        <a:lnTo>
                          <a:pt x="13" y="61"/>
                        </a:lnTo>
                        <a:lnTo>
                          <a:pt x="0" y="22"/>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67" name="Freeform 286">
                    <a:extLst>
                      <a:ext uri="{FF2B5EF4-FFF2-40B4-BE49-F238E27FC236}">
                        <a16:creationId xmlns:a16="http://schemas.microsoft.com/office/drawing/2014/main" id="{A0773D2A-9920-45D8-B717-2BC6E2529BA9}"/>
                      </a:ext>
                    </a:extLst>
                  </p:cNvPr>
                  <p:cNvSpPr>
                    <a:spLocks noChangeAspect="1"/>
                  </p:cNvSpPr>
                  <p:nvPr/>
                </p:nvSpPr>
                <p:spPr bwMode="auto">
                  <a:xfrm>
                    <a:off x="800" y="3016"/>
                    <a:ext cx="320" cy="100"/>
                  </a:xfrm>
                  <a:custGeom>
                    <a:avLst/>
                    <a:gdLst>
                      <a:gd name="T0" fmla="*/ 0 w 1041"/>
                      <a:gd name="T1" fmla="*/ 0 h 325"/>
                      <a:gd name="T2" fmla="*/ 0 w 1041"/>
                      <a:gd name="T3" fmla="*/ 0 h 325"/>
                      <a:gd name="T4" fmla="*/ 0 w 1041"/>
                      <a:gd name="T5" fmla="*/ 0 h 325"/>
                      <a:gd name="T6" fmla="*/ 0 w 1041"/>
                      <a:gd name="T7" fmla="*/ 0 h 325"/>
                      <a:gd name="T8" fmla="*/ 0 w 1041"/>
                      <a:gd name="T9" fmla="*/ 0 h 325"/>
                      <a:gd name="T10" fmla="*/ 0 w 1041"/>
                      <a:gd name="T11" fmla="*/ 0 h 325"/>
                      <a:gd name="T12" fmla="*/ 0 w 1041"/>
                      <a:gd name="T13" fmla="*/ 0 h 325"/>
                      <a:gd name="T14" fmla="*/ 0 w 1041"/>
                      <a:gd name="T15" fmla="*/ 0 h 325"/>
                      <a:gd name="T16" fmla="*/ 0 w 1041"/>
                      <a:gd name="T17" fmla="*/ 0 h 325"/>
                      <a:gd name="T18" fmla="*/ 0 w 1041"/>
                      <a:gd name="T19" fmla="*/ 0 h 325"/>
                      <a:gd name="T20" fmla="*/ 0 w 1041"/>
                      <a:gd name="T21" fmla="*/ 0 h 325"/>
                      <a:gd name="T22" fmla="*/ 0 w 1041"/>
                      <a:gd name="T23" fmla="*/ 0 h 325"/>
                      <a:gd name="T24" fmla="*/ 0 w 1041"/>
                      <a:gd name="T25" fmla="*/ 0 h 325"/>
                      <a:gd name="T26" fmla="*/ 0 w 1041"/>
                      <a:gd name="T27" fmla="*/ 0 h 325"/>
                      <a:gd name="T28" fmla="*/ 0 w 1041"/>
                      <a:gd name="T29" fmla="*/ 0 h 325"/>
                      <a:gd name="T30" fmla="*/ 0 w 1041"/>
                      <a:gd name="T31" fmla="*/ 0 h 325"/>
                      <a:gd name="T32" fmla="*/ 0 w 1041"/>
                      <a:gd name="T33" fmla="*/ 0 h 325"/>
                      <a:gd name="T34" fmla="*/ 0 w 1041"/>
                      <a:gd name="T35" fmla="*/ 0 h 325"/>
                      <a:gd name="T36" fmla="*/ 0 w 1041"/>
                      <a:gd name="T37" fmla="*/ 0 h 325"/>
                      <a:gd name="T38" fmla="*/ 0 w 1041"/>
                      <a:gd name="T39" fmla="*/ 0 h 325"/>
                      <a:gd name="T40" fmla="*/ 0 w 1041"/>
                      <a:gd name="T41" fmla="*/ 0 h 325"/>
                      <a:gd name="T42" fmla="*/ 0 w 1041"/>
                      <a:gd name="T43" fmla="*/ 0 h 325"/>
                      <a:gd name="T44" fmla="*/ 0 w 1041"/>
                      <a:gd name="T45" fmla="*/ 0 h 325"/>
                      <a:gd name="T46" fmla="*/ 0 w 1041"/>
                      <a:gd name="T47" fmla="*/ 0 h 325"/>
                      <a:gd name="T48" fmla="*/ 0 w 1041"/>
                      <a:gd name="T49" fmla="*/ 0 h 325"/>
                      <a:gd name="T50" fmla="*/ 0 w 1041"/>
                      <a:gd name="T51" fmla="*/ 0 h 325"/>
                      <a:gd name="T52" fmla="*/ 0 w 1041"/>
                      <a:gd name="T53" fmla="*/ 0 h 325"/>
                      <a:gd name="T54" fmla="*/ 0 w 1041"/>
                      <a:gd name="T55" fmla="*/ 0 h 325"/>
                      <a:gd name="T56" fmla="*/ 0 w 1041"/>
                      <a:gd name="T57" fmla="*/ 0 h 325"/>
                      <a:gd name="T58" fmla="*/ 0 w 1041"/>
                      <a:gd name="T59" fmla="*/ 0 h 325"/>
                      <a:gd name="T60" fmla="*/ 0 w 1041"/>
                      <a:gd name="T61" fmla="*/ 0 h 325"/>
                      <a:gd name="T62" fmla="*/ 0 w 1041"/>
                      <a:gd name="T63" fmla="*/ 0 h 325"/>
                      <a:gd name="T64" fmla="*/ 0 w 1041"/>
                      <a:gd name="T65" fmla="*/ 0 h 325"/>
                      <a:gd name="T66" fmla="*/ 0 w 1041"/>
                      <a:gd name="T67" fmla="*/ 0 h 325"/>
                      <a:gd name="T68" fmla="*/ 0 w 1041"/>
                      <a:gd name="T69" fmla="*/ 0 h 325"/>
                      <a:gd name="T70" fmla="*/ 0 w 1041"/>
                      <a:gd name="T71" fmla="*/ 0 h 325"/>
                      <a:gd name="T72" fmla="*/ 0 w 1041"/>
                      <a:gd name="T73" fmla="*/ 0 h 325"/>
                      <a:gd name="T74" fmla="*/ 0 w 1041"/>
                      <a:gd name="T75" fmla="*/ 0 h 325"/>
                      <a:gd name="T76" fmla="*/ 0 w 1041"/>
                      <a:gd name="T77" fmla="*/ 0 h 325"/>
                      <a:gd name="T78" fmla="*/ 0 w 1041"/>
                      <a:gd name="T79" fmla="*/ 0 h 325"/>
                      <a:gd name="T80" fmla="*/ 0 w 1041"/>
                      <a:gd name="T81" fmla="*/ 0 h 325"/>
                      <a:gd name="T82" fmla="*/ 0 w 1041"/>
                      <a:gd name="T83" fmla="*/ 0 h 325"/>
                      <a:gd name="T84" fmla="*/ 0 w 1041"/>
                      <a:gd name="T85" fmla="*/ 0 h 325"/>
                      <a:gd name="T86" fmla="*/ 0 w 1041"/>
                      <a:gd name="T87" fmla="*/ 0 h 325"/>
                      <a:gd name="T88" fmla="*/ 0 w 1041"/>
                      <a:gd name="T89" fmla="*/ 0 h 325"/>
                      <a:gd name="T90" fmla="*/ 0 w 1041"/>
                      <a:gd name="T91" fmla="*/ 0 h 325"/>
                      <a:gd name="T92" fmla="*/ 0 w 1041"/>
                      <a:gd name="T93" fmla="*/ 0 h 325"/>
                      <a:gd name="T94" fmla="*/ 0 w 1041"/>
                      <a:gd name="T95" fmla="*/ 0 h 325"/>
                      <a:gd name="T96" fmla="*/ 0 w 1041"/>
                      <a:gd name="T97" fmla="*/ 0 h 325"/>
                      <a:gd name="T98" fmla="*/ 0 w 1041"/>
                      <a:gd name="T99" fmla="*/ 0 h 325"/>
                      <a:gd name="T100" fmla="*/ 0 w 1041"/>
                      <a:gd name="T101" fmla="*/ 0 h 325"/>
                      <a:gd name="T102" fmla="*/ 0 w 1041"/>
                      <a:gd name="T103" fmla="*/ 0 h 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041"/>
                      <a:gd name="T157" fmla="*/ 0 h 325"/>
                      <a:gd name="T158" fmla="*/ 1041 w 1041"/>
                      <a:gd name="T159" fmla="*/ 325 h 32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041" h="325">
                        <a:moveTo>
                          <a:pt x="27" y="11"/>
                        </a:moveTo>
                        <a:lnTo>
                          <a:pt x="33" y="7"/>
                        </a:lnTo>
                        <a:lnTo>
                          <a:pt x="38" y="3"/>
                        </a:lnTo>
                        <a:lnTo>
                          <a:pt x="43" y="1"/>
                        </a:lnTo>
                        <a:lnTo>
                          <a:pt x="47" y="0"/>
                        </a:lnTo>
                        <a:lnTo>
                          <a:pt x="51" y="0"/>
                        </a:lnTo>
                        <a:lnTo>
                          <a:pt x="55" y="1"/>
                        </a:lnTo>
                        <a:lnTo>
                          <a:pt x="61" y="6"/>
                        </a:lnTo>
                        <a:lnTo>
                          <a:pt x="69" y="12"/>
                        </a:lnTo>
                        <a:lnTo>
                          <a:pt x="79" y="21"/>
                        </a:lnTo>
                        <a:lnTo>
                          <a:pt x="95" y="34"/>
                        </a:lnTo>
                        <a:lnTo>
                          <a:pt x="114" y="50"/>
                        </a:lnTo>
                        <a:lnTo>
                          <a:pt x="135" y="67"/>
                        </a:lnTo>
                        <a:lnTo>
                          <a:pt x="158" y="85"/>
                        </a:lnTo>
                        <a:lnTo>
                          <a:pt x="181" y="104"/>
                        </a:lnTo>
                        <a:lnTo>
                          <a:pt x="204" y="123"/>
                        </a:lnTo>
                        <a:lnTo>
                          <a:pt x="225" y="140"/>
                        </a:lnTo>
                        <a:lnTo>
                          <a:pt x="245" y="156"/>
                        </a:lnTo>
                        <a:lnTo>
                          <a:pt x="266" y="171"/>
                        </a:lnTo>
                        <a:lnTo>
                          <a:pt x="287" y="186"/>
                        </a:lnTo>
                        <a:lnTo>
                          <a:pt x="308" y="200"/>
                        </a:lnTo>
                        <a:lnTo>
                          <a:pt x="329" y="213"/>
                        </a:lnTo>
                        <a:lnTo>
                          <a:pt x="349" y="224"/>
                        </a:lnTo>
                        <a:lnTo>
                          <a:pt x="368" y="234"/>
                        </a:lnTo>
                        <a:lnTo>
                          <a:pt x="387" y="241"/>
                        </a:lnTo>
                        <a:lnTo>
                          <a:pt x="404" y="248"/>
                        </a:lnTo>
                        <a:lnTo>
                          <a:pt x="420" y="254"/>
                        </a:lnTo>
                        <a:lnTo>
                          <a:pt x="436" y="259"/>
                        </a:lnTo>
                        <a:lnTo>
                          <a:pt x="450" y="264"/>
                        </a:lnTo>
                        <a:lnTo>
                          <a:pt x="466" y="266"/>
                        </a:lnTo>
                        <a:lnTo>
                          <a:pt x="482" y="267"/>
                        </a:lnTo>
                        <a:lnTo>
                          <a:pt x="499" y="266"/>
                        </a:lnTo>
                        <a:lnTo>
                          <a:pt x="517" y="261"/>
                        </a:lnTo>
                        <a:lnTo>
                          <a:pt x="526" y="258"/>
                        </a:lnTo>
                        <a:lnTo>
                          <a:pt x="538" y="255"/>
                        </a:lnTo>
                        <a:lnTo>
                          <a:pt x="548" y="252"/>
                        </a:lnTo>
                        <a:lnTo>
                          <a:pt x="561" y="248"/>
                        </a:lnTo>
                        <a:lnTo>
                          <a:pt x="573" y="244"/>
                        </a:lnTo>
                        <a:lnTo>
                          <a:pt x="586" y="238"/>
                        </a:lnTo>
                        <a:lnTo>
                          <a:pt x="598" y="234"/>
                        </a:lnTo>
                        <a:lnTo>
                          <a:pt x="612" y="229"/>
                        </a:lnTo>
                        <a:lnTo>
                          <a:pt x="626" y="224"/>
                        </a:lnTo>
                        <a:lnTo>
                          <a:pt x="639" y="219"/>
                        </a:lnTo>
                        <a:lnTo>
                          <a:pt x="652" y="214"/>
                        </a:lnTo>
                        <a:lnTo>
                          <a:pt x="664" y="209"/>
                        </a:lnTo>
                        <a:lnTo>
                          <a:pt x="677" y="205"/>
                        </a:lnTo>
                        <a:lnTo>
                          <a:pt x="690" y="201"/>
                        </a:lnTo>
                        <a:lnTo>
                          <a:pt x="701" y="196"/>
                        </a:lnTo>
                        <a:lnTo>
                          <a:pt x="712" y="193"/>
                        </a:lnTo>
                        <a:lnTo>
                          <a:pt x="730" y="187"/>
                        </a:lnTo>
                        <a:lnTo>
                          <a:pt x="746" y="182"/>
                        </a:lnTo>
                        <a:lnTo>
                          <a:pt x="759" y="176"/>
                        </a:lnTo>
                        <a:lnTo>
                          <a:pt x="769" y="171"/>
                        </a:lnTo>
                        <a:lnTo>
                          <a:pt x="779" y="167"/>
                        </a:lnTo>
                        <a:lnTo>
                          <a:pt x="788" y="162"/>
                        </a:lnTo>
                        <a:lnTo>
                          <a:pt x="798" y="156"/>
                        </a:lnTo>
                        <a:lnTo>
                          <a:pt x="807" y="149"/>
                        </a:lnTo>
                        <a:lnTo>
                          <a:pt x="815" y="143"/>
                        </a:lnTo>
                        <a:lnTo>
                          <a:pt x="823" y="140"/>
                        </a:lnTo>
                        <a:lnTo>
                          <a:pt x="828" y="138"/>
                        </a:lnTo>
                        <a:lnTo>
                          <a:pt x="834" y="138"/>
                        </a:lnTo>
                        <a:lnTo>
                          <a:pt x="843" y="139"/>
                        </a:lnTo>
                        <a:lnTo>
                          <a:pt x="855" y="140"/>
                        </a:lnTo>
                        <a:lnTo>
                          <a:pt x="872" y="142"/>
                        </a:lnTo>
                        <a:lnTo>
                          <a:pt x="897" y="144"/>
                        </a:lnTo>
                        <a:lnTo>
                          <a:pt x="923" y="146"/>
                        </a:lnTo>
                        <a:lnTo>
                          <a:pt x="943" y="149"/>
                        </a:lnTo>
                        <a:lnTo>
                          <a:pt x="959" y="153"/>
                        </a:lnTo>
                        <a:lnTo>
                          <a:pt x="973" y="157"/>
                        </a:lnTo>
                        <a:lnTo>
                          <a:pt x="982" y="162"/>
                        </a:lnTo>
                        <a:lnTo>
                          <a:pt x="992" y="166"/>
                        </a:lnTo>
                        <a:lnTo>
                          <a:pt x="1000" y="169"/>
                        </a:lnTo>
                        <a:lnTo>
                          <a:pt x="1009" y="173"/>
                        </a:lnTo>
                        <a:lnTo>
                          <a:pt x="1018" y="176"/>
                        </a:lnTo>
                        <a:lnTo>
                          <a:pt x="1025" y="181"/>
                        </a:lnTo>
                        <a:lnTo>
                          <a:pt x="1030" y="184"/>
                        </a:lnTo>
                        <a:lnTo>
                          <a:pt x="1035" y="187"/>
                        </a:lnTo>
                        <a:lnTo>
                          <a:pt x="1038" y="190"/>
                        </a:lnTo>
                        <a:lnTo>
                          <a:pt x="1040" y="192"/>
                        </a:lnTo>
                        <a:lnTo>
                          <a:pt x="1041" y="194"/>
                        </a:lnTo>
                        <a:lnTo>
                          <a:pt x="1041" y="195"/>
                        </a:lnTo>
                        <a:lnTo>
                          <a:pt x="1031" y="217"/>
                        </a:lnTo>
                        <a:lnTo>
                          <a:pt x="1031" y="219"/>
                        </a:lnTo>
                        <a:lnTo>
                          <a:pt x="1030" y="223"/>
                        </a:lnTo>
                        <a:lnTo>
                          <a:pt x="1024" y="226"/>
                        </a:lnTo>
                        <a:lnTo>
                          <a:pt x="1011" y="223"/>
                        </a:lnTo>
                        <a:lnTo>
                          <a:pt x="1002" y="218"/>
                        </a:lnTo>
                        <a:lnTo>
                          <a:pt x="993" y="214"/>
                        </a:lnTo>
                        <a:lnTo>
                          <a:pt x="981" y="209"/>
                        </a:lnTo>
                        <a:lnTo>
                          <a:pt x="968" y="204"/>
                        </a:lnTo>
                        <a:lnTo>
                          <a:pt x="955" y="200"/>
                        </a:lnTo>
                        <a:lnTo>
                          <a:pt x="938" y="196"/>
                        </a:lnTo>
                        <a:lnTo>
                          <a:pt x="920" y="194"/>
                        </a:lnTo>
                        <a:lnTo>
                          <a:pt x="899" y="195"/>
                        </a:lnTo>
                        <a:lnTo>
                          <a:pt x="878" y="197"/>
                        </a:lnTo>
                        <a:lnTo>
                          <a:pt x="859" y="200"/>
                        </a:lnTo>
                        <a:lnTo>
                          <a:pt x="843" y="202"/>
                        </a:lnTo>
                        <a:lnTo>
                          <a:pt x="826" y="205"/>
                        </a:lnTo>
                        <a:lnTo>
                          <a:pt x="808" y="208"/>
                        </a:lnTo>
                        <a:lnTo>
                          <a:pt x="790" y="213"/>
                        </a:lnTo>
                        <a:lnTo>
                          <a:pt x="771" y="219"/>
                        </a:lnTo>
                        <a:lnTo>
                          <a:pt x="749" y="228"/>
                        </a:lnTo>
                        <a:lnTo>
                          <a:pt x="727" y="236"/>
                        </a:lnTo>
                        <a:lnTo>
                          <a:pt x="708" y="244"/>
                        </a:lnTo>
                        <a:lnTo>
                          <a:pt x="691" y="251"/>
                        </a:lnTo>
                        <a:lnTo>
                          <a:pt x="675" y="257"/>
                        </a:lnTo>
                        <a:lnTo>
                          <a:pt x="658" y="264"/>
                        </a:lnTo>
                        <a:lnTo>
                          <a:pt x="641" y="270"/>
                        </a:lnTo>
                        <a:lnTo>
                          <a:pt x="622" y="277"/>
                        </a:lnTo>
                        <a:lnTo>
                          <a:pt x="601" y="284"/>
                        </a:lnTo>
                        <a:lnTo>
                          <a:pt x="582" y="292"/>
                        </a:lnTo>
                        <a:lnTo>
                          <a:pt x="566" y="298"/>
                        </a:lnTo>
                        <a:lnTo>
                          <a:pt x="553" y="302"/>
                        </a:lnTo>
                        <a:lnTo>
                          <a:pt x="543" y="305"/>
                        </a:lnTo>
                        <a:lnTo>
                          <a:pt x="533" y="309"/>
                        </a:lnTo>
                        <a:lnTo>
                          <a:pt x="525" y="312"/>
                        </a:lnTo>
                        <a:lnTo>
                          <a:pt x="517" y="314"/>
                        </a:lnTo>
                        <a:lnTo>
                          <a:pt x="507" y="317"/>
                        </a:lnTo>
                        <a:lnTo>
                          <a:pt x="496" y="320"/>
                        </a:lnTo>
                        <a:lnTo>
                          <a:pt x="483" y="322"/>
                        </a:lnTo>
                        <a:lnTo>
                          <a:pt x="470" y="324"/>
                        </a:lnTo>
                        <a:lnTo>
                          <a:pt x="456" y="325"/>
                        </a:lnTo>
                        <a:lnTo>
                          <a:pt x="442" y="325"/>
                        </a:lnTo>
                        <a:lnTo>
                          <a:pt x="427" y="324"/>
                        </a:lnTo>
                        <a:lnTo>
                          <a:pt x="413" y="321"/>
                        </a:lnTo>
                        <a:lnTo>
                          <a:pt x="398" y="317"/>
                        </a:lnTo>
                        <a:lnTo>
                          <a:pt x="385" y="312"/>
                        </a:lnTo>
                        <a:lnTo>
                          <a:pt x="374" y="307"/>
                        </a:lnTo>
                        <a:lnTo>
                          <a:pt x="363" y="300"/>
                        </a:lnTo>
                        <a:lnTo>
                          <a:pt x="354" y="294"/>
                        </a:lnTo>
                        <a:lnTo>
                          <a:pt x="342" y="288"/>
                        </a:lnTo>
                        <a:lnTo>
                          <a:pt x="331" y="279"/>
                        </a:lnTo>
                        <a:lnTo>
                          <a:pt x="316" y="270"/>
                        </a:lnTo>
                        <a:lnTo>
                          <a:pt x="299" y="259"/>
                        </a:lnTo>
                        <a:lnTo>
                          <a:pt x="281" y="248"/>
                        </a:lnTo>
                        <a:lnTo>
                          <a:pt x="264" y="236"/>
                        </a:lnTo>
                        <a:lnTo>
                          <a:pt x="246" y="224"/>
                        </a:lnTo>
                        <a:lnTo>
                          <a:pt x="229" y="211"/>
                        </a:lnTo>
                        <a:lnTo>
                          <a:pt x="211" y="199"/>
                        </a:lnTo>
                        <a:lnTo>
                          <a:pt x="194" y="185"/>
                        </a:lnTo>
                        <a:lnTo>
                          <a:pt x="176" y="169"/>
                        </a:lnTo>
                        <a:lnTo>
                          <a:pt x="156" y="153"/>
                        </a:lnTo>
                        <a:lnTo>
                          <a:pt x="137" y="138"/>
                        </a:lnTo>
                        <a:lnTo>
                          <a:pt x="120" y="123"/>
                        </a:lnTo>
                        <a:lnTo>
                          <a:pt x="104" y="111"/>
                        </a:lnTo>
                        <a:lnTo>
                          <a:pt x="92" y="100"/>
                        </a:lnTo>
                        <a:lnTo>
                          <a:pt x="80" y="90"/>
                        </a:lnTo>
                        <a:lnTo>
                          <a:pt x="71" y="83"/>
                        </a:lnTo>
                        <a:lnTo>
                          <a:pt x="63" y="76"/>
                        </a:lnTo>
                        <a:lnTo>
                          <a:pt x="56" y="71"/>
                        </a:lnTo>
                        <a:lnTo>
                          <a:pt x="45" y="63"/>
                        </a:lnTo>
                        <a:lnTo>
                          <a:pt x="36" y="60"/>
                        </a:lnTo>
                        <a:lnTo>
                          <a:pt x="30" y="60"/>
                        </a:lnTo>
                        <a:lnTo>
                          <a:pt x="27" y="60"/>
                        </a:lnTo>
                        <a:lnTo>
                          <a:pt x="0" y="43"/>
                        </a:lnTo>
                        <a:lnTo>
                          <a:pt x="4" y="17"/>
                        </a:lnTo>
                        <a:lnTo>
                          <a:pt x="27" y="11"/>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68" name="Freeform 287">
                    <a:extLst>
                      <a:ext uri="{FF2B5EF4-FFF2-40B4-BE49-F238E27FC236}">
                        <a16:creationId xmlns:a16="http://schemas.microsoft.com/office/drawing/2014/main" id="{7CEDE96E-B45A-439B-A245-3BAC54E71BD1}"/>
                      </a:ext>
                    </a:extLst>
                  </p:cNvPr>
                  <p:cNvSpPr>
                    <a:spLocks noChangeAspect="1"/>
                  </p:cNvSpPr>
                  <p:nvPr/>
                </p:nvSpPr>
                <p:spPr bwMode="auto">
                  <a:xfrm>
                    <a:off x="750" y="2738"/>
                    <a:ext cx="78" cy="71"/>
                  </a:xfrm>
                  <a:custGeom>
                    <a:avLst/>
                    <a:gdLst>
                      <a:gd name="T0" fmla="*/ 0 w 255"/>
                      <a:gd name="T1" fmla="*/ 0 h 229"/>
                      <a:gd name="T2" fmla="*/ 0 w 255"/>
                      <a:gd name="T3" fmla="*/ 0 h 229"/>
                      <a:gd name="T4" fmla="*/ 0 w 255"/>
                      <a:gd name="T5" fmla="*/ 0 h 229"/>
                      <a:gd name="T6" fmla="*/ 0 w 255"/>
                      <a:gd name="T7" fmla="*/ 0 h 229"/>
                      <a:gd name="T8" fmla="*/ 0 w 255"/>
                      <a:gd name="T9" fmla="*/ 0 h 229"/>
                      <a:gd name="T10" fmla="*/ 0 w 255"/>
                      <a:gd name="T11" fmla="*/ 0 h 229"/>
                      <a:gd name="T12" fmla="*/ 0 w 255"/>
                      <a:gd name="T13" fmla="*/ 0 h 229"/>
                      <a:gd name="T14" fmla="*/ 0 w 255"/>
                      <a:gd name="T15" fmla="*/ 0 h 229"/>
                      <a:gd name="T16" fmla="*/ 0 w 255"/>
                      <a:gd name="T17" fmla="*/ 0 h 229"/>
                      <a:gd name="T18" fmla="*/ 0 w 255"/>
                      <a:gd name="T19" fmla="*/ 0 h 229"/>
                      <a:gd name="T20" fmla="*/ 0 w 255"/>
                      <a:gd name="T21" fmla="*/ 0 h 229"/>
                      <a:gd name="T22" fmla="*/ 0 w 255"/>
                      <a:gd name="T23" fmla="*/ 0 h 229"/>
                      <a:gd name="T24" fmla="*/ 0 w 255"/>
                      <a:gd name="T25" fmla="*/ 0 h 229"/>
                      <a:gd name="T26" fmla="*/ 0 w 255"/>
                      <a:gd name="T27" fmla="*/ 0 h 229"/>
                      <a:gd name="T28" fmla="*/ 0 w 255"/>
                      <a:gd name="T29" fmla="*/ 0 h 229"/>
                      <a:gd name="T30" fmla="*/ 0 w 255"/>
                      <a:gd name="T31" fmla="*/ 0 h 229"/>
                      <a:gd name="T32" fmla="*/ 0 w 255"/>
                      <a:gd name="T33" fmla="*/ 0 h 229"/>
                      <a:gd name="T34" fmla="*/ 0 w 255"/>
                      <a:gd name="T35" fmla="*/ 0 h 229"/>
                      <a:gd name="T36" fmla="*/ 0 w 255"/>
                      <a:gd name="T37" fmla="*/ 0 h 229"/>
                      <a:gd name="T38" fmla="*/ 0 w 255"/>
                      <a:gd name="T39" fmla="*/ 0 h 229"/>
                      <a:gd name="T40" fmla="*/ 0 w 255"/>
                      <a:gd name="T41" fmla="*/ 0 h 229"/>
                      <a:gd name="T42" fmla="*/ 0 w 255"/>
                      <a:gd name="T43" fmla="*/ 0 h 229"/>
                      <a:gd name="T44" fmla="*/ 0 w 255"/>
                      <a:gd name="T45" fmla="*/ 0 h 229"/>
                      <a:gd name="T46" fmla="*/ 0 w 255"/>
                      <a:gd name="T47" fmla="*/ 0 h 229"/>
                      <a:gd name="T48" fmla="*/ 0 w 255"/>
                      <a:gd name="T49" fmla="*/ 0 h 229"/>
                      <a:gd name="T50" fmla="*/ 0 w 255"/>
                      <a:gd name="T51" fmla="*/ 0 h 229"/>
                      <a:gd name="T52" fmla="*/ 0 w 255"/>
                      <a:gd name="T53" fmla="*/ 0 h 229"/>
                      <a:gd name="T54" fmla="*/ 0 w 255"/>
                      <a:gd name="T55" fmla="*/ 0 h 229"/>
                      <a:gd name="T56" fmla="*/ 0 w 255"/>
                      <a:gd name="T57" fmla="*/ 0 h 229"/>
                      <a:gd name="T58" fmla="*/ 0 w 255"/>
                      <a:gd name="T59" fmla="*/ 0 h 229"/>
                      <a:gd name="T60" fmla="*/ 0 w 255"/>
                      <a:gd name="T61" fmla="*/ 0 h 229"/>
                      <a:gd name="T62" fmla="*/ 0 w 255"/>
                      <a:gd name="T63" fmla="*/ 0 h 229"/>
                      <a:gd name="T64" fmla="*/ 0 w 255"/>
                      <a:gd name="T65" fmla="*/ 0 h 229"/>
                      <a:gd name="T66" fmla="*/ 0 w 255"/>
                      <a:gd name="T67" fmla="*/ 0 h 229"/>
                      <a:gd name="T68" fmla="*/ 0 w 255"/>
                      <a:gd name="T69" fmla="*/ 0 h 229"/>
                      <a:gd name="T70" fmla="*/ 0 w 255"/>
                      <a:gd name="T71" fmla="*/ 0 h 229"/>
                      <a:gd name="T72" fmla="*/ 0 w 255"/>
                      <a:gd name="T73" fmla="*/ 0 h 229"/>
                      <a:gd name="T74" fmla="*/ 0 w 255"/>
                      <a:gd name="T75" fmla="*/ 0 h 229"/>
                      <a:gd name="T76" fmla="*/ 0 w 255"/>
                      <a:gd name="T77" fmla="*/ 0 h 229"/>
                      <a:gd name="T78" fmla="*/ 0 w 255"/>
                      <a:gd name="T79" fmla="*/ 0 h 229"/>
                      <a:gd name="T80" fmla="*/ 0 w 255"/>
                      <a:gd name="T81" fmla="*/ 0 h 229"/>
                      <a:gd name="T82" fmla="*/ 0 w 255"/>
                      <a:gd name="T83" fmla="*/ 0 h 229"/>
                      <a:gd name="T84" fmla="*/ 0 w 255"/>
                      <a:gd name="T85" fmla="*/ 0 h 229"/>
                      <a:gd name="T86" fmla="*/ 0 w 255"/>
                      <a:gd name="T87" fmla="*/ 0 h 22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55"/>
                      <a:gd name="T133" fmla="*/ 0 h 229"/>
                      <a:gd name="T134" fmla="*/ 255 w 255"/>
                      <a:gd name="T135" fmla="*/ 229 h 22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55" h="229">
                        <a:moveTo>
                          <a:pt x="32" y="2"/>
                        </a:moveTo>
                        <a:lnTo>
                          <a:pt x="50" y="2"/>
                        </a:lnTo>
                        <a:lnTo>
                          <a:pt x="65" y="1"/>
                        </a:lnTo>
                        <a:lnTo>
                          <a:pt x="77" y="1"/>
                        </a:lnTo>
                        <a:lnTo>
                          <a:pt x="87" y="0"/>
                        </a:lnTo>
                        <a:lnTo>
                          <a:pt x="98" y="0"/>
                        </a:lnTo>
                        <a:lnTo>
                          <a:pt x="108" y="1"/>
                        </a:lnTo>
                        <a:lnTo>
                          <a:pt x="121" y="2"/>
                        </a:lnTo>
                        <a:lnTo>
                          <a:pt x="136" y="5"/>
                        </a:lnTo>
                        <a:lnTo>
                          <a:pt x="152" y="7"/>
                        </a:lnTo>
                        <a:lnTo>
                          <a:pt x="166" y="9"/>
                        </a:lnTo>
                        <a:lnTo>
                          <a:pt x="178" y="11"/>
                        </a:lnTo>
                        <a:lnTo>
                          <a:pt x="188" y="12"/>
                        </a:lnTo>
                        <a:lnTo>
                          <a:pt x="197" y="14"/>
                        </a:lnTo>
                        <a:lnTo>
                          <a:pt x="206" y="16"/>
                        </a:lnTo>
                        <a:lnTo>
                          <a:pt x="213" y="18"/>
                        </a:lnTo>
                        <a:lnTo>
                          <a:pt x="220" y="22"/>
                        </a:lnTo>
                        <a:lnTo>
                          <a:pt x="228" y="27"/>
                        </a:lnTo>
                        <a:lnTo>
                          <a:pt x="235" y="32"/>
                        </a:lnTo>
                        <a:lnTo>
                          <a:pt x="242" y="38"/>
                        </a:lnTo>
                        <a:lnTo>
                          <a:pt x="249" y="45"/>
                        </a:lnTo>
                        <a:lnTo>
                          <a:pt x="253" y="55"/>
                        </a:lnTo>
                        <a:lnTo>
                          <a:pt x="255" y="66"/>
                        </a:lnTo>
                        <a:lnTo>
                          <a:pt x="254" y="80"/>
                        </a:lnTo>
                        <a:lnTo>
                          <a:pt x="251" y="98"/>
                        </a:lnTo>
                        <a:lnTo>
                          <a:pt x="247" y="116"/>
                        </a:lnTo>
                        <a:lnTo>
                          <a:pt x="242" y="133"/>
                        </a:lnTo>
                        <a:lnTo>
                          <a:pt x="239" y="146"/>
                        </a:lnTo>
                        <a:lnTo>
                          <a:pt x="235" y="160"/>
                        </a:lnTo>
                        <a:lnTo>
                          <a:pt x="232" y="171"/>
                        </a:lnTo>
                        <a:lnTo>
                          <a:pt x="227" y="182"/>
                        </a:lnTo>
                        <a:lnTo>
                          <a:pt x="220" y="191"/>
                        </a:lnTo>
                        <a:lnTo>
                          <a:pt x="213" y="201"/>
                        </a:lnTo>
                        <a:lnTo>
                          <a:pt x="204" y="209"/>
                        </a:lnTo>
                        <a:lnTo>
                          <a:pt x="193" y="217"/>
                        </a:lnTo>
                        <a:lnTo>
                          <a:pt x="183" y="224"/>
                        </a:lnTo>
                        <a:lnTo>
                          <a:pt x="173" y="228"/>
                        </a:lnTo>
                        <a:lnTo>
                          <a:pt x="165" y="229"/>
                        </a:lnTo>
                        <a:lnTo>
                          <a:pt x="158" y="226"/>
                        </a:lnTo>
                        <a:lnTo>
                          <a:pt x="156" y="220"/>
                        </a:lnTo>
                        <a:lnTo>
                          <a:pt x="157" y="208"/>
                        </a:lnTo>
                        <a:lnTo>
                          <a:pt x="161" y="195"/>
                        </a:lnTo>
                        <a:lnTo>
                          <a:pt x="165" y="186"/>
                        </a:lnTo>
                        <a:lnTo>
                          <a:pt x="168" y="179"/>
                        </a:lnTo>
                        <a:lnTo>
                          <a:pt x="171" y="171"/>
                        </a:lnTo>
                        <a:lnTo>
                          <a:pt x="174" y="166"/>
                        </a:lnTo>
                        <a:lnTo>
                          <a:pt x="176" y="159"/>
                        </a:lnTo>
                        <a:lnTo>
                          <a:pt x="178" y="151"/>
                        </a:lnTo>
                        <a:lnTo>
                          <a:pt x="181" y="141"/>
                        </a:lnTo>
                        <a:lnTo>
                          <a:pt x="183" y="129"/>
                        </a:lnTo>
                        <a:lnTo>
                          <a:pt x="184" y="119"/>
                        </a:lnTo>
                        <a:lnTo>
                          <a:pt x="186" y="109"/>
                        </a:lnTo>
                        <a:lnTo>
                          <a:pt x="188" y="101"/>
                        </a:lnTo>
                        <a:lnTo>
                          <a:pt x="189" y="93"/>
                        </a:lnTo>
                        <a:lnTo>
                          <a:pt x="190" y="85"/>
                        </a:lnTo>
                        <a:lnTo>
                          <a:pt x="189" y="79"/>
                        </a:lnTo>
                        <a:lnTo>
                          <a:pt x="188" y="74"/>
                        </a:lnTo>
                        <a:lnTo>
                          <a:pt x="186" y="70"/>
                        </a:lnTo>
                        <a:lnTo>
                          <a:pt x="184" y="64"/>
                        </a:lnTo>
                        <a:lnTo>
                          <a:pt x="182" y="60"/>
                        </a:lnTo>
                        <a:lnTo>
                          <a:pt x="177" y="56"/>
                        </a:lnTo>
                        <a:lnTo>
                          <a:pt x="172" y="53"/>
                        </a:lnTo>
                        <a:lnTo>
                          <a:pt x="164" y="51"/>
                        </a:lnTo>
                        <a:lnTo>
                          <a:pt x="152" y="50"/>
                        </a:lnTo>
                        <a:lnTo>
                          <a:pt x="136" y="49"/>
                        </a:lnTo>
                        <a:lnTo>
                          <a:pt x="121" y="49"/>
                        </a:lnTo>
                        <a:lnTo>
                          <a:pt x="107" y="50"/>
                        </a:lnTo>
                        <a:lnTo>
                          <a:pt x="96" y="51"/>
                        </a:lnTo>
                        <a:lnTo>
                          <a:pt x="86" y="51"/>
                        </a:lnTo>
                        <a:lnTo>
                          <a:pt x="79" y="52"/>
                        </a:lnTo>
                        <a:lnTo>
                          <a:pt x="73" y="53"/>
                        </a:lnTo>
                        <a:lnTo>
                          <a:pt x="66" y="54"/>
                        </a:lnTo>
                        <a:lnTo>
                          <a:pt x="61" y="54"/>
                        </a:lnTo>
                        <a:lnTo>
                          <a:pt x="56" y="54"/>
                        </a:lnTo>
                        <a:lnTo>
                          <a:pt x="48" y="55"/>
                        </a:lnTo>
                        <a:lnTo>
                          <a:pt x="42" y="55"/>
                        </a:lnTo>
                        <a:lnTo>
                          <a:pt x="35" y="55"/>
                        </a:lnTo>
                        <a:lnTo>
                          <a:pt x="27" y="55"/>
                        </a:lnTo>
                        <a:lnTo>
                          <a:pt x="21" y="52"/>
                        </a:lnTo>
                        <a:lnTo>
                          <a:pt x="15" y="48"/>
                        </a:lnTo>
                        <a:lnTo>
                          <a:pt x="11" y="41"/>
                        </a:lnTo>
                        <a:lnTo>
                          <a:pt x="4" y="35"/>
                        </a:lnTo>
                        <a:lnTo>
                          <a:pt x="1" y="29"/>
                        </a:lnTo>
                        <a:lnTo>
                          <a:pt x="0" y="22"/>
                        </a:lnTo>
                        <a:lnTo>
                          <a:pt x="2" y="16"/>
                        </a:lnTo>
                        <a:lnTo>
                          <a:pt x="6" y="11"/>
                        </a:lnTo>
                        <a:lnTo>
                          <a:pt x="13" y="7"/>
                        </a:lnTo>
                        <a:lnTo>
                          <a:pt x="21" y="4"/>
                        </a:lnTo>
                        <a:lnTo>
                          <a:pt x="32" y="2"/>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69" name="Freeform 288">
                    <a:extLst>
                      <a:ext uri="{FF2B5EF4-FFF2-40B4-BE49-F238E27FC236}">
                        <a16:creationId xmlns:a16="http://schemas.microsoft.com/office/drawing/2014/main" id="{615624D4-3005-41B7-923C-A424E903A9BF}"/>
                      </a:ext>
                    </a:extLst>
                  </p:cNvPr>
                  <p:cNvSpPr>
                    <a:spLocks noChangeAspect="1"/>
                  </p:cNvSpPr>
                  <p:nvPr/>
                </p:nvSpPr>
                <p:spPr bwMode="auto">
                  <a:xfrm>
                    <a:off x="648" y="2758"/>
                    <a:ext cx="203" cy="176"/>
                  </a:xfrm>
                  <a:custGeom>
                    <a:avLst/>
                    <a:gdLst>
                      <a:gd name="T0" fmla="*/ 0 w 659"/>
                      <a:gd name="T1" fmla="*/ 0 h 573"/>
                      <a:gd name="T2" fmla="*/ 0 w 659"/>
                      <a:gd name="T3" fmla="*/ 0 h 573"/>
                      <a:gd name="T4" fmla="*/ 0 w 659"/>
                      <a:gd name="T5" fmla="*/ 0 h 573"/>
                      <a:gd name="T6" fmla="*/ 0 w 659"/>
                      <a:gd name="T7" fmla="*/ 0 h 573"/>
                      <a:gd name="T8" fmla="*/ 0 w 659"/>
                      <a:gd name="T9" fmla="*/ 0 h 573"/>
                      <a:gd name="T10" fmla="*/ 0 w 659"/>
                      <a:gd name="T11" fmla="*/ 0 h 573"/>
                      <a:gd name="T12" fmla="*/ 0 w 659"/>
                      <a:gd name="T13" fmla="*/ 0 h 573"/>
                      <a:gd name="T14" fmla="*/ 0 w 659"/>
                      <a:gd name="T15" fmla="*/ 0 h 573"/>
                      <a:gd name="T16" fmla="*/ 0 w 659"/>
                      <a:gd name="T17" fmla="*/ 0 h 573"/>
                      <a:gd name="T18" fmla="*/ 0 w 659"/>
                      <a:gd name="T19" fmla="*/ 0 h 573"/>
                      <a:gd name="T20" fmla="*/ 0 w 659"/>
                      <a:gd name="T21" fmla="*/ 0 h 573"/>
                      <a:gd name="T22" fmla="*/ 0 w 659"/>
                      <a:gd name="T23" fmla="*/ 0 h 573"/>
                      <a:gd name="T24" fmla="*/ 0 w 659"/>
                      <a:gd name="T25" fmla="*/ 0 h 573"/>
                      <a:gd name="T26" fmla="*/ 0 w 659"/>
                      <a:gd name="T27" fmla="*/ 0 h 573"/>
                      <a:gd name="T28" fmla="*/ 0 w 659"/>
                      <a:gd name="T29" fmla="*/ 0 h 573"/>
                      <a:gd name="T30" fmla="*/ 0 w 659"/>
                      <a:gd name="T31" fmla="*/ 0 h 573"/>
                      <a:gd name="T32" fmla="*/ 0 w 659"/>
                      <a:gd name="T33" fmla="*/ 0 h 573"/>
                      <a:gd name="T34" fmla="*/ 0 w 659"/>
                      <a:gd name="T35" fmla="*/ 0 h 573"/>
                      <a:gd name="T36" fmla="*/ 0 w 659"/>
                      <a:gd name="T37" fmla="*/ 0 h 573"/>
                      <a:gd name="T38" fmla="*/ 0 w 659"/>
                      <a:gd name="T39" fmla="*/ 0 h 573"/>
                      <a:gd name="T40" fmla="*/ 0 w 659"/>
                      <a:gd name="T41" fmla="*/ 0 h 573"/>
                      <a:gd name="T42" fmla="*/ 0 w 659"/>
                      <a:gd name="T43" fmla="*/ 0 h 573"/>
                      <a:gd name="T44" fmla="*/ 0 w 659"/>
                      <a:gd name="T45" fmla="*/ 0 h 573"/>
                      <a:gd name="T46" fmla="*/ 0 w 659"/>
                      <a:gd name="T47" fmla="*/ 0 h 573"/>
                      <a:gd name="T48" fmla="*/ 0 w 659"/>
                      <a:gd name="T49" fmla="*/ 0 h 573"/>
                      <a:gd name="T50" fmla="*/ 0 w 659"/>
                      <a:gd name="T51" fmla="*/ 0 h 573"/>
                      <a:gd name="T52" fmla="*/ 0 w 659"/>
                      <a:gd name="T53" fmla="*/ 0 h 573"/>
                      <a:gd name="T54" fmla="*/ 0 w 659"/>
                      <a:gd name="T55" fmla="*/ 0 h 573"/>
                      <a:gd name="T56" fmla="*/ 0 w 659"/>
                      <a:gd name="T57" fmla="*/ 0 h 573"/>
                      <a:gd name="T58" fmla="*/ 0 w 659"/>
                      <a:gd name="T59" fmla="*/ 0 h 573"/>
                      <a:gd name="T60" fmla="*/ 0 w 659"/>
                      <a:gd name="T61" fmla="*/ 0 h 573"/>
                      <a:gd name="T62" fmla="*/ 0 w 659"/>
                      <a:gd name="T63" fmla="*/ 0 h 573"/>
                      <a:gd name="T64" fmla="*/ 0 w 659"/>
                      <a:gd name="T65" fmla="*/ 0 h 573"/>
                      <a:gd name="T66" fmla="*/ 0 w 659"/>
                      <a:gd name="T67" fmla="*/ 0 h 573"/>
                      <a:gd name="T68" fmla="*/ 0 w 659"/>
                      <a:gd name="T69" fmla="*/ 0 h 573"/>
                      <a:gd name="T70" fmla="*/ 0 w 659"/>
                      <a:gd name="T71" fmla="*/ 0 h 573"/>
                      <a:gd name="T72" fmla="*/ 0 w 659"/>
                      <a:gd name="T73" fmla="*/ 0 h 573"/>
                      <a:gd name="T74" fmla="*/ 0 w 659"/>
                      <a:gd name="T75" fmla="*/ 0 h 573"/>
                      <a:gd name="T76" fmla="*/ 0 w 659"/>
                      <a:gd name="T77" fmla="*/ 0 h 573"/>
                      <a:gd name="T78" fmla="*/ 0 w 659"/>
                      <a:gd name="T79" fmla="*/ 0 h 573"/>
                      <a:gd name="T80" fmla="*/ 0 w 659"/>
                      <a:gd name="T81" fmla="*/ 0 h 573"/>
                      <a:gd name="T82" fmla="*/ 0 w 659"/>
                      <a:gd name="T83" fmla="*/ 0 h 573"/>
                      <a:gd name="T84" fmla="*/ 0 w 659"/>
                      <a:gd name="T85" fmla="*/ 0 h 573"/>
                      <a:gd name="T86" fmla="*/ 0 w 659"/>
                      <a:gd name="T87" fmla="*/ 0 h 573"/>
                      <a:gd name="T88" fmla="*/ 0 w 659"/>
                      <a:gd name="T89" fmla="*/ 0 h 573"/>
                      <a:gd name="T90" fmla="*/ 0 w 659"/>
                      <a:gd name="T91" fmla="*/ 0 h 573"/>
                      <a:gd name="T92" fmla="*/ 0 w 659"/>
                      <a:gd name="T93" fmla="*/ 0 h 573"/>
                      <a:gd name="T94" fmla="*/ 0 w 659"/>
                      <a:gd name="T95" fmla="*/ 0 h 573"/>
                      <a:gd name="T96" fmla="*/ 0 w 659"/>
                      <a:gd name="T97" fmla="*/ 0 h 573"/>
                      <a:gd name="T98" fmla="*/ 0 w 659"/>
                      <a:gd name="T99" fmla="*/ 0 h 573"/>
                      <a:gd name="T100" fmla="*/ 0 w 659"/>
                      <a:gd name="T101" fmla="*/ 0 h 573"/>
                      <a:gd name="T102" fmla="*/ 0 w 659"/>
                      <a:gd name="T103" fmla="*/ 0 h 573"/>
                      <a:gd name="T104" fmla="*/ 0 w 659"/>
                      <a:gd name="T105" fmla="*/ 0 h 573"/>
                      <a:gd name="T106" fmla="*/ 0 w 659"/>
                      <a:gd name="T107" fmla="*/ 0 h 573"/>
                      <a:gd name="T108" fmla="*/ 0 w 659"/>
                      <a:gd name="T109" fmla="*/ 0 h 573"/>
                      <a:gd name="T110" fmla="*/ 0 w 659"/>
                      <a:gd name="T111" fmla="*/ 0 h 5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59"/>
                      <a:gd name="T169" fmla="*/ 0 h 573"/>
                      <a:gd name="T170" fmla="*/ 659 w 659"/>
                      <a:gd name="T171" fmla="*/ 573 h 5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59" h="573">
                        <a:moveTo>
                          <a:pt x="105" y="524"/>
                        </a:moveTo>
                        <a:lnTo>
                          <a:pt x="105" y="520"/>
                        </a:lnTo>
                        <a:lnTo>
                          <a:pt x="105" y="517"/>
                        </a:lnTo>
                        <a:lnTo>
                          <a:pt x="105" y="513"/>
                        </a:lnTo>
                        <a:lnTo>
                          <a:pt x="105" y="510"/>
                        </a:lnTo>
                        <a:lnTo>
                          <a:pt x="104" y="505"/>
                        </a:lnTo>
                        <a:lnTo>
                          <a:pt x="104" y="501"/>
                        </a:lnTo>
                        <a:lnTo>
                          <a:pt x="103" y="494"/>
                        </a:lnTo>
                        <a:lnTo>
                          <a:pt x="101" y="487"/>
                        </a:lnTo>
                        <a:lnTo>
                          <a:pt x="98" y="481"/>
                        </a:lnTo>
                        <a:lnTo>
                          <a:pt x="96" y="474"/>
                        </a:lnTo>
                        <a:lnTo>
                          <a:pt x="94" y="469"/>
                        </a:lnTo>
                        <a:lnTo>
                          <a:pt x="91" y="463"/>
                        </a:lnTo>
                        <a:lnTo>
                          <a:pt x="86" y="453"/>
                        </a:lnTo>
                        <a:lnTo>
                          <a:pt x="81" y="441"/>
                        </a:lnTo>
                        <a:lnTo>
                          <a:pt x="74" y="424"/>
                        </a:lnTo>
                        <a:lnTo>
                          <a:pt x="66" y="400"/>
                        </a:lnTo>
                        <a:lnTo>
                          <a:pt x="62" y="385"/>
                        </a:lnTo>
                        <a:lnTo>
                          <a:pt x="57" y="371"/>
                        </a:lnTo>
                        <a:lnTo>
                          <a:pt x="52" y="355"/>
                        </a:lnTo>
                        <a:lnTo>
                          <a:pt x="47" y="339"/>
                        </a:lnTo>
                        <a:lnTo>
                          <a:pt x="43" y="323"/>
                        </a:lnTo>
                        <a:lnTo>
                          <a:pt x="38" y="308"/>
                        </a:lnTo>
                        <a:lnTo>
                          <a:pt x="33" y="292"/>
                        </a:lnTo>
                        <a:lnTo>
                          <a:pt x="29" y="277"/>
                        </a:lnTo>
                        <a:lnTo>
                          <a:pt x="25" y="262"/>
                        </a:lnTo>
                        <a:lnTo>
                          <a:pt x="22" y="250"/>
                        </a:lnTo>
                        <a:lnTo>
                          <a:pt x="19" y="238"/>
                        </a:lnTo>
                        <a:lnTo>
                          <a:pt x="16" y="229"/>
                        </a:lnTo>
                        <a:lnTo>
                          <a:pt x="14" y="221"/>
                        </a:lnTo>
                        <a:lnTo>
                          <a:pt x="11" y="214"/>
                        </a:lnTo>
                        <a:lnTo>
                          <a:pt x="10" y="210"/>
                        </a:lnTo>
                        <a:lnTo>
                          <a:pt x="10" y="209"/>
                        </a:lnTo>
                        <a:lnTo>
                          <a:pt x="10" y="208"/>
                        </a:lnTo>
                        <a:lnTo>
                          <a:pt x="9" y="207"/>
                        </a:lnTo>
                        <a:lnTo>
                          <a:pt x="9" y="203"/>
                        </a:lnTo>
                        <a:lnTo>
                          <a:pt x="8" y="197"/>
                        </a:lnTo>
                        <a:lnTo>
                          <a:pt x="7" y="189"/>
                        </a:lnTo>
                        <a:lnTo>
                          <a:pt x="6" y="178"/>
                        </a:lnTo>
                        <a:lnTo>
                          <a:pt x="4" y="165"/>
                        </a:lnTo>
                        <a:lnTo>
                          <a:pt x="3" y="154"/>
                        </a:lnTo>
                        <a:lnTo>
                          <a:pt x="1" y="145"/>
                        </a:lnTo>
                        <a:lnTo>
                          <a:pt x="0" y="137"/>
                        </a:lnTo>
                        <a:lnTo>
                          <a:pt x="0" y="129"/>
                        </a:lnTo>
                        <a:lnTo>
                          <a:pt x="3" y="122"/>
                        </a:lnTo>
                        <a:lnTo>
                          <a:pt x="8" y="114"/>
                        </a:lnTo>
                        <a:lnTo>
                          <a:pt x="18" y="105"/>
                        </a:lnTo>
                        <a:lnTo>
                          <a:pt x="29" y="96"/>
                        </a:lnTo>
                        <a:lnTo>
                          <a:pt x="42" y="86"/>
                        </a:lnTo>
                        <a:lnTo>
                          <a:pt x="55" y="78"/>
                        </a:lnTo>
                        <a:lnTo>
                          <a:pt x="69" y="71"/>
                        </a:lnTo>
                        <a:lnTo>
                          <a:pt x="82" y="63"/>
                        </a:lnTo>
                        <a:lnTo>
                          <a:pt x="93" y="58"/>
                        </a:lnTo>
                        <a:lnTo>
                          <a:pt x="104" y="54"/>
                        </a:lnTo>
                        <a:lnTo>
                          <a:pt x="113" y="51"/>
                        </a:lnTo>
                        <a:lnTo>
                          <a:pt x="120" y="49"/>
                        </a:lnTo>
                        <a:lnTo>
                          <a:pt x="129" y="49"/>
                        </a:lnTo>
                        <a:lnTo>
                          <a:pt x="135" y="48"/>
                        </a:lnTo>
                        <a:lnTo>
                          <a:pt x="143" y="48"/>
                        </a:lnTo>
                        <a:lnTo>
                          <a:pt x="148" y="48"/>
                        </a:lnTo>
                        <a:lnTo>
                          <a:pt x="152" y="49"/>
                        </a:lnTo>
                        <a:lnTo>
                          <a:pt x="154" y="49"/>
                        </a:lnTo>
                        <a:lnTo>
                          <a:pt x="155" y="49"/>
                        </a:lnTo>
                        <a:lnTo>
                          <a:pt x="155" y="48"/>
                        </a:lnTo>
                        <a:lnTo>
                          <a:pt x="153" y="46"/>
                        </a:lnTo>
                        <a:lnTo>
                          <a:pt x="150" y="44"/>
                        </a:lnTo>
                        <a:lnTo>
                          <a:pt x="143" y="41"/>
                        </a:lnTo>
                        <a:lnTo>
                          <a:pt x="136" y="39"/>
                        </a:lnTo>
                        <a:lnTo>
                          <a:pt x="133" y="36"/>
                        </a:lnTo>
                        <a:lnTo>
                          <a:pt x="133" y="32"/>
                        </a:lnTo>
                        <a:lnTo>
                          <a:pt x="136" y="23"/>
                        </a:lnTo>
                        <a:lnTo>
                          <a:pt x="140" y="15"/>
                        </a:lnTo>
                        <a:lnTo>
                          <a:pt x="144" y="10"/>
                        </a:lnTo>
                        <a:lnTo>
                          <a:pt x="150" y="7"/>
                        </a:lnTo>
                        <a:lnTo>
                          <a:pt x="160" y="6"/>
                        </a:lnTo>
                        <a:lnTo>
                          <a:pt x="168" y="6"/>
                        </a:lnTo>
                        <a:lnTo>
                          <a:pt x="176" y="5"/>
                        </a:lnTo>
                        <a:lnTo>
                          <a:pt x="184" y="2"/>
                        </a:lnTo>
                        <a:lnTo>
                          <a:pt x="194" y="1"/>
                        </a:lnTo>
                        <a:lnTo>
                          <a:pt x="203" y="0"/>
                        </a:lnTo>
                        <a:lnTo>
                          <a:pt x="214" y="0"/>
                        </a:lnTo>
                        <a:lnTo>
                          <a:pt x="224" y="0"/>
                        </a:lnTo>
                        <a:lnTo>
                          <a:pt x="236" y="2"/>
                        </a:lnTo>
                        <a:lnTo>
                          <a:pt x="247" y="5"/>
                        </a:lnTo>
                        <a:lnTo>
                          <a:pt x="260" y="8"/>
                        </a:lnTo>
                        <a:lnTo>
                          <a:pt x="273" y="11"/>
                        </a:lnTo>
                        <a:lnTo>
                          <a:pt x="285" y="14"/>
                        </a:lnTo>
                        <a:lnTo>
                          <a:pt x="297" y="18"/>
                        </a:lnTo>
                        <a:lnTo>
                          <a:pt x="306" y="22"/>
                        </a:lnTo>
                        <a:lnTo>
                          <a:pt x="313" y="27"/>
                        </a:lnTo>
                        <a:lnTo>
                          <a:pt x="319" y="31"/>
                        </a:lnTo>
                        <a:lnTo>
                          <a:pt x="322" y="35"/>
                        </a:lnTo>
                        <a:lnTo>
                          <a:pt x="326" y="40"/>
                        </a:lnTo>
                        <a:lnTo>
                          <a:pt x="331" y="46"/>
                        </a:lnTo>
                        <a:lnTo>
                          <a:pt x="335" y="54"/>
                        </a:lnTo>
                        <a:lnTo>
                          <a:pt x="340" y="62"/>
                        </a:lnTo>
                        <a:lnTo>
                          <a:pt x="345" y="72"/>
                        </a:lnTo>
                        <a:lnTo>
                          <a:pt x="349" y="82"/>
                        </a:lnTo>
                        <a:lnTo>
                          <a:pt x="352" y="94"/>
                        </a:lnTo>
                        <a:lnTo>
                          <a:pt x="356" y="107"/>
                        </a:lnTo>
                        <a:lnTo>
                          <a:pt x="362" y="126"/>
                        </a:lnTo>
                        <a:lnTo>
                          <a:pt x="367" y="147"/>
                        </a:lnTo>
                        <a:lnTo>
                          <a:pt x="372" y="169"/>
                        </a:lnTo>
                        <a:lnTo>
                          <a:pt x="377" y="191"/>
                        </a:lnTo>
                        <a:lnTo>
                          <a:pt x="383" y="212"/>
                        </a:lnTo>
                        <a:lnTo>
                          <a:pt x="387" y="231"/>
                        </a:lnTo>
                        <a:lnTo>
                          <a:pt x="390" y="245"/>
                        </a:lnTo>
                        <a:lnTo>
                          <a:pt x="392" y="255"/>
                        </a:lnTo>
                        <a:lnTo>
                          <a:pt x="394" y="265"/>
                        </a:lnTo>
                        <a:lnTo>
                          <a:pt x="396" y="273"/>
                        </a:lnTo>
                        <a:lnTo>
                          <a:pt x="397" y="280"/>
                        </a:lnTo>
                        <a:lnTo>
                          <a:pt x="397" y="286"/>
                        </a:lnTo>
                        <a:lnTo>
                          <a:pt x="398" y="290"/>
                        </a:lnTo>
                        <a:lnTo>
                          <a:pt x="398" y="292"/>
                        </a:lnTo>
                        <a:lnTo>
                          <a:pt x="398" y="293"/>
                        </a:lnTo>
                        <a:lnTo>
                          <a:pt x="400" y="294"/>
                        </a:lnTo>
                        <a:lnTo>
                          <a:pt x="407" y="296"/>
                        </a:lnTo>
                        <a:lnTo>
                          <a:pt x="411" y="300"/>
                        </a:lnTo>
                        <a:lnTo>
                          <a:pt x="411" y="309"/>
                        </a:lnTo>
                        <a:lnTo>
                          <a:pt x="408" y="316"/>
                        </a:lnTo>
                        <a:lnTo>
                          <a:pt x="405" y="321"/>
                        </a:lnTo>
                        <a:lnTo>
                          <a:pt x="398" y="326"/>
                        </a:lnTo>
                        <a:lnTo>
                          <a:pt x="389" y="336"/>
                        </a:lnTo>
                        <a:lnTo>
                          <a:pt x="383" y="341"/>
                        </a:lnTo>
                        <a:lnTo>
                          <a:pt x="377" y="344"/>
                        </a:lnTo>
                        <a:lnTo>
                          <a:pt x="371" y="346"/>
                        </a:lnTo>
                        <a:lnTo>
                          <a:pt x="366" y="348"/>
                        </a:lnTo>
                        <a:lnTo>
                          <a:pt x="361" y="351"/>
                        </a:lnTo>
                        <a:lnTo>
                          <a:pt x="355" y="354"/>
                        </a:lnTo>
                        <a:lnTo>
                          <a:pt x="349" y="358"/>
                        </a:lnTo>
                        <a:lnTo>
                          <a:pt x="344" y="365"/>
                        </a:lnTo>
                        <a:lnTo>
                          <a:pt x="339" y="373"/>
                        </a:lnTo>
                        <a:lnTo>
                          <a:pt x="334" y="378"/>
                        </a:lnTo>
                        <a:lnTo>
                          <a:pt x="331" y="383"/>
                        </a:lnTo>
                        <a:lnTo>
                          <a:pt x="328" y="386"/>
                        </a:lnTo>
                        <a:lnTo>
                          <a:pt x="326" y="390"/>
                        </a:lnTo>
                        <a:lnTo>
                          <a:pt x="325" y="394"/>
                        </a:lnTo>
                        <a:lnTo>
                          <a:pt x="325" y="399"/>
                        </a:lnTo>
                        <a:lnTo>
                          <a:pt x="326" y="404"/>
                        </a:lnTo>
                        <a:lnTo>
                          <a:pt x="327" y="415"/>
                        </a:lnTo>
                        <a:lnTo>
                          <a:pt x="327" y="422"/>
                        </a:lnTo>
                        <a:lnTo>
                          <a:pt x="330" y="426"/>
                        </a:lnTo>
                        <a:lnTo>
                          <a:pt x="339" y="426"/>
                        </a:lnTo>
                        <a:lnTo>
                          <a:pt x="344" y="425"/>
                        </a:lnTo>
                        <a:lnTo>
                          <a:pt x="349" y="424"/>
                        </a:lnTo>
                        <a:lnTo>
                          <a:pt x="354" y="423"/>
                        </a:lnTo>
                        <a:lnTo>
                          <a:pt x="359" y="421"/>
                        </a:lnTo>
                        <a:lnTo>
                          <a:pt x="363" y="420"/>
                        </a:lnTo>
                        <a:lnTo>
                          <a:pt x="368" y="419"/>
                        </a:lnTo>
                        <a:lnTo>
                          <a:pt x="374" y="419"/>
                        </a:lnTo>
                        <a:lnTo>
                          <a:pt x="381" y="419"/>
                        </a:lnTo>
                        <a:lnTo>
                          <a:pt x="387" y="420"/>
                        </a:lnTo>
                        <a:lnTo>
                          <a:pt x="393" y="419"/>
                        </a:lnTo>
                        <a:lnTo>
                          <a:pt x="398" y="419"/>
                        </a:lnTo>
                        <a:lnTo>
                          <a:pt x="404" y="418"/>
                        </a:lnTo>
                        <a:lnTo>
                          <a:pt x="408" y="418"/>
                        </a:lnTo>
                        <a:lnTo>
                          <a:pt x="413" y="419"/>
                        </a:lnTo>
                        <a:lnTo>
                          <a:pt x="418" y="422"/>
                        </a:lnTo>
                        <a:lnTo>
                          <a:pt x="424" y="426"/>
                        </a:lnTo>
                        <a:lnTo>
                          <a:pt x="429" y="431"/>
                        </a:lnTo>
                        <a:lnTo>
                          <a:pt x="432" y="436"/>
                        </a:lnTo>
                        <a:lnTo>
                          <a:pt x="435" y="439"/>
                        </a:lnTo>
                        <a:lnTo>
                          <a:pt x="437" y="442"/>
                        </a:lnTo>
                        <a:lnTo>
                          <a:pt x="438" y="446"/>
                        </a:lnTo>
                        <a:lnTo>
                          <a:pt x="440" y="451"/>
                        </a:lnTo>
                        <a:lnTo>
                          <a:pt x="442" y="459"/>
                        </a:lnTo>
                        <a:lnTo>
                          <a:pt x="446" y="468"/>
                        </a:lnTo>
                        <a:lnTo>
                          <a:pt x="449" y="480"/>
                        </a:lnTo>
                        <a:lnTo>
                          <a:pt x="452" y="489"/>
                        </a:lnTo>
                        <a:lnTo>
                          <a:pt x="454" y="496"/>
                        </a:lnTo>
                        <a:lnTo>
                          <a:pt x="456" y="504"/>
                        </a:lnTo>
                        <a:lnTo>
                          <a:pt x="459" y="509"/>
                        </a:lnTo>
                        <a:lnTo>
                          <a:pt x="463" y="514"/>
                        </a:lnTo>
                        <a:lnTo>
                          <a:pt x="469" y="517"/>
                        </a:lnTo>
                        <a:lnTo>
                          <a:pt x="476" y="520"/>
                        </a:lnTo>
                        <a:lnTo>
                          <a:pt x="483" y="523"/>
                        </a:lnTo>
                        <a:lnTo>
                          <a:pt x="490" y="525"/>
                        </a:lnTo>
                        <a:lnTo>
                          <a:pt x="496" y="526"/>
                        </a:lnTo>
                        <a:lnTo>
                          <a:pt x="502" y="526"/>
                        </a:lnTo>
                        <a:lnTo>
                          <a:pt x="508" y="525"/>
                        </a:lnTo>
                        <a:lnTo>
                          <a:pt x="515" y="523"/>
                        </a:lnTo>
                        <a:lnTo>
                          <a:pt x="523" y="519"/>
                        </a:lnTo>
                        <a:lnTo>
                          <a:pt x="532" y="514"/>
                        </a:lnTo>
                        <a:lnTo>
                          <a:pt x="540" y="509"/>
                        </a:lnTo>
                        <a:lnTo>
                          <a:pt x="547" y="504"/>
                        </a:lnTo>
                        <a:lnTo>
                          <a:pt x="554" y="500"/>
                        </a:lnTo>
                        <a:lnTo>
                          <a:pt x="559" y="494"/>
                        </a:lnTo>
                        <a:lnTo>
                          <a:pt x="563" y="489"/>
                        </a:lnTo>
                        <a:lnTo>
                          <a:pt x="566" y="484"/>
                        </a:lnTo>
                        <a:lnTo>
                          <a:pt x="569" y="479"/>
                        </a:lnTo>
                        <a:lnTo>
                          <a:pt x="571" y="472"/>
                        </a:lnTo>
                        <a:lnTo>
                          <a:pt x="573" y="466"/>
                        </a:lnTo>
                        <a:lnTo>
                          <a:pt x="577" y="460"/>
                        </a:lnTo>
                        <a:lnTo>
                          <a:pt x="579" y="453"/>
                        </a:lnTo>
                        <a:lnTo>
                          <a:pt x="580" y="447"/>
                        </a:lnTo>
                        <a:lnTo>
                          <a:pt x="581" y="442"/>
                        </a:lnTo>
                        <a:lnTo>
                          <a:pt x="582" y="438"/>
                        </a:lnTo>
                        <a:lnTo>
                          <a:pt x="583" y="436"/>
                        </a:lnTo>
                        <a:lnTo>
                          <a:pt x="583" y="434"/>
                        </a:lnTo>
                        <a:lnTo>
                          <a:pt x="583" y="436"/>
                        </a:lnTo>
                        <a:lnTo>
                          <a:pt x="582" y="436"/>
                        </a:lnTo>
                        <a:lnTo>
                          <a:pt x="579" y="433"/>
                        </a:lnTo>
                        <a:lnTo>
                          <a:pt x="570" y="426"/>
                        </a:lnTo>
                        <a:lnTo>
                          <a:pt x="561" y="418"/>
                        </a:lnTo>
                        <a:lnTo>
                          <a:pt x="554" y="412"/>
                        </a:lnTo>
                        <a:lnTo>
                          <a:pt x="550" y="406"/>
                        </a:lnTo>
                        <a:lnTo>
                          <a:pt x="549" y="397"/>
                        </a:lnTo>
                        <a:lnTo>
                          <a:pt x="549" y="385"/>
                        </a:lnTo>
                        <a:lnTo>
                          <a:pt x="550" y="377"/>
                        </a:lnTo>
                        <a:lnTo>
                          <a:pt x="555" y="372"/>
                        </a:lnTo>
                        <a:lnTo>
                          <a:pt x="567" y="367"/>
                        </a:lnTo>
                        <a:lnTo>
                          <a:pt x="575" y="365"/>
                        </a:lnTo>
                        <a:lnTo>
                          <a:pt x="581" y="364"/>
                        </a:lnTo>
                        <a:lnTo>
                          <a:pt x="586" y="362"/>
                        </a:lnTo>
                        <a:lnTo>
                          <a:pt x="591" y="362"/>
                        </a:lnTo>
                        <a:lnTo>
                          <a:pt x="597" y="361"/>
                        </a:lnTo>
                        <a:lnTo>
                          <a:pt x="603" y="361"/>
                        </a:lnTo>
                        <a:lnTo>
                          <a:pt x="610" y="362"/>
                        </a:lnTo>
                        <a:lnTo>
                          <a:pt x="621" y="363"/>
                        </a:lnTo>
                        <a:lnTo>
                          <a:pt x="631" y="364"/>
                        </a:lnTo>
                        <a:lnTo>
                          <a:pt x="640" y="365"/>
                        </a:lnTo>
                        <a:lnTo>
                          <a:pt x="647" y="366"/>
                        </a:lnTo>
                        <a:lnTo>
                          <a:pt x="652" y="367"/>
                        </a:lnTo>
                        <a:lnTo>
                          <a:pt x="656" y="368"/>
                        </a:lnTo>
                        <a:lnTo>
                          <a:pt x="658" y="372"/>
                        </a:lnTo>
                        <a:lnTo>
                          <a:pt x="659" y="375"/>
                        </a:lnTo>
                        <a:lnTo>
                          <a:pt x="659" y="380"/>
                        </a:lnTo>
                        <a:lnTo>
                          <a:pt x="658" y="386"/>
                        </a:lnTo>
                        <a:lnTo>
                          <a:pt x="658" y="393"/>
                        </a:lnTo>
                        <a:lnTo>
                          <a:pt x="657" y="399"/>
                        </a:lnTo>
                        <a:lnTo>
                          <a:pt x="656" y="405"/>
                        </a:lnTo>
                        <a:lnTo>
                          <a:pt x="655" y="410"/>
                        </a:lnTo>
                        <a:lnTo>
                          <a:pt x="654" y="415"/>
                        </a:lnTo>
                        <a:lnTo>
                          <a:pt x="653" y="418"/>
                        </a:lnTo>
                        <a:lnTo>
                          <a:pt x="653" y="419"/>
                        </a:lnTo>
                        <a:lnTo>
                          <a:pt x="652" y="418"/>
                        </a:lnTo>
                        <a:lnTo>
                          <a:pt x="650" y="417"/>
                        </a:lnTo>
                        <a:lnTo>
                          <a:pt x="648" y="420"/>
                        </a:lnTo>
                        <a:lnTo>
                          <a:pt x="647" y="430"/>
                        </a:lnTo>
                        <a:lnTo>
                          <a:pt x="648" y="437"/>
                        </a:lnTo>
                        <a:lnTo>
                          <a:pt x="648" y="442"/>
                        </a:lnTo>
                        <a:lnTo>
                          <a:pt x="647" y="445"/>
                        </a:lnTo>
                        <a:lnTo>
                          <a:pt x="646" y="447"/>
                        </a:lnTo>
                        <a:lnTo>
                          <a:pt x="645" y="450"/>
                        </a:lnTo>
                        <a:lnTo>
                          <a:pt x="643" y="453"/>
                        </a:lnTo>
                        <a:lnTo>
                          <a:pt x="641" y="458"/>
                        </a:lnTo>
                        <a:lnTo>
                          <a:pt x="638" y="464"/>
                        </a:lnTo>
                        <a:lnTo>
                          <a:pt x="636" y="471"/>
                        </a:lnTo>
                        <a:lnTo>
                          <a:pt x="635" y="475"/>
                        </a:lnTo>
                        <a:lnTo>
                          <a:pt x="633" y="480"/>
                        </a:lnTo>
                        <a:lnTo>
                          <a:pt x="632" y="483"/>
                        </a:lnTo>
                        <a:lnTo>
                          <a:pt x="631" y="487"/>
                        </a:lnTo>
                        <a:lnTo>
                          <a:pt x="629" y="490"/>
                        </a:lnTo>
                        <a:lnTo>
                          <a:pt x="627" y="495"/>
                        </a:lnTo>
                        <a:lnTo>
                          <a:pt x="624" y="502"/>
                        </a:lnTo>
                        <a:lnTo>
                          <a:pt x="621" y="508"/>
                        </a:lnTo>
                        <a:lnTo>
                          <a:pt x="619" y="512"/>
                        </a:lnTo>
                        <a:lnTo>
                          <a:pt x="616" y="516"/>
                        </a:lnTo>
                        <a:lnTo>
                          <a:pt x="614" y="519"/>
                        </a:lnTo>
                        <a:lnTo>
                          <a:pt x="612" y="523"/>
                        </a:lnTo>
                        <a:lnTo>
                          <a:pt x="608" y="526"/>
                        </a:lnTo>
                        <a:lnTo>
                          <a:pt x="602" y="530"/>
                        </a:lnTo>
                        <a:lnTo>
                          <a:pt x="594" y="535"/>
                        </a:lnTo>
                        <a:lnTo>
                          <a:pt x="587" y="540"/>
                        </a:lnTo>
                        <a:lnTo>
                          <a:pt x="581" y="545"/>
                        </a:lnTo>
                        <a:lnTo>
                          <a:pt x="577" y="548"/>
                        </a:lnTo>
                        <a:lnTo>
                          <a:pt x="573" y="550"/>
                        </a:lnTo>
                        <a:lnTo>
                          <a:pt x="570" y="551"/>
                        </a:lnTo>
                        <a:lnTo>
                          <a:pt x="567" y="553"/>
                        </a:lnTo>
                        <a:lnTo>
                          <a:pt x="563" y="554"/>
                        </a:lnTo>
                        <a:lnTo>
                          <a:pt x="558" y="556"/>
                        </a:lnTo>
                        <a:lnTo>
                          <a:pt x="550" y="558"/>
                        </a:lnTo>
                        <a:lnTo>
                          <a:pt x="544" y="560"/>
                        </a:lnTo>
                        <a:lnTo>
                          <a:pt x="538" y="562"/>
                        </a:lnTo>
                        <a:lnTo>
                          <a:pt x="532" y="565"/>
                        </a:lnTo>
                        <a:lnTo>
                          <a:pt x="525" y="567"/>
                        </a:lnTo>
                        <a:lnTo>
                          <a:pt x="518" y="568"/>
                        </a:lnTo>
                        <a:lnTo>
                          <a:pt x="512" y="569"/>
                        </a:lnTo>
                        <a:lnTo>
                          <a:pt x="505" y="570"/>
                        </a:lnTo>
                        <a:lnTo>
                          <a:pt x="500" y="571"/>
                        </a:lnTo>
                        <a:lnTo>
                          <a:pt x="497" y="572"/>
                        </a:lnTo>
                        <a:lnTo>
                          <a:pt x="495" y="572"/>
                        </a:lnTo>
                        <a:lnTo>
                          <a:pt x="493" y="573"/>
                        </a:lnTo>
                        <a:lnTo>
                          <a:pt x="491" y="573"/>
                        </a:lnTo>
                        <a:lnTo>
                          <a:pt x="486" y="572"/>
                        </a:lnTo>
                        <a:lnTo>
                          <a:pt x="480" y="571"/>
                        </a:lnTo>
                        <a:lnTo>
                          <a:pt x="470" y="569"/>
                        </a:lnTo>
                        <a:lnTo>
                          <a:pt x="459" y="566"/>
                        </a:lnTo>
                        <a:lnTo>
                          <a:pt x="451" y="563"/>
                        </a:lnTo>
                        <a:lnTo>
                          <a:pt x="445" y="561"/>
                        </a:lnTo>
                        <a:lnTo>
                          <a:pt x="440" y="559"/>
                        </a:lnTo>
                        <a:lnTo>
                          <a:pt x="437" y="557"/>
                        </a:lnTo>
                        <a:lnTo>
                          <a:pt x="434" y="553"/>
                        </a:lnTo>
                        <a:lnTo>
                          <a:pt x="431" y="549"/>
                        </a:lnTo>
                        <a:lnTo>
                          <a:pt x="426" y="544"/>
                        </a:lnTo>
                        <a:lnTo>
                          <a:pt x="421" y="537"/>
                        </a:lnTo>
                        <a:lnTo>
                          <a:pt x="417" y="532"/>
                        </a:lnTo>
                        <a:lnTo>
                          <a:pt x="415" y="526"/>
                        </a:lnTo>
                        <a:lnTo>
                          <a:pt x="413" y="520"/>
                        </a:lnTo>
                        <a:lnTo>
                          <a:pt x="411" y="514"/>
                        </a:lnTo>
                        <a:lnTo>
                          <a:pt x="409" y="508"/>
                        </a:lnTo>
                        <a:lnTo>
                          <a:pt x="406" y="501"/>
                        </a:lnTo>
                        <a:lnTo>
                          <a:pt x="400" y="493"/>
                        </a:lnTo>
                        <a:lnTo>
                          <a:pt x="390" y="481"/>
                        </a:lnTo>
                        <a:lnTo>
                          <a:pt x="384" y="471"/>
                        </a:lnTo>
                        <a:lnTo>
                          <a:pt x="379" y="466"/>
                        </a:lnTo>
                        <a:lnTo>
                          <a:pt x="378" y="464"/>
                        </a:lnTo>
                        <a:lnTo>
                          <a:pt x="363" y="465"/>
                        </a:lnTo>
                        <a:lnTo>
                          <a:pt x="362" y="466"/>
                        </a:lnTo>
                        <a:lnTo>
                          <a:pt x="360" y="467"/>
                        </a:lnTo>
                        <a:lnTo>
                          <a:pt x="353" y="466"/>
                        </a:lnTo>
                        <a:lnTo>
                          <a:pt x="343" y="462"/>
                        </a:lnTo>
                        <a:lnTo>
                          <a:pt x="332" y="454"/>
                        </a:lnTo>
                        <a:lnTo>
                          <a:pt x="327" y="448"/>
                        </a:lnTo>
                        <a:lnTo>
                          <a:pt x="323" y="444"/>
                        </a:lnTo>
                        <a:lnTo>
                          <a:pt x="317" y="442"/>
                        </a:lnTo>
                        <a:lnTo>
                          <a:pt x="310" y="441"/>
                        </a:lnTo>
                        <a:lnTo>
                          <a:pt x="307" y="439"/>
                        </a:lnTo>
                        <a:lnTo>
                          <a:pt x="302" y="433"/>
                        </a:lnTo>
                        <a:lnTo>
                          <a:pt x="295" y="426"/>
                        </a:lnTo>
                        <a:lnTo>
                          <a:pt x="289" y="422"/>
                        </a:lnTo>
                        <a:lnTo>
                          <a:pt x="284" y="420"/>
                        </a:lnTo>
                        <a:lnTo>
                          <a:pt x="280" y="417"/>
                        </a:lnTo>
                        <a:lnTo>
                          <a:pt x="276" y="414"/>
                        </a:lnTo>
                        <a:lnTo>
                          <a:pt x="273" y="410"/>
                        </a:lnTo>
                        <a:lnTo>
                          <a:pt x="270" y="405"/>
                        </a:lnTo>
                        <a:lnTo>
                          <a:pt x="269" y="398"/>
                        </a:lnTo>
                        <a:lnTo>
                          <a:pt x="270" y="388"/>
                        </a:lnTo>
                        <a:lnTo>
                          <a:pt x="273" y="379"/>
                        </a:lnTo>
                        <a:lnTo>
                          <a:pt x="274" y="372"/>
                        </a:lnTo>
                        <a:lnTo>
                          <a:pt x="276" y="366"/>
                        </a:lnTo>
                        <a:lnTo>
                          <a:pt x="278" y="361"/>
                        </a:lnTo>
                        <a:lnTo>
                          <a:pt x="280" y="358"/>
                        </a:lnTo>
                        <a:lnTo>
                          <a:pt x="283" y="355"/>
                        </a:lnTo>
                        <a:lnTo>
                          <a:pt x="286" y="352"/>
                        </a:lnTo>
                        <a:lnTo>
                          <a:pt x="291" y="347"/>
                        </a:lnTo>
                        <a:lnTo>
                          <a:pt x="301" y="340"/>
                        </a:lnTo>
                        <a:lnTo>
                          <a:pt x="307" y="333"/>
                        </a:lnTo>
                        <a:lnTo>
                          <a:pt x="311" y="329"/>
                        </a:lnTo>
                        <a:lnTo>
                          <a:pt x="312" y="326"/>
                        </a:lnTo>
                        <a:lnTo>
                          <a:pt x="327" y="311"/>
                        </a:lnTo>
                        <a:lnTo>
                          <a:pt x="329" y="311"/>
                        </a:lnTo>
                        <a:lnTo>
                          <a:pt x="335" y="309"/>
                        </a:lnTo>
                        <a:lnTo>
                          <a:pt x="341" y="302"/>
                        </a:lnTo>
                        <a:lnTo>
                          <a:pt x="343" y="292"/>
                        </a:lnTo>
                        <a:lnTo>
                          <a:pt x="343" y="285"/>
                        </a:lnTo>
                        <a:lnTo>
                          <a:pt x="342" y="276"/>
                        </a:lnTo>
                        <a:lnTo>
                          <a:pt x="341" y="266"/>
                        </a:lnTo>
                        <a:lnTo>
                          <a:pt x="340" y="254"/>
                        </a:lnTo>
                        <a:lnTo>
                          <a:pt x="338" y="242"/>
                        </a:lnTo>
                        <a:lnTo>
                          <a:pt x="335" y="228"/>
                        </a:lnTo>
                        <a:lnTo>
                          <a:pt x="332" y="213"/>
                        </a:lnTo>
                        <a:lnTo>
                          <a:pt x="328" y="196"/>
                        </a:lnTo>
                        <a:lnTo>
                          <a:pt x="324" y="179"/>
                        </a:lnTo>
                        <a:lnTo>
                          <a:pt x="319" y="159"/>
                        </a:lnTo>
                        <a:lnTo>
                          <a:pt x="313" y="139"/>
                        </a:lnTo>
                        <a:lnTo>
                          <a:pt x="307" y="120"/>
                        </a:lnTo>
                        <a:lnTo>
                          <a:pt x="300" y="102"/>
                        </a:lnTo>
                        <a:lnTo>
                          <a:pt x="292" y="85"/>
                        </a:lnTo>
                        <a:lnTo>
                          <a:pt x="285" y="73"/>
                        </a:lnTo>
                        <a:lnTo>
                          <a:pt x="276" y="64"/>
                        </a:lnTo>
                        <a:lnTo>
                          <a:pt x="266" y="58"/>
                        </a:lnTo>
                        <a:lnTo>
                          <a:pt x="257" y="54"/>
                        </a:lnTo>
                        <a:lnTo>
                          <a:pt x="248" y="50"/>
                        </a:lnTo>
                        <a:lnTo>
                          <a:pt x="239" y="46"/>
                        </a:lnTo>
                        <a:lnTo>
                          <a:pt x="231" y="44"/>
                        </a:lnTo>
                        <a:lnTo>
                          <a:pt x="222" y="43"/>
                        </a:lnTo>
                        <a:lnTo>
                          <a:pt x="215" y="42"/>
                        </a:lnTo>
                        <a:lnTo>
                          <a:pt x="208" y="43"/>
                        </a:lnTo>
                        <a:lnTo>
                          <a:pt x="200" y="44"/>
                        </a:lnTo>
                        <a:lnTo>
                          <a:pt x="194" y="45"/>
                        </a:lnTo>
                        <a:lnTo>
                          <a:pt x="187" y="48"/>
                        </a:lnTo>
                        <a:lnTo>
                          <a:pt x="181" y="49"/>
                        </a:lnTo>
                        <a:lnTo>
                          <a:pt x="176" y="51"/>
                        </a:lnTo>
                        <a:lnTo>
                          <a:pt x="172" y="52"/>
                        </a:lnTo>
                        <a:lnTo>
                          <a:pt x="170" y="53"/>
                        </a:lnTo>
                        <a:lnTo>
                          <a:pt x="169" y="53"/>
                        </a:lnTo>
                        <a:lnTo>
                          <a:pt x="183" y="61"/>
                        </a:lnTo>
                        <a:lnTo>
                          <a:pt x="186" y="63"/>
                        </a:lnTo>
                        <a:lnTo>
                          <a:pt x="189" y="68"/>
                        </a:lnTo>
                        <a:lnTo>
                          <a:pt x="190" y="74"/>
                        </a:lnTo>
                        <a:lnTo>
                          <a:pt x="184" y="78"/>
                        </a:lnTo>
                        <a:lnTo>
                          <a:pt x="175" y="80"/>
                        </a:lnTo>
                        <a:lnTo>
                          <a:pt x="165" y="80"/>
                        </a:lnTo>
                        <a:lnTo>
                          <a:pt x="157" y="79"/>
                        </a:lnTo>
                        <a:lnTo>
                          <a:pt x="154" y="79"/>
                        </a:lnTo>
                        <a:lnTo>
                          <a:pt x="154" y="78"/>
                        </a:lnTo>
                        <a:lnTo>
                          <a:pt x="153" y="78"/>
                        </a:lnTo>
                        <a:lnTo>
                          <a:pt x="151" y="78"/>
                        </a:lnTo>
                        <a:lnTo>
                          <a:pt x="147" y="79"/>
                        </a:lnTo>
                        <a:lnTo>
                          <a:pt x="140" y="82"/>
                        </a:lnTo>
                        <a:lnTo>
                          <a:pt x="132" y="85"/>
                        </a:lnTo>
                        <a:lnTo>
                          <a:pt x="120" y="91"/>
                        </a:lnTo>
                        <a:lnTo>
                          <a:pt x="108" y="96"/>
                        </a:lnTo>
                        <a:lnTo>
                          <a:pt x="100" y="101"/>
                        </a:lnTo>
                        <a:lnTo>
                          <a:pt x="92" y="104"/>
                        </a:lnTo>
                        <a:lnTo>
                          <a:pt x="87" y="107"/>
                        </a:lnTo>
                        <a:lnTo>
                          <a:pt x="83" y="111"/>
                        </a:lnTo>
                        <a:lnTo>
                          <a:pt x="79" y="117"/>
                        </a:lnTo>
                        <a:lnTo>
                          <a:pt x="75" y="124"/>
                        </a:lnTo>
                        <a:lnTo>
                          <a:pt x="71" y="134"/>
                        </a:lnTo>
                        <a:lnTo>
                          <a:pt x="67" y="144"/>
                        </a:lnTo>
                        <a:lnTo>
                          <a:pt x="65" y="152"/>
                        </a:lnTo>
                        <a:lnTo>
                          <a:pt x="63" y="161"/>
                        </a:lnTo>
                        <a:lnTo>
                          <a:pt x="63" y="169"/>
                        </a:lnTo>
                        <a:lnTo>
                          <a:pt x="63" y="179"/>
                        </a:lnTo>
                        <a:lnTo>
                          <a:pt x="64" y="190"/>
                        </a:lnTo>
                        <a:lnTo>
                          <a:pt x="66" y="204"/>
                        </a:lnTo>
                        <a:lnTo>
                          <a:pt x="69" y="221"/>
                        </a:lnTo>
                        <a:lnTo>
                          <a:pt x="72" y="238"/>
                        </a:lnTo>
                        <a:lnTo>
                          <a:pt x="74" y="254"/>
                        </a:lnTo>
                        <a:lnTo>
                          <a:pt x="76" y="269"/>
                        </a:lnTo>
                        <a:lnTo>
                          <a:pt x="79" y="282"/>
                        </a:lnTo>
                        <a:lnTo>
                          <a:pt x="81" y="296"/>
                        </a:lnTo>
                        <a:lnTo>
                          <a:pt x="84" y="309"/>
                        </a:lnTo>
                        <a:lnTo>
                          <a:pt x="88" y="322"/>
                        </a:lnTo>
                        <a:lnTo>
                          <a:pt x="92" y="337"/>
                        </a:lnTo>
                        <a:lnTo>
                          <a:pt x="96" y="352"/>
                        </a:lnTo>
                        <a:lnTo>
                          <a:pt x="102" y="365"/>
                        </a:lnTo>
                        <a:lnTo>
                          <a:pt x="106" y="379"/>
                        </a:lnTo>
                        <a:lnTo>
                          <a:pt x="111" y="393"/>
                        </a:lnTo>
                        <a:lnTo>
                          <a:pt x="116" y="405"/>
                        </a:lnTo>
                        <a:lnTo>
                          <a:pt x="122" y="418"/>
                        </a:lnTo>
                        <a:lnTo>
                          <a:pt x="127" y="430"/>
                        </a:lnTo>
                        <a:lnTo>
                          <a:pt x="133" y="443"/>
                        </a:lnTo>
                        <a:lnTo>
                          <a:pt x="138" y="454"/>
                        </a:lnTo>
                        <a:lnTo>
                          <a:pt x="144" y="465"/>
                        </a:lnTo>
                        <a:lnTo>
                          <a:pt x="148" y="474"/>
                        </a:lnTo>
                        <a:lnTo>
                          <a:pt x="151" y="481"/>
                        </a:lnTo>
                        <a:lnTo>
                          <a:pt x="153" y="487"/>
                        </a:lnTo>
                        <a:lnTo>
                          <a:pt x="154" y="491"/>
                        </a:lnTo>
                        <a:lnTo>
                          <a:pt x="155" y="493"/>
                        </a:lnTo>
                        <a:lnTo>
                          <a:pt x="155" y="494"/>
                        </a:lnTo>
                        <a:lnTo>
                          <a:pt x="157" y="495"/>
                        </a:lnTo>
                        <a:lnTo>
                          <a:pt x="161" y="497"/>
                        </a:lnTo>
                        <a:lnTo>
                          <a:pt x="167" y="502"/>
                        </a:lnTo>
                        <a:lnTo>
                          <a:pt x="172" y="510"/>
                        </a:lnTo>
                        <a:lnTo>
                          <a:pt x="174" y="518"/>
                        </a:lnTo>
                        <a:lnTo>
                          <a:pt x="171" y="524"/>
                        </a:lnTo>
                        <a:lnTo>
                          <a:pt x="167" y="528"/>
                        </a:lnTo>
                        <a:lnTo>
                          <a:pt x="165" y="529"/>
                        </a:lnTo>
                        <a:lnTo>
                          <a:pt x="162" y="531"/>
                        </a:lnTo>
                        <a:lnTo>
                          <a:pt x="156" y="534"/>
                        </a:lnTo>
                        <a:lnTo>
                          <a:pt x="148" y="537"/>
                        </a:lnTo>
                        <a:lnTo>
                          <a:pt x="135" y="536"/>
                        </a:lnTo>
                        <a:lnTo>
                          <a:pt x="123" y="532"/>
                        </a:lnTo>
                        <a:lnTo>
                          <a:pt x="113" y="528"/>
                        </a:lnTo>
                        <a:lnTo>
                          <a:pt x="107" y="525"/>
                        </a:lnTo>
                        <a:lnTo>
                          <a:pt x="105" y="524"/>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70" name="Freeform 289">
                    <a:extLst>
                      <a:ext uri="{FF2B5EF4-FFF2-40B4-BE49-F238E27FC236}">
                        <a16:creationId xmlns:a16="http://schemas.microsoft.com/office/drawing/2014/main" id="{81E0D5D4-AE0D-499D-BC16-134CBEC9F343}"/>
                      </a:ext>
                    </a:extLst>
                  </p:cNvPr>
                  <p:cNvSpPr>
                    <a:spLocks noChangeAspect="1"/>
                  </p:cNvSpPr>
                  <p:nvPr/>
                </p:nvSpPr>
                <p:spPr bwMode="auto">
                  <a:xfrm>
                    <a:off x="603" y="3024"/>
                    <a:ext cx="221" cy="269"/>
                  </a:xfrm>
                  <a:custGeom>
                    <a:avLst/>
                    <a:gdLst>
                      <a:gd name="T0" fmla="*/ 0 w 715"/>
                      <a:gd name="T1" fmla="*/ 0 h 875"/>
                      <a:gd name="T2" fmla="*/ 0 w 715"/>
                      <a:gd name="T3" fmla="*/ 0 h 875"/>
                      <a:gd name="T4" fmla="*/ 0 w 715"/>
                      <a:gd name="T5" fmla="*/ 0 h 875"/>
                      <a:gd name="T6" fmla="*/ 0 w 715"/>
                      <a:gd name="T7" fmla="*/ 0 h 875"/>
                      <a:gd name="T8" fmla="*/ 0 w 715"/>
                      <a:gd name="T9" fmla="*/ 0 h 875"/>
                      <a:gd name="T10" fmla="*/ 0 w 715"/>
                      <a:gd name="T11" fmla="*/ 0 h 875"/>
                      <a:gd name="T12" fmla="*/ 0 w 715"/>
                      <a:gd name="T13" fmla="*/ 0 h 875"/>
                      <a:gd name="T14" fmla="*/ 0 w 715"/>
                      <a:gd name="T15" fmla="*/ 0 h 875"/>
                      <a:gd name="T16" fmla="*/ 0 w 715"/>
                      <a:gd name="T17" fmla="*/ 0 h 875"/>
                      <a:gd name="T18" fmla="*/ 0 w 715"/>
                      <a:gd name="T19" fmla="*/ 0 h 875"/>
                      <a:gd name="T20" fmla="*/ 0 w 715"/>
                      <a:gd name="T21" fmla="*/ 0 h 875"/>
                      <a:gd name="T22" fmla="*/ 0 w 715"/>
                      <a:gd name="T23" fmla="*/ 0 h 875"/>
                      <a:gd name="T24" fmla="*/ 0 w 715"/>
                      <a:gd name="T25" fmla="*/ 0 h 875"/>
                      <a:gd name="T26" fmla="*/ 0 w 715"/>
                      <a:gd name="T27" fmla="*/ 0 h 875"/>
                      <a:gd name="T28" fmla="*/ 0 w 715"/>
                      <a:gd name="T29" fmla="*/ 0 h 875"/>
                      <a:gd name="T30" fmla="*/ 0 w 715"/>
                      <a:gd name="T31" fmla="*/ 0 h 875"/>
                      <a:gd name="T32" fmla="*/ 0 w 715"/>
                      <a:gd name="T33" fmla="*/ 0 h 875"/>
                      <a:gd name="T34" fmla="*/ 0 w 715"/>
                      <a:gd name="T35" fmla="*/ 0 h 875"/>
                      <a:gd name="T36" fmla="*/ 0 w 715"/>
                      <a:gd name="T37" fmla="*/ 0 h 875"/>
                      <a:gd name="T38" fmla="*/ 0 w 715"/>
                      <a:gd name="T39" fmla="*/ 0 h 875"/>
                      <a:gd name="T40" fmla="*/ 0 w 715"/>
                      <a:gd name="T41" fmla="*/ 0 h 875"/>
                      <a:gd name="T42" fmla="*/ 0 w 715"/>
                      <a:gd name="T43" fmla="*/ 0 h 875"/>
                      <a:gd name="T44" fmla="*/ 0 w 715"/>
                      <a:gd name="T45" fmla="*/ 0 h 875"/>
                      <a:gd name="T46" fmla="*/ 0 w 715"/>
                      <a:gd name="T47" fmla="*/ 0 h 875"/>
                      <a:gd name="T48" fmla="*/ 0 w 715"/>
                      <a:gd name="T49" fmla="*/ 0 h 875"/>
                      <a:gd name="T50" fmla="*/ 0 w 715"/>
                      <a:gd name="T51" fmla="*/ 0 h 875"/>
                      <a:gd name="T52" fmla="*/ 0 w 715"/>
                      <a:gd name="T53" fmla="*/ 0 h 875"/>
                      <a:gd name="T54" fmla="*/ 0 w 715"/>
                      <a:gd name="T55" fmla="*/ 0 h 875"/>
                      <a:gd name="T56" fmla="*/ 0 w 715"/>
                      <a:gd name="T57" fmla="*/ 0 h 875"/>
                      <a:gd name="T58" fmla="*/ 0 w 715"/>
                      <a:gd name="T59" fmla="*/ 0 h 875"/>
                      <a:gd name="T60" fmla="*/ 0 w 715"/>
                      <a:gd name="T61" fmla="*/ 0 h 875"/>
                      <a:gd name="T62" fmla="*/ 0 w 715"/>
                      <a:gd name="T63" fmla="*/ 0 h 875"/>
                      <a:gd name="T64" fmla="*/ 0 w 715"/>
                      <a:gd name="T65" fmla="*/ 0 h 875"/>
                      <a:gd name="T66" fmla="*/ 0 w 715"/>
                      <a:gd name="T67" fmla="*/ 0 h 875"/>
                      <a:gd name="T68" fmla="*/ 0 w 715"/>
                      <a:gd name="T69" fmla="*/ 0 h 875"/>
                      <a:gd name="T70" fmla="*/ 0 w 715"/>
                      <a:gd name="T71" fmla="*/ 0 h 875"/>
                      <a:gd name="T72" fmla="*/ 0 w 715"/>
                      <a:gd name="T73" fmla="*/ 0 h 875"/>
                      <a:gd name="T74" fmla="*/ 0 w 715"/>
                      <a:gd name="T75" fmla="*/ 0 h 875"/>
                      <a:gd name="T76" fmla="*/ 0 w 715"/>
                      <a:gd name="T77" fmla="*/ 0 h 875"/>
                      <a:gd name="T78" fmla="*/ 0 w 715"/>
                      <a:gd name="T79" fmla="*/ 0 h 875"/>
                      <a:gd name="T80" fmla="*/ 0 w 715"/>
                      <a:gd name="T81" fmla="*/ 0 h 875"/>
                      <a:gd name="T82" fmla="*/ 0 w 715"/>
                      <a:gd name="T83" fmla="*/ 0 h 875"/>
                      <a:gd name="T84" fmla="*/ 0 w 715"/>
                      <a:gd name="T85" fmla="*/ 0 h 875"/>
                      <a:gd name="T86" fmla="*/ 0 w 715"/>
                      <a:gd name="T87" fmla="*/ 0 h 875"/>
                      <a:gd name="T88" fmla="*/ 0 w 715"/>
                      <a:gd name="T89" fmla="*/ 0 h 875"/>
                      <a:gd name="T90" fmla="*/ 0 w 715"/>
                      <a:gd name="T91" fmla="*/ 0 h 875"/>
                      <a:gd name="T92" fmla="*/ 0 w 715"/>
                      <a:gd name="T93" fmla="*/ 0 h 875"/>
                      <a:gd name="T94" fmla="*/ 0 w 715"/>
                      <a:gd name="T95" fmla="*/ 0 h 875"/>
                      <a:gd name="T96" fmla="*/ 0 w 715"/>
                      <a:gd name="T97" fmla="*/ 0 h 875"/>
                      <a:gd name="T98" fmla="*/ 0 w 715"/>
                      <a:gd name="T99" fmla="*/ 0 h 875"/>
                      <a:gd name="T100" fmla="*/ 0 w 715"/>
                      <a:gd name="T101" fmla="*/ 0 h 875"/>
                      <a:gd name="T102" fmla="*/ 0 w 715"/>
                      <a:gd name="T103" fmla="*/ 0 h 875"/>
                      <a:gd name="T104" fmla="*/ 0 w 715"/>
                      <a:gd name="T105" fmla="*/ 0 h 875"/>
                      <a:gd name="T106" fmla="*/ 0 w 715"/>
                      <a:gd name="T107" fmla="*/ 0 h 875"/>
                      <a:gd name="T108" fmla="*/ 0 w 715"/>
                      <a:gd name="T109" fmla="*/ 0 h 875"/>
                      <a:gd name="T110" fmla="*/ 0 w 715"/>
                      <a:gd name="T111" fmla="*/ 0 h 87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15"/>
                      <a:gd name="T169" fmla="*/ 0 h 875"/>
                      <a:gd name="T170" fmla="*/ 715 w 715"/>
                      <a:gd name="T171" fmla="*/ 875 h 87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15" h="875">
                        <a:moveTo>
                          <a:pt x="1" y="163"/>
                        </a:moveTo>
                        <a:lnTo>
                          <a:pt x="12" y="168"/>
                        </a:lnTo>
                        <a:lnTo>
                          <a:pt x="20" y="172"/>
                        </a:lnTo>
                        <a:lnTo>
                          <a:pt x="26" y="176"/>
                        </a:lnTo>
                        <a:lnTo>
                          <a:pt x="31" y="178"/>
                        </a:lnTo>
                        <a:lnTo>
                          <a:pt x="35" y="179"/>
                        </a:lnTo>
                        <a:lnTo>
                          <a:pt x="38" y="180"/>
                        </a:lnTo>
                        <a:lnTo>
                          <a:pt x="41" y="179"/>
                        </a:lnTo>
                        <a:lnTo>
                          <a:pt x="44" y="177"/>
                        </a:lnTo>
                        <a:lnTo>
                          <a:pt x="47" y="176"/>
                        </a:lnTo>
                        <a:lnTo>
                          <a:pt x="50" y="175"/>
                        </a:lnTo>
                        <a:lnTo>
                          <a:pt x="54" y="175"/>
                        </a:lnTo>
                        <a:lnTo>
                          <a:pt x="57" y="174"/>
                        </a:lnTo>
                        <a:lnTo>
                          <a:pt x="61" y="169"/>
                        </a:lnTo>
                        <a:lnTo>
                          <a:pt x="66" y="163"/>
                        </a:lnTo>
                        <a:lnTo>
                          <a:pt x="71" y="151"/>
                        </a:lnTo>
                        <a:lnTo>
                          <a:pt x="78" y="136"/>
                        </a:lnTo>
                        <a:lnTo>
                          <a:pt x="86" y="117"/>
                        </a:lnTo>
                        <a:lnTo>
                          <a:pt x="97" y="100"/>
                        </a:lnTo>
                        <a:lnTo>
                          <a:pt x="108" y="86"/>
                        </a:lnTo>
                        <a:lnTo>
                          <a:pt x="123" y="75"/>
                        </a:lnTo>
                        <a:lnTo>
                          <a:pt x="139" y="67"/>
                        </a:lnTo>
                        <a:lnTo>
                          <a:pt x="156" y="62"/>
                        </a:lnTo>
                        <a:lnTo>
                          <a:pt x="175" y="63"/>
                        </a:lnTo>
                        <a:lnTo>
                          <a:pt x="196" y="69"/>
                        </a:lnTo>
                        <a:lnTo>
                          <a:pt x="207" y="73"/>
                        </a:lnTo>
                        <a:lnTo>
                          <a:pt x="217" y="77"/>
                        </a:lnTo>
                        <a:lnTo>
                          <a:pt x="228" y="81"/>
                        </a:lnTo>
                        <a:lnTo>
                          <a:pt x="238" y="86"/>
                        </a:lnTo>
                        <a:lnTo>
                          <a:pt x="249" y="92"/>
                        </a:lnTo>
                        <a:lnTo>
                          <a:pt x="259" y="99"/>
                        </a:lnTo>
                        <a:lnTo>
                          <a:pt x="271" y="108"/>
                        </a:lnTo>
                        <a:lnTo>
                          <a:pt x="282" y="119"/>
                        </a:lnTo>
                        <a:lnTo>
                          <a:pt x="294" y="133"/>
                        </a:lnTo>
                        <a:lnTo>
                          <a:pt x="307" y="148"/>
                        </a:lnTo>
                        <a:lnTo>
                          <a:pt x="321" y="167"/>
                        </a:lnTo>
                        <a:lnTo>
                          <a:pt x="336" y="189"/>
                        </a:lnTo>
                        <a:lnTo>
                          <a:pt x="351" y="214"/>
                        </a:lnTo>
                        <a:lnTo>
                          <a:pt x="368" y="244"/>
                        </a:lnTo>
                        <a:lnTo>
                          <a:pt x="387" y="277"/>
                        </a:lnTo>
                        <a:lnTo>
                          <a:pt x="407" y="316"/>
                        </a:lnTo>
                        <a:lnTo>
                          <a:pt x="427" y="354"/>
                        </a:lnTo>
                        <a:lnTo>
                          <a:pt x="444" y="386"/>
                        </a:lnTo>
                        <a:lnTo>
                          <a:pt x="458" y="413"/>
                        </a:lnTo>
                        <a:lnTo>
                          <a:pt x="472" y="436"/>
                        </a:lnTo>
                        <a:lnTo>
                          <a:pt x="484" y="456"/>
                        </a:lnTo>
                        <a:lnTo>
                          <a:pt x="494" y="472"/>
                        </a:lnTo>
                        <a:lnTo>
                          <a:pt x="502" y="487"/>
                        </a:lnTo>
                        <a:lnTo>
                          <a:pt x="511" y="501"/>
                        </a:lnTo>
                        <a:lnTo>
                          <a:pt x="518" y="513"/>
                        </a:lnTo>
                        <a:lnTo>
                          <a:pt x="525" y="526"/>
                        </a:lnTo>
                        <a:lnTo>
                          <a:pt x="532" y="538"/>
                        </a:lnTo>
                        <a:lnTo>
                          <a:pt x="539" y="554"/>
                        </a:lnTo>
                        <a:lnTo>
                          <a:pt x="545" y="571"/>
                        </a:lnTo>
                        <a:lnTo>
                          <a:pt x="553" y="591"/>
                        </a:lnTo>
                        <a:lnTo>
                          <a:pt x="561" y="614"/>
                        </a:lnTo>
                        <a:lnTo>
                          <a:pt x="569" y="641"/>
                        </a:lnTo>
                        <a:lnTo>
                          <a:pt x="586" y="694"/>
                        </a:lnTo>
                        <a:lnTo>
                          <a:pt x="598" y="734"/>
                        </a:lnTo>
                        <a:lnTo>
                          <a:pt x="607" y="762"/>
                        </a:lnTo>
                        <a:lnTo>
                          <a:pt x="612" y="780"/>
                        </a:lnTo>
                        <a:lnTo>
                          <a:pt x="617" y="791"/>
                        </a:lnTo>
                        <a:lnTo>
                          <a:pt x="618" y="797"/>
                        </a:lnTo>
                        <a:lnTo>
                          <a:pt x="619" y="800"/>
                        </a:lnTo>
                        <a:lnTo>
                          <a:pt x="619" y="803"/>
                        </a:lnTo>
                        <a:lnTo>
                          <a:pt x="621" y="810"/>
                        </a:lnTo>
                        <a:lnTo>
                          <a:pt x="624" y="822"/>
                        </a:lnTo>
                        <a:lnTo>
                          <a:pt x="629" y="834"/>
                        </a:lnTo>
                        <a:lnTo>
                          <a:pt x="638" y="848"/>
                        </a:lnTo>
                        <a:lnTo>
                          <a:pt x="647" y="859"/>
                        </a:lnTo>
                        <a:lnTo>
                          <a:pt x="661" y="869"/>
                        </a:lnTo>
                        <a:lnTo>
                          <a:pt x="677" y="874"/>
                        </a:lnTo>
                        <a:lnTo>
                          <a:pt x="693" y="875"/>
                        </a:lnTo>
                        <a:lnTo>
                          <a:pt x="705" y="872"/>
                        </a:lnTo>
                        <a:lnTo>
                          <a:pt x="712" y="866"/>
                        </a:lnTo>
                        <a:lnTo>
                          <a:pt x="715" y="856"/>
                        </a:lnTo>
                        <a:lnTo>
                          <a:pt x="715" y="845"/>
                        </a:lnTo>
                        <a:lnTo>
                          <a:pt x="711" y="830"/>
                        </a:lnTo>
                        <a:lnTo>
                          <a:pt x="703" y="814"/>
                        </a:lnTo>
                        <a:lnTo>
                          <a:pt x="692" y="795"/>
                        </a:lnTo>
                        <a:lnTo>
                          <a:pt x="683" y="780"/>
                        </a:lnTo>
                        <a:lnTo>
                          <a:pt x="676" y="768"/>
                        </a:lnTo>
                        <a:lnTo>
                          <a:pt x="673" y="762"/>
                        </a:lnTo>
                        <a:lnTo>
                          <a:pt x="672" y="756"/>
                        </a:lnTo>
                        <a:lnTo>
                          <a:pt x="672" y="750"/>
                        </a:lnTo>
                        <a:lnTo>
                          <a:pt x="671" y="743"/>
                        </a:lnTo>
                        <a:lnTo>
                          <a:pt x="668" y="731"/>
                        </a:lnTo>
                        <a:lnTo>
                          <a:pt x="663" y="715"/>
                        </a:lnTo>
                        <a:lnTo>
                          <a:pt x="658" y="699"/>
                        </a:lnTo>
                        <a:lnTo>
                          <a:pt x="654" y="692"/>
                        </a:lnTo>
                        <a:lnTo>
                          <a:pt x="652" y="687"/>
                        </a:lnTo>
                        <a:lnTo>
                          <a:pt x="651" y="684"/>
                        </a:lnTo>
                        <a:lnTo>
                          <a:pt x="649" y="679"/>
                        </a:lnTo>
                        <a:lnTo>
                          <a:pt x="646" y="667"/>
                        </a:lnTo>
                        <a:lnTo>
                          <a:pt x="641" y="649"/>
                        </a:lnTo>
                        <a:lnTo>
                          <a:pt x="631" y="617"/>
                        </a:lnTo>
                        <a:lnTo>
                          <a:pt x="626" y="599"/>
                        </a:lnTo>
                        <a:lnTo>
                          <a:pt x="622" y="585"/>
                        </a:lnTo>
                        <a:lnTo>
                          <a:pt x="618" y="573"/>
                        </a:lnTo>
                        <a:lnTo>
                          <a:pt x="615" y="564"/>
                        </a:lnTo>
                        <a:lnTo>
                          <a:pt x="611" y="555"/>
                        </a:lnTo>
                        <a:lnTo>
                          <a:pt x="608" y="548"/>
                        </a:lnTo>
                        <a:lnTo>
                          <a:pt x="605" y="542"/>
                        </a:lnTo>
                        <a:lnTo>
                          <a:pt x="602" y="535"/>
                        </a:lnTo>
                        <a:lnTo>
                          <a:pt x="598" y="529"/>
                        </a:lnTo>
                        <a:lnTo>
                          <a:pt x="594" y="523"/>
                        </a:lnTo>
                        <a:lnTo>
                          <a:pt x="589" y="514"/>
                        </a:lnTo>
                        <a:lnTo>
                          <a:pt x="584" y="506"/>
                        </a:lnTo>
                        <a:lnTo>
                          <a:pt x="577" y="494"/>
                        </a:lnTo>
                        <a:lnTo>
                          <a:pt x="569" y="481"/>
                        </a:lnTo>
                        <a:lnTo>
                          <a:pt x="561" y="465"/>
                        </a:lnTo>
                        <a:lnTo>
                          <a:pt x="551" y="446"/>
                        </a:lnTo>
                        <a:lnTo>
                          <a:pt x="540" y="426"/>
                        </a:lnTo>
                        <a:lnTo>
                          <a:pt x="531" y="407"/>
                        </a:lnTo>
                        <a:lnTo>
                          <a:pt x="522" y="391"/>
                        </a:lnTo>
                        <a:lnTo>
                          <a:pt x="514" y="375"/>
                        </a:lnTo>
                        <a:lnTo>
                          <a:pt x="507" y="360"/>
                        </a:lnTo>
                        <a:lnTo>
                          <a:pt x="499" y="345"/>
                        </a:lnTo>
                        <a:lnTo>
                          <a:pt x="492" y="332"/>
                        </a:lnTo>
                        <a:lnTo>
                          <a:pt x="486" y="318"/>
                        </a:lnTo>
                        <a:lnTo>
                          <a:pt x="478" y="305"/>
                        </a:lnTo>
                        <a:lnTo>
                          <a:pt x="471" y="291"/>
                        </a:lnTo>
                        <a:lnTo>
                          <a:pt x="463" y="277"/>
                        </a:lnTo>
                        <a:lnTo>
                          <a:pt x="455" y="263"/>
                        </a:lnTo>
                        <a:lnTo>
                          <a:pt x="446" y="247"/>
                        </a:lnTo>
                        <a:lnTo>
                          <a:pt x="436" y="231"/>
                        </a:lnTo>
                        <a:lnTo>
                          <a:pt x="425" y="213"/>
                        </a:lnTo>
                        <a:lnTo>
                          <a:pt x="413" y="194"/>
                        </a:lnTo>
                        <a:lnTo>
                          <a:pt x="390" y="160"/>
                        </a:lnTo>
                        <a:lnTo>
                          <a:pt x="372" y="133"/>
                        </a:lnTo>
                        <a:lnTo>
                          <a:pt x="358" y="112"/>
                        </a:lnTo>
                        <a:lnTo>
                          <a:pt x="345" y="96"/>
                        </a:lnTo>
                        <a:lnTo>
                          <a:pt x="335" y="83"/>
                        </a:lnTo>
                        <a:lnTo>
                          <a:pt x="325" y="74"/>
                        </a:lnTo>
                        <a:lnTo>
                          <a:pt x="316" y="65"/>
                        </a:lnTo>
                        <a:lnTo>
                          <a:pt x="305" y="56"/>
                        </a:lnTo>
                        <a:lnTo>
                          <a:pt x="299" y="51"/>
                        </a:lnTo>
                        <a:lnTo>
                          <a:pt x="292" y="46"/>
                        </a:lnTo>
                        <a:lnTo>
                          <a:pt x="283" y="39"/>
                        </a:lnTo>
                        <a:lnTo>
                          <a:pt x="274" y="33"/>
                        </a:lnTo>
                        <a:lnTo>
                          <a:pt x="264" y="28"/>
                        </a:lnTo>
                        <a:lnTo>
                          <a:pt x="254" y="21"/>
                        </a:lnTo>
                        <a:lnTo>
                          <a:pt x="242" y="16"/>
                        </a:lnTo>
                        <a:lnTo>
                          <a:pt x="231" y="12"/>
                        </a:lnTo>
                        <a:lnTo>
                          <a:pt x="219" y="8"/>
                        </a:lnTo>
                        <a:lnTo>
                          <a:pt x="207" y="4"/>
                        </a:lnTo>
                        <a:lnTo>
                          <a:pt x="195" y="2"/>
                        </a:lnTo>
                        <a:lnTo>
                          <a:pt x="183" y="0"/>
                        </a:lnTo>
                        <a:lnTo>
                          <a:pt x="171" y="0"/>
                        </a:lnTo>
                        <a:lnTo>
                          <a:pt x="159" y="2"/>
                        </a:lnTo>
                        <a:lnTo>
                          <a:pt x="148" y="5"/>
                        </a:lnTo>
                        <a:lnTo>
                          <a:pt x="137" y="9"/>
                        </a:lnTo>
                        <a:lnTo>
                          <a:pt x="118" y="19"/>
                        </a:lnTo>
                        <a:lnTo>
                          <a:pt x="100" y="28"/>
                        </a:lnTo>
                        <a:lnTo>
                          <a:pt x="83" y="37"/>
                        </a:lnTo>
                        <a:lnTo>
                          <a:pt x="68" y="47"/>
                        </a:lnTo>
                        <a:lnTo>
                          <a:pt x="54" y="57"/>
                        </a:lnTo>
                        <a:lnTo>
                          <a:pt x="40" y="71"/>
                        </a:lnTo>
                        <a:lnTo>
                          <a:pt x="27" y="86"/>
                        </a:lnTo>
                        <a:lnTo>
                          <a:pt x="14" y="107"/>
                        </a:lnTo>
                        <a:lnTo>
                          <a:pt x="7" y="119"/>
                        </a:lnTo>
                        <a:lnTo>
                          <a:pt x="4" y="129"/>
                        </a:lnTo>
                        <a:lnTo>
                          <a:pt x="1" y="139"/>
                        </a:lnTo>
                        <a:lnTo>
                          <a:pt x="0" y="147"/>
                        </a:lnTo>
                        <a:lnTo>
                          <a:pt x="0" y="154"/>
                        </a:lnTo>
                        <a:lnTo>
                          <a:pt x="0" y="159"/>
                        </a:lnTo>
                        <a:lnTo>
                          <a:pt x="1" y="162"/>
                        </a:lnTo>
                        <a:lnTo>
                          <a:pt x="1" y="163"/>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grpSp>
            <p:sp>
              <p:nvSpPr>
                <p:cNvPr id="152" name="Text Box 290">
                  <a:extLst>
                    <a:ext uri="{FF2B5EF4-FFF2-40B4-BE49-F238E27FC236}">
                      <a16:creationId xmlns:a16="http://schemas.microsoft.com/office/drawing/2014/main" id="{757F78F5-2881-4FEA-8418-5218F6008D27}"/>
                    </a:ext>
                  </a:extLst>
                </p:cNvPr>
                <p:cNvSpPr txBox="1">
                  <a:spLocks noChangeAspect="1" noChangeArrowheads="1"/>
                </p:cNvSpPr>
                <p:nvPr/>
              </p:nvSpPr>
              <p:spPr bwMode="auto">
                <a:xfrm>
                  <a:off x="1008" y="1815"/>
                  <a:ext cx="718" cy="312"/>
                </a:xfrm>
                <a:prstGeom prst="rect">
                  <a:avLst/>
                </a:prstGeom>
                <a:noFill/>
                <a:ln w="9525">
                  <a:noFill/>
                  <a:miter lim="800000"/>
                  <a:headEnd/>
                  <a:tailEnd/>
                </a:ln>
              </p:spPr>
              <p:txBody>
                <a:bodyPr wrap="none" lIns="0" tIns="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000" b="1" i="0" u="none" strike="noStrike" kern="0" cap="none" spc="0" normalizeH="0" baseline="0" noProof="0">
                      <a:ln>
                        <a:noFill/>
                      </a:ln>
                      <a:solidFill>
                        <a:srgbClr val="3333CC"/>
                      </a:solidFill>
                      <a:effectLst/>
                      <a:uLnTx/>
                      <a:uFillTx/>
                      <a:latin typeface="Calibri" panose="020F0502020204030204"/>
                      <a:cs typeface="+mn-cs"/>
                    </a:rPr>
                    <a:t>Area C</a:t>
                  </a:r>
                </a:p>
              </p:txBody>
            </p:sp>
          </p:grpSp>
          <p:grpSp>
            <p:nvGrpSpPr>
              <p:cNvPr id="24" name="Group 291">
                <a:extLst>
                  <a:ext uri="{FF2B5EF4-FFF2-40B4-BE49-F238E27FC236}">
                    <a16:creationId xmlns:a16="http://schemas.microsoft.com/office/drawing/2014/main" id="{34B4658B-0235-43B0-B616-D050814391B3}"/>
                  </a:ext>
                </a:extLst>
              </p:cNvPr>
              <p:cNvGrpSpPr>
                <a:grpSpLocks noChangeAspect="1"/>
              </p:cNvGrpSpPr>
              <p:nvPr/>
            </p:nvGrpSpPr>
            <p:grpSpPr bwMode="auto">
              <a:xfrm>
                <a:off x="2095" y="1654"/>
                <a:ext cx="306" cy="356"/>
                <a:chOff x="1008" y="1240"/>
                <a:chExt cx="699" cy="887"/>
              </a:xfrm>
            </p:grpSpPr>
            <p:grpSp>
              <p:nvGrpSpPr>
                <p:cNvPr id="131" name="Group 292">
                  <a:extLst>
                    <a:ext uri="{FF2B5EF4-FFF2-40B4-BE49-F238E27FC236}">
                      <a16:creationId xmlns:a16="http://schemas.microsoft.com/office/drawing/2014/main" id="{BAA01EAC-B698-42ED-9280-85E0CA4F4025}"/>
                    </a:ext>
                  </a:extLst>
                </p:cNvPr>
                <p:cNvGrpSpPr>
                  <a:grpSpLocks noChangeAspect="1"/>
                </p:cNvGrpSpPr>
                <p:nvPr/>
              </p:nvGrpSpPr>
              <p:grpSpPr bwMode="auto">
                <a:xfrm>
                  <a:off x="1008" y="1240"/>
                  <a:ext cx="576" cy="494"/>
                  <a:chOff x="603" y="2524"/>
                  <a:chExt cx="897" cy="868"/>
                </a:xfrm>
              </p:grpSpPr>
              <p:sp>
                <p:nvSpPr>
                  <p:cNvPr id="133" name="Freeform 293">
                    <a:extLst>
                      <a:ext uri="{FF2B5EF4-FFF2-40B4-BE49-F238E27FC236}">
                        <a16:creationId xmlns:a16="http://schemas.microsoft.com/office/drawing/2014/main" id="{5E39F418-9CB6-43F0-90B7-94A4A201A508}"/>
                      </a:ext>
                    </a:extLst>
                  </p:cNvPr>
                  <p:cNvSpPr>
                    <a:spLocks noChangeAspect="1"/>
                  </p:cNvSpPr>
                  <p:nvPr/>
                </p:nvSpPr>
                <p:spPr bwMode="auto">
                  <a:xfrm>
                    <a:off x="1026" y="2584"/>
                    <a:ext cx="306" cy="352"/>
                  </a:xfrm>
                  <a:custGeom>
                    <a:avLst/>
                    <a:gdLst>
                      <a:gd name="T0" fmla="*/ 0 w 993"/>
                      <a:gd name="T1" fmla="*/ 0 h 1143"/>
                      <a:gd name="T2" fmla="*/ 0 w 993"/>
                      <a:gd name="T3" fmla="*/ 0 h 1143"/>
                      <a:gd name="T4" fmla="*/ 0 w 993"/>
                      <a:gd name="T5" fmla="*/ 0 h 1143"/>
                      <a:gd name="T6" fmla="*/ 0 w 993"/>
                      <a:gd name="T7" fmla="*/ 0 h 1143"/>
                      <a:gd name="T8" fmla="*/ 0 w 993"/>
                      <a:gd name="T9" fmla="*/ 0 h 1143"/>
                      <a:gd name="T10" fmla="*/ 0 w 993"/>
                      <a:gd name="T11" fmla="*/ 0 h 1143"/>
                      <a:gd name="T12" fmla="*/ 0 w 993"/>
                      <a:gd name="T13" fmla="*/ 0 h 1143"/>
                      <a:gd name="T14" fmla="*/ 0 w 993"/>
                      <a:gd name="T15" fmla="*/ 0 h 1143"/>
                      <a:gd name="T16" fmla="*/ 0 w 993"/>
                      <a:gd name="T17" fmla="*/ 0 h 1143"/>
                      <a:gd name="T18" fmla="*/ 0 w 993"/>
                      <a:gd name="T19" fmla="*/ 0 h 1143"/>
                      <a:gd name="T20" fmla="*/ 0 w 993"/>
                      <a:gd name="T21" fmla="*/ 0 h 1143"/>
                      <a:gd name="T22" fmla="*/ 0 w 993"/>
                      <a:gd name="T23" fmla="*/ 0 h 1143"/>
                      <a:gd name="T24" fmla="*/ 0 w 993"/>
                      <a:gd name="T25" fmla="*/ 0 h 1143"/>
                      <a:gd name="T26" fmla="*/ 0 w 993"/>
                      <a:gd name="T27" fmla="*/ 0 h 1143"/>
                      <a:gd name="T28" fmla="*/ 0 w 993"/>
                      <a:gd name="T29" fmla="*/ 0 h 1143"/>
                      <a:gd name="T30" fmla="*/ 0 w 993"/>
                      <a:gd name="T31" fmla="*/ 0 h 1143"/>
                      <a:gd name="T32" fmla="*/ 0 w 993"/>
                      <a:gd name="T33" fmla="*/ 0 h 1143"/>
                      <a:gd name="T34" fmla="*/ 0 w 993"/>
                      <a:gd name="T35" fmla="*/ 0 h 1143"/>
                      <a:gd name="T36" fmla="*/ 0 w 993"/>
                      <a:gd name="T37" fmla="*/ 0 h 1143"/>
                      <a:gd name="T38" fmla="*/ 0 w 993"/>
                      <a:gd name="T39" fmla="*/ 0 h 1143"/>
                      <a:gd name="T40" fmla="*/ 0 w 993"/>
                      <a:gd name="T41" fmla="*/ 0 h 1143"/>
                      <a:gd name="T42" fmla="*/ 0 w 993"/>
                      <a:gd name="T43" fmla="*/ 0 h 1143"/>
                      <a:gd name="T44" fmla="*/ 0 w 993"/>
                      <a:gd name="T45" fmla="*/ 0 h 1143"/>
                      <a:gd name="T46" fmla="*/ 0 w 993"/>
                      <a:gd name="T47" fmla="*/ 0 h 1143"/>
                      <a:gd name="T48" fmla="*/ 0 w 993"/>
                      <a:gd name="T49" fmla="*/ 0 h 1143"/>
                      <a:gd name="T50" fmla="*/ 0 w 993"/>
                      <a:gd name="T51" fmla="*/ 0 h 1143"/>
                      <a:gd name="T52" fmla="*/ 0 w 993"/>
                      <a:gd name="T53" fmla="*/ 0 h 1143"/>
                      <a:gd name="T54" fmla="*/ 0 w 993"/>
                      <a:gd name="T55" fmla="*/ 0 h 1143"/>
                      <a:gd name="T56" fmla="*/ 0 w 993"/>
                      <a:gd name="T57" fmla="*/ 0 h 1143"/>
                      <a:gd name="T58" fmla="*/ 0 w 993"/>
                      <a:gd name="T59" fmla="*/ 0 h 1143"/>
                      <a:gd name="T60" fmla="*/ 0 w 993"/>
                      <a:gd name="T61" fmla="*/ 0 h 1143"/>
                      <a:gd name="T62" fmla="*/ 0 w 993"/>
                      <a:gd name="T63" fmla="*/ 0 h 1143"/>
                      <a:gd name="T64" fmla="*/ 0 w 993"/>
                      <a:gd name="T65" fmla="*/ 0 h 1143"/>
                      <a:gd name="T66" fmla="*/ 0 w 993"/>
                      <a:gd name="T67" fmla="*/ 0 h 1143"/>
                      <a:gd name="T68" fmla="*/ 0 w 993"/>
                      <a:gd name="T69" fmla="*/ 0 h 1143"/>
                      <a:gd name="T70" fmla="*/ 0 w 993"/>
                      <a:gd name="T71" fmla="*/ 0 h 1143"/>
                      <a:gd name="T72" fmla="*/ 0 w 993"/>
                      <a:gd name="T73" fmla="*/ 0 h 1143"/>
                      <a:gd name="T74" fmla="*/ 0 w 993"/>
                      <a:gd name="T75" fmla="*/ 0 h 1143"/>
                      <a:gd name="T76" fmla="*/ 0 w 993"/>
                      <a:gd name="T77" fmla="*/ 0 h 1143"/>
                      <a:gd name="T78" fmla="*/ 0 w 993"/>
                      <a:gd name="T79" fmla="*/ 0 h 1143"/>
                      <a:gd name="T80" fmla="*/ 0 w 993"/>
                      <a:gd name="T81" fmla="*/ 0 h 1143"/>
                      <a:gd name="T82" fmla="*/ 0 w 993"/>
                      <a:gd name="T83" fmla="*/ 0 h 1143"/>
                      <a:gd name="T84" fmla="*/ 0 w 993"/>
                      <a:gd name="T85" fmla="*/ 0 h 1143"/>
                      <a:gd name="T86" fmla="*/ 0 w 993"/>
                      <a:gd name="T87" fmla="*/ 0 h 1143"/>
                      <a:gd name="T88" fmla="*/ 0 w 993"/>
                      <a:gd name="T89" fmla="*/ 0 h 1143"/>
                      <a:gd name="T90" fmla="*/ 0 w 993"/>
                      <a:gd name="T91" fmla="*/ 0 h 1143"/>
                      <a:gd name="T92" fmla="*/ 0 w 993"/>
                      <a:gd name="T93" fmla="*/ 0 h 1143"/>
                      <a:gd name="T94" fmla="*/ 0 w 993"/>
                      <a:gd name="T95" fmla="*/ 0 h 1143"/>
                      <a:gd name="T96" fmla="*/ 0 w 993"/>
                      <a:gd name="T97" fmla="*/ 0 h 1143"/>
                      <a:gd name="T98" fmla="*/ 0 w 993"/>
                      <a:gd name="T99" fmla="*/ 0 h 1143"/>
                      <a:gd name="T100" fmla="*/ 0 w 993"/>
                      <a:gd name="T101" fmla="*/ 0 h 1143"/>
                      <a:gd name="T102" fmla="*/ 0 w 993"/>
                      <a:gd name="T103" fmla="*/ 0 h 1143"/>
                      <a:gd name="T104" fmla="*/ 0 w 993"/>
                      <a:gd name="T105" fmla="*/ 0 h 1143"/>
                      <a:gd name="T106" fmla="*/ 0 w 993"/>
                      <a:gd name="T107" fmla="*/ 0 h 1143"/>
                      <a:gd name="T108" fmla="*/ 0 w 993"/>
                      <a:gd name="T109" fmla="*/ 0 h 1143"/>
                      <a:gd name="T110" fmla="*/ 0 w 993"/>
                      <a:gd name="T111" fmla="*/ 0 h 1143"/>
                      <a:gd name="T112" fmla="*/ 0 w 993"/>
                      <a:gd name="T113" fmla="*/ 0 h 1143"/>
                      <a:gd name="T114" fmla="*/ 0 w 993"/>
                      <a:gd name="T115" fmla="*/ 0 h 1143"/>
                      <a:gd name="T116" fmla="*/ 0 w 993"/>
                      <a:gd name="T117" fmla="*/ 0 h 1143"/>
                      <a:gd name="T118" fmla="*/ 0 w 993"/>
                      <a:gd name="T119" fmla="*/ 0 h 114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93"/>
                      <a:gd name="T181" fmla="*/ 0 h 1143"/>
                      <a:gd name="T182" fmla="*/ 993 w 993"/>
                      <a:gd name="T183" fmla="*/ 1143 h 114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93" h="1143">
                        <a:moveTo>
                          <a:pt x="960" y="306"/>
                        </a:moveTo>
                        <a:lnTo>
                          <a:pt x="921" y="295"/>
                        </a:lnTo>
                        <a:lnTo>
                          <a:pt x="883" y="284"/>
                        </a:lnTo>
                        <a:lnTo>
                          <a:pt x="844" y="274"/>
                        </a:lnTo>
                        <a:lnTo>
                          <a:pt x="804" y="263"/>
                        </a:lnTo>
                        <a:lnTo>
                          <a:pt x="765" y="254"/>
                        </a:lnTo>
                        <a:lnTo>
                          <a:pt x="725" y="243"/>
                        </a:lnTo>
                        <a:lnTo>
                          <a:pt x="685" y="234"/>
                        </a:lnTo>
                        <a:lnTo>
                          <a:pt x="647" y="223"/>
                        </a:lnTo>
                        <a:lnTo>
                          <a:pt x="608" y="214"/>
                        </a:lnTo>
                        <a:lnTo>
                          <a:pt x="568" y="204"/>
                        </a:lnTo>
                        <a:lnTo>
                          <a:pt x="530" y="193"/>
                        </a:lnTo>
                        <a:lnTo>
                          <a:pt x="491" y="181"/>
                        </a:lnTo>
                        <a:lnTo>
                          <a:pt x="454" y="170"/>
                        </a:lnTo>
                        <a:lnTo>
                          <a:pt x="417" y="158"/>
                        </a:lnTo>
                        <a:lnTo>
                          <a:pt x="380" y="146"/>
                        </a:lnTo>
                        <a:lnTo>
                          <a:pt x="345" y="132"/>
                        </a:lnTo>
                        <a:lnTo>
                          <a:pt x="310" y="118"/>
                        </a:lnTo>
                        <a:lnTo>
                          <a:pt x="277" y="103"/>
                        </a:lnTo>
                        <a:lnTo>
                          <a:pt x="245" y="88"/>
                        </a:lnTo>
                        <a:lnTo>
                          <a:pt x="216" y="73"/>
                        </a:lnTo>
                        <a:lnTo>
                          <a:pt x="187" y="59"/>
                        </a:lnTo>
                        <a:lnTo>
                          <a:pt x="160" y="45"/>
                        </a:lnTo>
                        <a:lnTo>
                          <a:pt x="136" y="34"/>
                        </a:lnTo>
                        <a:lnTo>
                          <a:pt x="113" y="22"/>
                        </a:lnTo>
                        <a:lnTo>
                          <a:pt x="92" y="13"/>
                        </a:lnTo>
                        <a:lnTo>
                          <a:pt x="73" y="6"/>
                        </a:lnTo>
                        <a:lnTo>
                          <a:pt x="57" y="2"/>
                        </a:lnTo>
                        <a:lnTo>
                          <a:pt x="43" y="0"/>
                        </a:lnTo>
                        <a:lnTo>
                          <a:pt x="30" y="2"/>
                        </a:lnTo>
                        <a:lnTo>
                          <a:pt x="21" y="7"/>
                        </a:lnTo>
                        <a:lnTo>
                          <a:pt x="13" y="16"/>
                        </a:lnTo>
                        <a:lnTo>
                          <a:pt x="8" y="29"/>
                        </a:lnTo>
                        <a:lnTo>
                          <a:pt x="5" y="49"/>
                        </a:lnTo>
                        <a:lnTo>
                          <a:pt x="3" y="78"/>
                        </a:lnTo>
                        <a:lnTo>
                          <a:pt x="1" y="113"/>
                        </a:lnTo>
                        <a:lnTo>
                          <a:pt x="0" y="155"/>
                        </a:lnTo>
                        <a:lnTo>
                          <a:pt x="0" y="202"/>
                        </a:lnTo>
                        <a:lnTo>
                          <a:pt x="1" y="253"/>
                        </a:lnTo>
                        <a:lnTo>
                          <a:pt x="2" y="306"/>
                        </a:lnTo>
                        <a:lnTo>
                          <a:pt x="3" y="361"/>
                        </a:lnTo>
                        <a:lnTo>
                          <a:pt x="5" y="415"/>
                        </a:lnTo>
                        <a:lnTo>
                          <a:pt x="8" y="469"/>
                        </a:lnTo>
                        <a:lnTo>
                          <a:pt x="11" y="521"/>
                        </a:lnTo>
                        <a:lnTo>
                          <a:pt x="14" y="570"/>
                        </a:lnTo>
                        <a:lnTo>
                          <a:pt x="18" y="614"/>
                        </a:lnTo>
                        <a:lnTo>
                          <a:pt x="22" y="652"/>
                        </a:lnTo>
                        <a:lnTo>
                          <a:pt x="25" y="684"/>
                        </a:lnTo>
                        <a:lnTo>
                          <a:pt x="29" y="708"/>
                        </a:lnTo>
                        <a:lnTo>
                          <a:pt x="32" y="727"/>
                        </a:lnTo>
                        <a:lnTo>
                          <a:pt x="34" y="743"/>
                        </a:lnTo>
                        <a:lnTo>
                          <a:pt x="35" y="757"/>
                        </a:lnTo>
                        <a:lnTo>
                          <a:pt x="36" y="770"/>
                        </a:lnTo>
                        <a:lnTo>
                          <a:pt x="37" y="781"/>
                        </a:lnTo>
                        <a:lnTo>
                          <a:pt x="41" y="792"/>
                        </a:lnTo>
                        <a:lnTo>
                          <a:pt x="44" y="801"/>
                        </a:lnTo>
                        <a:lnTo>
                          <a:pt x="49" y="811"/>
                        </a:lnTo>
                        <a:lnTo>
                          <a:pt x="56" y="819"/>
                        </a:lnTo>
                        <a:lnTo>
                          <a:pt x="67" y="829"/>
                        </a:lnTo>
                        <a:lnTo>
                          <a:pt x="80" y="837"/>
                        </a:lnTo>
                        <a:lnTo>
                          <a:pt x="98" y="847"/>
                        </a:lnTo>
                        <a:lnTo>
                          <a:pt x="120" y="858"/>
                        </a:lnTo>
                        <a:lnTo>
                          <a:pt x="146" y="869"/>
                        </a:lnTo>
                        <a:lnTo>
                          <a:pt x="179" y="882"/>
                        </a:lnTo>
                        <a:lnTo>
                          <a:pt x="217" y="897"/>
                        </a:lnTo>
                        <a:lnTo>
                          <a:pt x="259" y="912"/>
                        </a:lnTo>
                        <a:lnTo>
                          <a:pt x="302" y="927"/>
                        </a:lnTo>
                        <a:lnTo>
                          <a:pt x="345" y="942"/>
                        </a:lnTo>
                        <a:lnTo>
                          <a:pt x="390" y="956"/>
                        </a:lnTo>
                        <a:lnTo>
                          <a:pt x="434" y="971"/>
                        </a:lnTo>
                        <a:lnTo>
                          <a:pt x="479" y="985"/>
                        </a:lnTo>
                        <a:lnTo>
                          <a:pt x="523" y="997"/>
                        </a:lnTo>
                        <a:lnTo>
                          <a:pt x="567" y="1011"/>
                        </a:lnTo>
                        <a:lnTo>
                          <a:pt x="609" y="1023"/>
                        </a:lnTo>
                        <a:lnTo>
                          <a:pt x="651" y="1035"/>
                        </a:lnTo>
                        <a:lnTo>
                          <a:pt x="691" y="1047"/>
                        </a:lnTo>
                        <a:lnTo>
                          <a:pt x="728" y="1057"/>
                        </a:lnTo>
                        <a:lnTo>
                          <a:pt x="764" y="1068"/>
                        </a:lnTo>
                        <a:lnTo>
                          <a:pt x="797" y="1077"/>
                        </a:lnTo>
                        <a:lnTo>
                          <a:pt x="827" y="1085"/>
                        </a:lnTo>
                        <a:lnTo>
                          <a:pt x="854" y="1094"/>
                        </a:lnTo>
                        <a:lnTo>
                          <a:pt x="899" y="1110"/>
                        </a:lnTo>
                        <a:lnTo>
                          <a:pt x="934" y="1125"/>
                        </a:lnTo>
                        <a:lnTo>
                          <a:pt x="959" y="1138"/>
                        </a:lnTo>
                        <a:lnTo>
                          <a:pt x="977" y="1143"/>
                        </a:lnTo>
                        <a:lnTo>
                          <a:pt x="987" y="1140"/>
                        </a:lnTo>
                        <a:lnTo>
                          <a:pt x="992" y="1126"/>
                        </a:lnTo>
                        <a:lnTo>
                          <a:pt x="993" y="1097"/>
                        </a:lnTo>
                        <a:lnTo>
                          <a:pt x="990" y="1052"/>
                        </a:lnTo>
                        <a:lnTo>
                          <a:pt x="988" y="1037"/>
                        </a:lnTo>
                        <a:lnTo>
                          <a:pt x="987" y="1019"/>
                        </a:lnTo>
                        <a:lnTo>
                          <a:pt x="986" y="999"/>
                        </a:lnTo>
                        <a:lnTo>
                          <a:pt x="985" y="979"/>
                        </a:lnTo>
                        <a:lnTo>
                          <a:pt x="984" y="954"/>
                        </a:lnTo>
                        <a:lnTo>
                          <a:pt x="983" y="929"/>
                        </a:lnTo>
                        <a:lnTo>
                          <a:pt x="982" y="902"/>
                        </a:lnTo>
                        <a:lnTo>
                          <a:pt x="980" y="874"/>
                        </a:lnTo>
                        <a:lnTo>
                          <a:pt x="979" y="844"/>
                        </a:lnTo>
                        <a:lnTo>
                          <a:pt x="978" y="815"/>
                        </a:lnTo>
                        <a:lnTo>
                          <a:pt x="977" y="783"/>
                        </a:lnTo>
                        <a:lnTo>
                          <a:pt x="976" y="752"/>
                        </a:lnTo>
                        <a:lnTo>
                          <a:pt x="975" y="721"/>
                        </a:lnTo>
                        <a:lnTo>
                          <a:pt x="973" y="688"/>
                        </a:lnTo>
                        <a:lnTo>
                          <a:pt x="972" y="657"/>
                        </a:lnTo>
                        <a:lnTo>
                          <a:pt x="971" y="624"/>
                        </a:lnTo>
                        <a:lnTo>
                          <a:pt x="970" y="594"/>
                        </a:lnTo>
                        <a:lnTo>
                          <a:pt x="969" y="562"/>
                        </a:lnTo>
                        <a:lnTo>
                          <a:pt x="968" y="533"/>
                        </a:lnTo>
                        <a:lnTo>
                          <a:pt x="966" y="503"/>
                        </a:lnTo>
                        <a:lnTo>
                          <a:pt x="965" y="476"/>
                        </a:lnTo>
                        <a:lnTo>
                          <a:pt x="964" y="450"/>
                        </a:lnTo>
                        <a:lnTo>
                          <a:pt x="964" y="425"/>
                        </a:lnTo>
                        <a:lnTo>
                          <a:pt x="963" y="403"/>
                        </a:lnTo>
                        <a:lnTo>
                          <a:pt x="962" y="382"/>
                        </a:lnTo>
                        <a:lnTo>
                          <a:pt x="962" y="363"/>
                        </a:lnTo>
                        <a:lnTo>
                          <a:pt x="961" y="346"/>
                        </a:lnTo>
                        <a:lnTo>
                          <a:pt x="961" y="333"/>
                        </a:lnTo>
                        <a:lnTo>
                          <a:pt x="960" y="321"/>
                        </a:lnTo>
                        <a:lnTo>
                          <a:pt x="960" y="313"/>
                        </a:lnTo>
                        <a:lnTo>
                          <a:pt x="960" y="308"/>
                        </a:lnTo>
                        <a:lnTo>
                          <a:pt x="960" y="306"/>
                        </a:lnTo>
                        <a:close/>
                      </a:path>
                    </a:pathLst>
                  </a:custGeom>
                  <a:solidFill>
                    <a:srgbClr val="CCCC99"/>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34" name="Freeform 294">
                    <a:extLst>
                      <a:ext uri="{FF2B5EF4-FFF2-40B4-BE49-F238E27FC236}">
                        <a16:creationId xmlns:a16="http://schemas.microsoft.com/office/drawing/2014/main" id="{B0AFDBAE-CC2F-41AF-8F34-B971125E0944}"/>
                      </a:ext>
                    </a:extLst>
                  </p:cNvPr>
                  <p:cNvSpPr>
                    <a:spLocks noChangeAspect="1"/>
                  </p:cNvSpPr>
                  <p:nvPr/>
                </p:nvSpPr>
                <p:spPr bwMode="auto">
                  <a:xfrm>
                    <a:off x="1062" y="2632"/>
                    <a:ext cx="226" cy="248"/>
                  </a:xfrm>
                  <a:custGeom>
                    <a:avLst/>
                    <a:gdLst>
                      <a:gd name="T0" fmla="*/ 0 w 735"/>
                      <a:gd name="T1" fmla="*/ 0 h 805"/>
                      <a:gd name="T2" fmla="*/ 0 w 735"/>
                      <a:gd name="T3" fmla="*/ 0 h 805"/>
                      <a:gd name="T4" fmla="*/ 0 w 735"/>
                      <a:gd name="T5" fmla="*/ 0 h 805"/>
                      <a:gd name="T6" fmla="*/ 0 w 735"/>
                      <a:gd name="T7" fmla="*/ 0 h 805"/>
                      <a:gd name="T8" fmla="*/ 0 w 735"/>
                      <a:gd name="T9" fmla="*/ 0 h 805"/>
                      <a:gd name="T10" fmla="*/ 0 w 735"/>
                      <a:gd name="T11" fmla="*/ 0 h 805"/>
                      <a:gd name="T12" fmla="*/ 0 w 735"/>
                      <a:gd name="T13" fmla="*/ 0 h 805"/>
                      <a:gd name="T14" fmla="*/ 0 w 735"/>
                      <a:gd name="T15" fmla="*/ 0 h 805"/>
                      <a:gd name="T16" fmla="*/ 0 w 735"/>
                      <a:gd name="T17" fmla="*/ 0 h 805"/>
                      <a:gd name="T18" fmla="*/ 0 w 735"/>
                      <a:gd name="T19" fmla="*/ 0 h 805"/>
                      <a:gd name="T20" fmla="*/ 0 w 735"/>
                      <a:gd name="T21" fmla="*/ 0 h 805"/>
                      <a:gd name="T22" fmla="*/ 0 w 735"/>
                      <a:gd name="T23" fmla="*/ 0 h 805"/>
                      <a:gd name="T24" fmla="*/ 0 w 735"/>
                      <a:gd name="T25" fmla="*/ 0 h 805"/>
                      <a:gd name="T26" fmla="*/ 0 w 735"/>
                      <a:gd name="T27" fmla="*/ 0 h 805"/>
                      <a:gd name="T28" fmla="*/ 0 w 735"/>
                      <a:gd name="T29" fmla="*/ 0 h 805"/>
                      <a:gd name="T30" fmla="*/ 0 w 735"/>
                      <a:gd name="T31" fmla="*/ 0 h 805"/>
                      <a:gd name="T32" fmla="*/ 0 w 735"/>
                      <a:gd name="T33" fmla="*/ 0 h 805"/>
                      <a:gd name="T34" fmla="*/ 0 w 735"/>
                      <a:gd name="T35" fmla="*/ 0 h 805"/>
                      <a:gd name="T36" fmla="*/ 0 w 735"/>
                      <a:gd name="T37" fmla="*/ 0 h 805"/>
                      <a:gd name="T38" fmla="*/ 0 w 735"/>
                      <a:gd name="T39" fmla="*/ 0 h 805"/>
                      <a:gd name="T40" fmla="*/ 0 w 735"/>
                      <a:gd name="T41" fmla="*/ 0 h 805"/>
                      <a:gd name="T42" fmla="*/ 0 w 735"/>
                      <a:gd name="T43" fmla="*/ 0 h 805"/>
                      <a:gd name="T44" fmla="*/ 0 w 735"/>
                      <a:gd name="T45" fmla="*/ 0 h 805"/>
                      <a:gd name="T46" fmla="*/ 0 w 735"/>
                      <a:gd name="T47" fmla="*/ 0 h 805"/>
                      <a:gd name="T48" fmla="*/ 0 w 735"/>
                      <a:gd name="T49" fmla="*/ 0 h 805"/>
                      <a:gd name="T50" fmla="*/ 0 w 735"/>
                      <a:gd name="T51" fmla="*/ 0 h 805"/>
                      <a:gd name="T52" fmla="*/ 0 w 735"/>
                      <a:gd name="T53" fmla="*/ 0 h 805"/>
                      <a:gd name="T54" fmla="*/ 0 w 735"/>
                      <a:gd name="T55" fmla="*/ 0 h 805"/>
                      <a:gd name="T56" fmla="*/ 0 w 735"/>
                      <a:gd name="T57" fmla="*/ 0 h 805"/>
                      <a:gd name="T58" fmla="*/ 0 w 735"/>
                      <a:gd name="T59" fmla="*/ 0 h 805"/>
                      <a:gd name="T60" fmla="*/ 0 w 735"/>
                      <a:gd name="T61" fmla="*/ 0 h 805"/>
                      <a:gd name="T62" fmla="*/ 0 w 735"/>
                      <a:gd name="T63" fmla="*/ 0 h 805"/>
                      <a:gd name="T64" fmla="*/ 0 w 735"/>
                      <a:gd name="T65" fmla="*/ 0 h 805"/>
                      <a:gd name="T66" fmla="*/ 0 w 735"/>
                      <a:gd name="T67" fmla="*/ 0 h 805"/>
                      <a:gd name="T68" fmla="*/ 0 w 735"/>
                      <a:gd name="T69" fmla="*/ 0 h 805"/>
                      <a:gd name="T70" fmla="*/ 0 w 735"/>
                      <a:gd name="T71" fmla="*/ 0 h 805"/>
                      <a:gd name="T72" fmla="*/ 0 w 735"/>
                      <a:gd name="T73" fmla="*/ 0 h 805"/>
                      <a:gd name="T74" fmla="*/ 0 w 735"/>
                      <a:gd name="T75" fmla="*/ 0 h 805"/>
                      <a:gd name="T76" fmla="*/ 0 w 735"/>
                      <a:gd name="T77" fmla="*/ 0 h 805"/>
                      <a:gd name="T78" fmla="*/ 0 w 735"/>
                      <a:gd name="T79" fmla="*/ 0 h 805"/>
                      <a:gd name="T80" fmla="*/ 0 w 735"/>
                      <a:gd name="T81" fmla="*/ 0 h 805"/>
                      <a:gd name="T82" fmla="*/ 0 w 735"/>
                      <a:gd name="T83" fmla="*/ 0 h 805"/>
                      <a:gd name="T84" fmla="*/ 0 w 735"/>
                      <a:gd name="T85" fmla="*/ 0 h 805"/>
                      <a:gd name="T86" fmla="*/ 0 w 735"/>
                      <a:gd name="T87" fmla="*/ 0 h 805"/>
                      <a:gd name="T88" fmla="*/ 0 w 735"/>
                      <a:gd name="T89" fmla="*/ 0 h 805"/>
                      <a:gd name="T90" fmla="*/ 0 w 735"/>
                      <a:gd name="T91" fmla="*/ 0 h 805"/>
                      <a:gd name="T92" fmla="*/ 0 w 735"/>
                      <a:gd name="T93" fmla="*/ 0 h 805"/>
                      <a:gd name="T94" fmla="*/ 0 w 735"/>
                      <a:gd name="T95" fmla="*/ 0 h 805"/>
                      <a:gd name="T96" fmla="*/ 0 w 735"/>
                      <a:gd name="T97" fmla="*/ 0 h 805"/>
                      <a:gd name="T98" fmla="*/ 0 w 735"/>
                      <a:gd name="T99" fmla="*/ 0 h 805"/>
                      <a:gd name="T100" fmla="*/ 0 w 735"/>
                      <a:gd name="T101" fmla="*/ 0 h 805"/>
                      <a:gd name="T102" fmla="*/ 0 w 735"/>
                      <a:gd name="T103" fmla="*/ 0 h 805"/>
                      <a:gd name="T104" fmla="*/ 0 w 735"/>
                      <a:gd name="T105" fmla="*/ 0 h 805"/>
                      <a:gd name="T106" fmla="*/ 0 w 735"/>
                      <a:gd name="T107" fmla="*/ 0 h 805"/>
                      <a:gd name="T108" fmla="*/ 0 w 735"/>
                      <a:gd name="T109" fmla="*/ 0 h 805"/>
                      <a:gd name="T110" fmla="*/ 0 w 735"/>
                      <a:gd name="T111" fmla="*/ 0 h 805"/>
                      <a:gd name="T112" fmla="*/ 0 w 735"/>
                      <a:gd name="T113" fmla="*/ 0 h 805"/>
                      <a:gd name="T114" fmla="*/ 0 w 735"/>
                      <a:gd name="T115" fmla="*/ 0 h 805"/>
                      <a:gd name="T116" fmla="*/ 0 w 735"/>
                      <a:gd name="T117" fmla="*/ 0 h 805"/>
                      <a:gd name="T118" fmla="*/ 0 w 735"/>
                      <a:gd name="T119" fmla="*/ 0 h 80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35"/>
                      <a:gd name="T181" fmla="*/ 0 h 805"/>
                      <a:gd name="T182" fmla="*/ 735 w 735"/>
                      <a:gd name="T183" fmla="*/ 805 h 80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35" h="805">
                        <a:moveTo>
                          <a:pt x="17" y="21"/>
                        </a:moveTo>
                        <a:lnTo>
                          <a:pt x="12" y="47"/>
                        </a:lnTo>
                        <a:lnTo>
                          <a:pt x="9" y="70"/>
                        </a:lnTo>
                        <a:lnTo>
                          <a:pt x="5" y="92"/>
                        </a:lnTo>
                        <a:lnTo>
                          <a:pt x="3" y="112"/>
                        </a:lnTo>
                        <a:lnTo>
                          <a:pt x="1" y="129"/>
                        </a:lnTo>
                        <a:lnTo>
                          <a:pt x="0" y="148"/>
                        </a:lnTo>
                        <a:lnTo>
                          <a:pt x="0" y="165"/>
                        </a:lnTo>
                        <a:lnTo>
                          <a:pt x="0" y="183"/>
                        </a:lnTo>
                        <a:lnTo>
                          <a:pt x="0" y="201"/>
                        </a:lnTo>
                        <a:lnTo>
                          <a:pt x="1" y="219"/>
                        </a:lnTo>
                        <a:lnTo>
                          <a:pt x="2" y="237"/>
                        </a:lnTo>
                        <a:lnTo>
                          <a:pt x="4" y="257"/>
                        </a:lnTo>
                        <a:lnTo>
                          <a:pt x="5" y="279"/>
                        </a:lnTo>
                        <a:lnTo>
                          <a:pt x="7" y="303"/>
                        </a:lnTo>
                        <a:lnTo>
                          <a:pt x="9" y="330"/>
                        </a:lnTo>
                        <a:lnTo>
                          <a:pt x="11" y="358"/>
                        </a:lnTo>
                        <a:lnTo>
                          <a:pt x="12" y="386"/>
                        </a:lnTo>
                        <a:lnTo>
                          <a:pt x="12" y="411"/>
                        </a:lnTo>
                        <a:lnTo>
                          <a:pt x="11" y="435"/>
                        </a:lnTo>
                        <a:lnTo>
                          <a:pt x="10" y="454"/>
                        </a:lnTo>
                        <a:lnTo>
                          <a:pt x="7" y="472"/>
                        </a:lnTo>
                        <a:lnTo>
                          <a:pt x="6" y="488"/>
                        </a:lnTo>
                        <a:lnTo>
                          <a:pt x="4" y="503"/>
                        </a:lnTo>
                        <a:lnTo>
                          <a:pt x="4" y="515"/>
                        </a:lnTo>
                        <a:lnTo>
                          <a:pt x="4" y="527"/>
                        </a:lnTo>
                        <a:lnTo>
                          <a:pt x="5" y="537"/>
                        </a:lnTo>
                        <a:lnTo>
                          <a:pt x="7" y="547"/>
                        </a:lnTo>
                        <a:lnTo>
                          <a:pt x="13" y="556"/>
                        </a:lnTo>
                        <a:lnTo>
                          <a:pt x="18" y="566"/>
                        </a:lnTo>
                        <a:lnTo>
                          <a:pt x="27" y="575"/>
                        </a:lnTo>
                        <a:lnTo>
                          <a:pt x="38" y="586"/>
                        </a:lnTo>
                        <a:lnTo>
                          <a:pt x="52" y="596"/>
                        </a:lnTo>
                        <a:lnTo>
                          <a:pt x="69" y="608"/>
                        </a:lnTo>
                        <a:lnTo>
                          <a:pt x="93" y="621"/>
                        </a:lnTo>
                        <a:lnTo>
                          <a:pt x="123" y="636"/>
                        </a:lnTo>
                        <a:lnTo>
                          <a:pt x="156" y="652"/>
                        </a:lnTo>
                        <a:lnTo>
                          <a:pt x="193" y="668"/>
                        </a:lnTo>
                        <a:lnTo>
                          <a:pt x="233" y="685"/>
                        </a:lnTo>
                        <a:lnTo>
                          <a:pt x="274" y="702"/>
                        </a:lnTo>
                        <a:lnTo>
                          <a:pt x="316" y="719"/>
                        </a:lnTo>
                        <a:lnTo>
                          <a:pt x="359" y="734"/>
                        </a:lnTo>
                        <a:lnTo>
                          <a:pt x="401" y="750"/>
                        </a:lnTo>
                        <a:lnTo>
                          <a:pt x="441" y="764"/>
                        </a:lnTo>
                        <a:lnTo>
                          <a:pt x="479" y="776"/>
                        </a:lnTo>
                        <a:lnTo>
                          <a:pt x="515" y="787"/>
                        </a:lnTo>
                        <a:lnTo>
                          <a:pt x="546" y="794"/>
                        </a:lnTo>
                        <a:lnTo>
                          <a:pt x="573" y="801"/>
                        </a:lnTo>
                        <a:lnTo>
                          <a:pt x="595" y="804"/>
                        </a:lnTo>
                        <a:lnTo>
                          <a:pt x="629" y="805"/>
                        </a:lnTo>
                        <a:lnTo>
                          <a:pt x="659" y="803"/>
                        </a:lnTo>
                        <a:lnTo>
                          <a:pt x="684" y="796"/>
                        </a:lnTo>
                        <a:lnTo>
                          <a:pt x="704" y="786"/>
                        </a:lnTo>
                        <a:lnTo>
                          <a:pt x="718" y="772"/>
                        </a:lnTo>
                        <a:lnTo>
                          <a:pt x="729" y="755"/>
                        </a:lnTo>
                        <a:lnTo>
                          <a:pt x="734" y="734"/>
                        </a:lnTo>
                        <a:lnTo>
                          <a:pt x="735" y="709"/>
                        </a:lnTo>
                        <a:lnTo>
                          <a:pt x="734" y="695"/>
                        </a:lnTo>
                        <a:lnTo>
                          <a:pt x="734" y="677"/>
                        </a:lnTo>
                        <a:lnTo>
                          <a:pt x="733" y="658"/>
                        </a:lnTo>
                        <a:lnTo>
                          <a:pt x="732" y="636"/>
                        </a:lnTo>
                        <a:lnTo>
                          <a:pt x="732" y="613"/>
                        </a:lnTo>
                        <a:lnTo>
                          <a:pt x="731" y="589"/>
                        </a:lnTo>
                        <a:lnTo>
                          <a:pt x="730" y="565"/>
                        </a:lnTo>
                        <a:lnTo>
                          <a:pt x="729" y="539"/>
                        </a:lnTo>
                        <a:lnTo>
                          <a:pt x="728" y="514"/>
                        </a:lnTo>
                        <a:lnTo>
                          <a:pt x="727" y="489"/>
                        </a:lnTo>
                        <a:lnTo>
                          <a:pt x="725" y="465"/>
                        </a:lnTo>
                        <a:lnTo>
                          <a:pt x="724" y="441"/>
                        </a:lnTo>
                        <a:lnTo>
                          <a:pt x="722" y="420"/>
                        </a:lnTo>
                        <a:lnTo>
                          <a:pt x="721" y="400"/>
                        </a:lnTo>
                        <a:lnTo>
                          <a:pt x="718" y="382"/>
                        </a:lnTo>
                        <a:lnTo>
                          <a:pt x="716" y="366"/>
                        </a:lnTo>
                        <a:lnTo>
                          <a:pt x="715" y="352"/>
                        </a:lnTo>
                        <a:lnTo>
                          <a:pt x="715" y="336"/>
                        </a:lnTo>
                        <a:lnTo>
                          <a:pt x="716" y="319"/>
                        </a:lnTo>
                        <a:lnTo>
                          <a:pt x="717" y="301"/>
                        </a:lnTo>
                        <a:lnTo>
                          <a:pt x="719" y="285"/>
                        </a:lnTo>
                        <a:lnTo>
                          <a:pt x="721" y="267"/>
                        </a:lnTo>
                        <a:lnTo>
                          <a:pt x="721" y="249"/>
                        </a:lnTo>
                        <a:lnTo>
                          <a:pt x="718" y="232"/>
                        </a:lnTo>
                        <a:lnTo>
                          <a:pt x="715" y="216"/>
                        </a:lnTo>
                        <a:lnTo>
                          <a:pt x="709" y="201"/>
                        </a:lnTo>
                        <a:lnTo>
                          <a:pt x="701" y="187"/>
                        </a:lnTo>
                        <a:lnTo>
                          <a:pt x="688" y="176"/>
                        </a:lnTo>
                        <a:lnTo>
                          <a:pt x="672" y="165"/>
                        </a:lnTo>
                        <a:lnTo>
                          <a:pt x="651" y="158"/>
                        </a:lnTo>
                        <a:lnTo>
                          <a:pt x="626" y="152"/>
                        </a:lnTo>
                        <a:lnTo>
                          <a:pt x="595" y="150"/>
                        </a:lnTo>
                        <a:lnTo>
                          <a:pt x="562" y="149"/>
                        </a:lnTo>
                        <a:lnTo>
                          <a:pt x="531" y="147"/>
                        </a:lnTo>
                        <a:lnTo>
                          <a:pt x="502" y="144"/>
                        </a:lnTo>
                        <a:lnTo>
                          <a:pt x="475" y="141"/>
                        </a:lnTo>
                        <a:lnTo>
                          <a:pt x="449" y="137"/>
                        </a:lnTo>
                        <a:lnTo>
                          <a:pt x="425" y="131"/>
                        </a:lnTo>
                        <a:lnTo>
                          <a:pt x="401" y="126"/>
                        </a:lnTo>
                        <a:lnTo>
                          <a:pt x="379" y="121"/>
                        </a:lnTo>
                        <a:lnTo>
                          <a:pt x="357" y="115"/>
                        </a:lnTo>
                        <a:lnTo>
                          <a:pt x="335" y="107"/>
                        </a:lnTo>
                        <a:lnTo>
                          <a:pt x="314" y="100"/>
                        </a:lnTo>
                        <a:lnTo>
                          <a:pt x="294" y="93"/>
                        </a:lnTo>
                        <a:lnTo>
                          <a:pt x="273" y="85"/>
                        </a:lnTo>
                        <a:lnTo>
                          <a:pt x="252" y="77"/>
                        </a:lnTo>
                        <a:lnTo>
                          <a:pt x="231" y="69"/>
                        </a:lnTo>
                        <a:lnTo>
                          <a:pt x="209" y="60"/>
                        </a:lnTo>
                        <a:lnTo>
                          <a:pt x="188" y="52"/>
                        </a:lnTo>
                        <a:lnTo>
                          <a:pt x="168" y="43"/>
                        </a:lnTo>
                        <a:lnTo>
                          <a:pt x="150" y="36"/>
                        </a:lnTo>
                        <a:lnTo>
                          <a:pt x="133" y="29"/>
                        </a:lnTo>
                        <a:lnTo>
                          <a:pt x="119" y="21"/>
                        </a:lnTo>
                        <a:lnTo>
                          <a:pt x="104" y="16"/>
                        </a:lnTo>
                        <a:lnTo>
                          <a:pt x="91" y="11"/>
                        </a:lnTo>
                        <a:lnTo>
                          <a:pt x="80" y="6"/>
                        </a:lnTo>
                        <a:lnTo>
                          <a:pt x="69" y="2"/>
                        </a:lnTo>
                        <a:lnTo>
                          <a:pt x="60" y="1"/>
                        </a:lnTo>
                        <a:lnTo>
                          <a:pt x="50" y="0"/>
                        </a:lnTo>
                        <a:lnTo>
                          <a:pt x="43" y="1"/>
                        </a:lnTo>
                        <a:lnTo>
                          <a:pt x="36" y="4"/>
                        </a:lnTo>
                        <a:lnTo>
                          <a:pt x="28" y="8"/>
                        </a:lnTo>
                        <a:lnTo>
                          <a:pt x="22" y="14"/>
                        </a:lnTo>
                        <a:lnTo>
                          <a:pt x="17" y="21"/>
                        </a:lnTo>
                        <a:close/>
                      </a:path>
                    </a:pathLst>
                  </a:custGeom>
                  <a:solidFill>
                    <a:srgbClr val="CCFF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35" name="Freeform 295">
                    <a:extLst>
                      <a:ext uri="{FF2B5EF4-FFF2-40B4-BE49-F238E27FC236}">
                        <a16:creationId xmlns:a16="http://schemas.microsoft.com/office/drawing/2014/main" id="{A03F1770-8EA6-4148-BBE7-FB0F675B194F}"/>
                      </a:ext>
                    </a:extLst>
                  </p:cNvPr>
                  <p:cNvSpPr>
                    <a:spLocks noChangeAspect="1"/>
                  </p:cNvSpPr>
                  <p:nvPr/>
                </p:nvSpPr>
                <p:spPr bwMode="auto">
                  <a:xfrm>
                    <a:off x="1062" y="2632"/>
                    <a:ext cx="226" cy="248"/>
                  </a:xfrm>
                  <a:custGeom>
                    <a:avLst/>
                    <a:gdLst>
                      <a:gd name="T0" fmla="*/ 0 w 735"/>
                      <a:gd name="T1" fmla="*/ 0 h 805"/>
                      <a:gd name="T2" fmla="*/ 0 w 735"/>
                      <a:gd name="T3" fmla="*/ 0 h 805"/>
                      <a:gd name="T4" fmla="*/ 0 w 735"/>
                      <a:gd name="T5" fmla="*/ 0 h 805"/>
                      <a:gd name="T6" fmla="*/ 0 w 735"/>
                      <a:gd name="T7" fmla="*/ 0 h 805"/>
                      <a:gd name="T8" fmla="*/ 0 w 735"/>
                      <a:gd name="T9" fmla="*/ 0 h 805"/>
                      <a:gd name="T10" fmla="*/ 0 w 735"/>
                      <a:gd name="T11" fmla="*/ 0 h 805"/>
                      <a:gd name="T12" fmla="*/ 0 w 735"/>
                      <a:gd name="T13" fmla="*/ 0 h 805"/>
                      <a:gd name="T14" fmla="*/ 0 w 735"/>
                      <a:gd name="T15" fmla="*/ 0 h 805"/>
                      <a:gd name="T16" fmla="*/ 0 w 735"/>
                      <a:gd name="T17" fmla="*/ 0 h 805"/>
                      <a:gd name="T18" fmla="*/ 0 w 735"/>
                      <a:gd name="T19" fmla="*/ 0 h 805"/>
                      <a:gd name="T20" fmla="*/ 0 w 735"/>
                      <a:gd name="T21" fmla="*/ 0 h 805"/>
                      <a:gd name="T22" fmla="*/ 0 w 735"/>
                      <a:gd name="T23" fmla="*/ 0 h 805"/>
                      <a:gd name="T24" fmla="*/ 0 w 735"/>
                      <a:gd name="T25" fmla="*/ 0 h 805"/>
                      <a:gd name="T26" fmla="*/ 0 w 735"/>
                      <a:gd name="T27" fmla="*/ 0 h 805"/>
                      <a:gd name="T28" fmla="*/ 0 w 735"/>
                      <a:gd name="T29" fmla="*/ 0 h 805"/>
                      <a:gd name="T30" fmla="*/ 0 w 735"/>
                      <a:gd name="T31" fmla="*/ 0 h 805"/>
                      <a:gd name="T32" fmla="*/ 0 w 735"/>
                      <a:gd name="T33" fmla="*/ 0 h 805"/>
                      <a:gd name="T34" fmla="*/ 0 w 735"/>
                      <a:gd name="T35" fmla="*/ 0 h 805"/>
                      <a:gd name="T36" fmla="*/ 0 w 735"/>
                      <a:gd name="T37" fmla="*/ 0 h 805"/>
                      <a:gd name="T38" fmla="*/ 0 w 735"/>
                      <a:gd name="T39" fmla="*/ 0 h 805"/>
                      <a:gd name="T40" fmla="*/ 0 w 735"/>
                      <a:gd name="T41" fmla="*/ 0 h 805"/>
                      <a:gd name="T42" fmla="*/ 0 w 735"/>
                      <a:gd name="T43" fmla="*/ 0 h 805"/>
                      <a:gd name="T44" fmla="*/ 0 w 735"/>
                      <a:gd name="T45" fmla="*/ 0 h 805"/>
                      <a:gd name="T46" fmla="*/ 0 w 735"/>
                      <a:gd name="T47" fmla="*/ 0 h 805"/>
                      <a:gd name="T48" fmla="*/ 0 w 735"/>
                      <a:gd name="T49" fmla="*/ 0 h 805"/>
                      <a:gd name="T50" fmla="*/ 0 w 735"/>
                      <a:gd name="T51" fmla="*/ 0 h 805"/>
                      <a:gd name="T52" fmla="*/ 0 w 735"/>
                      <a:gd name="T53" fmla="*/ 0 h 805"/>
                      <a:gd name="T54" fmla="*/ 0 w 735"/>
                      <a:gd name="T55" fmla="*/ 0 h 805"/>
                      <a:gd name="T56" fmla="*/ 0 w 735"/>
                      <a:gd name="T57" fmla="*/ 0 h 805"/>
                      <a:gd name="T58" fmla="*/ 0 w 735"/>
                      <a:gd name="T59" fmla="*/ 0 h 805"/>
                      <a:gd name="T60" fmla="*/ 0 w 735"/>
                      <a:gd name="T61" fmla="*/ 0 h 805"/>
                      <a:gd name="T62" fmla="*/ 0 w 735"/>
                      <a:gd name="T63" fmla="*/ 0 h 805"/>
                      <a:gd name="T64" fmla="*/ 0 w 735"/>
                      <a:gd name="T65" fmla="*/ 0 h 805"/>
                      <a:gd name="T66" fmla="*/ 0 w 735"/>
                      <a:gd name="T67" fmla="*/ 0 h 805"/>
                      <a:gd name="T68" fmla="*/ 0 w 735"/>
                      <a:gd name="T69" fmla="*/ 0 h 805"/>
                      <a:gd name="T70" fmla="*/ 0 w 735"/>
                      <a:gd name="T71" fmla="*/ 0 h 805"/>
                      <a:gd name="T72" fmla="*/ 0 w 735"/>
                      <a:gd name="T73" fmla="*/ 0 h 805"/>
                      <a:gd name="T74" fmla="*/ 0 w 735"/>
                      <a:gd name="T75" fmla="*/ 0 h 805"/>
                      <a:gd name="T76" fmla="*/ 0 w 735"/>
                      <a:gd name="T77" fmla="*/ 0 h 805"/>
                      <a:gd name="T78" fmla="*/ 0 w 735"/>
                      <a:gd name="T79" fmla="*/ 0 h 805"/>
                      <a:gd name="T80" fmla="*/ 0 w 735"/>
                      <a:gd name="T81" fmla="*/ 0 h 805"/>
                      <a:gd name="T82" fmla="*/ 0 w 735"/>
                      <a:gd name="T83" fmla="*/ 0 h 805"/>
                      <a:gd name="T84" fmla="*/ 0 w 735"/>
                      <a:gd name="T85" fmla="*/ 0 h 80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35"/>
                      <a:gd name="T130" fmla="*/ 0 h 805"/>
                      <a:gd name="T131" fmla="*/ 735 w 735"/>
                      <a:gd name="T132" fmla="*/ 805 h 80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35" h="805">
                        <a:moveTo>
                          <a:pt x="17" y="21"/>
                        </a:moveTo>
                        <a:lnTo>
                          <a:pt x="17" y="21"/>
                        </a:lnTo>
                        <a:lnTo>
                          <a:pt x="12" y="47"/>
                        </a:lnTo>
                        <a:lnTo>
                          <a:pt x="9" y="70"/>
                        </a:lnTo>
                        <a:lnTo>
                          <a:pt x="5" y="92"/>
                        </a:lnTo>
                        <a:lnTo>
                          <a:pt x="3" y="112"/>
                        </a:lnTo>
                        <a:lnTo>
                          <a:pt x="1" y="129"/>
                        </a:lnTo>
                        <a:lnTo>
                          <a:pt x="0" y="148"/>
                        </a:lnTo>
                        <a:lnTo>
                          <a:pt x="0" y="165"/>
                        </a:lnTo>
                        <a:lnTo>
                          <a:pt x="0" y="183"/>
                        </a:lnTo>
                        <a:lnTo>
                          <a:pt x="0" y="201"/>
                        </a:lnTo>
                        <a:lnTo>
                          <a:pt x="1" y="219"/>
                        </a:lnTo>
                        <a:lnTo>
                          <a:pt x="2" y="237"/>
                        </a:lnTo>
                        <a:lnTo>
                          <a:pt x="4" y="257"/>
                        </a:lnTo>
                        <a:lnTo>
                          <a:pt x="5" y="279"/>
                        </a:lnTo>
                        <a:lnTo>
                          <a:pt x="7" y="303"/>
                        </a:lnTo>
                        <a:lnTo>
                          <a:pt x="9" y="330"/>
                        </a:lnTo>
                        <a:lnTo>
                          <a:pt x="11" y="358"/>
                        </a:lnTo>
                        <a:lnTo>
                          <a:pt x="12" y="386"/>
                        </a:lnTo>
                        <a:lnTo>
                          <a:pt x="12" y="411"/>
                        </a:lnTo>
                        <a:lnTo>
                          <a:pt x="11" y="435"/>
                        </a:lnTo>
                        <a:lnTo>
                          <a:pt x="10" y="454"/>
                        </a:lnTo>
                        <a:lnTo>
                          <a:pt x="7" y="472"/>
                        </a:lnTo>
                        <a:lnTo>
                          <a:pt x="6" y="488"/>
                        </a:lnTo>
                        <a:lnTo>
                          <a:pt x="4" y="503"/>
                        </a:lnTo>
                        <a:lnTo>
                          <a:pt x="4" y="515"/>
                        </a:lnTo>
                        <a:lnTo>
                          <a:pt x="4" y="527"/>
                        </a:lnTo>
                        <a:lnTo>
                          <a:pt x="5" y="537"/>
                        </a:lnTo>
                        <a:lnTo>
                          <a:pt x="7" y="547"/>
                        </a:lnTo>
                        <a:lnTo>
                          <a:pt x="13" y="556"/>
                        </a:lnTo>
                        <a:lnTo>
                          <a:pt x="18" y="566"/>
                        </a:lnTo>
                        <a:lnTo>
                          <a:pt x="27" y="575"/>
                        </a:lnTo>
                        <a:lnTo>
                          <a:pt x="38" y="586"/>
                        </a:lnTo>
                        <a:lnTo>
                          <a:pt x="52" y="596"/>
                        </a:lnTo>
                        <a:lnTo>
                          <a:pt x="69" y="608"/>
                        </a:lnTo>
                        <a:lnTo>
                          <a:pt x="93" y="621"/>
                        </a:lnTo>
                        <a:lnTo>
                          <a:pt x="123" y="636"/>
                        </a:lnTo>
                        <a:lnTo>
                          <a:pt x="156" y="652"/>
                        </a:lnTo>
                        <a:lnTo>
                          <a:pt x="193" y="668"/>
                        </a:lnTo>
                        <a:lnTo>
                          <a:pt x="233" y="685"/>
                        </a:lnTo>
                        <a:lnTo>
                          <a:pt x="274" y="702"/>
                        </a:lnTo>
                        <a:lnTo>
                          <a:pt x="316" y="719"/>
                        </a:lnTo>
                        <a:lnTo>
                          <a:pt x="359" y="734"/>
                        </a:lnTo>
                        <a:lnTo>
                          <a:pt x="401" y="750"/>
                        </a:lnTo>
                        <a:lnTo>
                          <a:pt x="441" y="764"/>
                        </a:lnTo>
                        <a:lnTo>
                          <a:pt x="479" y="776"/>
                        </a:lnTo>
                        <a:lnTo>
                          <a:pt x="515" y="787"/>
                        </a:lnTo>
                        <a:lnTo>
                          <a:pt x="546" y="794"/>
                        </a:lnTo>
                        <a:lnTo>
                          <a:pt x="573" y="801"/>
                        </a:lnTo>
                        <a:lnTo>
                          <a:pt x="595" y="804"/>
                        </a:lnTo>
                        <a:lnTo>
                          <a:pt x="629" y="805"/>
                        </a:lnTo>
                        <a:lnTo>
                          <a:pt x="659" y="803"/>
                        </a:lnTo>
                        <a:lnTo>
                          <a:pt x="684" y="796"/>
                        </a:lnTo>
                        <a:lnTo>
                          <a:pt x="704" y="786"/>
                        </a:lnTo>
                        <a:lnTo>
                          <a:pt x="718" y="772"/>
                        </a:lnTo>
                        <a:lnTo>
                          <a:pt x="729" y="755"/>
                        </a:lnTo>
                        <a:lnTo>
                          <a:pt x="734" y="734"/>
                        </a:lnTo>
                        <a:lnTo>
                          <a:pt x="735" y="709"/>
                        </a:lnTo>
                        <a:lnTo>
                          <a:pt x="734" y="695"/>
                        </a:lnTo>
                        <a:lnTo>
                          <a:pt x="734" y="677"/>
                        </a:lnTo>
                        <a:lnTo>
                          <a:pt x="733" y="658"/>
                        </a:lnTo>
                        <a:lnTo>
                          <a:pt x="732" y="636"/>
                        </a:lnTo>
                        <a:lnTo>
                          <a:pt x="732" y="613"/>
                        </a:lnTo>
                        <a:lnTo>
                          <a:pt x="731" y="589"/>
                        </a:lnTo>
                        <a:lnTo>
                          <a:pt x="730" y="565"/>
                        </a:lnTo>
                        <a:lnTo>
                          <a:pt x="729" y="539"/>
                        </a:lnTo>
                        <a:lnTo>
                          <a:pt x="728" y="514"/>
                        </a:lnTo>
                        <a:lnTo>
                          <a:pt x="727" y="489"/>
                        </a:lnTo>
                        <a:lnTo>
                          <a:pt x="725" y="465"/>
                        </a:lnTo>
                        <a:lnTo>
                          <a:pt x="724" y="441"/>
                        </a:lnTo>
                        <a:lnTo>
                          <a:pt x="722" y="420"/>
                        </a:lnTo>
                        <a:lnTo>
                          <a:pt x="721" y="400"/>
                        </a:lnTo>
                        <a:lnTo>
                          <a:pt x="718" y="382"/>
                        </a:lnTo>
                        <a:lnTo>
                          <a:pt x="716" y="366"/>
                        </a:lnTo>
                        <a:lnTo>
                          <a:pt x="715" y="352"/>
                        </a:lnTo>
                        <a:lnTo>
                          <a:pt x="715" y="336"/>
                        </a:lnTo>
                        <a:lnTo>
                          <a:pt x="716" y="319"/>
                        </a:lnTo>
                        <a:lnTo>
                          <a:pt x="717" y="301"/>
                        </a:lnTo>
                        <a:lnTo>
                          <a:pt x="719" y="285"/>
                        </a:lnTo>
                        <a:lnTo>
                          <a:pt x="721" y="267"/>
                        </a:lnTo>
                        <a:lnTo>
                          <a:pt x="721" y="249"/>
                        </a:lnTo>
                        <a:lnTo>
                          <a:pt x="718" y="232"/>
                        </a:lnTo>
                        <a:lnTo>
                          <a:pt x="715" y="216"/>
                        </a:lnTo>
                        <a:lnTo>
                          <a:pt x="709" y="201"/>
                        </a:lnTo>
                        <a:lnTo>
                          <a:pt x="701" y="187"/>
                        </a:lnTo>
                        <a:lnTo>
                          <a:pt x="688" y="176"/>
                        </a:lnTo>
                        <a:lnTo>
                          <a:pt x="672" y="165"/>
                        </a:lnTo>
                        <a:lnTo>
                          <a:pt x="651" y="158"/>
                        </a:lnTo>
                        <a:lnTo>
                          <a:pt x="626" y="152"/>
                        </a:lnTo>
                        <a:lnTo>
                          <a:pt x="595" y="150"/>
                        </a:lnTo>
                        <a:lnTo>
                          <a:pt x="562" y="149"/>
                        </a:lnTo>
                        <a:lnTo>
                          <a:pt x="531" y="147"/>
                        </a:lnTo>
                        <a:lnTo>
                          <a:pt x="502" y="144"/>
                        </a:lnTo>
                        <a:lnTo>
                          <a:pt x="475" y="141"/>
                        </a:lnTo>
                        <a:lnTo>
                          <a:pt x="449" y="137"/>
                        </a:lnTo>
                        <a:lnTo>
                          <a:pt x="425" y="131"/>
                        </a:lnTo>
                        <a:lnTo>
                          <a:pt x="401" y="126"/>
                        </a:lnTo>
                        <a:lnTo>
                          <a:pt x="379" y="121"/>
                        </a:lnTo>
                        <a:lnTo>
                          <a:pt x="357" y="115"/>
                        </a:lnTo>
                        <a:lnTo>
                          <a:pt x="335" y="107"/>
                        </a:lnTo>
                        <a:lnTo>
                          <a:pt x="314" y="100"/>
                        </a:lnTo>
                        <a:lnTo>
                          <a:pt x="294" y="93"/>
                        </a:lnTo>
                        <a:lnTo>
                          <a:pt x="273" y="85"/>
                        </a:lnTo>
                        <a:lnTo>
                          <a:pt x="252" y="77"/>
                        </a:lnTo>
                        <a:lnTo>
                          <a:pt x="231" y="69"/>
                        </a:lnTo>
                        <a:lnTo>
                          <a:pt x="209" y="60"/>
                        </a:lnTo>
                        <a:lnTo>
                          <a:pt x="188" y="52"/>
                        </a:lnTo>
                        <a:lnTo>
                          <a:pt x="168" y="43"/>
                        </a:lnTo>
                        <a:lnTo>
                          <a:pt x="150" y="36"/>
                        </a:lnTo>
                        <a:lnTo>
                          <a:pt x="133" y="29"/>
                        </a:lnTo>
                        <a:lnTo>
                          <a:pt x="119" y="21"/>
                        </a:lnTo>
                        <a:lnTo>
                          <a:pt x="104" y="16"/>
                        </a:lnTo>
                        <a:lnTo>
                          <a:pt x="91" y="11"/>
                        </a:lnTo>
                        <a:lnTo>
                          <a:pt x="80" y="6"/>
                        </a:lnTo>
                        <a:lnTo>
                          <a:pt x="69" y="2"/>
                        </a:lnTo>
                        <a:lnTo>
                          <a:pt x="60" y="1"/>
                        </a:lnTo>
                        <a:lnTo>
                          <a:pt x="50" y="0"/>
                        </a:lnTo>
                        <a:lnTo>
                          <a:pt x="43" y="1"/>
                        </a:lnTo>
                        <a:lnTo>
                          <a:pt x="36" y="4"/>
                        </a:lnTo>
                        <a:lnTo>
                          <a:pt x="28" y="8"/>
                        </a:lnTo>
                        <a:lnTo>
                          <a:pt x="22" y="14"/>
                        </a:lnTo>
                        <a:lnTo>
                          <a:pt x="17" y="21"/>
                        </a:lnTo>
                      </a:path>
                    </a:pathLst>
                  </a:custGeom>
                  <a:noFill/>
                  <a:ln w="0" cap="sq">
                    <a:solidFill>
                      <a:srgbClr val="00FF66"/>
                    </a:solidFill>
                    <a:prstDash val="solid"/>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36" name="Freeform 296">
                    <a:extLst>
                      <a:ext uri="{FF2B5EF4-FFF2-40B4-BE49-F238E27FC236}">
                        <a16:creationId xmlns:a16="http://schemas.microsoft.com/office/drawing/2014/main" id="{25CDB3DD-7D17-424E-876D-8C57EFE94ADF}"/>
                      </a:ext>
                    </a:extLst>
                  </p:cNvPr>
                  <p:cNvSpPr>
                    <a:spLocks noChangeAspect="1"/>
                  </p:cNvSpPr>
                  <p:nvPr/>
                </p:nvSpPr>
                <p:spPr bwMode="auto">
                  <a:xfrm>
                    <a:off x="748" y="2788"/>
                    <a:ext cx="66" cy="169"/>
                  </a:xfrm>
                  <a:custGeom>
                    <a:avLst/>
                    <a:gdLst>
                      <a:gd name="T0" fmla="*/ 0 w 213"/>
                      <a:gd name="T1" fmla="*/ 0 h 550"/>
                      <a:gd name="T2" fmla="*/ 0 w 213"/>
                      <a:gd name="T3" fmla="*/ 0 h 550"/>
                      <a:gd name="T4" fmla="*/ 0 w 213"/>
                      <a:gd name="T5" fmla="*/ 0 h 550"/>
                      <a:gd name="T6" fmla="*/ 0 w 213"/>
                      <a:gd name="T7" fmla="*/ 0 h 550"/>
                      <a:gd name="T8" fmla="*/ 0 w 213"/>
                      <a:gd name="T9" fmla="*/ 0 h 550"/>
                      <a:gd name="T10" fmla="*/ 0 w 213"/>
                      <a:gd name="T11" fmla="*/ 0 h 550"/>
                      <a:gd name="T12" fmla="*/ 0 w 213"/>
                      <a:gd name="T13" fmla="*/ 0 h 550"/>
                      <a:gd name="T14" fmla="*/ 0 w 213"/>
                      <a:gd name="T15" fmla="*/ 0 h 550"/>
                      <a:gd name="T16" fmla="*/ 0 w 213"/>
                      <a:gd name="T17" fmla="*/ 0 h 550"/>
                      <a:gd name="T18" fmla="*/ 0 w 213"/>
                      <a:gd name="T19" fmla="*/ 0 h 550"/>
                      <a:gd name="T20" fmla="*/ 0 w 213"/>
                      <a:gd name="T21" fmla="*/ 0 h 550"/>
                      <a:gd name="T22" fmla="*/ 0 w 213"/>
                      <a:gd name="T23" fmla="*/ 0 h 550"/>
                      <a:gd name="T24" fmla="*/ 0 w 213"/>
                      <a:gd name="T25" fmla="*/ 0 h 550"/>
                      <a:gd name="T26" fmla="*/ 0 w 213"/>
                      <a:gd name="T27" fmla="*/ 0 h 550"/>
                      <a:gd name="T28" fmla="*/ 0 w 213"/>
                      <a:gd name="T29" fmla="*/ 0 h 550"/>
                      <a:gd name="T30" fmla="*/ 0 w 213"/>
                      <a:gd name="T31" fmla="*/ 0 h 550"/>
                      <a:gd name="T32" fmla="*/ 0 w 213"/>
                      <a:gd name="T33" fmla="*/ 0 h 550"/>
                      <a:gd name="T34" fmla="*/ 0 w 213"/>
                      <a:gd name="T35" fmla="*/ 0 h 550"/>
                      <a:gd name="T36" fmla="*/ 0 w 213"/>
                      <a:gd name="T37" fmla="*/ 0 h 550"/>
                      <a:gd name="T38" fmla="*/ 0 w 213"/>
                      <a:gd name="T39" fmla="*/ 0 h 550"/>
                      <a:gd name="T40" fmla="*/ 0 w 213"/>
                      <a:gd name="T41" fmla="*/ 0 h 550"/>
                      <a:gd name="T42" fmla="*/ 0 w 213"/>
                      <a:gd name="T43" fmla="*/ 0 h 550"/>
                      <a:gd name="T44" fmla="*/ 0 w 213"/>
                      <a:gd name="T45" fmla="*/ 0 h 550"/>
                      <a:gd name="T46" fmla="*/ 0 w 213"/>
                      <a:gd name="T47" fmla="*/ 0 h 550"/>
                      <a:gd name="T48" fmla="*/ 0 w 213"/>
                      <a:gd name="T49" fmla="*/ 0 h 550"/>
                      <a:gd name="T50" fmla="*/ 0 w 213"/>
                      <a:gd name="T51" fmla="*/ 0 h 550"/>
                      <a:gd name="T52" fmla="*/ 0 w 213"/>
                      <a:gd name="T53" fmla="*/ 0 h 550"/>
                      <a:gd name="T54" fmla="*/ 0 w 213"/>
                      <a:gd name="T55" fmla="*/ 0 h 550"/>
                      <a:gd name="T56" fmla="*/ 0 w 213"/>
                      <a:gd name="T57" fmla="*/ 0 h 550"/>
                      <a:gd name="T58" fmla="*/ 0 w 213"/>
                      <a:gd name="T59" fmla="*/ 0 h 550"/>
                      <a:gd name="T60" fmla="*/ 0 w 213"/>
                      <a:gd name="T61" fmla="*/ 0 h 550"/>
                      <a:gd name="T62" fmla="*/ 0 w 213"/>
                      <a:gd name="T63" fmla="*/ 0 h 550"/>
                      <a:gd name="T64" fmla="*/ 0 w 213"/>
                      <a:gd name="T65" fmla="*/ 0 h 550"/>
                      <a:gd name="T66" fmla="*/ 0 w 213"/>
                      <a:gd name="T67" fmla="*/ 0 h 550"/>
                      <a:gd name="T68" fmla="*/ 0 w 213"/>
                      <a:gd name="T69" fmla="*/ 0 h 550"/>
                      <a:gd name="T70" fmla="*/ 0 w 213"/>
                      <a:gd name="T71" fmla="*/ 0 h 550"/>
                      <a:gd name="T72" fmla="*/ 0 w 213"/>
                      <a:gd name="T73" fmla="*/ 0 h 550"/>
                      <a:gd name="T74" fmla="*/ 0 w 213"/>
                      <a:gd name="T75" fmla="*/ 0 h 550"/>
                      <a:gd name="T76" fmla="*/ 0 w 213"/>
                      <a:gd name="T77" fmla="*/ 0 h 550"/>
                      <a:gd name="T78" fmla="*/ 0 w 213"/>
                      <a:gd name="T79" fmla="*/ 0 h 550"/>
                      <a:gd name="T80" fmla="*/ 0 w 213"/>
                      <a:gd name="T81" fmla="*/ 0 h 550"/>
                      <a:gd name="T82" fmla="*/ 0 w 213"/>
                      <a:gd name="T83" fmla="*/ 0 h 550"/>
                      <a:gd name="T84" fmla="*/ 0 w 213"/>
                      <a:gd name="T85" fmla="*/ 0 h 550"/>
                      <a:gd name="T86" fmla="*/ 0 w 213"/>
                      <a:gd name="T87" fmla="*/ 0 h 550"/>
                      <a:gd name="T88" fmla="*/ 0 w 213"/>
                      <a:gd name="T89" fmla="*/ 0 h 550"/>
                      <a:gd name="T90" fmla="*/ 0 w 213"/>
                      <a:gd name="T91" fmla="*/ 0 h 550"/>
                      <a:gd name="T92" fmla="*/ 0 w 213"/>
                      <a:gd name="T93" fmla="*/ 0 h 550"/>
                      <a:gd name="T94" fmla="*/ 0 w 213"/>
                      <a:gd name="T95" fmla="*/ 0 h 55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13"/>
                      <a:gd name="T145" fmla="*/ 0 h 550"/>
                      <a:gd name="T146" fmla="*/ 213 w 213"/>
                      <a:gd name="T147" fmla="*/ 550 h 55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13" h="550">
                        <a:moveTo>
                          <a:pt x="155" y="0"/>
                        </a:moveTo>
                        <a:lnTo>
                          <a:pt x="137" y="7"/>
                        </a:lnTo>
                        <a:lnTo>
                          <a:pt x="119" y="12"/>
                        </a:lnTo>
                        <a:lnTo>
                          <a:pt x="103" y="16"/>
                        </a:lnTo>
                        <a:lnTo>
                          <a:pt x="87" y="17"/>
                        </a:lnTo>
                        <a:lnTo>
                          <a:pt x="72" y="17"/>
                        </a:lnTo>
                        <a:lnTo>
                          <a:pt x="59" y="15"/>
                        </a:lnTo>
                        <a:lnTo>
                          <a:pt x="47" y="13"/>
                        </a:lnTo>
                        <a:lnTo>
                          <a:pt x="36" y="11"/>
                        </a:lnTo>
                        <a:lnTo>
                          <a:pt x="26" y="10"/>
                        </a:lnTo>
                        <a:lnTo>
                          <a:pt x="18" y="10"/>
                        </a:lnTo>
                        <a:lnTo>
                          <a:pt x="11" y="11"/>
                        </a:lnTo>
                        <a:lnTo>
                          <a:pt x="6" y="13"/>
                        </a:lnTo>
                        <a:lnTo>
                          <a:pt x="2" y="19"/>
                        </a:lnTo>
                        <a:lnTo>
                          <a:pt x="0" y="27"/>
                        </a:lnTo>
                        <a:lnTo>
                          <a:pt x="0" y="38"/>
                        </a:lnTo>
                        <a:lnTo>
                          <a:pt x="2" y="52"/>
                        </a:lnTo>
                        <a:lnTo>
                          <a:pt x="8" y="81"/>
                        </a:lnTo>
                        <a:lnTo>
                          <a:pt x="15" y="99"/>
                        </a:lnTo>
                        <a:lnTo>
                          <a:pt x="22" y="112"/>
                        </a:lnTo>
                        <a:lnTo>
                          <a:pt x="31" y="120"/>
                        </a:lnTo>
                        <a:lnTo>
                          <a:pt x="41" y="128"/>
                        </a:lnTo>
                        <a:lnTo>
                          <a:pt x="50" y="135"/>
                        </a:lnTo>
                        <a:lnTo>
                          <a:pt x="62" y="146"/>
                        </a:lnTo>
                        <a:lnTo>
                          <a:pt x="73" y="162"/>
                        </a:lnTo>
                        <a:lnTo>
                          <a:pt x="86" y="180"/>
                        </a:lnTo>
                        <a:lnTo>
                          <a:pt x="97" y="193"/>
                        </a:lnTo>
                        <a:lnTo>
                          <a:pt x="109" y="203"/>
                        </a:lnTo>
                        <a:lnTo>
                          <a:pt x="118" y="213"/>
                        </a:lnTo>
                        <a:lnTo>
                          <a:pt x="126" y="223"/>
                        </a:lnTo>
                        <a:lnTo>
                          <a:pt x="130" y="235"/>
                        </a:lnTo>
                        <a:lnTo>
                          <a:pt x="129" y="250"/>
                        </a:lnTo>
                        <a:lnTo>
                          <a:pt x="123" y="271"/>
                        </a:lnTo>
                        <a:lnTo>
                          <a:pt x="112" y="291"/>
                        </a:lnTo>
                        <a:lnTo>
                          <a:pt x="99" y="303"/>
                        </a:lnTo>
                        <a:lnTo>
                          <a:pt x="87" y="311"/>
                        </a:lnTo>
                        <a:lnTo>
                          <a:pt x="74" y="318"/>
                        </a:lnTo>
                        <a:lnTo>
                          <a:pt x="64" y="325"/>
                        </a:lnTo>
                        <a:lnTo>
                          <a:pt x="56" y="338"/>
                        </a:lnTo>
                        <a:lnTo>
                          <a:pt x="53" y="357"/>
                        </a:lnTo>
                        <a:lnTo>
                          <a:pt x="55" y="389"/>
                        </a:lnTo>
                        <a:lnTo>
                          <a:pt x="58" y="407"/>
                        </a:lnTo>
                        <a:lnTo>
                          <a:pt x="60" y="425"/>
                        </a:lnTo>
                        <a:lnTo>
                          <a:pt x="61" y="442"/>
                        </a:lnTo>
                        <a:lnTo>
                          <a:pt x="61" y="458"/>
                        </a:lnTo>
                        <a:lnTo>
                          <a:pt x="62" y="474"/>
                        </a:lnTo>
                        <a:lnTo>
                          <a:pt x="63" y="488"/>
                        </a:lnTo>
                        <a:lnTo>
                          <a:pt x="63" y="501"/>
                        </a:lnTo>
                        <a:lnTo>
                          <a:pt x="64" y="513"/>
                        </a:lnTo>
                        <a:lnTo>
                          <a:pt x="65" y="523"/>
                        </a:lnTo>
                        <a:lnTo>
                          <a:pt x="67" y="533"/>
                        </a:lnTo>
                        <a:lnTo>
                          <a:pt x="69" y="540"/>
                        </a:lnTo>
                        <a:lnTo>
                          <a:pt x="73" y="545"/>
                        </a:lnTo>
                        <a:lnTo>
                          <a:pt x="77" y="549"/>
                        </a:lnTo>
                        <a:lnTo>
                          <a:pt x="83" y="550"/>
                        </a:lnTo>
                        <a:lnTo>
                          <a:pt x="89" y="550"/>
                        </a:lnTo>
                        <a:lnTo>
                          <a:pt x="97" y="547"/>
                        </a:lnTo>
                        <a:lnTo>
                          <a:pt x="115" y="540"/>
                        </a:lnTo>
                        <a:lnTo>
                          <a:pt x="133" y="533"/>
                        </a:lnTo>
                        <a:lnTo>
                          <a:pt x="149" y="525"/>
                        </a:lnTo>
                        <a:lnTo>
                          <a:pt x="162" y="517"/>
                        </a:lnTo>
                        <a:lnTo>
                          <a:pt x="174" y="507"/>
                        </a:lnTo>
                        <a:lnTo>
                          <a:pt x="182" y="495"/>
                        </a:lnTo>
                        <a:lnTo>
                          <a:pt x="188" y="480"/>
                        </a:lnTo>
                        <a:lnTo>
                          <a:pt x="188" y="462"/>
                        </a:lnTo>
                        <a:lnTo>
                          <a:pt x="184" y="445"/>
                        </a:lnTo>
                        <a:lnTo>
                          <a:pt x="180" y="431"/>
                        </a:lnTo>
                        <a:lnTo>
                          <a:pt x="175" y="419"/>
                        </a:lnTo>
                        <a:lnTo>
                          <a:pt x="171" y="407"/>
                        </a:lnTo>
                        <a:lnTo>
                          <a:pt x="168" y="395"/>
                        </a:lnTo>
                        <a:lnTo>
                          <a:pt x="167" y="379"/>
                        </a:lnTo>
                        <a:lnTo>
                          <a:pt x="169" y="361"/>
                        </a:lnTo>
                        <a:lnTo>
                          <a:pt x="175" y="336"/>
                        </a:lnTo>
                        <a:lnTo>
                          <a:pt x="184" y="312"/>
                        </a:lnTo>
                        <a:lnTo>
                          <a:pt x="194" y="293"/>
                        </a:lnTo>
                        <a:lnTo>
                          <a:pt x="202" y="279"/>
                        </a:lnTo>
                        <a:lnTo>
                          <a:pt x="209" y="267"/>
                        </a:lnTo>
                        <a:lnTo>
                          <a:pt x="212" y="255"/>
                        </a:lnTo>
                        <a:lnTo>
                          <a:pt x="213" y="240"/>
                        </a:lnTo>
                        <a:lnTo>
                          <a:pt x="209" y="222"/>
                        </a:lnTo>
                        <a:lnTo>
                          <a:pt x="199" y="198"/>
                        </a:lnTo>
                        <a:lnTo>
                          <a:pt x="194" y="183"/>
                        </a:lnTo>
                        <a:lnTo>
                          <a:pt x="189" y="168"/>
                        </a:lnTo>
                        <a:lnTo>
                          <a:pt x="183" y="152"/>
                        </a:lnTo>
                        <a:lnTo>
                          <a:pt x="179" y="135"/>
                        </a:lnTo>
                        <a:lnTo>
                          <a:pt x="175" y="118"/>
                        </a:lnTo>
                        <a:lnTo>
                          <a:pt x="172" y="103"/>
                        </a:lnTo>
                        <a:lnTo>
                          <a:pt x="169" y="86"/>
                        </a:lnTo>
                        <a:lnTo>
                          <a:pt x="166" y="70"/>
                        </a:lnTo>
                        <a:lnTo>
                          <a:pt x="163" y="56"/>
                        </a:lnTo>
                        <a:lnTo>
                          <a:pt x="161" y="43"/>
                        </a:lnTo>
                        <a:lnTo>
                          <a:pt x="159" y="30"/>
                        </a:lnTo>
                        <a:lnTo>
                          <a:pt x="157" y="20"/>
                        </a:lnTo>
                        <a:lnTo>
                          <a:pt x="156" y="11"/>
                        </a:lnTo>
                        <a:lnTo>
                          <a:pt x="156" y="5"/>
                        </a:lnTo>
                        <a:lnTo>
                          <a:pt x="155" y="1"/>
                        </a:lnTo>
                        <a:lnTo>
                          <a:pt x="155" y="0"/>
                        </a:lnTo>
                        <a:close/>
                      </a:path>
                    </a:pathLst>
                  </a:custGeom>
                  <a:solidFill>
                    <a:srgbClr val="FAB0B3"/>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37" name="Freeform 297">
                    <a:extLst>
                      <a:ext uri="{FF2B5EF4-FFF2-40B4-BE49-F238E27FC236}">
                        <a16:creationId xmlns:a16="http://schemas.microsoft.com/office/drawing/2014/main" id="{9BDB1CDB-BA0E-45B8-95F1-54AE60DF7E5F}"/>
                      </a:ext>
                    </a:extLst>
                  </p:cNvPr>
                  <p:cNvSpPr>
                    <a:spLocks noChangeAspect="1"/>
                  </p:cNvSpPr>
                  <p:nvPr/>
                </p:nvSpPr>
                <p:spPr bwMode="auto">
                  <a:xfrm>
                    <a:off x="664" y="2742"/>
                    <a:ext cx="169" cy="184"/>
                  </a:xfrm>
                  <a:custGeom>
                    <a:avLst/>
                    <a:gdLst>
                      <a:gd name="T0" fmla="*/ 0 w 549"/>
                      <a:gd name="T1" fmla="*/ 0 h 597"/>
                      <a:gd name="T2" fmla="*/ 0 w 549"/>
                      <a:gd name="T3" fmla="*/ 0 h 597"/>
                      <a:gd name="T4" fmla="*/ 0 w 549"/>
                      <a:gd name="T5" fmla="*/ 0 h 597"/>
                      <a:gd name="T6" fmla="*/ 0 w 549"/>
                      <a:gd name="T7" fmla="*/ 0 h 597"/>
                      <a:gd name="T8" fmla="*/ 0 w 549"/>
                      <a:gd name="T9" fmla="*/ 0 h 597"/>
                      <a:gd name="T10" fmla="*/ 0 w 549"/>
                      <a:gd name="T11" fmla="*/ 0 h 597"/>
                      <a:gd name="T12" fmla="*/ 0 w 549"/>
                      <a:gd name="T13" fmla="*/ 0 h 597"/>
                      <a:gd name="T14" fmla="*/ 0 w 549"/>
                      <a:gd name="T15" fmla="*/ 0 h 597"/>
                      <a:gd name="T16" fmla="*/ 0 w 549"/>
                      <a:gd name="T17" fmla="*/ 0 h 597"/>
                      <a:gd name="T18" fmla="*/ 0 w 549"/>
                      <a:gd name="T19" fmla="*/ 0 h 597"/>
                      <a:gd name="T20" fmla="*/ 0 w 549"/>
                      <a:gd name="T21" fmla="*/ 0 h 597"/>
                      <a:gd name="T22" fmla="*/ 0 w 549"/>
                      <a:gd name="T23" fmla="*/ 0 h 597"/>
                      <a:gd name="T24" fmla="*/ 0 w 549"/>
                      <a:gd name="T25" fmla="*/ 0 h 597"/>
                      <a:gd name="T26" fmla="*/ 0 w 549"/>
                      <a:gd name="T27" fmla="*/ 0 h 597"/>
                      <a:gd name="T28" fmla="*/ 0 w 549"/>
                      <a:gd name="T29" fmla="*/ 0 h 597"/>
                      <a:gd name="T30" fmla="*/ 0 w 549"/>
                      <a:gd name="T31" fmla="*/ 0 h 597"/>
                      <a:gd name="T32" fmla="*/ 0 w 549"/>
                      <a:gd name="T33" fmla="*/ 0 h 597"/>
                      <a:gd name="T34" fmla="*/ 0 w 549"/>
                      <a:gd name="T35" fmla="*/ 0 h 597"/>
                      <a:gd name="T36" fmla="*/ 0 w 549"/>
                      <a:gd name="T37" fmla="*/ 0 h 597"/>
                      <a:gd name="T38" fmla="*/ 0 w 549"/>
                      <a:gd name="T39" fmla="*/ 0 h 597"/>
                      <a:gd name="T40" fmla="*/ 0 w 549"/>
                      <a:gd name="T41" fmla="*/ 0 h 597"/>
                      <a:gd name="T42" fmla="*/ 0 w 549"/>
                      <a:gd name="T43" fmla="*/ 0 h 597"/>
                      <a:gd name="T44" fmla="*/ 0 w 549"/>
                      <a:gd name="T45" fmla="*/ 0 h 597"/>
                      <a:gd name="T46" fmla="*/ 0 w 549"/>
                      <a:gd name="T47" fmla="*/ 0 h 597"/>
                      <a:gd name="T48" fmla="*/ 0 w 549"/>
                      <a:gd name="T49" fmla="*/ 0 h 597"/>
                      <a:gd name="T50" fmla="*/ 0 w 549"/>
                      <a:gd name="T51" fmla="*/ 0 h 597"/>
                      <a:gd name="T52" fmla="*/ 0 w 549"/>
                      <a:gd name="T53" fmla="*/ 0 h 597"/>
                      <a:gd name="T54" fmla="*/ 0 w 549"/>
                      <a:gd name="T55" fmla="*/ 0 h 597"/>
                      <a:gd name="T56" fmla="*/ 0 w 549"/>
                      <a:gd name="T57" fmla="*/ 0 h 597"/>
                      <a:gd name="T58" fmla="*/ 0 w 549"/>
                      <a:gd name="T59" fmla="*/ 0 h 597"/>
                      <a:gd name="T60" fmla="*/ 0 w 549"/>
                      <a:gd name="T61" fmla="*/ 0 h 597"/>
                      <a:gd name="T62" fmla="*/ 0 w 549"/>
                      <a:gd name="T63" fmla="*/ 0 h 597"/>
                      <a:gd name="T64" fmla="*/ 0 w 549"/>
                      <a:gd name="T65" fmla="*/ 0 h 597"/>
                      <a:gd name="T66" fmla="*/ 0 w 549"/>
                      <a:gd name="T67" fmla="*/ 0 h 597"/>
                      <a:gd name="T68" fmla="*/ 0 w 549"/>
                      <a:gd name="T69" fmla="*/ 0 h 597"/>
                      <a:gd name="T70" fmla="*/ 0 w 549"/>
                      <a:gd name="T71" fmla="*/ 0 h 597"/>
                      <a:gd name="T72" fmla="*/ 0 w 549"/>
                      <a:gd name="T73" fmla="*/ 0 h 597"/>
                      <a:gd name="T74" fmla="*/ 0 w 549"/>
                      <a:gd name="T75" fmla="*/ 0 h 597"/>
                      <a:gd name="T76" fmla="*/ 0 w 549"/>
                      <a:gd name="T77" fmla="*/ 0 h 597"/>
                      <a:gd name="T78" fmla="*/ 0 w 549"/>
                      <a:gd name="T79" fmla="*/ 0 h 597"/>
                      <a:gd name="T80" fmla="*/ 0 w 549"/>
                      <a:gd name="T81" fmla="*/ 0 h 597"/>
                      <a:gd name="T82" fmla="*/ 0 w 549"/>
                      <a:gd name="T83" fmla="*/ 0 h 597"/>
                      <a:gd name="T84" fmla="*/ 0 w 549"/>
                      <a:gd name="T85" fmla="*/ 0 h 597"/>
                      <a:gd name="T86" fmla="*/ 0 w 549"/>
                      <a:gd name="T87" fmla="*/ 0 h 597"/>
                      <a:gd name="T88" fmla="*/ 0 w 549"/>
                      <a:gd name="T89" fmla="*/ 0 h 597"/>
                      <a:gd name="T90" fmla="*/ 0 w 549"/>
                      <a:gd name="T91" fmla="*/ 0 h 597"/>
                      <a:gd name="T92" fmla="*/ 0 w 549"/>
                      <a:gd name="T93" fmla="*/ 0 h 597"/>
                      <a:gd name="T94" fmla="*/ 0 w 549"/>
                      <a:gd name="T95" fmla="*/ 0 h 5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49"/>
                      <a:gd name="T145" fmla="*/ 0 h 597"/>
                      <a:gd name="T146" fmla="*/ 549 w 549"/>
                      <a:gd name="T147" fmla="*/ 597 h 5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49" h="597">
                        <a:moveTo>
                          <a:pt x="463" y="0"/>
                        </a:moveTo>
                        <a:lnTo>
                          <a:pt x="485" y="9"/>
                        </a:lnTo>
                        <a:lnTo>
                          <a:pt x="506" y="15"/>
                        </a:lnTo>
                        <a:lnTo>
                          <a:pt x="523" y="19"/>
                        </a:lnTo>
                        <a:lnTo>
                          <a:pt x="538" y="22"/>
                        </a:lnTo>
                        <a:lnTo>
                          <a:pt x="547" y="28"/>
                        </a:lnTo>
                        <a:lnTo>
                          <a:pt x="549" y="37"/>
                        </a:lnTo>
                        <a:lnTo>
                          <a:pt x="542" y="51"/>
                        </a:lnTo>
                        <a:lnTo>
                          <a:pt x="526" y="72"/>
                        </a:lnTo>
                        <a:lnTo>
                          <a:pt x="507" y="93"/>
                        </a:lnTo>
                        <a:lnTo>
                          <a:pt x="493" y="108"/>
                        </a:lnTo>
                        <a:lnTo>
                          <a:pt x="483" y="116"/>
                        </a:lnTo>
                        <a:lnTo>
                          <a:pt x="472" y="123"/>
                        </a:lnTo>
                        <a:lnTo>
                          <a:pt x="460" y="128"/>
                        </a:lnTo>
                        <a:lnTo>
                          <a:pt x="444" y="135"/>
                        </a:lnTo>
                        <a:lnTo>
                          <a:pt x="422" y="146"/>
                        </a:lnTo>
                        <a:lnTo>
                          <a:pt x="391" y="162"/>
                        </a:lnTo>
                        <a:lnTo>
                          <a:pt x="359" y="178"/>
                        </a:lnTo>
                        <a:lnTo>
                          <a:pt x="334" y="186"/>
                        </a:lnTo>
                        <a:lnTo>
                          <a:pt x="314" y="190"/>
                        </a:lnTo>
                        <a:lnTo>
                          <a:pt x="299" y="192"/>
                        </a:lnTo>
                        <a:lnTo>
                          <a:pt x="291" y="197"/>
                        </a:lnTo>
                        <a:lnTo>
                          <a:pt x="287" y="209"/>
                        </a:lnTo>
                        <a:lnTo>
                          <a:pt x="288" y="229"/>
                        </a:lnTo>
                        <a:lnTo>
                          <a:pt x="292" y="262"/>
                        </a:lnTo>
                        <a:lnTo>
                          <a:pt x="296" y="281"/>
                        </a:lnTo>
                        <a:lnTo>
                          <a:pt x="301" y="298"/>
                        </a:lnTo>
                        <a:lnTo>
                          <a:pt x="306" y="313"/>
                        </a:lnTo>
                        <a:lnTo>
                          <a:pt x="312" y="327"/>
                        </a:lnTo>
                        <a:lnTo>
                          <a:pt x="318" y="339"/>
                        </a:lnTo>
                        <a:lnTo>
                          <a:pt x="323" y="350"/>
                        </a:lnTo>
                        <a:lnTo>
                          <a:pt x="328" y="360"/>
                        </a:lnTo>
                        <a:lnTo>
                          <a:pt x="332" y="370"/>
                        </a:lnTo>
                        <a:lnTo>
                          <a:pt x="334" y="380"/>
                        </a:lnTo>
                        <a:lnTo>
                          <a:pt x="334" y="389"/>
                        </a:lnTo>
                        <a:lnTo>
                          <a:pt x="333" y="398"/>
                        </a:lnTo>
                        <a:lnTo>
                          <a:pt x="327" y="409"/>
                        </a:lnTo>
                        <a:lnTo>
                          <a:pt x="321" y="419"/>
                        </a:lnTo>
                        <a:lnTo>
                          <a:pt x="311" y="432"/>
                        </a:lnTo>
                        <a:lnTo>
                          <a:pt x="296" y="446"/>
                        </a:lnTo>
                        <a:lnTo>
                          <a:pt x="278" y="460"/>
                        </a:lnTo>
                        <a:lnTo>
                          <a:pt x="258" y="476"/>
                        </a:lnTo>
                        <a:lnTo>
                          <a:pt x="240" y="493"/>
                        </a:lnTo>
                        <a:lnTo>
                          <a:pt x="224" y="509"/>
                        </a:lnTo>
                        <a:lnTo>
                          <a:pt x="208" y="525"/>
                        </a:lnTo>
                        <a:lnTo>
                          <a:pt x="193" y="540"/>
                        </a:lnTo>
                        <a:lnTo>
                          <a:pt x="180" y="554"/>
                        </a:lnTo>
                        <a:lnTo>
                          <a:pt x="167" y="566"/>
                        </a:lnTo>
                        <a:lnTo>
                          <a:pt x="155" y="578"/>
                        </a:lnTo>
                        <a:lnTo>
                          <a:pt x="144" y="586"/>
                        </a:lnTo>
                        <a:lnTo>
                          <a:pt x="133" y="592"/>
                        </a:lnTo>
                        <a:lnTo>
                          <a:pt x="124" y="597"/>
                        </a:lnTo>
                        <a:lnTo>
                          <a:pt x="116" y="597"/>
                        </a:lnTo>
                        <a:lnTo>
                          <a:pt x="107" y="595"/>
                        </a:lnTo>
                        <a:lnTo>
                          <a:pt x="99" y="588"/>
                        </a:lnTo>
                        <a:lnTo>
                          <a:pt x="93" y="578"/>
                        </a:lnTo>
                        <a:lnTo>
                          <a:pt x="85" y="563"/>
                        </a:lnTo>
                        <a:lnTo>
                          <a:pt x="78" y="545"/>
                        </a:lnTo>
                        <a:lnTo>
                          <a:pt x="70" y="525"/>
                        </a:lnTo>
                        <a:lnTo>
                          <a:pt x="62" y="505"/>
                        </a:lnTo>
                        <a:lnTo>
                          <a:pt x="54" y="483"/>
                        </a:lnTo>
                        <a:lnTo>
                          <a:pt x="45" y="460"/>
                        </a:lnTo>
                        <a:lnTo>
                          <a:pt x="37" y="436"/>
                        </a:lnTo>
                        <a:lnTo>
                          <a:pt x="29" y="412"/>
                        </a:lnTo>
                        <a:lnTo>
                          <a:pt x="21" y="387"/>
                        </a:lnTo>
                        <a:lnTo>
                          <a:pt x="15" y="363"/>
                        </a:lnTo>
                        <a:lnTo>
                          <a:pt x="10" y="339"/>
                        </a:lnTo>
                        <a:lnTo>
                          <a:pt x="4" y="315"/>
                        </a:lnTo>
                        <a:lnTo>
                          <a:pt x="2" y="290"/>
                        </a:lnTo>
                        <a:lnTo>
                          <a:pt x="0" y="268"/>
                        </a:lnTo>
                        <a:lnTo>
                          <a:pt x="1" y="246"/>
                        </a:lnTo>
                        <a:lnTo>
                          <a:pt x="3" y="226"/>
                        </a:lnTo>
                        <a:lnTo>
                          <a:pt x="9" y="208"/>
                        </a:lnTo>
                        <a:lnTo>
                          <a:pt x="21" y="174"/>
                        </a:lnTo>
                        <a:lnTo>
                          <a:pt x="35" y="147"/>
                        </a:lnTo>
                        <a:lnTo>
                          <a:pt x="50" y="123"/>
                        </a:lnTo>
                        <a:lnTo>
                          <a:pt x="66" y="102"/>
                        </a:lnTo>
                        <a:lnTo>
                          <a:pt x="86" y="84"/>
                        </a:lnTo>
                        <a:lnTo>
                          <a:pt x="110" y="68"/>
                        </a:lnTo>
                        <a:lnTo>
                          <a:pt x="138" y="54"/>
                        </a:lnTo>
                        <a:lnTo>
                          <a:pt x="171" y="41"/>
                        </a:lnTo>
                        <a:lnTo>
                          <a:pt x="190" y="35"/>
                        </a:lnTo>
                        <a:lnTo>
                          <a:pt x="211" y="29"/>
                        </a:lnTo>
                        <a:lnTo>
                          <a:pt x="233" y="24"/>
                        </a:lnTo>
                        <a:lnTo>
                          <a:pt x="257" y="20"/>
                        </a:lnTo>
                        <a:lnTo>
                          <a:pt x="281" y="16"/>
                        </a:lnTo>
                        <a:lnTo>
                          <a:pt x="305" y="13"/>
                        </a:lnTo>
                        <a:lnTo>
                          <a:pt x="329" y="9"/>
                        </a:lnTo>
                        <a:lnTo>
                          <a:pt x="353" y="7"/>
                        </a:lnTo>
                        <a:lnTo>
                          <a:pt x="375" y="5"/>
                        </a:lnTo>
                        <a:lnTo>
                          <a:pt x="396" y="3"/>
                        </a:lnTo>
                        <a:lnTo>
                          <a:pt x="414" y="2"/>
                        </a:lnTo>
                        <a:lnTo>
                          <a:pt x="430" y="1"/>
                        </a:lnTo>
                        <a:lnTo>
                          <a:pt x="444" y="1"/>
                        </a:lnTo>
                        <a:lnTo>
                          <a:pt x="454" y="0"/>
                        </a:lnTo>
                        <a:lnTo>
                          <a:pt x="461" y="0"/>
                        </a:lnTo>
                        <a:lnTo>
                          <a:pt x="463" y="0"/>
                        </a:lnTo>
                        <a:close/>
                      </a:path>
                    </a:pathLst>
                  </a:custGeom>
                  <a:solidFill>
                    <a:srgbClr val="CC99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38" name="Freeform 298">
                    <a:extLst>
                      <a:ext uri="{FF2B5EF4-FFF2-40B4-BE49-F238E27FC236}">
                        <a16:creationId xmlns:a16="http://schemas.microsoft.com/office/drawing/2014/main" id="{1587694E-8F62-4F55-9DE9-55F5D7CD7B95}"/>
                      </a:ext>
                    </a:extLst>
                  </p:cNvPr>
                  <p:cNvSpPr>
                    <a:spLocks noChangeAspect="1"/>
                  </p:cNvSpPr>
                  <p:nvPr/>
                </p:nvSpPr>
                <p:spPr bwMode="auto">
                  <a:xfrm>
                    <a:off x="614" y="2995"/>
                    <a:ext cx="616" cy="386"/>
                  </a:xfrm>
                  <a:custGeom>
                    <a:avLst/>
                    <a:gdLst>
                      <a:gd name="T0" fmla="*/ 0 w 1999"/>
                      <a:gd name="T1" fmla="*/ 0 h 1255"/>
                      <a:gd name="T2" fmla="*/ 0 w 1999"/>
                      <a:gd name="T3" fmla="*/ 0 h 1255"/>
                      <a:gd name="T4" fmla="*/ 0 w 1999"/>
                      <a:gd name="T5" fmla="*/ 0 h 1255"/>
                      <a:gd name="T6" fmla="*/ 0 w 1999"/>
                      <a:gd name="T7" fmla="*/ 0 h 1255"/>
                      <a:gd name="T8" fmla="*/ 0 w 1999"/>
                      <a:gd name="T9" fmla="*/ 0 h 1255"/>
                      <a:gd name="T10" fmla="*/ 0 w 1999"/>
                      <a:gd name="T11" fmla="*/ 0 h 1255"/>
                      <a:gd name="T12" fmla="*/ 0 w 1999"/>
                      <a:gd name="T13" fmla="*/ 0 h 1255"/>
                      <a:gd name="T14" fmla="*/ 0 w 1999"/>
                      <a:gd name="T15" fmla="*/ 0 h 1255"/>
                      <a:gd name="T16" fmla="*/ 0 w 1999"/>
                      <a:gd name="T17" fmla="*/ 0 h 1255"/>
                      <a:gd name="T18" fmla="*/ 0 w 1999"/>
                      <a:gd name="T19" fmla="*/ 0 h 1255"/>
                      <a:gd name="T20" fmla="*/ 0 w 1999"/>
                      <a:gd name="T21" fmla="*/ 0 h 1255"/>
                      <a:gd name="T22" fmla="*/ 0 w 1999"/>
                      <a:gd name="T23" fmla="*/ 0 h 1255"/>
                      <a:gd name="T24" fmla="*/ 0 w 1999"/>
                      <a:gd name="T25" fmla="*/ 0 h 1255"/>
                      <a:gd name="T26" fmla="*/ 0 w 1999"/>
                      <a:gd name="T27" fmla="*/ 0 h 1255"/>
                      <a:gd name="T28" fmla="*/ 0 w 1999"/>
                      <a:gd name="T29" fmla="*/ 0 h 1255"/>
                      <a:gd name="T30" fmla="*/ 0 w 1999"/>
                      <a:gd name="T31" fmla="*/ 0 h 1255"/>
                      <a:gd name="T32" fmla="*/ 0 w 1999"/>
                      <a:gd name="T33" fmla="*/ 0 h 1255"/>
                      <a:gd name="T34" fmla="*/ 0 w 1999"/>
                      <a:gd name="T35" fmla="*/ 0 h 1255"/>
                      <a:gd name="T36" fmla="*/ 0 w 1999"/>
                      <a:gd name="T37" fmla="*/ 0 h 1255"/>
                      <a:gd name="T38" fmla="*/ 0 w 1999"/>
                      <a:gd name="T39" fmla="*/ 0 h 1255"/>
                      <a:gd name="T40" fmla="*/ 0 w 1999"/>
                      <a:gd name="T41" fmla="*/ 0 h 1255"/>
                      <a:gd name="T42" fmla="*/ 0 w 1999"/>
                      <a:gd name="T43" fmla="*/ 0 h 1255"/>
                      <a:gd name="T44" fmla="*/ 0 w 1999"/>
                      <a:gd name="T45" fmla="*/ 0 h 1255"/>
                      <a:gd name="T46" fmla="*/ 0 w 1999"/>
                      <a:gd name="T47" fmla="*/ 0 h 1255"/>
                      <a:gd name="T48" fmla="*/ 0 w 1999"/>
                      <a:gd name="T49" fmla="*/ 0 h 1255"/>
                      <a:gd name="T50" fmla="*/ 0 w 1999"/>
                      <a:gd name="T51" fmla="*/ 0 h 1255"/>
                      <a:gd name="T52" fmla="*/ 0 w 1999"/>
                      <a:gd name="T53" fmla="*/ 0 h 1255"/>
                      <a:gd name="T54" fmla="*/ 0 w 1999"/>
                      <a:gd name="T55" fmla="*/ 0 h 1255"/>
                      <a:gd name="T56" fmla="*/ 0 w 1999"/>
                      <a:gd name="T57" fmla="*/ 0 h 1255"/>
                      <a:gd name="T58" fmla="*/ 0 w 1999"/>
                      <a:gd name="T59" fmla="*/ 0 h 1255"/>
                      <a:gd name="T60" fmla="*/ 0 w 1999"/>
                      <a:gd name="T61" fmla="*/ 0 h 1255"/>
                      <a:gd name="T62" fmla="*/ 0 w 1999"/>
                      <a:gd name="T63" fmla="*/ 0 h 1255"/>
                      <a:gd name="T64" fmla="*/ 0 w 1999"/>
                      <a:gd name="T65" fmla="*/ 0 h 1255"/>
                      <a:gd name="T66" fmla="*/ 0 w 1999"/>
                      <a:gd name="T67" fmla="*/ 0 h 1255"/>
                      <a:gd name="T68" fmla="*/ 0 w 1999"/>
                      <a:gd name="T69" fmla="*/ 0 h 1255"/>
                      <a:gd name="T70" fmla="*/ 0 w 1999"/>
                      <a:gd name="T71" fmla="*/ 0 h 1255"/>
                      <a:gd name="T72" fmla="*/ 0 w 1999"/>
                      <a:gd name="T73" fmla="*/ 0 h 1255"/>
                      <a:gd name="T74" fmla="*/ 0 w 1999"/>
                      <a:gd name="T75" fmla="*/ 0 h 1255"/>
                      <a:gd name="T76" fmla="*/ 0 w 1999"/>
                      <a:gd name="T77" fmla="*/ 0 h 1255"/>
                      <a:gd name="T78" fmla="*/ 0 w 1999"/>
                      <a:gd name="T79" fmla="*/ 0 h 1255"/>
                      <a:gd name="T80" fmla="*/ 0 w 1999"/>
                      <a:gd name="T81" fmla="*/ 0 h 1255"/>
                      <a:gd name="T82" fmla="*/ 0 w 1999"/>
                      <a:gd name="T83" fmla="*/ 0 h 1255"/>
                      <a:gd name="T84" fmla="*/ 0 w 1999"/>
                      <a:gd name="T85" fmla="*/ 0 h 1255"/>
                      <a:gd name="T86" fmla="*/ 0 w 1999"/>
                      <a:gd name="T87" fmla="*/ 0 h 1255"/>
                      <a:gd name="T88" fmla="*/ 0 w 1999"/>
                      <a:gd name="T89" fmla="*/ 0 h 1255"/>
                      <a:gd name="T90" fmla="*/ 0 w 1999"/>
                      <a:gd name="T91" fmla="*/ 0 h 1255"/>
                      <a:gd name="T92" fmla="*/ 0 w 1999"/>
                      <a:gd name="T93" fmla="*/ 0 h 1255"/>
                      <a:gd name="T94" fmla="*/ 0 w 1999"/>
                      <a:gd name="T95" fmla="*/ 0 h 1255"/>
                      <a:gd name="T96" fmla="*/ 0 w 1999"/>
                      <a:gd name="T97" fmla="*/ 0 h 1255"/>
                      <a:gd name="T98" fmla="*/ 0 w 1999"/>
                      <a:gd name="T99" fmla="*/ 0 h 1255"/>
                      <a:gd name="T100" fmla="*/ 0 w 1999"/>
                      <a:gd name="T101" fmla="*/ 0 h 1255"/>
                      <a:gd name="T102" fmla="*/ 0 w 1999"/>
                      <a:gd name="T103" fmla="*/ 0 h 1255"/>
                      <a:gd name="T104" fmla="*/ 0 w 1999"/>
                      <a:gd name="T105" fmla="*/ 0 h 1255"/>
                      <a:gd name="T106" fmla="*/ 0 w 1999"/>
                      <a:gd name="T107" fmla="*/ 0 h 1255"/>
                      <a:gd name="T108" fmla="*/ 0 w 1999"/>
                      <a:gd name="T109" fmla="*/ 0 h 125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99"/>
                      <a:gd name="T166" fmla="*/ 0 h 1255"/>
                      <a:gd name="T167" fmla="*/ 1999 w 1999"/>
                      <a:gd name="T168" fmla="*/ 1255 h 125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99" h="1255">
                        <a:moveTo>
                          <a:pt x="323" y="70"/>
                        </a:moveTo>
                        <a:lnTo>
                          <a:pt x="359" y="78"/>
                        </a:lnTo>
                        <a:lnTo>
                          <a:pt x="391" y="83"/>
                        </a:lnTo>
                        <a:lnTo>
                          <a:pt x="419" y="88"/>
                        </a:lnTo>
                        <a:lnTo>
                          <a:pt x="443" y="93"/>
                        </a:lnTo>
                        <a:lnTo>
                          <a:pt x="465" y="98"/>
                        </a:lnTo>
                        <a:lnTo>
                          <a:pt x="485" y="102"/>
                        </a:lnTo>
                        <a:lnTo>
                          <a:pt x="502" y="106"/>
                        </a:lnTo>
                        <a:lnTo>
                          <a:pt x="518" y="111"/>
                        </a:lnTo>
                        <a:lnTo>
                          <a:pt x="532" y="115"/>
                        </a:lnTo>
                        <a:lnTo>
                          <a:pt x="547" y="122"/>
                        </a:lnTo>
                        <a:lnTo>
                          <a:pt x="561" y="128"/>
                        </a:lnTo>
                        <a:lnTo>
                          <a:pt x="575" y="135"/>
                        </a:lnTo>
                        <a:lnTo>
                          <a:pt x="591" y="144"/>
                        </a:lnTo>
                        <a:lnTo>
                          <a:pt x="607" y="153"/>
                        </a:lnTo>
                        <a:lnTo>
                          <a:pt x="626" y="165"/>
                        </a:lnTo>
                        <a:lnTo>
                          <a:pt x="646" y="178"/>
                        </a:lnTo>
                        <a:lnTo>
                          <a:pt x="667" y="193"/>
                        </a:lnTo>
                        <a:lnTo>
                          <a:pt x="684" y="209"/>
                        </a:lnTo>
                        <a:lnTo>
                          <a:pt x="701" y="224"/>
                        </a:lnTo>
                        <a:lnTo>
                          <a:pt x="717" y="241"/>
                        </a:lnTo>
                        <a:lnTo>
                          <a:pt x="732" y="259"/>
                        </a:lnTo>
                        <a:lnTo>
                          <a:pt x="746" y="276"/>
                        </a:lnTo>
                        <a:lnTo>
                          <a:pt x="760" y="294"/>
                        </a:lnTo>
                        <a:lnTo>
                          <a:pt x="774" y="310"/>
                        </a:lnTo>
                        <a:lnTo>
                          <a:pt x="788" y="327"/>
                        </a:lnTo>
                        <a:lnTo>
                          <a:pt x="804" y="344"/>
                        </a:lnTo>
                        <a:lnTo>
                          <a:pt x="822" y="360"/>
                        </a:lnTo>
                        <a:lnTo>
                          <a:pt x="840" y="374"/>
                        </a:lnTo>
                        <a:lnTo>
                          <a:pt x="861" y="389"/>
                        </a:lnTo>
                        <a:lnTo>
                          <a:pt x="884" y="402"/>
                        </a:lnTo>
                        <a:lnTo>
                          <a:pt x="910" y="413"/>
                        </a:lnTo>
                        <a:lnTo>
                          <a:pt x="939" y="423"/>
                        </a:lnTo>
                        <a:lnTo>
                          <a:pt x="969" y="430"/>
                        </a:lnTo>
                        <a:lnTo>
                          <a:pt x="995" y="436"/>
                        </a:lnTo>
                        <a:lnTo>
                          <a:pt x="1018" y="439"/>
                        </a:lnTo>
                        <a:lnTo>
                          <a:pt x="1039" y="442"/>
                        </a:lnTo>
                        <a:lnTo>
                          <a:pt x="1059" y="440"/>
                        </a:lnTo>
                        <a:lnTo>
                          <a:pt x="1076" y="439"/>
                        </a:lnTo>
                        <a:lnTo>
                          <a:pt x="1092" y="436"/>
                        </a:lnTo>
                        <a:lnTo>
                          <a:pt x="1108" y="432"/>
                        </a:lnTo>
                        <a:lnTo>
                          <a:pt x="1124" y="427"/>
                        </a:lnTo>
                        <a:lnTo>
                          <a:pt x="1139" y="421"/>
                        </a:lnTo>
                        <a:lnTo>
                          <a:pt x="1154" y="414"/>
                        </a:lnTo>
                        <a:lnTo>
                          <a:pt x="1171" y="407"/>
                        </a:lnTo>
                        <a:lnTo>
                          <a:pt x="1189" y="400"/>
                        </a:lnTo>
                        <a:lnTo>
                          <a:pt x="1208" y="392"/>
                        </a:lnTo>
                        <a:lnTo>
                          <a:pt x="1230" y="386"/>
                        </a:lnTo>
                        <a:lnTo>
                          <a:pt x="1253" y="379"/>
                        </a:lnTo>
                        <a:lnTo>
                          <a:pt x="1277" y="371"/>
                        </a:lnTo>
                        <a:lnTo>
                          <a:pt x="1298" y="362"/>
                        </a:lnTo>
                        <a:lnTo>
                          <a:pt x="1318" y="350"/>
                        </a:lnTo>
                        <a:lnTo>
                          <a:pt x="1336" y="340"/>
                        </a:lnTo>
                        <a:lnTo>
                          <a:pt x="1352" y="328"/>
                        </a:lnTo>
                        <a:lnTo>
                          <a:pt x="1366" y="318"/>
                        </a:lnTo>
                        <a:lnTo>
                          <a:pt x="1379" y="307"/>
                        </a:lnTo>
                        <a:lnTo>
                          <a:pt x="1390" y="300"/>
                        </a:lnTo>
                        <a:lnTo>
                          <a:pt x="1400" y="294"/>
                        </a:lnTo>
                        <a:lnTo>
                          <a:pt x="1407" y="292"/>
                        </a:lnTo>
                        <a:lnTo>
                          <a:pt x="1414" y="292"/>
                        </a:lnTo>
                        <a:lnTo>
                          <a:pt x="1420" y="296"/>
                        </a:lnTo>
                        <a:lnTo>
                          <a:pt x="1423" y="305"/>
                        </a:lnTo>
                        <a:lnTo>
                          <a:pt x="1426" y="319"/>
                        </a:lnTo>
                        <a:lnTo>
                          <a:pt x="1428" y="339"/>
                        </a:lnTo>
                        <a:lnTo>
                          <a:pt x="1428" y="365"/>
                        </a:lnTo>
                        <a:lnTo>
                          <a:pt x="1429" y="392"/>
                        </a:lnTo>
                        <a:lnTo>
                          <a:pt x="1432" y="417"/>
                        </a:lnTo>
                        <a:lnTo>
                          <a:pt x="1436" y="438"/>
                        </a:lnTo>
                        <a:lnTo>
                          <a:pt x="1441" y="457"/>
                        </a:lnTo>
                        <a:lnTo>
                          <a:pt x="1447" y="474"/>
                        </a:lnTo>
                        <a:lnTo>
                          <a:pt x="1452" y="488"/>
                        </a:lnTo>
                        <a:lnTo>
                          <a:pt x="1456" y="499"/>
                        </a:lnTo>
                        <a:lnTo>
                          <a:pt x="1460" y="509"/>
                        </a:lnTo>
                        <a:lnTo>
                          <a:pt x="1463" y="517"/>
                        </a:lnTo>
                        <a:lnTo>
                          <a:pt x="1463" y="524"/>
                        </a:lnTo>
                        <a:lnTo>
                          <a:pt x="1460" y="530"/>
                        </a:lnTo>
                        <a:lnTo>
                          <a:pt x="1456" y="534"/>
                        </a:lnTo>
                        <a:lnTo>
                          <a:pt x="1448" y="537"/>
                        </a:lnTo>
                        <a:lnTo>
                          <a:pt x="1435" y="539"/>
                        </a:lnTo>
                        <a:lnTo>
                          <a:pt x="1418" y="541"/>
                        </a:lnTo>
                        <a:lnTo>
                          <a:pt x="1398" y="543"/>
                        </a:lnTo>
                        <a:lnTo>
                          <a:pt x="1373" y="545"/>
                        </a:lnTo>
                        <a:lnTo>
                          <a:pt x="1349" y="547"/>
                        </a:lnTo>
                        <a:lnTo>
                          <a:pt x="1325" y="551"/>
                        </a:lnTo>
                        <a:lnTo>
                          <a:pt x="1301" y="555"/>
                        </a:lnTo>
                        <a:lnTo>
                          <a:pt x="1277" y="559"/>
                        </a:lnTo>
                        <a:lnTo>
                          <a:pt x="1253" y="563"/>
                        </a:lnTo>
                        <a:lnTo>
                          <a:pt x="1229" y="568"/>
                        </a:lnTo>
                        <a:lnTo>
                          <a:pt x="1205" y="573"/>
                        </a:lnTo>
                        <a:lnTo>
                          <a:pt x="1182" y="578"/>
                        </a:lnTo>
                        <a:lnTo>
                          <a:pt x="1158" y="584"/>
                        </a:lnTo>
                        <a:lnTo>
                          <a:pt x="1135" y="589"/>
                        </a:lnTo>
                        <a:lnTo>
                          <a:pt x="1112" y="595"/>
                        </a:lnTo>
                        <a:lnTo>
                          <a:pt x="1090" y="601"/>
                        </a:lnTo>
                        <a:lnTo>
                          <a:pt x="1068" y="606"/>
                        </a:lnTo>
                        <a:lnTo>
                          <a:pt x="1047" y="612"/>
                        </a:lnTo>
                        <a:lnTo>
                          <a:pt x="1027" y="618"/>
                        </a:lnTo>
                        <a:lnTo>
                          <a:pt x="1005" y="621"/>
                        </a:lnTo>
                        <a:lnTo>
                          <a:pt x="981" y="620"/>
                        </a:lnTo>
                        <a:lnTo>
                          <a:pt x="954" y="616"/>
                        </a:lnTo>
                        <a:lnTo>
                          <a:pt x="927" y="609"/>
                        </a:lnTo>
                        <a:lnTo>
                          <a:pt x="899" y="602"/>
                        </a:lnTo>
                        <a:lnTo>
                          <a:pt x="873" y="594"/>
                        </a:lnTo>
                        <a:lnTo>
                          <a:pt x="848" y="585"/>
                        </a:lnTo>
                        <a:lnTo>
                          <a:pt x="827" y="579"/>
                        </a:lnTo>
                        <a:lnTo>
                          <a:pt x="809" y="574"/>
                        </a:lnTo>
                        <a:lnTo>
                          <a:pt x="797" y="572"/>
                        </a:lnTo>
                        <a:lnTo>
                          <a:pt x="789" y="574"/>
                        </a:lnTo>
                        <a:lnTo>
                          <a:pt x="789" y="579"/>
                        </a:lnTo>
                        <a:lnTo>
                          <a:pt x="797" y="592"/>
                        </a:lnTo>
                        <a:lnTo>
                          <a:pt x="812" y="609"/>
                        </a:lnTo>
                        <a:lnTo>
                          <a:pt x="839" y="633"/>
                        </a:lnTo>
                        <a:lnTo>
                          <a:pt x="875" y="667"/>
                        </a:lnTo>
                        <a:lnTo>
                          <a:pt x="917" y="700"/>
                        </a:lnTo>
                        <a:lnTo>
                          <a:pt x="957" y="722"/>
                        </a:lnTo>
                        <a:lnTo>
                          <a:pt x="995" y="736"/>
                        </a:lnTo>
                        <a:lnTo>
                          <a:pt x="1032" y="743"/>
                        </a:lnTo>
                        <a:lnTo>
                          <a:pt x="1067" y="743"/>
                        </a:lnTo>
                        <a:lnTo>
                          <a:pt x="1102" y="738"/>
                        </a:lnTo>
                        <a:lnTo>
                          <a:pt x="1135" y="729"/>
                        </a:lnTo>
                        <a:lnTo>
                          <a:pt x="1167" y="717"/>
                        </a:lnTo>
                        <a:lnTo>
                          <a:pt x="1198" y="704"/>
                        </a:lnTo>
                        <a:lnTo>
                          <a:pt x="1229" y="690"/>
                        </a:lnTo>
                        <a:lnTo>
                          <a:pt x="1258" y="676"/>
                        </a:lnTo>
                        <a:lnTo>
                          <a:pt x="1287" y="664"/>
                        </a:lnTo>
                        <a:lnTo>
                          <a:pt x="1316" y="654"/>
                        </a:lnTo>
                        <a:lnTo>
                          <a:pt x="1343" y="649"/>
                        </a:lnTo>
                        <a:lnTo>
                          <a:pt x="1370" y="648"/>
                        </a:lnTo>
                        <a:lnTo>
                          <a:pt x="1398" y="653"/>
                        </a:lnTo>
                        <a:lnTo>
                          <a:pt x="1422" y="661"/>
                        </a:lnTo>
                        <a:lnTo>
                          <a:pt x="1442" y="667"/>
                        </a:lnTo>
                        <a:lnTo>
                          <a:pt x="1456" y="670"/>
                        </a:lnTo>
                        <a:lnTo>
                          <a:pt x="1467" y="673"/>
                        </a:lnTo>
                        <a:lnTo>
                          <a:pt x="1474" y="675"/>
                        </a:lnTo>
                        <a:lnTo>
                          <a:pt x="1480" y="678"/>
                        </a:lnTo>
                        <a:lnTo>
                          <a:pt x="1483" y="681"/>
                        </a:lnTo>
                        <a:lnTo>
                          <a:pt x="1487" y="684"/>
                        </a:lnTo>
                        <a:lnTo>
                          <a:pt x="1489" y="690"/>
                        </a:lnTo>
                        <a:lnTo>
                          <a:pt x="1491" y="698"/>
                        </a:lnTo>
                        <a:lnTo>
                          <a:pt x="1495" y="710"/>
                        </a:lnTo>
                        <a:lnTo>
                          <a:pt x="1500" y="725"/>
                        </a:lnTo>
                        <a:lnTo>
                          <a:pt x="1508" y="744"/>
                        </a:lnTo>
                        <a:lnTo>
                          <a:pt x="1518" y="767"/>
                        </a:lnTo>
                        <a:lnTo>
                          <a:pt x="1533" y="796"/>
                        </a:lnTo>
                        <a:lnTo>
                          <a:pt x="1552" y="831"/>
                        </a:lnTo>
                        <a:lnTo>
                          <a:pt x="1571" y="865"/>
                        </a:lnTo>
                        <a:lnTo>
                          <a:pt x="1586" y="896"/>
                        </a:lnTo>
                        <a:lnTo>
                          <a:pt x="1599" y="921"/>
                        </a:lnTo>
                        <a:lnTo>
                          <a:pt x="1609" y="941"/>
                        </a:lnTo>
                        <a:lnTo>
                          <a:pt x="1618" y="959"/>
                        </a:lnTo>
                        <a:lnTo>
                          <a:pt x="1624" y="971"/>
                        </a:lnTo>
                        <a:lnTo>
                          <a:pt x="1630" y="983"/>
                        </a:lnTo>
                        <a:lnTo>
                          <a:pt x="1637" y="990"/>
                        </a:lnTo>
                        <a:lnTo>
                          <a:pt x="1643" y="996"/>
                        </a:lnTo>
                        <a:lnTo>
                          <a:pt x="1649" y="1001"/>
                        </a:lnTo>
                        <a:lnTo>
                          <a:pt x="1659" y="1004"/>
                        </a:lnTo>
                        <a:lnTo>
                          <a:pt x="1669" y="1007"/>
                        </a:lnTo>
                        <a:lnTo>
                          <a:pt x="1682" y="1009"/>
                        </a:lnTo>
                        <a:lnTo>
                          <a:pt x="1698" y="1012"/>
                        </a:lnTo>
                        <a:lnTo>
                          <a:pt x="1719" y="1015"/>
                        </a:lnTo>
                        <a:lnTo>
                          <a:pt x="1744" y="1019"/>
                        </a:lnTo>
                        <a:lnTo>
                          <a:pt x="1772" y="1025"/>
                        </a:lnTo>
                        <a:lnTo>
                          <a:pt x="1801" y="1032"/>
                        </a:lnTo>
                        <a:lnTo>
                          <a:pt x="1831" y="1039"/>
                        </a:lnTo>
                        <a:lnTo>
                          <a:pt x="1860" y="1048"/>
                        </a:lnTo>
                        <a:lnTo>
                          <a:pt x="1888" y="1056"/>
                        </a:lnTo>
                        <a:lnTo>
                          <a:pt x="1914" y="1066"/>
                        </a:lnTo>
                        <a:lnTo>
                          <a:pt x="1940" y="1076"/>
                        </a:lnTo>
                        <a:lnTo>
                          <a:pt x="1961" y="1087"/>
                        </a:lnTo>
                        <a:lnTo>
                          <a:pt x="1977" y="1097"/>
                        </a:lnTo>
                        <a:lnTo>
                          <a:pt x="1991" y="1107"/>
                        </a:lnTo>
                        <a:lnTo>
                          <a:pt x="1998" y="1119"/>
                        </a:lnTo>
                        <a:lnTo>
                          <a:pt x="1999" y="1129"/>
                        </a:lnTo>
                        <a:lnTo>
                          <a:pt x="1995" y="1141"/>
                        </a:lnTo>
                        <a:lnTo>
                          <a:pt x="1983" y="1152"/>
                        </a:lnTo>
                        <a:lnTo>
                          <a:pt x="1963" y="1162"/>
                        </a:lnTo>
                        <a:lnTo>
                          <a:pt x="1933" y="1171"/>
                        </a:lnTo>
                        <a:lnTo>
                          <a:pt x="1902" y="1181"/>
                        </a:lnTo>
                        <a:lnTo>
                          <a:pt x="1876" y="1188"/>
                        </a:lnTo>
                        <a:lnTo>
                          <a:pt x="1853" y="1196"/>
                        </a:lnTo>
                        <a:lnTo>
                          <a:pt x="1833" y="1202"/>
                        </a:lnTo>
                        <a:lnTo>
                          <a:pt x="1816" y="1208"/>
                        </a:lnTo>
                        <a:lnTo>
                          <a:pt x="1801" y="1213"/>
                        </a:lnTo>
                        <a:lnTo>
                          <a:pt x="1789" y="1218"/>
                        </a:lnTo>
                        <a:lnTo>
                          <a:pt x="1777" y="1222"/>
                        </a:lnTo>
                        <a:lnTo>
                          <a:pt x="1767" y="1226"/>
                        </a:lnTo>
                        <a:lnTo>
                          <a:pt x="1756" y="1230"/>
                        </a:lnTo>
                        <a:lnTo>
                          <a:pt x="1746" y="1233"/>
                        </a:lnTo>
                        <a:lnTo>
                          <a:pt x="1735" y="1238"/>
                        </a:lnTo>
                        <a:lnTo>
                          <a:pt x="1723" y="1241"/>
                        </a:lnTo>
                        <a:lnTo>
                          <a:pt x="1709" y="1245"/>
                        </a:lnTo>
                        <a:lnTo>
                          <a:pt x="1693" y="1249"/>
                        </a:lnTo>
                        <a:lnTo>
                          <a:pt x="1674" y="1253"/>
                        </a:lnTo>
                        <a:lnTo>
                          <a:pt x="1654" y="1255"/>
                        </a:lnTo>
                        <a:lnTo>
                          <a:pt x="1637" y="1254"/>
                        </a:lnTo>
                        <a:lnTo>
                          <a:pt x="1620" y="1249"/>
                        </a:lnTo>
                        <a:lnTo>
                          <a:pt x="1605" y="1240"/>
                        </a:lnTo>
                        <a:lnTo>
                          <a:pt x="1590" y="1228"/>
                        </a:lnTo>
                        <a:lnTo>
                          <a:pt x="1577" y="1213"/>
                        </a:lnTo>
                        <a:lnTo>
                          <a:pt x="1563" y="1197"/>
                        </a:lnTo>
                        <a:lnTo>
                          <a:pt x="1552" y="1178"/>
                        </a:lnTo>
                        <a:lnTo>
                          <a:pt x="1539" y="1158"/>
                        </a:lnTo>
                        <a:lnTo>
                          <a:pt x="1526" y="1137"/>
                        </a:lnTo>
                        <a:lnTo>
                          <a:pt x="1515" y="1114"/>
                        </a:lnTo>
                        <a:lnTo>
                          <a:pt x="1502" y="1092"/>
                        </a:lnTo>
                        <a:lnTo>
                          <a:pt x="1490" y="1070"/>
                        </a:lnTo>
                        <a:lnTo>
                          <a:pt x="1476" y="1048"/>
                        </a:lnTo>
                        <a:lnTo>
                          <a:pt x="1461" y="1026"/>
                        </a:lnTo>
                        <a:lnTo>
                          <a:pt x="1447" y="1006"/>
                        </a:lnTo>
                        <a:lnTo>
                          <a:pt x="1432" y="986"/>
                        </a:lnTo>
                        <a:lnTo>
                          <a:pt x="1418" y="967"/>
                        </a:lnTo>
                        <a:lnTo>
                          <a:pt x="1407" y="947"/>
                        </a:lnTo>
                        <a:lnTo>
                          <a:pt x="1395" y="929"/>
                        </a:lnTo>
                        <a:lnTo>
                          <a:pt x="1386" y="911"/>
                        </a:lnTo>
                        <a:lnTo>
                          <a:pt x="1375" y="895"/>
                        </a:lnTo>
                        <a:lnTo>
                          <a:pt x="1366" y="879"/>
                        </a:lnTo>
                        <a:lnTo>
                          <a:pt x="1358" y="865"/>
                        </a:lnTo>
                        <a:lnTo>
                          <a:pt x="1347" y="854"/>
                        </a:lnTo>
                        <a:lnTo>
                          <a:pt x="1338" y="844"/>
                        </a:lnTo>
                        <a:lnTo>
                          <a:pt x="1327" y="837"/>
                        </a:lnTo>
                        <a:lnTo>
                          <a:pt x="1316" y="832"/>
                        </a:lnTo>
                        <a:lnTo>
                          <a:pt x="1304" y="831"/>
                        </a:lnTo>
                        <a:lnTo>
                          <a:pt x="1291" y="832"/>
                        </a:lnTo>
                        <a:lnTo>
                          <a:pt x="1275" y="837"/>
                        </a:lnTo>
                        <a:lnTo>
                          <a:pt x="1258" y="845"/>
                        </a:lnTo>
                        <a:lnTo>
                          <a:pt x="1240" y="856"/>
                        </a:lnTo>
                        <a:lnTo>
                          <a:pt x="1220" y="865"/>
                        </a:lnTo>
                        <a:lnTo>
                          <a:pt x="1200" y="876"/>
                        </a:lnTo>
                        <a:lnTo>
                          <a:pt x="1180" y="884"/>
                        </a:lnTo>
                        <a:lnTo>
                          <a:pt x="1159" y="894"/>
                        </a:lnTo>
                        <a:lnTo>
                          <a:pt x="1137" y="902"/>
                        </a:lnTo>
                        <a:lnTo>
                          <a:pt x="1115" y="910"/>
                        </a:lnTo>
                        <a:lnTo>
                          <a:pt x="1093" y="918"/>
                        </a:lnTo>
                        <a:lnTo>
                          <a:pt x="1071" y="926"/>
                        </a:lnTo>
                        <a:lnTo>
                          <a:pt x="1049" y="933"/>
                        </a:lnTo>
                        <a:lnTo>
                          <a:pt x="1027" y="941"/>
                        </a:lnTo>
                        <a:lnTo>
                          <a:pt x="1005" y="948"/>
                        </a:lnTo>
                        <a:lnTo>
                          <a:pt x="983" y="955"/>
                        </a:lnTo>
                        <a:lnTo>
                          <a:pt x="962" y="963"/>
                        </a:lnTo>
                        <a:lnTo>
                          <a:pt x="941" y="969"/>
                        </a:lnTo>
                        <a:lnTo>
                          <a:pt x="921" y="976"/>
                        </a:lnTo>
                        <a:lnTo>
                          <a:pt x="902" y="983"/>
                        </a:lnTo>
                        <a:lnTo>
                          <a:pt x="883" y="989"/>
                        </a:lnTo>
                        <a:lnTo>
                          <a:pt x="864" y="995"/>
                        </a:lnTo>
                        <a:lnTo>
                          <a:pt x="845" y="999"/>
                        </a:lnTo>
                        <a:lnTo>
                          <a:pt x="827" y="1003"/>
                        </a:lnTo>
                        <a:lnTo>
                          <a:pt x="809" y="1006"/>
                        </a:lnTo>
                        <a:lnTo>
                          <a:pt x="791" y="1007"/>
                        </a:lnTo>
                        <a:lnTo>
                          <a:pt x="774" y="1007"/>
                        </a:lnTo>
                        <a:lnTo>
                          <a:pt x="756" y="1006"/>
                        </a:lnTo>
                        <a:lnTo>
                          <a:pt x="738" y="1004"/>
                        </a:lnTo>
                        <a:lnTo>
                          <a:pt x="719" y="999"/>
                        </a:lnTo>
                        <a:lnTo>
                          <a:pt x="701" y="993"/>
                        </a:lnTo>
                        <a:lnTo>
                          <a:pt x="683" y="986"/>
                        </a:lnTo>
                        <a:lnTo>
                          <a:pt x="665" y="976"/>
                        </a:lnTo>
                        <a:lnTo>
                          <a:pt x="646" y="966"/>
                        </a:lnTo>
                        <a:lnTo>
                          <a:pt x="626" y="952"/>
                        </a:lnTo>
                        <a:lnTo>
                          <a:pt x="608" y="940"/>
                        </a:lnTo>
                        <a:lnTo>
                          <a:pt x="595" y="928"/>
                        </a:lnTo>
                        <a:lnTo>
                          <a:pt x="586" y="920"/>
                        </a:lnTo>
                        <a:lnTo>
                          <a:pt x="580" y="911"/>
                        </a:lnTo>
                        <a:lnTo>
                          <a:pt x="576" y="905"/>
                        </a:lnTo>
                        <a:lnTo>
                          <a:pt x="574" y="899"/>
                        </a:lnTo>
                        <a:lnTo>
                          <a:pt x="574" y="894"/>
                        </a:lnTo>
                        <a:lnTo>
                          <a:pt x="575" y="887"/>
                        </a:lnTo>
                        <a:lnTo>
                          <a:pt x="576" y="880"/>
                        </a:lnTo>
                        <a:lnTo>
                          <a:pt x="578" y="872"/>
                        </a:lnTo>
                        <a:lnTo>
                          <a:pt x="578" y="862"/>
                        </a:lnTo>
                        <a:lnTo>
                          <a:pt x="575" y="851"/>
                        </a:lnTo>
                        <a:lnTo>
                          <a:pt x="572" y="837"/>
                        </a:lnTo>
                        <a:lnTo>
                          <a:pt x="566" y="820"/>
                        </a:lnTo>
                        <a:lnTo>
                          <a:pt x="558" y="800"/>
                        </a:lnTo>
                        <a:lnTo>
                          <a:pt x="545" y="776"/>
                        </a:lnTo>
                        <a:lnTo>
                          <a:pt x="531" y="751"/>
                        </a:lnTo>
                        <a:lnTo>
                          <a:pt x="520" y="725"/>
                        </a:lnTo>
                        <a:lnTo>
                          <a:pt x="509" y="700"/>
                        </a:lnTo>
                        <a:lnTo>
                          <a:pt x="500" y="675"/>
                        </a:lnTo>
                        <a:lnTo>
                          <a:pt x="493" y="650"/>
                        </a:lnTo>
                        <a:lnTo>
                          <a:pt x="485" y="626"/>
                        </a:lnTo>
                        <a:lnTo>
                          <a:pt x="478" y="602"/>
                        </a:lnTo>
                        <a:lnTo>
                          <a:pt x="471" y="577"/>
                        </a:lnTo>
                        <a:lnTo>
                          <a:pt x="463" y="553"/>
                        </a:lnTo>
                        <a:lnTo>
                          <a:pt x="455" y="530"/>
                        </a:lnTo>
                        <a:lnTo>
                          <a:pt x="446" y="506"/>
                        </a:lnTo>
                        <a:lnTo>
                          <a:pt x="437" y="481"/>
                        </a:lnTo>
                        <a:lnTo>
                          <a:pt x="425" y="457"/>
                        </a:lnTo>
                        <a:lnTo>
                          <a:pt x="413" y="433"/>
                        </a:lnTo>
                        <a:lnTo>
                          <a:pt x="397" y="409"/>
                        </a:lnTo>
                        <a:lnTo>
                          <a:pt x="380" y="385"/>
                        </a:lnTo>
                        <a:lnTo>
                          <a:pt x="362" y="361"/>
                        </a:lnTo>
                        <a:lnTo>
                          <a:pt x="341" y="336"/>
                        </a:lnTo>
                        <a:lnTo>
                          <a:pt x="320" y="310"/>
                        </a:lnTo>
                        <a:lnTo>
                          <a:pt x="298" y="285"/>
                        </a:lnTo>
                        <a:lnTo>
                          <a:pt x="276" y="261"/>
                        </a:lnTo>
                        <a:lnTo>
                          <a:pt x="254" y="237"/>
                        </a:lnTo>
                        <a:lnTo>
                          <a:pt x="231" y="214"/>
                        </a:lnTo>
                        <a:lnTo>
                          <a:pt x="211" y="193"/>
                        </a:lnTo>
                        <a:lnTo>
                          <a:pt x="192" y="173"/>
                        </a:lnTo>
                        <a:lnTo>
                          <a:pt x="173" y="154"/>
                        </a:lnTo>
                        <a:lnTo>
                          <a:pt x="157" y="138"/>
                        </a:lnTo>
                        <a:lnTo>
                          <a:pt x="142" y="125"/>
                        </a:lnTo>
                        <a:lnTo>
                          <a:pt x="131" y="113"/>
                        </a:lnTo>
                        <a:lnTo>
                          <a:pt x="122" y="105"/>
                        </a:lnTo>
                        <a:lnTo>
                          <a:pt x="117" y="100"/>
                        </a:lnTo>
                        <a:lnTo>
                          <a:pt x="115" y="98"/>
                        </a:lnTo>
                        <a:lnTo>
                          <a:pt x="109" y="101"/>
                        </a:lnTo>
                        <a:lnTo>
                          <a:pt x="93" y="109"/>
                        </a:lnTo>
                        <a:lnTo>
                          <a:pt x="70" y="120"/>
                        </a:lnTo>
                        <a:lnTo>
                          <a:pt x="46" y="127"/>
                        </a:lnTo>
                        <a:lnTo>
                          <a:pt x="24" y="129"/>
                        </a:lnTo>
                        <a:lnTo>
                          <a:pt x="7" y="123"/>
                        </a:lnTo>
                        <a:lnTo>
                          <a:pt x="0" y="103"/>
                        </a:lnTo>
                        <a:lnTo>
                          <a:pt x="6" y="68"/>
                        </a:lnTo>
                        <a:lnTo>
                          <a:pt x="14" y="48"/>
                        </a:lnTo>
                        <a:lnTo>
                          <a:pt x="26" y="33"/>
                        </a:lnTo>
                        <a:lnTo>
                          <a:pt x="39" y="20"/>
                        </a:lnTo>
                        <a:lnTo>
                          <a:pt x="53" y="12"/>
                        </a:lnTo>
                        <a:lnTo>
                          <a:pt x="69" y="5"/>
                        </a:lnTo>
                        <a:lnTo>
                          <a:pt x="86" y="2"/>
                        </a:lnTo>
                        <a:lnTo>
                          <a:pt x="103" y="0"/>
                        </a:lnTo>
                        <a:lnTo>
                          <a:pt x="119" y="0"/>
                        </a:lnTo>
                        <a:lnTo>
                          <a:pt x="136" y="2"/>
                        </a:lnTo>
                        <a:lnTo>
                          <a:pt x="152" y="5"/>
                        </a:lnTo>
                        <a:lnTo>
                          <a:pt x="166" y="8"/>
                        </a:lnTo>
                        <a:lnTo>
                          <a:pt x="179" y="12"/>
                        </a:lnTo>
                        <a:lnTo>
                          <a:pt x="190" y="16"/>
                        </a:lnTo>
                        <a:lnTo>
                          <a:pt x="197" y="18"/>
                        </a:lnTo>
                        <a:lnTo>
                          <a:pt x="202" y="20"/>
                        </a:lnTo>
                        <a:lnTo>
                          <a:pt x="204" y="21"/>
                        </a:lnTo>
                        <a:lnTo>
                          <a:pt x="323" y="70"/>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39" name="Freeform 299">
                    <a:extLst>
                      <a:ext uri="{FF2B5EF4-FFF2-40B4-BE49-F238E27FC236}">
                        <a16:creationId xmlns:a16="http://schemas.microsoft.com/office/drawing/2014/main" id="{EBD1B050-DFA9-47B0-B20B-FC16E4EF4D69}"/>
                      </a:ext>
                    </a:extLst>
                  </p:cNvPr>
                  <p:cNvSpPr>
                    <a:spLocks noChangeAspect="1"/>
                  </p:cNvSpPr>
                  <p:nvPr/>
                </p:nvSpPr>
                <p:spPr bwMode="auto">
                  <a:xfrm>
                    <a:off x="1063" y="3069"/>
                    <a:ext cx="135" cy="72"/>
                  </a:xfrm>
                  <a:custGeom>
                    <a:avLst/>
                    <a:gdLst>
                      <a:gd name="T0" fmla="*/ 0 w 439"/>
                      <a:gd name="T1" fmla="*/ 0 h 232"/>
                      <a:gd name="T2" fmla="*/ 0 w 439"/>
                      <a:gd name="T3" fmla="*/ 0 h 232"/>
                      <a:gd name="T4" fmla="*/ 0 w 439"/>
                      <a:gd name="T5" fmla="*/ 0 h 232"/>
                      <a:gd name="T6" fmla="*/ 0 w 439"/>
                      <a:gd name="T7" fmla="*/ 0 h 232"/>
                      <a:gd name="T8" fmla="*/ 0 w 439"/>
                      <a:gd name="T9" fmla="*/ 0 h 232"/>
                      <a:gd name="T10" fmla="*/ 0 w 439"/>
                      <a:gd name="T11" fmla="*/ 0 h 232"/>
                      <a:gd name="T12" fmla="*/ 0 w 439"/>
                      <a:gd name="T13" fmla="*/ 0 h 232"/>
                      <a:gd name="T14" fmla="*/ 0 w 439"/>
                      <a:gd name="T15" fmla="*/ 0 h 232"/>
                      <a:gd name="T16" fmla="*/ 0 w 439"/>
                      <a:gd name="T17" fmla="*/ 0 h 232"/>
                      <a:gd name="T18" fmla="*/ 0 w 439"/>
                      <a:gd name="T19" fmla="*/ 0 h 232"/>
                      <a:gd name="T20" fmla="*/ 0 w 439"/>
                      <a:gd name="T21" fmla="*/ 0 h 232"/>
                      <a:gd name="T22" fmla="*/ 0 w 439"/>
                      <a:gd name="T23" fmla="*/ 0 h 232"/>
                      <a:gd name="T24" fmla="*/ 0 w 439"/>
                      <a:gd name="T25" fmla="*/ 0 h 232"/>
                      <a:gd name="T26" fmla="*/ 0 w 439"/>
                      <a:gd name="T27" fmla="*/ 0 h 232"/>
                      <a:gd name="T28" fmla="*/ 0 w 439"/>
                      <a:gd name="T29" fmla="*/ 0 h 232"/>
                      <a:gd name="T30" fmla="*/ 0 w 439"/>
                      <a:gd name="T31" fmla="*/ 0 h 232"/>
                      <a:gd name="T32" fmla="*/ 0 w 439"/>
                      <a:gd name="T33" fmla="*/ 0 h 232"/>
                      <a:gd name="T34" fmla="*/ 0 w 439"/>
                      <a:gd name="T35" fmla="*/ 0 h 232"/>
                      <a:gd name="T36" fmla="*/ 0 w 439"/>
                      <a:gd name="T37" fmla="*/ 0 h 232"/>
                      <a:gd name="T38" fmla="*/ 0 w 439"/>
                      <a:gd name="T39" fmla="*/ 0 h 232"/>
                      <a:gd name="T40" fmla="*/ 0 w 439"/>
                      <a:gd name="T41" fmla="*/ 0 h 232"/>
                      <a:gd name="T42" fmla="*/ 0 w 439"/>
                      <a:gd name="T43" fmla="*/ 0 h 232"/>
                      <a:gd name="T44" fmla="*/ 0 w 439"/>
                      <a:gd name="T45" fmla="*/ 0 h 232"/>
                      <a:gd name="T46" fmla="*/ 0 w 439"/>
                      <a:gd name="T47" fmla="*/ 0 h 232"/>
                      <a:gd name="T48" fmla="*/ 0 w 439"/>
                      <a:gd name="T49" fmla="*/ 0 h 232"/>
                      <a:gd name="T50" fmla="*/ 0 w 439"/>
                      <a:gd name="T51" fmla="*/ 0 h 232"/>
                      <a:gd name="T52" fmla="*/ 0 w 439"/>
                      <a:gd name="T53" fmla="*/ 0 h 232"/>
                      <a:gd name="T54" fmla="*/ 0 w 439"/>
                      <a:gd name="T55" fmla="*/ 0 h 232"/>
                      <a:gd name="T56" fmla="*/ 0 w 439"/>
                      <a:gd name="T57" fmla="*/ 0 h 232"/>
                      <a:gd name="T58" fmla="*/ 0 w 439"/>
                      <a:gd name="T59" fmla="*/ 0 h 232"/>
                      <a:gd name="T60" fmla="*/ 0 w 439"/>
                      <a:gd name="T61" fmla="*/ 0 h 232"/>
                      <a:gd name="T62" fmla="*/ 0 w 439"/>
                      <a:gd name="T63" fmla="*/ 0 h 232"/>
                      <a:gd name="T64" fmla="*/ 0 w 439"/>
                      <a:gd name="T65" fmla="*/ 0 h 232"/>
                      <a:gd name="T66" fmla="*/ 0 w 439"/>
                      <a:gd name="T67" fmla="*/ 0 h 232"/>
                      <a:gd name="T68" fmla="*/ 0 w 439"/>
                      <a:gd name="T69" fmla="*/ 0 h 232"/>
                      <a:gd name="T70" fmla="*/ 0 w 439"/>
                      <a:gd name="T71" fmla="*/ 0 h 23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39"/>
                      <a:gd name="T109" fmla="*/ 0 h 232"/>
                      <a:gd name="T110" fmla="*/ 439 w 439"/>
                      <a:gd name="T111" fmla="*/ 232 h 23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9" h="232">
                        <a:moveTo>
                          <a:pt x="29" y="12"/>
                        </a:moveTo>
                        <a:lnTo>
                          <a:pt x="22" y="3"/>
                        </a:lnTo>
                        <a:lnTo>
                          <a:pt x="16" y="0"/>
                        </a:lnTo>
                        <a:lnTo>
                          <a:pt x="11" y="2"/>
                        </a:lnTo>
                        <a:lnTo>
                          <a:pt x="7" y="8"/>
                        </a:lnTo>
                        <a:lnTo>
                          <a:pt x="3" y="17"/>
                        </a:lnTo>
                        <a:lnTo>
                          <a:pt x="1" y="29"/>
                        </a:lnTo>
                        <a:lnTo>
                          <a:pt x="0" y="43"/>
                        </a:lnTo>
                        <a:lnTo>
                          <a:pt x="1" y="59"/>
                        </a:lnTo>
                        <a:lnTo>
                          <a:pt x="2" y="77"/>
                        </a:lnTo>
                        <a:lnTo>
                          <a:pt x="4" y="95"/>
                        </a:lnTo>
                        <a:lnTo>
                          <a:pt x="9" y="112"/>
                        </a:lnTo>
                        <a:lnTo>
                          <a:pt x="14" y="130"/>
                        </a:lnTo>
                        <a:lnTo>
                          <a:pt x="20" y="147"/>
                        </a:lnTo>
                        <a:lnTo>
                          <a:pt x="28" y="162"/>
                        </a:lnTo>
                        <a:lnTo>
                          <a:pt x="38" y="174"/>
                        </a:lnTo>
                        <a:lnTo>
                          <a:pt x="49" y="185"/>
                        </a:lnTo>
                        <a:lnTo>
                          <a:pt x="66" y="201"/>
                        </a:lnTo>
                        <a:lnTo>
                          <a:pt x="74" y="212"/>
                        </a:lnTo>
                        <a:lnTo>
                          <a:pt x="77" y="221"/>
                        </a:lnTo>
                        <a:lnTo>
                          <a:pt x="79" y="226"/>
                        </a:lnTo>
                        <a:lnTo>
                          <a:pt x="85" y="229"/>
                        </a:lnTo>
                        <a:lnTo>
                          <a:pt x="98" y="231"/>
                        </a:lnTo>
                        <a:lnTo>
                          <a:pt x="122" y="232"/>
                        </a:lnTo>
                        <a:lnTo>
                          <a:pt x="163" y="232"/>
                        </a:lnTo>
                        <a:lnTo>
                          <a:pt x="186" y="232"/>
                        </a:lnTo>
                        <a:lnTo>
                          <a:pt x="205" y="232"/>
                        </a:lnTo>
                        <a:lnTo>
                          <a:pt x="222" y="231"/>
                        </a:lnTo>
                        <a:lnTo>
                          <a:pt x="235" y="231"/>
                        </a:lnTo>
                        <a:lnTo>
                          <a:pt x="246" y="230"/>
                        </a:lnTo>
                        <a:lnTo>
                          <a:pt x="255" y="229"/>
                        </a:lnTo>
                        <a:lnTo>
                          <a:pt x="263" y="227"/>
                        </a:lnTo>
                        <a:lnTo>
                          <a:pt x="270" y="225"/>
                        </a:lnTo>
                        <a:lnTo>
                          <a:pt x="276" y="223"/>
                        </a:lnTo>
                        <a:lnTo>
                          <a:pt x="281" y="219"/>
                        </a:lnTo>
                        <a:lnTo>
                          <a:pt x="288" y="215"/>
                        </a:lnTo>
                        <a:lnTo>
                          <a:pt x="294" y="211"/>
                        </a:lnTo>
                        <a:lnTo>
                          <a:pt x="302" y="206"/>
                        </a:lnTo>
                        <a:lnTo>
                          <a:pt x="312" y="200"/>
                        </a:lnTo>
                        <a:lnTo>
                          <a:pt x="322" y="192"/>
                        </a:lnTo>
                        <a:lnTo>
                          <a:pt x="336" y="185"/>
                        </a:lnTo>
                        <a:lnTo>
                          <a:pt x="365" y="170"/>
                        </a:lnTo>
                        <a:lnTo>
                          <a:pt x="392" y="159"/>
                        </a:lnTo>
                        <a:lnTo>
                          <a:pt x="416" y="150"/>
                        </a:lnTo>
                        <a:lnTo>
                          <a:pt x="432" y="142"/>
                        </a:lnTo>
                        <a:lnTo>
                          <a:pt x="439" y="136"/>
                        </a:lnTo>
                        <a:lnTo>
                          <a:pt x="432" y="127"/>
                        </a:lnTo>
                        <a:lnTo>
                          <a:pt x="412" y="118"/>
                        </a:lnTo>
                        <a:lnTo>
                          <a:pt x="375" y="106"/>
                        </a:lnTo>
                        <a:lnTo>
                          <a:pt x="353" y="100"/>
                        </a:lnTo>
                        <a:lnTo>
                          <a:pt x="333" y="94"/>
                        </a:lnTo>
                        <a:lnTo>
                          <a:pt x="315" y="87"/>
                        </a:lnTo>
                        <a:lnTo>
                          <a:pt x="299" y="82"/>
                        </a:lnTo>
                        <a:lnTo>
                          <a:pt x="285" y="77"/>
                        </a:lnTo>
                        <a:lnTo>
                          <a:pt x="273" y="72"/>
                        </a:lnTo>
                        <a:lnTo>
                          <a:pt x="261" y="67"/>
                        </a:lnTo>
                        <a:lnTo>
                          <a:pt x="251" y="63"/>
                        </a:lnTo>
                        <a:lnTo>
                          <a:pt x="241" y="59"/>
                        </a:lnTo>
                        <a:lnTo>
                          <a:pt x="231" y="55"/>
                        </a:lnTo>
                        <a:lnTo>
                          <a:pt x="222" y="52"/>
                        </a:lnTo>
                        <a:lnTo>
                          <a:pt x="211" y="47"/>
                        </a:lnTo>
                        <a:lnTo>
                          <a:pt x="201" y="44"/>
                        </a:lnTo>
                        <a:lnTo>
                          <a:pt x="189" y="41"/>
                        </a:lnTo>
                        <a:lnTo>
                          <a:pt x="176" y="38"/>
                        </a:lnTo>
                        <a:lnTo>
                          <a:pt x="163" y="35"/>
                        </a:lnTo>
                        <a:lnTo>
                          <a:pt x="134" y="30"/>
                        </a:lnTo>
                        <a:lnTo>
                          <a:pt x="109" y="27"/>
                        </a:lnTo>
                        <a:lnTo>
                          <a:pt x="87" y="23"/>
                        </a:lnTo>
                        <a:lnTo>
                          <a:pt x="68" y="21"/>
                        </a:lnTo>
                        <a:lnTo>
                          <a:pt x="53" y="20"/>
                        </a:lnTo>
                        <a:lnTo>
                          <a:pt x="41" y="18"/>
                        </a:lnTo>
                        <a:lnTo>
                          <a:pt x="33" y="15"/>
                        </a:lnTo>
                        <a:lnTo>
                          <a:pt x="29" y="12"/>
                        </a:lnTo>
                        <a:close/>
                      </a:path>
                    </a:pathLst>
                  </a:custGeom>
                  <a:solidFill>
                    <a:srgbClr val="FAB0B3"/>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40" name="Freeform 300">
                    <a:extLst>
                      <a:ext uri="{FF2B5EF4-FFF2-40B4-BE49-F238E27FC236}">
                        <a16:creationId xmlns:a16="http://schemas.microsoft.com/office/drawing/2014/main" id="{4273ADCA-1FAD-43CA-8541-12A2B6947962}"/>
                      </a:ext>
                    </a:extLst>
                  </p:cNvPr>
                  <p:cNvSpPr>
                    <a:spLocks noChangeAspect="1"/>
                  </p:cNvSpPr>
                  <p:nvPr/>
                </p:nvSpPr>
                <p:spPr bwMode="auto">
                  <a:xfrm>
                    <a:off x="1045" y="2884"/>
                    <a:ext cx="264" cy="184"/>
                  </a:xfrm>
                  <a:custGeom>
                    <a:avLst/>
                    <a:gdLst>
                      <a:gd name="T0" fmla="*/ 0 w 853"/>
                      <a:gd name="T1" fmla="*/ 0 h 597"/>
                      <a:gd name="T2" fmla="*/ 0 w 853"/>
                      <a:gd name="T3" fmla="*/ 0 h 597"/>
                      <a:gd name="T4" fmla="*/ 0 w 853"/>
                      <a:gd name="T5" fmla="*/ 0 h 597"/>
                      <a:gd name="T6" fmla="*/ 0 w 853"/>
                      <a:gd name="T7" fmla="*/ 0 h 597"/>
                      <a:gd name="T8" fmla="*/ 0 w 853"/>
                      <a:gd name="T9" fmla="*/ 0 h 597"/>
                      <a:gd name="T10" fmla="*/ 0 w 853"/>
                      <a:gd name="T11" fmla="*/ 0 h 597"/>
                      <a:gd name="T12" fmla="*/ 0 w 853"/>
                      <a:gd name="T13" fmla="*/ 0 h 597"/>
                      <a:gd name="T14" fmla="*/ 0 w 853"/>
                      <a:gd name="T15" fmla="*/ 0 h 597"/>
                      <a:gd name="T16" fmla="*/ 0 w 853"/>
                      <a:gd name="T17" fmla="*/ 0 h 597"/>
                      <a:gd name="T18" fmla="*/ 0 w 853"/>
                      <a:gd name="T19" fmla="*/ 0 h 597"/>
                      <a:gd name="T20" fmla="*/ 0 w 853"/>
                      <a:gd name="T21" fmla="*/ 0 h 597"/>
                      <a:gd name="T22" fmla="*/ 0 w 853"/>
                      <a:gd name="T23" fmla="*/ 0 h 597"/>
                      <a:gd name="T24" fmla="*/ 0 w 853"/>
                      <a:gd name="T25" fmla="*/ 0 h 597"/>
                      <a:gd name="T26" fmla="*/ 0 w 853"/>
                      <a:gd name="T27" fmla="*/ 0 h 597"/>
                      <a:gd name="T28" fmla="*/ 0 w 853"/>
                      <a:gd name="T29" fmla="*/ 0 h 597"/>
                      <a:gd name="T30" fmla="*/ 0 w 853"/>
                      <a:gd name="T31" fmla="*/ 0 h 597"/>
                      <a:gd name="T32" fmla="*/ 0 w 853"/>
                      <a:gd name="T33" fmla="*/ 0 h 597"/>
                      <a:gd name="T34" fmla="*/ 0 w 853"/>
                      <a:gd name="T35" fmla="*/ 0 h 597"/>
                      <a:gd name="T36" fmla="*/ 0 w 853"/>
                      <a:gd name="T37" fmla="*/ 0 h 597"/>
                      <a:gd name="T38" fmla="*/ 0 w 853"/>
                      <a:gd name="T39" fmla="*/ 0 h 597"/>
                      <a:gd name="T40" fmla="*/ 0 w 853"/>
                      <a:gd name="T41" fmla="*/ 0 h 597"/>
                      <a:gd name="T42" fmla="*/ 0 w 853"/>
                      <a:gd name="T43" fmla="*/ 0 h 597"/>
                      <a:gd name="T44" fmla="*/ 0 w 853"/>
                      <a:gd name="T45" fmla="*/ 0 h 597"/>
                      <a:gd name="T46" fmla="*/ 0 w 853"/>
                      <a:gd name="T47" fmla="*/ 0 h 597"/>
                      <a:gd name="T48" fmla="*/ 0 w 853"/>
                      <a:gd name="T49" fmla="*/ 0 h 597"/>
                      <a:gd name="T50" fmla="*/ 0 w 853"/>
                      <a:gd name="T51" fmla="*/ 0 h 597"/>
                      <a:gd name="T52" fmla="*/ 0 w 853"/>
                      <a:gd name="T53" fmla="*/ 0 h 597"/>
                      <a:gd name="T54" fmla="*/ 0 w 853"/>
                      <a:gd name="T55" fmla="*/ 0 h 597"/>
                      <a:gd name="T56" fmla="*/ 0 w 853"/>
                      <a:gd name="T57" fmla="*/ 0 h 597"/>
                      <a:gd name="T58" fmla="*/ 0 w 853"/>
                      <a:gd name="T59" fmla="*/ 0 h 597"/>
                      <a:gd name="T60" fmla="*/ 0 w 853"/>
                      <a:gd name="T61" fmla="*/ 0 h 597"/>
                      <a:gd name="T62" fmla="*/ 0 w 853"/>
                      <a:gd name="T63" fmla="*/ 0 h 597"/>
                      <a:gd name="T64" fmla="*/ 0 w 853"/>
                      <a:gd name="T65" fmla="*/ 0 h 597"/>
                      <a:gd name="T66" fmla="*/ 0 w 853"/>
                      <a:gd name="T67" fmla="*/ 0 h 597"/>
                      <a:gd name="T68" fmla="*/ 0 w 853"/>
                      <a:gd name="T69" fmla="*/ 0 h 597"/>
                      <a:gd name="T70" fmla="*/ 0 w 853"/>
                      <a:gd name="T71" fmla="*/ 0 h 597"/>
                      <a:gd name="T72" fmla="*/ 0 w 853"/>
                      <a:gd name="T73" fmla="*/ 0 h 597"/>
                      <a:gd name="T74" fmla="*/ 0 w 853"/>
                      <a:gd name="T75" fmla="*/ 0 h 597"/>
                      <a:gd name="T76" fmla="*/ 0 w 853"/>
                      <a:gd name="T77" fmla="*/ 0 h 597"/>
                      <a:gd name="T78" fmla="*/ 0 w 853"/>
                      <a:gd name="T79" fmla="*/ 0 h 597"/>
                      <a:gd name="T80" fmla="*/ 0 w 853"/>
                      <a:gd name="T81" fmla="*/ 0 h 597"/>
                      <a:gd name="T82" fmla="*/ 0 w 853"/>
                      <a:gd name="T83" fmla="*/ 0 h 597"/>
                      <a:gd name="T84" fmla="*/ 0 w 853"/>
                      <a:gd name="T85" fmla="*/ 0 h 597"/>
                      <a:gd name="T86" fmla="*/ 0 w 853"/>
                      <a:gd name="T87" fmla="*/ 0 h 597"/>
                      <a:gd name="T88" fmla="*/ 0 w 853"/>
                      <a:gd name="T89" fmla="*/ 0 h 597"/>
                      <a:gd name="T90" fmla="*/ 0 w 853"/>
                      <a:gd name="T91" fmla="*/ 0 h 597"/>
                      <a:gd name="T92" fmla="*/ 0 w 853"/>
                      <a:gd name="T93" fmla="*/ 0 h 597"/>
                      <a:gd name="T94" fmla="*/ 0 w 853"/>
                      <a:gd name="T95" fmla="*/ 0 h 5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53"/>
                      <a:gd name="T145" fmla="*/ 0 h 597"/>
                      <a:gd name="T146" fmla="*/ 853 w 853"/>
                      <a:gd name="T147" fmla="*/ 597 h 5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53" h="597">
                        <a:moveTo>
                          <a:pt x="808" y="297"/>
                        </a:moveTo>
                        <a:lnTo>
                          <a:pt x="769" y="286"/>
                        </a:lnTo>
                        <a:lnTo>
                          <a:pt x="734" y="276"/>
                        </a:lnTo>
                        <a:lnTo>
                          <a:pt x="701" y="268"/>
                        </a:lnTo>
                        <a:lnTo>
                          <a:pt x="672" y="259"/>
                        </a:lnTo>
                        <a:lnTo>
                          <a:pt x="646" y="253"/>
                        </a:lnTo>
                        <a:lnTo>
                          <a:pt x="620" y="246"/>
                        </a:lnTo>
                        <a:lnTo>
                          <a:pt x="596" y="239"/>
                        </a:lnTo>
                        <a:lnTo>
                          <a:pt x="573" y="233"/>
                        </a:lnTo>
                        <a:lnTo>
                          <a:pt x="550" y="227"/>
                        </a:lnTo>
                        <a:lnTo>
                          <a:pt x="527" y="221"/>
                        </a:lnTo>
                        <a:lnTo>
                          <a:pt x="504" y="213"/>
                        </a:lnTo>
                        <a:lnTo>
                          <a:pt x="479" y="205"/>
                        </a:lnTo>
                        <a:lnTo>
                          <a:pt x="453" y="196"/>
                        </a:lnTo>
                        <a:lnTo>
                          <a:pt x="424" y="186"/>
                        </a:lnTo>
                        <a:lnTo>
                          <a:pt x="394" y="174"/>
                        </a:lnTo>
                        <a:lnTo>
                          <a:pt x="360" y="162"/>
                        </a:lnTo>
                        <a:lnTo>
                          <a:pt x="326" y="147"/>
                        </a:lnTo>
                        <a:lnTo>
                          <a:pt x="292" y="131"/>
                        </a:lnTo>
                        <a:lnTo>
                          <a:pt x="261" y="115"/>
                        </a:lnTo>
                        <a:lnTo>
                          <a:pt x="229" y="98"/>
                        </a:lnTo>
                        <a:lnTo>
                          <a:pt x="201" y="81"/>
                        </a:lnTo>
                        <a:lnTo>
                          <a:pt x="174" y="64"/>
                        </a:lnTo>
                        <a:lnTo>
                          <a:pt x="149" y="49"/>
                        </a:lnTo>
                        <a:lnTo>
                          <a:pt x="125" y="35"/>
                        </a:lnTo>
                        <a:lnTo>
                          <a:pt x="103" y="22"/>
                        </a:lnTo>
                        <a:lnTo>
                          <a:pt x="84" y="13"/>
                        </a:lnTo>
                        <a:lnTo>
                          <a:pt x="67" y="6"/>
                        </a:lnTo>
                        <a:lnTo>
                          <a:pt x="52" y="1"/>
                        </a:lnTo>
                        <a:lnTo>
                          <a:pt x="38" y="0"/>
                        </a:lnTo>
                        <a:lnTo>
                          <a:pt x="28" y="5"/>
                        </a:lnTo>
                        <a:lnTo>
                          <a:pt x="21" y="13"/>
                        </a:lnTo>
                        <a:lnTo>
                          <a:pt x="15" y="26"/>
                        </a:lnTo>
                        <a:lnTo>
                          <a:pt x="8" y="53"/>
                        </a:lnTo>
                        <a:lnTo>
                          <a:pt x="4" y="73"/>
                        </a:lnTo>
                        <a:lnTo>
                          <a:pt x="1" y="87"/>
                        </a:lnTo>
                        <a:lnTo>
                          <a:pt x="0" y="101"/>
                        </a:lnTo>
                        <a:lnTo>
                          <a:pt x="1" y="116"/>
                        </a:lnTo>
                        <a:lnTo>
                          <a:pt x="4" y="134"/>
                        </a:lnTo>
                        <a:lnTo>
                          <a:pt x="8" y="159"/>
                        </a:lnTo>
                        <a:lnTo>
                          <a:pt x="15" y="192"/>
                        </a:lnTo>
                        <a:lnTo>
                          <a:pt x="19" y="211"/>
                        </a:lnTo>
                        <a:lnTo>
                          <a:pt x="21" y="227"/>
                        </a:lnTo>
                        <a:lnTo>
                          <a:pt x="22" y="242"/>
                        </a:lnTo>
                        <a:lnTo>
                          <a:pt x="23" y="254"/>
                        </a:lnTo>
                        <a:lnTo>
                          <a:pt x="24" y="266"/>
                        </a:lnTo>
                        <a:lnTo>
                          <a:pt x="26" y="276"/>
                        </a:lnTo>
                        <a:lnTo>
                          <a:pt x="30" y="286"/>
                        </a:lnTo>
                        <a:lnTo>
                          <a:pt x="35" y="294"/>
                        </a:lnTo>
                        <a:lnTo>
                          <a:pt x="43" y="303"/>
                        </a:lnTo>
                        <a:lnTo>
                          <a:pt x="53" y="312"/>
                        </a:lnTo>
                        <a:lnTo>
                          <a:pt x="67" y="321"/>
                        </a:lnTo>
                        <a:lnTo>
                          <a:pt x="85" y="331"/>
                        </a:lnTo>
                        <a:lnTo>
                          <a:pt x="107" y="341"/>
                        </a:lnTo>
                        <a:lnTo>
                          <a:pt x="133" y="353"/>
                        </a:lnTo>
                        <a:lnTo>
                          <a:pt x="165" y="366"/>
                        </a:lnTo>
                        <a:lnTo>
                          <a:pt x="203" y="381"/>
                        </a:lnTo>
                        <a:lnTo>
                          <a:pt x="244" y="397"/>
                        </a:lnTo>
                        <a:lnTo>
                          <a:pt x="283" y="410"/>
                        </a:lnTo>
                        <a:lnTo>
                          <a:pt x="321" y="424"/>
                        </a:lnTo>
                        <a:lnTo>
                          <a:pt x="356" y="437"/>
                        </a:lnTo>
                        <a:lnTo>
                          <a:pt x="392" y="448"/>
                        </a:lnTo>
                        <a:lnTo>
                          <a:pt x="425" y="460"/>
                        </a:lnTo>
                        <a:lnTo>
                          <a:pt x="459" y="470"/>
                        </a:lnTo>
                        <a:lnTo>
                          <a:pt x="490" y="480"/>
                        </a:lnTo>
                        <a:lnTo>
                          <a:pt x="521" y="490"/>
                        </a:lnTo>
                        <a:lnTo>
                          <a:pt x="551" y="499"/>
                        </a:lnTo>
                        <a:lnTo>
                          <a:pt x="581" y="508"/>
                        </a:lnTo>
                        <a:lnTo>
                          <a:pt x="609" y="516"/>
                        </a:lnTo>
                        <a:lnTo>
                          <a:pt x="636" y="524"/>
                        </a:lnTo>
                        <a:lnTo>
                          <a:pt x="663" y="532"/>
                        </a:lnTo>
                        <a:lnTo>
                          <a:pt x="690" y="540"/>
                        </a:lnTo>
                        <a:lnTo>
                          <a:pt x="715" y="548"/>
                        </a:lnTo>
                        <a:lnTo>
                          <a:pt x="760" y="564"/>
                        </a:lnTo>
                        <a:lnTo>
                          <a:pt x="794" y="579"/>
                        </a:lnTo>
                        <a:lnTo>
                          <a:pt x="820" y="592"/>
                        </a:lnTo>
                        <a:lnTo>
                          <a:pt x="837" y="597"/>
                        </a:lnTo>
                        <a:lnTo>
                          <a:pt x="848" y="594"/>
                        </a:lnTo>
                        <a:lnTo>
                          <a:pt x="852" y="580"/>
                        </a:lnTo>
                        <a:lnTo>
                          <a:pt x="853" y="551"/>
                        </a:lnTo>
                        <a:lnTo>
                          <a:pt x="850" y="506"/>
                        </a:lnTo>
                        <a:lnTo>
                          <a:pt x="848" y="480"/>
                        </a:lnTo>
                        <a:lnTo>
                          <a:pt x="845" y="456"/>
                        </a:lnTo>
                        <a:lnTo>
                          <a:pt x="843" y="432"/>
                        </a:lnTo>
                        <a:lnTo>
                          <a:pt x="840" y="411"/>
                        </a:lnTo>
                        <a:lnTo>
                          <a:pt x="835" y="393"/>
                        </a:lnTo>
                        <a:lnTo>
                          <a:pt x="832" y="376"/>
                        </a:lnTo>
                        <a:lnTo>
                          <a:pt x="829" y="360"/>
                        </a:lnTo>
                        <a:lnTo>
                          <a:pt x="825" y="346"/>
                        </a:lnTo>
                        <a:lnTo>
                          <a:pt x="822" y="335"/>
                        </a:lnTo>
                        <a:lnTo>
                          <a:pt x="819" y="324"/>
                        </a:lnTo>
                        <a:lnTo>
                          <a:pt x="815" y="316"/>
                        </a:lnTo>
                        <a:lnTo>
                          <a:pt x="813" y="310"/>
                        </a:lnTo>
                        <a:lnTo>
                          <a:pt x="811" y="303"/>
                        </a:lnTo>
                        <a:lnTo>
                          <a:pt x="809" y="300"/>
                        </a:lnTo>
                        <a:lnTo>
                          <a:pt x="808" y="298"/>
                        </a:lnTo>
                        <a:lnTo>
                          <a:pt x="808" y="297"/>
                        </a:lnTo>
                        <a:close/>
                      </a:path>
                    </a:pathLst>
                  </a:custGeom>
                  <a:solidFill>
                    <a:srgbClr val="CCCC99"/>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41" name="Freeform 301">
                    <a:extLst>
                      <a:ext uri="{FF2B5EF4-FFF2-40B4-BE49-F238E27FC236}">
                        <a16:creationId xmlns:a16="http://schemas.microsoft.com/office/drawing/2014/main" id="{10E05CEF-57D4-4131-B8A1-8740124BD486}"/>
                      </a:ext>
                    </a:extLst>
                  </p:cNvPr>
                  <p:cNvSpPr>
                    <a:spLocks noChangeAspect="1"/>
                  </p:cNvSpPr>
                  <p:nvPr/>
                </p:nvSpPr>
                <p:spPr bwMode="auto">
                  <a:xfrm>
                    <a:off x="1306" y="2822"/>
                    <a:ext cx="175" cy="238"/>
                  </a:xfrm>
                  <a:custGeom>
                    <a:avLst/>
                    <a:gdLst>
                      <a:gd name="T0" fmla="*/ 0 w 566"/>
                      <a:gd name="T1" fmla="*/ 0 h 775"/>
                      <a:gd name="T2" fmla="*/ 0 w 566"/>
                      <a:gd name="T3" fmla="*/ 0 h 775"/>
                      <a:gd name="T4" fmla="*/ 0 w 566"/>
                      <a:gd name="T5" fmla="*/ 0 h 775"/>
                      <a:gd name="T6" fmla="*/ 0 w 566"/>
                      <a:gd name="T7" fmla="*/ 0 h 775"/>
                      <a:gd name="T8" fmla="*/ 0 w 566"/>
                      <a:gd name="T9" fmla="*/ 0 h 775"/>
                      <a:gd name="T10" fmla="*/ 0 w 566"/>
                      <a:gd name="T11" fmla="*/ 0 h 775"/>
                      <a:gd name="T12" fmla="*/ 0 w 566"/>
                      <a:gd name="T13" fmla="*/ 0 h 775"/>
                      <a:gd name="T14" fmla="*/ 0 w 566"/>
                      <a:gd name="T15" fmla="*/ 0 h 775"/>
                      <a:gd name="T16" fmla="*/ 0 w 566"/>
                      <a:gd name="T17" fmla="*/ 0 h 775"/>
                      <a:gd name="T18" fmla="*/ 0 w 566"/>
                      <a:gd name="T19" fmla="*/ 0 h 775"/>
                      <a:gd name="T20" fmla="*/ 0 w 566"/>
                      <a:gd name="T21" fmla="*/ 0 h 775"/>
                      <a:gd name="T22" fmla="*/ 0 w 566"/>
                      <a:gd name="T23" fmla="*/ 0 h 775"/>
                      <a:gd name="T24" fmla="*/ 0 w 566"/>
                      <a:gd name="T25" fmla="*/ 0 h 775"/>
                      <a:gd name="T26" fmla="*/ 0 w 566"/>
                      <a:gd name="T27" fmla="*/ 0 h 775"/>
                      <a:gd name="T28" fmla="*/ 0 w 566"/>
                      <a:gd name="T29" fmla="*/ 0 h 775"/>
                      <a:gd name="T30" fmla="*/ 0 w 566"/>
                      <a:gd name="T31" fmla="*/ 0 h 775"/>
                      <a:gd name="T32" fmla="*/ 0 w 566"/>
                      <a:gd name="T33" fmla="*/ 0 h 775"/>
                      <a:gd name="T34" fmla="*/ 0 w 566"/>
                      <a:gd name="T35" fmla="*/ 0 h 775"/>
                      <a:gd name="T36" fmla="*/ 0 w 566"/>
                      <a:gd name="T37" fmla="*/ 0 h 775"/>
                      <a:gd name="T38" fmla="*/ 0 w 566"/>
                      <a:gd name="T39" fmla="*/ 0 h 775"/>
                      <a:gd name="T40" fmla="*/ 0 w 566"/>
                      <a:gd name="T41" fmla="*/ 0 h 775"/>
                      <a:gd name="T42" fmla="*/ 0 w 566"/>
                      <a:gd name="T43" fmla="*/ 0 h 775"/>
                      <a:gd name="T44" fmla="*/ 0 w 566"/>
                      <a:gd name="T45" fmla="*/ 0 h 775"/>
                      <a:gd name="T46" fmla="*/ 0 w 566"/>
                      <a:gd name="T47" fmla="*/ 0 h 775"/>
                      <a:gd name="T48" fmla="*/ 0 w 566"/>
                      <a:gd name="T49" fmla="*/ 0 h 775"/>
                      <a:gd name="T50" fmla="*/ 0 w 566"/>
                      <a:gd name="T51" fmla="*/ 0 h 775"/>
                      <a:gd name="T52" fmla="*/ 0 w 566"/>
                      <a:gd name="T53" fmla="*/ 0 h 775"/>
                      <a:gd name="T54" fmla="*/ 0 w 566"/>
                      <a:gd name="T55" fmla="*/ 0 h 775"/>
                      <a:gd name="T56" fmla="*/ 0 w 566"/>
                      <a:gd name="T57" fmla="*/ 0 h 775"/>
                      <a:gd name="T58" fmla="*/ 0 w 566"/>
                      <a:gd name="T59" fmla="*/ 0 h 775"/>
                      <a:gd name="T60" fmla="*/ 0 w 566"/>
                      <a:gd name="T61" fmla="*/ 0 h 775"/>
                      <a:gd name="T62" fmla="*/ 0 w 566"/>
                      <a:gd name="T63" fmla="*/ 0 h 775"/>
                      <a:gd name="T64" fmla="*/ 0 w 566"/>
                      <a:gd name="T65" fmla="*/ 0 h 775"/>
                      <a:gd name="T66" fmla="*/ 0 w 566"/>
                      <a:gd name="T67" fmla="*/ 0 h 775"/>
                      <a:gd name="T68" fmla="*/ 0 w 566"/>
                      <a:gd name="T69" fmla="*/ 0 h 775"/>
                      <a:gd name="T70" fmla="*/ 0 w 566"/>
                      <a:gd name="T71" fmla="*/ 0 h 775"/>
                      <a:gd name="T72" fmla="*/ 0 w 566"/>
                      <a:gd name="T73" fmla="*/ 0 h 775"/>
                      <a:gd name="T74" fmla="*/ 0 w 566"/>
                      <a:gd name="T75" fmla="*/ 0 h 775"/>
                      <a:gd name="T76" fmla="*/ 0 w 566"/>
                      <a:gd name="T77" fmla="*/ 0 h 775"/>
                      <a:gd name="T78" fmla="*/ 0 w 566"/>
                      <a:gd name="T79" fmla="*/ 0 h 775"/>
                      <a:gd name="T80" fmla="*/ 0 w 566"/>
                      <a:gd name="T81" fmla="*/ 0 h 775"/>
                      <a:gd name="T82" fmla="*/ 0 w 566"/>
                      <a:gd name="T83" fmla="*/ 0 h 775"/>
                      <a:gd name="T84" fmla="*/ 0 w 566"/>
                      <a:gd name="T85" fmla="*/ 0 h 775"/>
                      <a:gd name="T86" fmla="*/ 0 w 566"/>
                      <a:gd name="T87" fmla="*/ 0 h 775"/>
                      <a:gd name="T88" fmla="*/ 0 w 566"/>
                      <a:gd name="T89" fmla="*/ 0 h 775"/>
                      <a:gd name="T90" fmla="*/ 0 w 566"/>
                      <a:gd name="T91" fmla="*/ 0 h 775"/>
                      <a:gd name="T92" fmla="*/ 0 w 566"/>
                      <a:gd name="T93" fmla="*/ 0 h 775"/>
                      <a:gd name="T94" fmla="*/ 0 w 566"/>
                      <a:gd name="T95" fmla="*/ 0 h 77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66"/>
                      <a:gd name="T145" fmla="*/ 0 h 775"/>
                      <a:gd name="T146" fmla="*/ 566 w 566"/>
                      <a:gd name="T147" fmla="*/ 775 h 77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66" h="775">
                        <a:moveTo>
                          <a:pt x="29" y="470"/>
                        </a:moveTo>
                        <a:lnTo>
                          <a:pt x="54" y="450"/>
                        </a:lnTo>
                        <a:lnTo>
                          <a:pt x="77" y="432"/>
                        </a:lnTo>
                        <a:lnTo>
                          <a:pt x="98" y="416"/>
                        </a:lnTo>
                        <a:lnTo>
                          <a:pt x="117" y="402"/>
                        </a:lnTo>
                        <a:lnTo>
                          <a:pt x="135" y="389"/>
                        </a:lnTo>
                        <a:lnTo>
                          <a:pt x="152" y="377"/>
                        </a:lnTo>
                        <a:lnTo>
                          <a:pt x="168" y="365"/>
                        </a:lnTo>
                        <a:lnTo>
                          <a:pt x="182" y="353"/>
                        </a:lnTo>
                        <a:lnTo>
                          <a:pt x="197" y="342"/>
                        </a:lnTo>
                        <a:lnTo>
                          <a:pt x="213" y="329"/>
                        </a:lnTo>
                        <a:lnTo>
                          <a:pt x="227" y="317"/>
                        </a:lnTo>
                        <a:lnTo>
                          <a:pt x="244" y="304"/>
                        </a:lnTo>
                        <a:lnTo>
                          <a:pt x="261" y="288"/>
                        </a:lnTo>
                        <a:lnTo>
                          <a:pt x="280" y="273"/>
                        </a:lnTo>
                        <a:lnTo>
                          <a:pt x="300" y="254"/>
                        </a:lnTo>
                        <a:lnTo>
                          <a:pt x="322" y="234"/>
                        </a:lnTo>
                        <a:lnTo>
                          <a:pt x="345" y="212"/>
                        </a:lnTo>
                        <a:lnTo>
                          <a:pt x="367" y="188"/>
                        </a:lnTo>
                        <a:lnTo>
                          <a:pt x="388" y="164"/>
                        </a:lnTo>
                        <a:lnTo>
                          <a:pt x="408" y="141"/>
                        </a:lnTo>
                        <a:lnTo>
                          <a:pt x="427" y="116"/>
                        </a:lnTo>
                        <a:lnTo>
                          <a:pt x="443" y="94"/>
                        </a:lnTo>
                        <a:lnTo>
                          <a:pt x="460" y="72"/>
                        </a:lnTo>
                        <a:lnTo>
                          <a:pt x="476" y="53"/>
                        </a:lnTo>
                        <a:lnTo>
                          <a:pt x="490" y="36"/>
                        </a:lnTo>
                        <a:lnTo>
                          <a:pt x="502" y="22"/>
                        </a:lnTo>
                        <a:lnTo>
                          <a:pt x="514" y="11"/>
                        </a:lnTo>
                        <a:lnTo>
                          <a:pt x="524" y="3"/>
                        </a:lnTo>
                        <a:lnTo>
                          <a:pt x="531" y="0"/>
                        </a:lnTo>
                        <a:lnTo>
                          <a:pt x="539" y="1"/>
                        </a:lnTo>
                        <a:lnTo>
                          <a:pt x="544" y="7"/>
                        </a:lnTo>
                        <a:lnTo>
                          <a:pt x="547" y="19"/>
                        </a:lnTo>
                        <a:lnTo>
                          <a:pt x="551" y="44"/>
                        </a:lnTo>
                        <a:lnTo>
                          <a:pt x="555" y="64"/>
                        </a:lnTo>
                        <a:lnTo>
                          <a:pt x="557" y="79"/>
                        </a:lnTo>
                        <a:lnTo>
                          <a:pt x="557" y="92"/>
                        </a:lnTo>
                        <a:lnTo>
                          <a:pt x="556" y="107"/>
                        </a:lnTo>
                        <a:lnTo>
                          <a:pt x="554" y="126"/>
                        </a:lnTo>
                        <a:lnTo>
                          <a:pt x="551" y="151"/>
                        </a:lnTo>
                        <a:lnTo>
                          <a:pt x="547" y="186"/>
                        </a:lnTo>
                        <a:lnTo>
                          <a:pt x="546" y="203"/>
                        </a:lnTo>
                        <a:lnTo>
                          <a:pt x="547" y="218"/>
                        </a:lnTo>
                        <a:lnTo>
                          <a:pt x="549" y="231"/>
                        </a:lnTo>
                        <a:lnTo>
                          <a:pt x="552" y="240"/>
                        </a:lnTo>
                        <a:lnTo>
                          <a:pt x="557" y="249"/>
                        </a:lnTo>
                        <a:lnTo>
                          <a:pt x="560" y="255"/>
                        </a:lnTo>
                        <a:lnTo>
                          <a:pt x="563" y="260"/>
                        </a:lnTo>
                        <a:lnTo>
                          <a:pt x="565" y="266"/>
                        </a:lnTo>
                        <a:lnTo>
                          <a:pt x="566" y="272"/>
                        </a:lnTo>
                        <a:lnTo>
                          <a:pt x="565" y="279"/>
                        </a:lnTo>
                        <a:lnTo>
                          <a:pt x="561" y="286"/>
                        </a:lnTo>
                        <a:lnTo>
                          <a:pt x="554" y="297"/>
                        </a:lnTo>
                        <a:lnTo>
                          <a:pt x="543" y="309"/>
                        </a:lnTo>
                        <a:lnTo>
                          <a:pt x="528" y="324"/>
                        </a:lnTo>
                        <a:lnTo>
                          <a:pt x="509" y="343"/>
                        </a:lnTo>
                        <a:lnTo>
                          <a:pt x="485" y="366"/>
                        </a:lnTo>
                        <a:lnTo>
                          <a:pt x="458" y="391"/>
                        </a:lnTo>
                        <a:lnTo>
                          <a:pt x="431" y="415"/>
                        </a:lnTo>
                        <a:lnTo>
                          <a:pt x="404" y="440"/>
                        </a:lnTo>
                        <a:lnTo>
                          <a:pt x="375" y="465"/>
                        </a:lnTo>
                        <a:lnTo>
                          <a:pt x="348" y="489"/>
                        </a:lnTo>
                        <a:lnTo>
                          <a:pt x="321" y="512"/>
                        </a:lnTo>
                        <a:lnTo>
                          <a:pt x="293" y="534"/>
                        </a:lnTo>
                        <a:lnTo>
                          <a:pt x="266" y="556"/>
                        </a:lnTo>
                        <a:lnTo>
                          <a:pt x="240" y="578"/>
                        </a:lnTo>
                        <a:lnTo>
                          <a:pt x="215" y="598"/>
                        </a:lnTo>
                        <a:lnTo>
                          <a:pt x="191" y="618"/>
                        </a:lnTo>
                        <a:lnTo>
                          <a:pt x="168" y="637"/>
                        </a:lnTo>
                        <a:lnTo>
                          <a:pt x="147" y="654"/>
                        </a:lnTo>
                        <a:lnTo>
                          <a:pt x="126" y="670"/>
                        </a:lnTo>
                        <a:lnTo>
                          <a:pt x="107" y="686"/>
                        </a:lnTo>
                        <a:lnTo>
                          <a:pt x="90" y="700"/>
                        </a:lnTo>
                        <a:lnTo>
                          <a:pt x="62" y="726"/>
                        </a:lnTo>
                        <a:lnTo>
                          <a:pt x="39" y="748"/>
                        </a:lnTo>
                        <a:lnTo>
                          <a:pt x="23" y="766"/>
                        </a:lnTo>
                        <a:lnTo>
                          <a:pt x="11" y="775"/>
                        </a:lnTo>
                        <a:lnTo>
                          <a:pt x="4" y="775"/>
                        </a:lnTo>
                        <a:lnTo>
                          <a:pt x="1" y="762"/>
                        </a:lnTo>
                        <a:lnTo>
                          <a:pt x="0" y="734"/>
                        </a:lnTo>
                        <a:lnTo>
                          <a:pt x="2" y="688"/>
                        </a:lnTo>
                        <a:lnTo>
                          <a:pt x="3" y="661"/>
                        </a:lnTo>
                        <a:lnTo>
                          <a:pt x="5" y="637"/>
                        </a:lnTo>
                        <a:lnTo>
                          <a:pt x="7" y="612"/>
                        </a:lnTo>
                        <a:lnTo>
                          <a:pt x="9" y="591"/>
                        </a:lnTo>
                        <a:lnTo>
                          <a:pt x="11" y="572"/>
                        </a:lnTo>
                        <a:lnTo>
                          <a:pt x="13" y="554"/>
                        </a:lnTo>
                        <a:lnTo>
                          <a:pt x="16" y="538"/>
                        </a:lnTo>
                        <a:lnTo>
                          <a:pt x="18" y="523"/>
                        </a:lnTo>
                        <a:lnTo>
                          <a:pt x="20" y="511"/>
                        </a:lnTo>
                        <a:lnTo>
                          <a:pt x="22" y="500"/>
                        </a:lnTo>
                        <a:lnTo>
                          <a:pt x="24" y="491"/>
                        </a:lnTo>
                        <a:lnTo>
                          <a:pt x="26" y="483"/>
                        </a:lnTo>
                        <a:lnTo>
                          <a:pt x="27" y="477"/>
                        </a:lnTo>
                        <a:lnTo>
                          <a:pt x="28" y="473"/>
                        </a:lnTo>
                        <a:lnTo>
                          <a:pt x="29" y="471"/>
                        </a:lnTo>
                        <a:lnTo>
                          <a:pt x="29" y="470"/>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42" name="Freeform 302">
                    <a:extLst>
                      <a:ext uri="{FF2B5EF4-FFF2-40B4-BE49-F238E27FC236}">
                        <a16:creationId xmlns:a16="http://schemas.microsoft.com/office/drawing/2014/main" id="{07FC398E-DFA9-4174-AB67-F777B3B66AA4}"/>
                      </a:ext>
                    </a:extLst>
                  </p:cNvPr>
                  <p:cNvSpPr>
                    <a:spLocks noChangeAspect="1"/>
                  </p:cNvSpPr>
                  <p:nvPr/>
                </p:nvSpPr>
                <p:spPr bwMode="auto">
                  <a:xfrm>
                    <a:off x="1162" y="3057"/>
                    <a:ext cx="86" cy="127"/>
                  </a:xfrm>
                  <a:custGeom>
                    <a:avLst/>
                    <a:gdLst>
                      <a:gd name="T0" fmla="*/ 0 w 281"/>
                      <a:gd name="T1" fmla="*/ 0 h 412"/>
                      <a:gd name="T2" fmla="*/ 0 w 281"/>
                      <a:gd name="T3" fmla="*/ 0 h 412"/>
                      <a:gd name="T4" fmla="*/ 0 w 281"/>
                      <a:gd name="T5" fmla="*/ 0 h 412"/>
                      <a:gd name="T6" fmla="*/ 0 w 281"/>
                      <a:gd name="T7" fmla="*/ 0 h 412"/>
                      <a:gd name="T8" fmla="*/ 0 w 281"/>
                      <a:gd name="T9" fmla="*/ 0 h 412"/>
                      <a:gd name="T10" fmla="*/ 0 w 281"/>
                      <a:gd name="T11" fmla="*/ 0 h 412"/>
                      <a:gd name="T12" fmla="*/ 0 w 281"/>
                      <a:gd name="T13" fmla="*/ 0 h 412"/>
                      <a:gd name="T14" fmla="*/ 0 w 281"/>
                      <a:gd name="T15" fmla="*/ 0 h 412"/>
                      <a:gd name="T16" fmla="*/ 0 w 281"/>
                      <a:gd name="T17" fmla="*/ 0 h 412"/>
                      <a:gd name="T18" fmla="*/ 0 w 281"/>
                      <a:gd name="T19" fmla="*/ 0 h 412"/>
                      <a:gd name="T20" fmla="*/ 0 w 281"/>
                      <a:gd name="T21" fmla="*/ 0 h 412"/>
                      <a:gd name="T22" fmla="*/ 0 w 281"/>
                      <a:gd name="T23" fmla="*/ 0 h 412"/>
                      <a:gd name="T24" fmla="*/ 0 w 281"/>
                      <a:gd name="T25" fmla="*/ 0 h 412"/>
                      <a:gd name="T26" fmla="*/ 0 w 281"/>
                      <a:gd name="T27" fmla="*/ 0 h 412"/>
                      <a:gd name="T28" fmla="*/ 0 w 281"/>
                      <a:gd name="T29" fmla="*/ 0 h 412"/>
                      <a:gd name="T30" fmla="*/ 0 w 281"/>
                      <a:gd name="T31" fmla="*/ 0 h 412"/>
                      <a:gd name="T32" fmla="*/ 0 w 281"/>
                      <a:gd name="T33" fmla="*/ 0 h 412"/>
                      <a:gd name="T34" fmla="*/ 0 w 281"/>
                      <a:gd name="T35" fmla="*/ 0 h 412"/>
                      <a:gd name="T36" fmla="*/ 0 w 281"/>
                      <a:gd name="T37" fmla="*/ 0 h 412"/>
                      <a:gd name="T38" fmla="*/ 0 w 281"/>
                      <a:gd name="T39" fmla="*/ 0 h 412"/>
                      <a:gd name="T40" fmla="*/ 0 w 281"/>
                      <a:gd name="T41" fmla="*/ 0 h 412"/>
                      <a:gd name="T42" fmla="*/ 0 w 281"/>
                      <a:gd name="T43" fmla="*/ 0 h 412"/>
                      <a:gd name="T44" fmla="*/ 0 w 281"/>
                      <a:gd name="T45" fmla="*/ 0 h 412"/>
                      <a:gd name="T46" fmla="*/ 0 w 281"/>
                      <a:gd name="T47" fmla="*/ 0 h 412"/>
                      <a:gd name="T48" fmla="*/ 0 w 281"/>
                      <a:gd name="T49" fmla="*/ 0 h 412"/>
                      <a:gd name="T50" fmla="*/ 0 w 281"/>
                      <a:gd name="T51" fmla="*/ 0 h 412"/>
                      <a:gd name="T52" fmla="*/ 0 w 281"/>
                      <a:gd name="T53" fmla="*/ 0 h 412"/>
                      <a:gd name="T54" fmla="*/ 0 w 281"/>
                      <a:gd name="T55" fmla="*/ 0 h 412"/>
                      <a:gd name="T56" fmla="*/ 0 w 281"/>
                      <a:gd name="T57" fmla="*/ 0 h 412"/>
                      <a:gd name="T58" fmla="*/ 0 w 281"/>
                      <a:gd name="T59" fmla="*/ 0 h 412"/>
                      <a:gd name="T60" fmla="*/ 0 w 281"/>
                      <a:gd name="T61" fmla="*/ 0 h 412"/>
                      <a:gd name="T62" fmla="*/ 0 w 281"/>
                      <a:gd name="T63" fmla="*/ 0 h 412"/>
                      <a:gd name="T64" fmla="*/ 0 w 281"/>
                      <a:gd name="T65" fmla="*/ 0 h 412"/>
                      <a:gd name="T66" fmla="*/ 0 w 281"/>
                      <a:gd name="T67" fmla="*/ 0 h 412"/>
                      <a:gd name="T68" fmla="*/ 0 w 281"/>
                      <a:gd name="T69" fmla="*/ 0 h 412"/>
                      <a:gd name="T70" fmla="*/ 0 w 281"/>
                      <a:gd name="T71" fmla="*/ 0 h 412"/>
                      <a:gd name="T72" fmla="*/ 0 w 281"/>
                      <a:gd name="T73" fmla="*/ 0 h 412"/>
                      <a:gd name="T74" fmla="*/ 0 w 281"/>
                      <a:gd name="T75" fmla="*/ 0 h 412"/>
                      <a:gd name="T76" fmla="*/ 0 w 281"/>
                      <a:gd name="T77" fmla="*/ 0 h 412"/>
                      <a:gd name="T78" fmla="*/ 0 w 281"/>
                      <a:gd name="T79" fmla="*/ 0 h 412"/>
                      <a:gd name="T80" fmla="*/ 0 w 281"/>
                      <a:gd name="T81" fmla="*/ 0 h 412"/>
                      <a:gd name="T82" fmla="*/ 0 w 281"/>
                      <a:gd name="T83" fmla="*/ 0 h 412"/>
                      <a:gd name="T84" fmla="*/ 0 w 281"/>
                      <a:gd name="T85" fmla="*/ 0 h 412"/>
                      <a:gd name="T86" fmla="*/ 0 w 281"/>
                      <a:gd name="T87" fmla="*/ 0 h 412"/>
                      <a:gd name="T88" fmla="*/ 0 w 281"/>
                      <a:gd name="T89" fmla="*/ 0 h 412"/>
                      <a:gd name="T90" fmla="*/ 0 w 281"/>
                      <a:gd name="T91" fmla="*/ 0 h 412"/>
                      <a:gd name="T92" fmla="*/ 0 w 281"/>
                      <a:gd name="T93" fmla="*/ 0 h 412"/>
                      <a:gd name="T94" fmla="*/ 0 w 281"/>
                      <a:gd name="T95" fmla="*/ 0 h 412"/>
                      <a:gd name="T96" fmla="*/ 0 w 281"/>
                      <a:gd name="T97" fmla="*/ 0 h 412"/>
                      <a:gd name="T98" fmla="*/ 0 w 281"/>
                      <a:gd name="T99" fmla="*/ 0 h 412"/>
                      <a:gd name="T100" fmla="*/ 0 w 281"/>
                      <a:gd name="T101" fmla="*/ 0 h 412"/>
                      <a:gd name="T102" fmla="*/ 0 w 281"/>
                      <a:gd name="T103" fmla="*/ 0 h 412"/>
                      <a:gd name="T104" fmla="*/ 0 w 281"/>
                      <a:gd name="T105" fmla="*/ 0 h 412"/>
                      <a:gd name="T106" fmla="*/ 0 w 281"/>
                      <a:gd name="T107" fmla="*/ 0 h 412"/>
                      <a:gd name="T108" fmla="*/ 0 w 281"/>
                      <a:gd name="T109" fmla="*/ 0 h 412"/>
                      <a:gd name="T110" fmla="*/ 0 w 281"/>
                      <a:gd name="T111" fmla="*/ 0 h 412"/>
                      <a:gd name="T112" fmla="*/ 0 w 281"/>
                      <a:gd name="T113" fmla="*/ 0 h 41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81"/>
                      <a:gd name="T172" fmla="*/ 0 h 412"/>
                      <a:gd name="T173" fmla="*/ 281 w 281"/>
                      <a:gd name="T174" fmla="*/ 412 h 41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81" h="412">
                        <a:moveTo>
                          <a:pt x="93" y="221"/>
                        </a:moveTo>
                        <a:lnTo>
                          <a:pt x="113" y="197"/>
                        </a:lnTo>
                        <a:lnTo>
                          <a:pt x="132" y="170"/>
                        </a:lnTo>
                        <a:lnTo>
                          <a:pt x="152" y="141"/>
                        </a:lnTo>
                        <a:lnTo>
                          <a:pt x="171" y="113"/>
                        </a:lnTo>
                        <a:lnTo>
                          <a:pt x="189" y="84"/>
                        </a:lnTo>
                        <a:lnTo>
                          <a:pt x="206" y="59"/>
                        </a:lnTo>
                        <a:lnTo>
                          <a:pt x="221" y="36"/>
                        </a:lnTo>
                        <a:lnTo>
                          <a:pt x="236" y="18"/>
                        </a:lnTo>
                        <a:lnTo>
                          <a:pt x="249" y="7"/>
                        </a:lnTo>
                        <a:lnTo>
                          <a:pt x="259" y="0"/>
                        </a:lnTo>
                        <a:lnTo>
                          <a:pt x="267" y="4"/>
                        </a:lnTo>
                        <a:lnTo>
                          <a:pt x="274" y="16"/>
                        </a:lnTo>
                        <a:lnTo>
                          <a:pt x="277" y="39"/>
                        </a:lnTo>
                        <a:lnTo>
                          <a:pt x="278" y="74"/>
                        </a:lnTo>
                        <a:lnTo>
                          <a:pt x="275" y="121"/>
                        </a:lnTo>
                        <a:lnTo>
                          <a:pt x="270" y="183"/>
                        </a:lnTo>
                        <a:lnTo>
                          <a:pt x="270" y="210"/>
                        </a:lnTo>
                        <a:lnTo>
                          <a:pt x="273" y="221"/>
                        </a:lnTo>
                        <a:lnTo>
                          <a:pt x="278" y="219"/>
                        </a:lnTo>
                        <a:lnTo>
                          <a:pt x="281" y="212"/>
                        </a:lnTo>
                        <a:lnTo>
                          <a:pt x="277" y="207"/>
                        </a:lnTo>
                        <a:lnTo>
                          <a:pt x="263" y="209"/>
                        </a:lnTo>
                        <a:lnTo>
                          <a:pt x="237" y="225"/>
                        </a:lnTo>
                        <a:lnTo>
                          <a:pt x="194" y="262"/>
                        </a:lnTo>
                        <a:lnTo>
                          <a:pt x="170" y="284"/>
                        </a:lnTo>
                        <a:lnTo>
                          <a:pt x="149" y="303"/>
                        </a:lnTo>
                        <a:lnTo>
                          <a:pt x="131" y="317"/>
                        </a:lnTo>
                        <a:lnTo>
                          <a:pt x="116" y="330"/>
                        </a:lnTo>
                        <a:lnTo>
                          <a:pt x="105" y="339"/>
                        </a:lnTo>
                        <a:lnTo>
                          <a:pt x="94" y="347"/>
                        </a:lnTo>
                        <a:lnTo>
                          <a:pt x="86" y="353"/>
                        </a:lnTo>
                        <a:lnTo>
                          <a:pt x="78" y="357"/>
                        </a:lnTo>
                        <a:lnTo>
                          <a:pt x="71" y="361"/>
                        </a:lnTo>
                        <a:lnTo>
                          <a:pt x="65" y="365"/>
                        </a:lnTo>
                        <a:lnTo>
                          <a:pt x="58" y="370"/>
                        </a:lnTo>
                        <a:lnTo>
                          <a:pt x="50" y="375"/>
                        </a:lnTo>
                        <a:lnTo>
                          <a:pt x="43" y="380"/>
                        </a:lnTo>
                        <a:lnTo>
                          <a:pt x="34" y="389"/>
                        </a:lnTo>
                        <a:lnTo>
                          <a:pt x="22" y="398"/>
                        </a:lnTo>
                        <a:lnTo>
                          <a:pt x="8" y="409"/>
                        </a:lnTo>
                        <a:lnTo>
                          <a:pt x="5" y="412"/>
                        </a:lnTo>
                        <a:lnTo>
                          <a:pt x="3" y="411"/>
                        </a:lnTo>
                        <a:lnTo>
                          <a:pt x="1" y="407"/>
                        </a:lnTo>
                        <a:lnTo>
                          <a:pt x="0" y="402"/>
                        </a:lnTo>
                        <a:lnTo>
                          <a:pt x="0" y="395"/>
                        </a:lnTo>
                        <a:lnTo>
                          <a:pt x="1" y="385"/>
                        </a:lnTo>
                        <a:lnTo>
                          <a:pt x="4" y="374"/>
                        </a:lnTo>
                        <a:lnTo>
                          <a:pt x="7" y="361"/>
                        </a:lnTo>
                        <a:lnTo>
                          <a:pt x="13" y="348"/>
                        </a:lnTo>
                        <a:lnTo>
                          <a:pt x="19" y="332"/>
                        </a:lnTo>
                        <a:lnTo>
                          <a:pt x="27" y="315"/>
                        </a:lnTo>
                        <a:lnTo>
                          <a:pt x="37" y="297"/>
                        </a:lnTo>
                        <a:lnTo>
                          <a:pt x="48" y="279"/>
                        </a:lnTo>
                        <a:lnTo>
                          <a:pt x="61" y="261"/>
                        </a:lnTo>
                        <a:lnTo>
                          <a:pt x="77" y="241"/>
                        </a:lnTo>
                        <a:lnTo>
                          <a:pt x="93" y="221"/>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43" name="Freeform 303">
                    <a:extLst>
                      <a:ext uri="{FF2B5EF4-FFF2-40B4-BE49-F238E27FC236}">
                        <a16:creationId xmlns:a16="http://schemas.microsoft.com/office/drawing/2014/main" id="{93EF46FD-7A26-41CA-8519-419C7F2710F5}"/>
                      </a:ext>
                    </a:extLst>
                  </p:cNvPr>
                  <p:cNvSpPr>
                    <a:spLocks noChangeAspect="1"/>
                  </p:cNvSpPr>
                  <p:nvPr/>
                </p:nvSpPr>
                <p:spPr bwMode="auto">
                  <a:xfrm>
                    <a:off x="1317" y="2601"/>
                    <a:ext cx="132" cy="344"/>
                  </a:xfrm>
                  <a:custGeom>
                    <a:avLst/>
                    <a:gdLst>
                      <a:gd name="T0" fmla="*/ 0 w 431"/>
                      <a:gd name="T1" fmla="*/ 0 h 1118"/>
                      <a:gd name="T2" fmla="*/ 0 w 431"/>
                      <a:gd name="T3" fmla="*/ 0 h 1118"/>
                      <a:gd name="T4" fmla="*/ 0 w 431"/>
                      <a:gd name="T5" fmla="*/ 0 h 1118"/>
                      <a:gd name="T6" fmla="*/ 0 w 431"/>
                      <a:gd name="T7" fmla="*/ 0 h 1118"/>
                      <a:gd name="T8" fmla="*/ 0 w 431"/>
                      <a:gd name="T9" fmla="*/ 0 h 1118"/>
                      <a:gd name="T10" fmla="*/ 0 w 431"/>
                      <a:gd name="T11" fmla="*/ 0 h 1118"/>
                      <a:gd name="T12" fmla="*/ 0 w 431"/>
                      <a:gd name="T13" fmla="*/ 0 h 1118"/>
                      <a:gd name="T14" fmla="*/ 0 w 431"/>
                      <a:gd name="T15" fmla="*/ 0 h 1118"/>
                      <a:gd name="T16" fmla="*/ 0 w 431"/>
                      <a:gd name="T17" fmla="*/ 0 h 1118"/>
                      <a:gd name="T18" fmla="*/ 0 w 431"/>
                      <a:gd name="T19" fmla="*/ 0 h 1118"/>
                      <a:gd name="T20" fmla="*/ 0 w 431"/>
                      <a:gd name="T21" fmla="*/ 0 h 1118"/>
                      <a:gd name="T22" fmla="*/ 0 w 431"/>
                      <a:gd name="T23" fmla="*/ 0 h 1118"/>
                      <a:gd name="T24" fmla="*/ 0 w 431"/>
                      <a:gd name="T25" fmla="*/ 0 h 1118"/>
                      <a:gd name="T26" fmla="*/ 0 w 431"/>
                      <a:gd name="T27" fmla="*/ 0 h 1118"/>
                      <a:gd name="T28" fmla="*/ 0 w 431"/>
                      <a:gd name="T29" fmla="*/ 0 h 1118"/>
                      <a:gd name="T30" fmla="*/ 0 w 431"/>
                      <a:gd name="T31" fmla="*/ 0 h 1118"/>
                      <a:gd name="T32" fmla="*/ 0 w 431"/>
                      <a:gd name="T33" fmla="*/ 0 h 1118"/>
                      <a:gd name="T34" fmla="*/ 0 w 431"/>
                      <a:gd name="T35" fmla="*/ 0 h 1118"/>
                      <a:gd name="T36" fmla="*/ 0 w 431"/>
                      <a:gd name="T37" fmla="*/ 0 h 1118"/>
                      <a:gd name="T38" fmla="*/ 0 w 431"/>
                      <a:gd name="T39" fmla="*/ 0 h 1118"/>
                      <a:gd name="T40" fmla="*/ 0 w 431"/>
                      <a:gd name="T41" fmla="*/ 0 h 1118"/>
                      <a:gd name="T42" fmla="*/ 0 w 431"/>
                      <a:gd name="T43" fmla="*/ 0 h 1118"/>
                      <a:gd name="T44" fmla="*/ 0 w 431"/>
                      <a:gd name="T45" fmla="*/ 0 h 1118"/>
                      <a:gd name="T46" fmla="*/ 0 w 431"/>
                      <a:gd name="T47" fmla="*/ 0 h 1118"/>
                      <a:gd name="T48" fmla="*/ 0 w 431"/>
                      <a:gd name="T49" fmla="*/ 0 h 1118"/>
                      <a:gd name="T50" fmla="*/ 0 w 431"/>
                      <a:gd name="T51" fmla="*/ 0 h 1118"/>
                      <a:gd name="T52" fmla="*/ 0 w 431"/>
                      <a:gd name="T53" fmla="*/ 0 h 1118"/>
                      <a:gd name="T54" fmla="*/ 0 w 431"/>
                      <a:gd name="T55" fmla="*/ 0 h 1118"/>
                      <a:gd name="T56" fmla="*/ 0 w 431"/>
                      <a:gd name="T57" fmla="*/ 0 h 1118"/>
                      <a:gd name="T58" fmla="*/ 0 w 431"/>
                      <a:gd name="T59" fmla="*/ 0 h 1118"/>
                      <a:gd name="T60" fmla="*/ 0 w 431"/>
                      <a:gd name="T61" fmla="*/ 0 h 1118"/>
                      <a:gd name="T62" fmla="*/ 0 w 431"/>
                      <a:gd name="T63" fmla="*/ 0 h 1118"/>
                      <a:gd name="T64" fmla="*/ 0 w 431"/>
                      <a:gd name="T65" fmla="*/ 0 h 1118"/>
                      <a:gd name="T66" fmla="*/ 0 w 431"/>
                      <a:gd name="T67" fmla="*/ 0 h 1118"/>
                      <a:gd name="T68" fmla="*/ 0 w 431"/>
                      <a:gd name="T69" fmla="*/ 0 h 1118"/>
                      <a:gd name="T70" fmla="*/ 0 w 431"/>
                      <a:gd name="T71" fmla="*/ 0 h 1118"/>
                      <a:gd name="T72" fmla="*/ 0 w 431"/>
                      <a:gd name="T73" fmla="*/ 0 h 1118"/>
                      <a:gd name="T74" fmla="*/ 0 w 431"/>
                      <a:gd name="T75" fmla="*/ 0 h 1118"/>
                      <a:gd name="T76" fmla="*/ 0 w 431"/>
                      <a:gd name="T77" fmla="*/ 0 h 1118"/>
                      <a:gd name="T78" fmla="*/ 0 w 431"/>
                      <a:gd name="T79" fmla="*/ 0 h 1118"/>
                      <a:gd name="T80" fmla="*/ 0 w 431"/>
                      <a:gd name="T81" fmla="*/ 0 h 1118"/>
                      <a:gd name="T82" fmla="*/ 0 w 431"/>
                      <a:gd name="T83" fmla="*/ 0 h 1118"/>
                      <a:gd name="T84" fmla="*/ 0 w 431"/>
                      <a:gd name="T85" fmla="*/ 0 h 111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1"/>
                      <a:gd name="T130" fmla="*/ 0 h 1118"/>
                      <a:gd name="T131" fmla="*/ 431 w 431"/>
                      <a:gd name="T132" fmla="*/ 1118 h 111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1" h="1118">
                        <a:moveTo>
                          <a:pt x="0" y="250"/>
                        </a:moveTo>
                        <a:lnTo>
                          <a:pt x="17" y="238"/>
                        </a:lnTo>
                        <a:lnTo>
                          <a:pt x="33" y="226"/>
                        </a:lnTo>
                        <a:lnTo>
                          <a:pt x="49" y="214"/>
                        </a:lnTo>
                        <a:lnTo>
                          <a:pt x="64" y="202"/>
                        </a:lnTo>
                        <a:lnTo>
                          <a:pt x="79" y="192"/>
                        </a:lnTo>
                        <a:lnTo>
                          <a:pt x="94" y="181"/>
                        </a:lnTo>
                        <a:lnTo>
                          <a:pt x="108" y="171"/>
                        </a:lnTo>
                        <a:lnTo>
                          <a:pt x="122" y="160"/>
                        </a:lnTo>
                        <a:lnTo>
                          <a:pt x="135" y="151"/>
                        </a:lnTo>
                        <a:lnTo>
                          <a:pt x="146" y="142"/>
                        </a:lnTo>
                        <a:lnTo>
                          <a:pt x="158" y="134"/>
                        </a:lnTo>
                        <a:lnTo>
                          <a:pt x="168" y="126"/>
                        </a:lnTo>
                        <a:lnTo>
                          <a:pt x="178" y="119"/>
                        </a:lnTo>
                        <a:lnTo>
                          <a:pt x="186" y="113"/>
                        </a:lnTo>
                        <a:lnTo>
                          <a:pt x="192" y="108"/>
                        </a:lnTo>
                        <a:lnTo>
                          <a:pt x="199" y="103"/>
                        </a:lnTo>
                        <a:lnTo>
                          <a:pt x="202" y="102"/>
                        </a:lnTo>
                        <a:lnTo>
                          <a:pt x="204" y="107"/>
                        </a:lnTo>
                        <a:lnTo>
                          <a:pt x="205" y="114"/>
                        </a:lnTo>
                        <a:lnTo>
                          <a:pt x="207" y="121"/>
                        </a:lnTo>
                        <a:lnTo>
                          <a:pt x="210" y="128"/>
                        </a:lnTo>
                        <a:lnTo>
                          <a:pt x="214" y="131"/>
                        </a:lnTo>
                        <a:lnTo>
                          <a:pt x="222" y="130"/>
                        </a:lnTo>
                        <a:lnTo>
                          <a:pt x="233" y="121"/>
                        </a:lnTo>
                        <a:lnTo>
                          <a:pt x="253" y="102"/>
                        </a:lnTo>
                        <a:lnTo>
                          <a:pt x="272" y="85"/>
                        </a:lnTo>
                        <a:lnTo>
                          <a:pt x="290" y="68"/>
                        </a:lnTo>
                        <a:lnTo>
                          <a:pt x="306" y="52"/>
                        </a:lnTo>
                        <a:lnTo>
                          <a:pt x="320" y="39"/>
                        </a:lnTo>
                        <a:lnTo>
                          <a:pt x="333" y="27"/>
                        </a:lnTo>
                        <a:lnTo>
                          <a:pt x="344" y="17"/>
                        </a:lnTo>
                        <a:lnTo>
                          <a:pt x="356" y="9"/>
                        </a:lnTo>
                        <a:lnTo>
                          <a:pt x="364" y="4"/>
                        </a:lnTo>
                        <a:lnTo>
                          <a:pt x="373" y="1"/>
                        </a:lnTo>
                        <a:lnTo>
                          <a:pt x="380" y="0"/>
                        </a:lnTo>
                        <a:lnTo>
                          <a:pt x="386" y="1"/>
                        </a:lnTo>
                        <a:lnTo>
                          <a:pt x="392" y="5"/>
                        </a:lnTo>
                        <a:lnTo>
                          <a:pt x="396" y="12"/>
                        </a:lnTo>
                        <a:lnTo>
                          <a:pt x="399" y="22"/>
                        </a:lnTo>
                        <a:lnTo>
                          <a:pt x="402" y="35"/>
                        </a:lnTo>
                        <a:lnTo>
                          <a:pt x="404" y="53"/>
                        </a:lnTo>
                        <a:lnTo>
                          <a:pt x="407" y="76"/>
                        </a:lnTo>
                        <a:lnTo>
                          <a:pt x="410" y="104"/>
                        </a:lnTo>
                        <a:lnTo>
                          <a:pt x="414" y="137"/>
                        </a:lnTo>
                        <a:lnTo>
                          <a:pt x="417" y="173"/>
                        </a:lnTo>
                        <a:lnTo>
                          <a:pt x="419" y="210"/>
                        </a:lnTo>
                        <a:lnTo>
                          <a:pt x="422" y="251"/>
                        </a:lnTo>
                        <a:lnTo>
                          <a:pt x="424" y="292"/>
                        </a:lnTo>
                        <a:lnTo>
                          <a:pt x="427" y="334"/>
                        </a:lnTo>
                        <a:lnTo>
                          <a:pt x="428" y="376"/>
                        </a:lnTo>
                        <a:lnTo>
                          <a:pt x="430" y="416"/>
                        </a:lnTo>
                        <a:lnTo>
                          <a:pt x="430" y="455"/>
                        </a:lnTo>
                        <a:lnTo>
                          <a:pt x="431" y="490"/>
                        </a:lnTo>
                        <a:lnTo>
                          <a:pt x="430" y="523"/>
                        </a:lnTo>
                        <a:lnTo>
                          <a:pt x="429" y="551"/>
                        </a:lnTo>
                        <a:lnTo>
                          <a:pt x="427" y="574"/>
                        </a:lnTo>
                        <a:lnTo>
                          <a:pt x="424" y="594"/>
                        </a:lnTo>
                        <a:lnTo>
                          <a:pt x="420" y="614"/>
                        </a:lnTo>
                        <a:lnTo>
                          <a:pt x="414" y="633"/>
                        </a:lnTo>
                        <a:lnTo>
                          <a:pt x="407" y="652"/>
                        </a:lnTo>
                        <a:lnTo>
                          <a:pt x="399" y="671"/>
                        </a:lnTo>
                        <a:lnTo>
                          <a:pt x="389" y="690"/>
                        </a:lnTo>
                        <a:lnTo>
                          <a:pt x="378" y="707"/>
                        </a:lnTo>
                        <a:lnTo>
                          <a:pt x="366" y="726"/>
                        </a:lnTo>
                        <a:lnTo>
                          <a:pt x="352" y="745"/>
                        </a:lnTo>
                        <a:lnTo>
                          <a:pt x="337" y="765"/>
                        </a:lnTo>
                        <a:lnTo>
                          <a:pt x="319" y="785"/>
                        </a:lnTo>
                        <a:lnTo>
                          <a:pt x="300" y="805"/>
                        </a:lnTo>
                        <a:lnTo>
                          <a:pt x="280" y="827"/>
                        </a:lnTo>
                        <a:lnTo>
                          <a:pt x="258" y="849"/>
                        </a:lnTo>
                        <a:lnTo>
                          <a:pt x="234" y="872"/>
                        </a:lnTo>
                        <a:lnTo>
                          <a:pt x="208" y="896"/>
                        </a:lnTo>
                        <a:lnTo>
                          <a:pt x="165" y="936"/>
                        </a:lnTo>
                        <a:lnTo>
                          <a:pt x="141" y="960"/>
                        </a:lnTo>
                        <a:lnTo>
                          <a:pt x="128" y="973"/>
                        </a:lnTo>
                        <a:lnTo>
                          <a:pt x="124" y="978"/>
                        </a:lnTo>
                        <a:lnTo>
                          <a:pt x="123" y="980"/>
                        </a:lnTo>
                        <a:lnTo>
                          <a:pt x="119" y="984"/>
                        </a:lnTo>
                        <a:lnTo>
                          <a:pt x="106" y="995"/>
                        </a:lnTo>
                        <a:lnTo>
                          <a:pt x="81" y="1015"/>
                        </a:lnTo>
                        <a:lnTo>
                          <a:pt x="65" y="1028"/>
                        </a:lnTo>
                        <a:lnTo>
                          <a:pt x="53" y="1043"/>
                        </a:lnTo>
                        <a:lnTo>
                          <a:pt x="42" y="1057"/>
                        </a:lnTo>
                        <a:lnTo>
                          <a:pt x="34" y="1070"/>
                        </a:lnTo>
                        <a:lnTo>
                          <a:pt x="28" y="1083"/>
                        </a:lnTo>
                        <a:lnTo>
                          <a:pt x="24" y="1094"/>
                        </a:lnTo>
                        <a:lnTo>
                          <a:pt x="20" y="1104"/>
                        </a:lnTo>
                        <a:lnTo>
                          <a:pt x="18" y="1111"/>
                        </a:lnTo>
                        <a:lnTo>
                          <a:pt x="17" y="1115"/>
                        </a:lnTo>
                        <a:lnTo>
                          <a:pt x="17" y="1118"/>
                        </a:lnTo>
                        <a:lnTo>
                          <a:pt x="18" y="1115"/>
                        </a:lnTo>
                        <a:lnTo>
                          <a:pt x="19" y="1110"/>
                        </a:lnTo>
                        <a:lnTo>
                          <a:pt x="20" y="1101"/>
                        </a:lnTo>
                        <a:lnTo>
                          <a:pt x="22" y="1086"/>
                        </a:lnTo>
                        <a:lnTo>
                          <a:pt x="25" y="1067"/>
                        </a:lnTo>
                        <a:lnTo>
                          <a:pt x="26" y="1042"/>
                        </a:lnTo>
                        <a:lnTo>
                          <a:pt x="27" y="1026"/>
                        </a:lnTo>
                        <a:lnTo>
                          <a:pt x="27" y="1008"/>
                        </a:lnTo>
                        <a:lnTo>
                          <a:pt x="27" y="989"/>
                        </a:lnTo>
                        <a:lnTo>
                          <a:pt x="27" y="965"/>
                        </a:lnTo>
                        <a:lnTo>
                          <a:pt x="27" y="940"/>
                        </a:lnTo>
                        <a:lnTo>
                          <a:pt x="26" y="914"/>
                        </a:lnTo>
                        <a:lnTo>
                          <a:pt x="26" y="886"/>
                        </a:lnTo>
                        <a:lnTo>
                          <a:pt x="25" y="855"/>
                        </a:lnTo>
                        <a:lnTo>
                          <a:pt x="24" y="825"/>
                        </a:lnTo>
                        <a:lnTo>
                          <a:pt x="24" y="792"/>
                        </a:lnTo>
                        <a:lnTo>
                          <a:pt x="22" y="760"/>
                        </a:lnTo>
                        <a:lnTo>
                          <a:pt x="20" y="726"/>
                        </a:lnTo>
                        <a:lnTo>
                          <a:pt x="19" y="692"/>
                        </a:lnTo>
                        <a:lnTo>
                          <a:pt x="18" y="658"/>
                        </a:lnTo>
                        <a:lnTo>
                          <a:pt x="17" y="624"/>
                        </a:lnTo>
                        <a:lnTo>
                          <a:pt x="16" y="590"/>
                        </a:lnTo>
                        <a:lnTo>
                          <a:pt x="14" y="556"/>
                        </a:lnTo>
                        <a:lnTo>
                          <a:pt x="13" y="524"/>
                        </a:lnTo>
                        <a:lnTo>
                          <a:pt x="12" y="492"/>
                        </a:lnTo>
                        <a:lnTo>
                          <a:pt x="10" y="461"/>
                        </a:lnTo>
                        <a:lnTo>
                          <a:pt x="9" y="432"/>
                        </a:lnTo>
                        <a:lnTo>
                          <a:pt x="8" y="404"/>
                        </a:lnTo>
                        <a:lnTo>
                          <a:pt x="7" y="377"/>
                        </a:lnTo>
                        <a:lnTo>
                          <a:pt x="6" y="353"/>
                        </a:lnTo>
                        <a:lnTo>
                          <a:pt x="5" y="331"/>
                        </a:lnTo>
                        <a:lnTo>
                          <a:pt x="4" y="311"/>
                        </a:lnTo>
                        <a:lnTo>
                          <a:pt x="3" y="293"/>
                        </a:lnTo>
                        <a:lnTo>
                          <a:pt x="2" y="279"/>
                        </a:lnTo>
                        <a:lnTo>
                          <a:pt x="2" y="266"/>
                        </a:lnTo>
                        <a:lnTo>
                          <a:pt x="0" y="258"/>
                        </a:lnTo>
                        <a:lnTo>
                          <a:pt x="0" y="252"/>
                        </a:lnTo>
                        <a:lnTo>
                          <a:pt x="0" y="250"/>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44" name="Freeform 304">
                    <a:extLst>
                      <a:ext uri="{FF2B5EF4-FFF2-40B4-BE49-F238E27FC236}">
                        <a16:creationId xmlns:a16="http://schemas.microsoft.com/office/drawing/2014/main" id="{6ED35985-0004-4123-971C-D6BD59E50DCA}"/>
                      </a:ext>
                    </a:extLst>
                  </p:cNvPr>
                  <p:cNvSpPr>
                    <a:spLocks noChangeAspect="1" noEditPoints="1"/>
                  </p:cNvSpPr>
                  <p:nvPr/>
                </p:nvSpPr>
                <p:spPr bwMode="auto">
                  <a:xfrm>
                    <a:off x="1016" y="2524"/>
                    <a:ext cx="484" cy="662"/>
                  </a:xfrm>
                  <a:custGeom>
                    <a:avLst/>
                    <a:gdLst>
                      <a:gd name="T0" fmla="*/ 0 w 1572"/>
                      <a:gd name="T1" fmla="*/ 0 h 2152"/>
                      <a:gd name="T2" fmla="*/ 0 w 1572"/>
                      <a:gd name="T3" fmla="*/ 0 h 2152"/>
                      <a:gd name="T4" fmla="*/ 0 w 1572"/>
                      <a:gd name="T5" fmla="*/ 0 h 2152"/>
                      <a:gd name="T6" fmla="*/ 0 w 1572"/>
                      <a:gd name="T7" fmla="*/ 0 h 2152"/>
                      <a:gd name="T8" fmla="*/ 0 w 1572"/>
                      <a:gd name="T9" fmla="*/ 0 h 2152"/>
                      <a:gd name="T10" fmla="*/ 0 w 1572"/>
                      <a:gd name="T11" fmla="*/ 0 h 2152"/>
                      <a:gd name="T12" fmla="*/ 0 w 1572"/>
                      <a:gd name="T13" fmla="*/ 0 h 2152"/>
                      <a:gd name="T14" fmla="*/ 0 w 1572"/>
                      <a:gd name="T15" fmla="*/ 0 h 2152"/>
                      <a:gd name="T16" fmla="*/ 0 w 1572"/>
                      <a:gd name="T17" fmla="*/ 0 h 2152"/>
                      <a:gd name="T18" fmla="*/ 0 w 1572"/>
                      <a:gd name="T19" fmla="*/ 0 h 2152"/>
                      <a:gd name="T20" fmla="*/ 0 w 1572"/>
                      <a:gd name="T21" fmla="*/ 0 h 2152"/>
                      <a:gd name="T22" fmla="*/ 0 w 1572"/>
                      <a:gd name="T23" fmla="*/ 0 h 2152"/>
                      <a:gd name="T24" fmla="*/ 0 w 1572"/>
                      <a:gd name="T25" fmla="*/ 0 h 2152"/>
                      <a:gd name="T26" fmla="*/ 0 w 1572"/>
                      <a:gd name="T27" fmla="*/ 0 h 2152"/>
                      <a:gd name="T28" fmla="*/ 0 w 1572"/>
                      <a:gd name="T29" fmla="*/ 0 h 2152"/>
                      <a:gd name="T30" fmla="*/ 0 w 1572"/>
                      <a:gd name="T31" fmla="*/ 0 h 2152"/>
                      <a:gd name="T32" fmla="*/ 0 w 1572"/>
                      <a:gd name="T33" fmla="*/ 0 h 2152"/>
                      <a:gd name="T34" fmla="*/ 0 w 1572"/>
                      <a:gd name="T35" fmla="*/ 0 h 2152"/>
                      <a:gd name="T36" fmla="*/ 0 w 1572"/>
                      <a:gd name="T37" fmla="*/ 0 h 2152"/>
                      <a:gd name="T38" fmla="*/ 0 w 1572"/>
                      <a:gd name="T39" fmla="*/ 0 h 2152"/>
                      <a:gd name="T40" fmla="*/ 0 w 1572"/>
                      <a:gd name="T41" fmla="*/ 0 h 2152"/>
                      <a:gd name="T42" fmla="*/ 0 w 1572"/>
                      <a:gd name="T43" fmla="*/ 0 h 2152"/>
                      <a:gd name="T44" fmla="*/ 0 w 1572"/>
                      <a:gd name="T45" fmla="*/ 0 h 2152"/>
                      <a:gd name="T46" fmla="*/ 0 w 1572"/>
                      <a:gd name="T47" fmla="*/ 0 h 2152"/>
                      <a:gd name="T48" fmla="*/ 0 w 1572"/>
                      <a:gd name="T49" fmla="*/ 0 h 2152"/>
                      <a:gd name="T50" fmla="*/ 0 w 1572"/>
                      <a:gd name="T51" fmla="*/ 0 h 2152"/>
                      <a:gd name="T52" fmla="*/ 0 w 1572"/>
                      <a:gd name="T53" fmla="*/ 0 h 2152"/>
                      <a:gd name="T54" fmla="*/ 0 w 1572"/>
                      <a:gd name="T55" fmla="*/ 0 h 2152"/>
                      <a:gd name="T56" fmla="*/ 0 w 1572"/>
                      <a:gd name="T57" fmla="*/ 0 h 2152"/>
                      <a:gd name="T58" fmla="*/ 0 w 1572"/>
                      <a:gd name="T59" fmla="*/ 0 h 2152"/>
                      <a:gd name="T60" fmla="*/ 0 w 1572"/>
                      <a:gd name="T61" fmla="*/ 0 h 2152"/>
                      <a:gd name="T62" fmla="*/ 0 w 1572"/>
                      <a:gd name="T63" fmla="*/ 0 h 2152"/>
                      <a:gd name="T64" fmla="*/ 0 w 1572"/>
                      <a:gd name="T65" fmla="*/ 0 h 2152"/>
                      <a:gd name="T66" fmla="*/ 0 w 1572"/>
                      <a:gd name="T67" fmla="*/ 0 h 2152"/>
                      <a:gd name="T68" fmla="*/ 0 w 1572"/>
                      <a:gd name="T69" fmla="*/ 0 h 2152"/>
                      <a:gd name="T70" fmla="*/ 0 w 1572"/>
                      <a:gd name="T71" fmla="*/ 0 h 2152"/>
                      <a:gd name="T72" fmla="*/ 0 w 1572"/>
                      <a:gd name="T73" fmla="*/ 0 h 2152"/>
                      <a:gd name="T74" fmla="*/ 0 w 1572"/>
                      <a:gd name="T75" fmla="*/ 0 h 2152"/>
                      <a:gd name="T76" fmla="*/ 0 w 1572"/>
                      <a:gd name="T77" fmla="*/ 0 h 2152"/>
                      <a:gd name="T78" fmla="*/ 0 w 1572"/>
                      <a:gd name="T79" fmla="*/ 0 h 2152"/>
                      <a:gd name="T80" fmla="*/ 0 w 1572"/>
                      <a:gd name="T81" fmla="*/ 0 h 2152"/>
                      <a:gd name="T82" fmla="*/ 0 w 1572"/>
                      <a:gd name="T83" fmla="*/ 0 h 2152"/>
                      <a:gd name="T84" fmla="*/ 0 w 1572"/>
                      <a:gd name="T85" fmla="*/ 0 h 2152"/>
                      <a:gd name="T86" fmla="*/ 0 w 1572"/>
                      <a:gd name="T87" fmla="*/ 0 h 2152"/>
                      <a:gd name="T88" fmla="*/ 0 w 1572"/>
                      <a:gd name="T89" fmla="*/ 0 h 2152"/>
                      <a:gd name="T90" fmla="*/ 0 w 1572"/>
                      <a:gd name="T91" fmla="*/ 0 h 2152"/>
                      <a:gd name="T92" fmla="*/ 0 w 1572"/>
                      <a:gd name="T93" fmla="*/ 0 h 2152"/>
                      <a:gd name="T94" fmla="*/ 0 w 1572"/>
                      <a:gd name="T95" fmla="*/ 0 h 2152"/>
                      <a:gd name="T96" fmla="*/ 0 w 1572"/>
                      <a:gd name="T97" fmla="*/ 0 h 2152"/>
                      <a:gd name="T98" fmla="*/ 0 w 1572"/>
                      <a:gd name="T99" fmla="*/ 0 h 2152"/>
                      <a:gd name="T100" fmla="*/ 0 w 1572"/>
                      <a:gd name="T101" fmla="*/ 0 h 2152"/>
                      <a:gd name="T102" fmla="*/ 0 w 1572"/>
                      <a:gd name="T103" fmla="*/ 0 h 2152"/>
                      <a:gd name="T104" fmla="*/ 0 w 1572"/>
                      <a:gd name="T105" fmla="*/ 0 h 2152"/>
                      <a:gd name="T106" fmla="*/ 0 w 1572"/>
                      <a:gd name="T107" fmla="*/ 0 h 2152"/>
                      <a:gd name="T108" fmla="*/ 0 w 1572"/>
                      <a:gd name="T109" fmla="*/ 0 h 2152"/>
                      <a:gd name="T110" fmla="*/ 0 w 1572"/>
                      <a:gd name="T111" fmla="*/ 0 h 2152"/>
                      <a:gd name="T112" fmla="*/ 0 w 1572"/>
                      <a:gd name="T113" fmla="*/ 0 h 2152"/>
                      <a:gd name="T114" fmla="*/ 0 w 1572"/>
                      <a:gd name="T115" fmla="*/ 0 h 2152"/>
                      <a:gd name="T116" fmla="*/ 0 w 1572"/>
                      <a:gd name="T117" fmla="*/ 0 h 2152"/>
                      <a:gd name="T118" fmla="*/ 0 w 1572"/>
                      <a:gd name="T119" fmla="*/ 0 h 2152"/>
                      <a:gd name="T120" fmla="*/ 0 w 1572"/>
                      <a:gd name="T121" fmla="*/ 0 h 21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72"/>
                      <a:gd name="T184" fmla="*/ 0 h 2152"/>
                      <a:gd name="T185" fmla="*/ 1572 w 1572"/>
                      <a:gd name="T186" fmla="*/ 2152 h 21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72" h="2152">
                        <a:moveTo>
                          <a:pt x="450" y="2116"/>
                        </a:moveTo>
                        <a:lnTo>
                          <a:pt x="452" y="2121"/>
                        </a:lnTo>
                        <a:lnTo>
                          <a:pt x="453" y="2125"/>
                        </a:lnTo>
                        <a:lnTo>
                          <a:pt x="454" y="2129"/>
                        </a:lnTo>
                        <a:lnTo>
                          <a:pt x="455" y="2133"/>
                        </a:lnTo>
                        <a:lnTo>
                          <a:pt x="457" y="2138"/>
                        </a:lnTo>
                        <a:lnTo>
                          <a:pt x="459" y="2141"/>
                        </a:lnTo>
                        <a:lnTo>
                          <a:pt x="463" y="2145"/>
                        </a:lnTo>
                        <a:lnTo>
                          <a:pt x="468" y="2148"/>
                        </a:lnTo>
                        <a:lnTo>
                          <a:pt x="473" y="2150"/>
                        </a:lnTo>
                        <a:lnTo>
                          <a:pt x="478" y="2151"/>
                        </a:lnTo>
                        <a:lnTo>
                          <a:pt x="484" y="2152"/>
                        </a:lnTo>
                        <a:lnTo>
                          <a:pt x="488" y="2151"/>
                        </a:lnTo>
                        <a:lnTo>
                          <a:pt x="493" y="2151"/>
                        </a:lnTo>
                        <a:lnTo>
                          <a:pt x="497" y="2150"/>
                        </a:lnTo>
                        <a:lnTo>
                          <a:pt x="500" y="2148"/>
                        </a:lnTo>
                        <a:lnTo>
                          <a:pt x="505" y="2146"/>
                        </a:lnTo>
                        <a:lnTo>
                          <a:pt x="510" y="2143"/>
                        </a:lnTo>
                        <a:lnTo>
                          <a:pt x="516" y="2139"/>
                        </a:lnTo>
                        <a:lnTo>
                          <a:pt x="526" y="2135"/>
                        </a:lnTo>
                        <a:lnTo>
                          <a:pt x="538" y="2128"/>
                        </a:lnTo>
                        <a:lnTo>
                          <a:pt x="553" y="2121"/>
                        </a:lnTo>
                        <a:lnTo>
                          <a:pt x="570" y="2109"/>
                        </a:lnTo>
                        <a:lnTo>
                          <a:pt x="589" y="2096"/>
                        </a:lnTo>
                        <a:lnTo>
                          <a:pt x="612" y="2080"/>
                        </a:lnTo>
                        <a:lnTo>
                          <a:pt x="637" y="2062"/>
                        </a:lnTo>
                        <a:lnTo>
                          <a:pt x="663" y="2045"/>
                        </a:lnTo>
                        <a:lnTo>
                          <a:pt x="690" y="2028"/>
                        </a:lnTo>
                        <a:lnTo>
                          <a:pt x="716" y="2015"/>
                        </a:lnTo>
                        <a:lnTo>
                          <a:pt x="738" y="2002"/>
                        </a:lnTo>
                        <a:lnTo>
                          <a:pt x="756" y="1994"/>
                        </a:lnTo>
                        <a:lnTo>
                          <a:pt x="769" y="1987"/>
                        </a:lnTo>
                        <a:lnTo>
                          <a:pt x="773" y="1985"/>
                        </a:lnTo>
                        <a:lnTo>
                          <a:pt x="775" y="1984"/>
                        </a:lnTo>
                        <a:lnTo>
                          <a:pt x="781" y="1980"/>
                        </a:lnTo>
                        <a:lnTo>
                          <a:pt x="790" y="1975"/>
                        </a:lnTo>
                        <a:lnTo>
                          <a:pt x="798" y="1966"/>
                        </a:lnTo>
                        <a:lnTo>
                          <a:pt x="805" y="1957"/>
                        </a:lnTo>
                        <a:lnTo>
                          <a:pt x="810" y="1946"/>
                        </a:lnTo>
                        <a:lnTo>
                          <a:pt x="810" y="1935"/>
                        </a:lnTo>
                        <a:lnTo>
                          <a:pt x="802" y="1922"/>
                        </a:lnTo>
                        <a:lnTo>
                          <a:pt x="793" y="1910"/>
                        </a:lnTo>
                        <a:lnTo>
                          <a:pt x="787" y="1898"/>
                        </a:lnTo>
                        <a:lnTo>
                          <a:pt x="782" y="1888"/>
                        </a:lnTo>
                        <a:lnTo>
                          <a:pt x="779" y="1877"/>
                        </a:lnTo>
                        <a:lnTo>
                          <a:pt x="777" y="1866"/>
                        </a:lnTo>
                        <a:lnTo>
                          <a:pt x="774" y="1853"/>
                        </a:lnTo>
                        <a:lnTo>
                          <a:pt x="772" y="1838"/>
                        </a:lnTo>
                        <a:lnTo>
                          <a:pt x="768" y="1823"/>
                        </a:lnTo>
                        <a:lnTo>
                          <a:pt x="764" y="1808"/>
                        </a:lnTo>
                        <a:lnTo>
                          <a:pt x="759" y="1799"/>
                        </a:lnTo>
                        <a:lnTo>
                          <a:pt x="757" y="1793"/>
                        </a:lnTo>
                        <a:lnTo>
                          <a:pt x="755" y="1788"/>
                        </a:lnTo>
                        <a:lnTo>
                          <a:pt x="753" y="1785"/>
                        </a:lnTo>
                        <a:lnTo>
                          <a:pt x="752" y="1779"/>
                        </a:lnTo>
                        <a:lnTo>
                          <a:pt x="751" y="1770"/>
                        </a:lnTo>
                        <a:lnTo>
                          <a:pt x="751" y="1758"/>
                        </a:lnTo>
                        <a:lnTo>
                          <a:pt x="751" y="1744"/>
                        </a:lnTo>
                        <a:lnTo>
                          <a:pt x="752" y="1734"/>
                        </a:lnTo>
                        <a:lnTo>
                          <a:pt x="753" y="1726"/>
                        </a:lnTo>
                        <a:lnTo>
                          <a:pt x="752" y="1721"/>
                        </a:lnTo>
                        <a:lnTo>
                          <a:pt x="748" y="1719"/>
                        </a:lnTo>
                        <a:lnTo>
                          <a:pt x="742" y="1717"/>
                        </a:lnTo>
                        <a:lnTo>
                          <a:pt x="731" y="1717"/>
                        </a:lnTo>
                        <a:lnTo>
                          <a:pt x="715" y="1717"/>
                        </a:lnTo>
                        <a:lnTo>
                          <a:pt x="706" y="1717"/>
                        </a:lnTo>
                        <a:lnTo>
                          <a:pt x="695" y="1716"/>
                        </a:lnTo>
                        <a:lnTo>
                          <a:pt x="684" y="1715"/>
                        </a:lnTo>
                        <a:lnTo>
                          <a:pt x="672" y="1714"/>
                        </a:lnTo>
                        <a:lnTo>
                          <a:pt x="660" y="1712"/>
                        </a:lnTo>
                        <a:lnTo>
                          <a:pt x="647" y="1710"/>
                        </a:lnTo>
                        <a:lnTo>
                          <a:pt x="634" y="1708"/>
                        </a:lnTo>
                        <a:lnTo>
                          <a:pt x="620" y="1706"/>
                        </a:lnTo>
                        <a:lnTo>
                          <a:pt x="606" y="1703"/>
                        </a:lnTo>
                        <a:lnTo>
                          <a:pt x="592" y="1701"/>
                        </a:lnTo>
                        <a:lnTo>
                          <a:pt x="577" y="1699"/>
                        </a:lnTo>
                        <a:lnTo>
                          <a:pt x="562" y="1696"/>
                        </a:lnTo>
                        <a:lnTo>
                          <a:pt x="548" y="1694"/>
                        </a:lnTo>
                        <a:lnTo>
                          <a:pt x="533" y="1691"/>
                        </a:lnTo>
                        <a:lnTo>
                          <a:pt x="518" y="1688"/>
                        </a:lnTo>
                        <a:lnTo>
                          <a:pt x="504" y="1686"/>
                        </a:lnTo>
                        <a:lnTo>
                          <a:pt x="489" y="1684"/>
                        </a:lnTo>
                        <a:lnTo>
                          <a:pt x="473" y="1681"/>
                        </a:lnTo>
                        <a:lnTo>
                          <a:pt x="457" y="1677"/>
                        </a:lnTo>
                        <a:lnTo>
                          <a:pt x="441" y="1674"/>
                        </a:lnTo>
                        <a:lnTo>
                          <a:pt x="425" y="1670"/>
                        </a:lnTo>
                        <a:lnTo>
                          <a:pt x="408" y="1665"/>
                        </a:lnTo>
                        <a:lnTo>
                          <a:pt x="391" y="1660"/>
                        </a:lnTo>
                        <a:lnTo>
                          <a:pt x="376" y="1656"/>
                        </a:lnTo>
                        <a:lnTo>
                          <a:pt x="360" y="1651"/>
                        </a:lnTo>
                        <a:lnTo>
                          <a:pt x="344" y="1646"/>
                        </a:lnTo>
                        <a:lnTo>
                          <a:pt x="328" y="1641"/>
                        </a:lnTo>
                        <a:lnTo>
                          <a:pt x="315" y="1637"/>
                        </a:lnTo>
                        <a:lnTo>
                          <a:pt x="301" y="1633"/>
                        </a:lnTo>
                        <a:lnTo>
                          <a:pt x="287" y="1630"/>
                        </a:lnTo>
                        <a:lnTo>
                          <a:pt x="276" y="1627"/>
                        </a:lnTo>
                        <a:lnTo>
                          <a:pt x="265" y="1623"/>
                        </a:lnTo>
                        <a:lnTo>
                          <a:pt x="247" y="1618"/>
                        </a:lnTo>
                        <a:lnTo>
                          <a:pt x="230" y="1613"/>
                        </a:lnTo>
                        <a:lnTo>
                          <a:pt x="214" y="1608"/>
                        </a:lnTo>
                        <a:lnTo>
                          <a:pt x="200" y="1602"/>
                        </a:lnTo>
                        <a:lnTo>
                          <a:pt x="188" y="1599"/>
                        </a:lnTo>
                        <a:lnTo>
                          <a:pt x="177" y="1597"/>
                        </a:lnTo>
                        <a:lnTo>
                          <a:pt x="168" y="1596"/>
                        </a:lnTo>
                        <a:lnTo>
                          <a:pt x="160" y="1598"/>
                        </a:lnTo>
                        <a:lnTo>
                          <a:pt x="151" y="1601"/>
                        </a:lnTo>
                        <a:lnTo>
                          <a:pt x="143" y="1607"/>
                        </a:lnTo>
                        <a:lnTo>
                          <a:pt x="135" y="1613"/>
                        </a:lnTo>
                        <a:lnTo>
                          <a:pt x="130" y="1619"/>
                        </a:lnTo>
                        <a:lnTo>
                          <a:pt x="127" y="1626"/>
                        </a:lnTo>
                        <a:lnTo>
                          <a:pt x="128" y="1632"/>
                        </a:lnTo>
                        <a:lnTo>
                          <a:pt x="133" y="1638"/>
                        </a:lnTo>
                        <a:lnTo>
                          <a:pt x="145" y="1643"/>
                        </a:lnTo>
                        <a:lnTo>
                          <a:pt x="162" y="1649"/>
                        </a:lnTo>
                        <a:lnTo>
                          <a:pt x="182" y="1655"/>
                        </a:lnTo>
                        <a:lnTo>
                          <a:pt x="206" y="1661"/>
                        </a:lnTo>
                        <a:lnTo>
                          <a:pt x="232" y="1669"/>
                        </a:lnTo>
                        <a:lnTo>
                          <a:pt x="260" y="1676"/>
                        </a:lnTo>
                        <a:lnTo>
                          <a:pt x="291" y="1684"/>
                        </a:lnTo>
                        <a:lnTo>
                          <a:pt x="323" y="1692"/>
                        </a:lnTo>
                        <a:lnTo>
                          <a:pt x="355" y="1700"/>
                        </a:lnTo>
                        <a:lnTo>
                          <a:pt x="387" y="1707"/>
                        </a:lnTo>
                        <a:lnTo>
                          <a:pt x="419" y="1715"/>
                        </a:lnTo>
                        <a:lnTo>
                          <a:pt x="450" y="1722"/>
                        </a:lnTo>
                        <a:lnTo>
                          <a:pt x="479" y="1729"/>
                        </a:lnTo>
                        <a:lnTo>
                          <a:pt x="507" y="1735"/>
                        </a:lnTo>
                        <a:lnTo>
                          <a:pt x="531" y="1740"/>
                        </a:lnTo>
                        <a:lnTo>
                          <a:pt x="552" y="1745"/>
                        </a:lnTo>
                        <a:lnTo>
                          <a:pt x="570" y="1748"/>
                        </a:lnTo>
                        <a:lnTo>
                          <a:pt x="595" y="1752"/>
                        </a:lnTo>
                        <a:lnTo>
                          <a:pt x="617" y="1755"/>
                        </a:lnTo>
                        <a:lnTo>
                          <a:pt x="635" y="1757"/>
                        </a:lnTo>
                        <a:lnTo>
                          <a:pt x="649" y="1760"/>
                        </a:lnTo>
                        <a:lnTo>
                          <a:pt x="662" y="1764"/>
                        </a:lnTo>
                        <a:lnTo>
                          <a:pt x="673" y="1770"/>
                        </a:lnTo>
                        <a:lnTo>
                          <a:pt x="683" y="1780"/>
                        </a:lnTo>
                        <a:lnTo>
                          <a:pt x="692" y="1794"/>
                        </a:lnTo>
                        <a:lnTo>
                          <a:pt x="701" y="1809"/>
                        </a:lnTo>
                        <a:lnTo>
                          <a:pt x="707" y="1820"/>
                        </a:lnTo>
                        <a:lnTo>
                          <a:pt x="712" y="1828"/>
                        </a:lnTo>
                        <a:lnTo>
                          <a:pt x="715" y="1834"/>
                        </a:lnTo>
                        <a:lnTo>
                          <a:pt x="718" y="1840"/>
                        </a:lnTo>
                        <a:lnTo>
                          <a:pt x="720" y="1849"/>
                        </a:lnTo>
                        <a:lnTo>
                          <a:pt x="721" y="1858"/>
                        </a:lnTo>
                        <a:lnTo>
                          <a:pt x="722" y="1873"/>
                        </a:lnTo>
                        <a:lnTo>
                          <a:pt x="724" y="1888"/>
                        </a:lnTo>
                        <a:lnTo>
                          <a:pt x="728" y="1898"/>
                        </a:lnTo>
                        <a:lnTo>
                          <a:pt x="732" y="1907"/>
                        </a:lnTo>
                        <a:lnTo>
                          <a:pt x="735" y="1914"/>
                        </a:lnTo>
                        <a:lnTo>
                          <a:pt x="735" y="1920"/>
                        </a:lnTo>
                        <a:lnTo>
                          <a:pt x="731" y="1929"/>
                        </a:lnTo>
                        <a:lnTo>
                          <a:pt x="721" y="1938"/>
                        </a:lnTo>
                        <a:lnTo>
                          <a:pt x="702" y="1951"/>
                        </a:lnTo>
                        <a:lnTo>
                          <a:pt x="682" y="1963"/>
                        </a:lnTo>
                        <a:lnTo>
                          <a:pt x="667" y="1973"/>
                        </a:lnTo>
                        <a:lnTo>
                          <a:pt x="656" y="1980"/>
                        </a:lnTo>
                        <a:lnTo>
                          <a:pt x="646" y="1986"/>
                        </a:lnTo>
                        <a:lnTo>
                          <a:pt x="636" y="1993"/>
                        </a:lnTo>
                        <a:lnTo>
                          <a:pt x="623" y="2000"/>
                        </a:lnTo>
                        <a:lnTo>
                          <a:pt x="607" y="2009"/>
                        </a:lnTo>
                        <a:lnTo>
                          <a:pt x="585" y="2022"/>
                        </a:lnTo>
                        <a:lnTo>
                          <a:pt x="576" y="2027"/>
                        </a:lnTo>
                        <a:lnTo>
                          <a:pt x="565" y="2035"/>
                        </a:lnTo>
                        <a:lnTo>
                          <a:pt x="554" y="2042"/>
                        </a:lnTo>
                        <a:lnTo>
                          <a:pt x="543" y="2049"/>
                        </a:lnTo>
                        <a:lnTo>
                          <a:pt x="533" y="2058"/>
                        </a:lnTo>
                        <a:lnTo>
                          <a:pt x="523" y="2065"/>
                        </a:lnTo>
                        <a:lnTo>
                          <a:pt x="514" y="2071"/>
                        </a:lnTo>
                        <a:lnTo>
                          <a:pt x="507" y="2076"/>
                        </a:lnTo>
                        <a:lnTo>
                          <a:pt x="495" y="2085"/>
                        </a:lnTo>
                        <a:lnTo>
                          <a:pt x="485" y="2092"/>
                        </a:lnTo>
                        <a:lnTo>
                          <a:pt x="475" y="2100"/>
                        </a:lnTo>
                        <a:lnTo>
                          <a:pt x="468" y="2106"/>
                        </a:lnTo>
                        <a:lnTo>
                          <a:pt x="461" y="2111"/>
                        </a:lnTo>
                        <a:lnTo>
                          <a:pt x="455" y="2115"/>
                        </a:lnTo>
                        <a:lnTo>
                          <a:pt x="451" y="2117"/>
                        </a:lnTo>
                        <a:lnTo>
                          <a:pt x="450" y="2116"/>
                        </a:lnTo>
                        <a:close/>
                        <a:moveTo>
                          <a:pt x="923" y="1443"/>
                        </a:moveTo>
                        <a:lnTo>
                          <a:pt x="922" y="1444"/>
                        </a:lnTo>
                        <a:lnTo>
                          <a:pt x="920" y="1445"/>
                        </a:lnTo>
                        <a:lnTo>
                          <a:pt x="918" y="1449"/>
                        </a:lnTo>
                        <a:lnTo>
                          <a:pt x="915" y="1456"/>
                        </a:lnTo>
                        <a:lnTo>
                          <a:pt x="911" y="1465"/>
                        </a:lnTo>
                        <a:lnTo>
                          <a:pt x="909" y="1477"/>
                        </a:lnTo>
                        <a:lnTo>
                          <a:pt x="909" y="1493"/>
                        </a:lnTo>
                        <a:lnTo>
                          <a:pt x="910" y="1514"/>
                        </a:lnTo>
                        <a:lnTo>
                          <a:pt x="911" y="1526"/>
                        </a:lnTo>
                        <a:lnTo>
                          <a:pt x="912" y="1538"/>
                        </a:lnTo>
                        <a:lnTo>
                          <a:pt x="913" y="1551"/>
                        </a:lnTo>
                        <a:lnTo>
                          <a:pt x="915" y="1564"/>
                        </a:lnTo>
                        <a:lnTo>
                          <a:pt x="916" y="1576"/>
                        </a:lnTo>
                        <a:lnTo>
                          <a:pt x="916" y="1589"/>
                        </a:lnTo>
                        <a:lnTo>
                          <a:pt x="917" y="1602"/>
                        </a:lnTo>
                        <a:lnTo>
                          <a:pt x="918" y="1615"/>
                        </a:lnTo>
                        <a:lnTo>
                          <a:pt x="918" y="1628"/>
                        </a:lnTo>
                        <a:lnTo>
                          <a:pt x="919" y="1639"/>
                        </a:lnTo>
                        <a:lnTo>
                          <a:pt x="919" y="1652"/>
                        </a:lnTo>
                        <a:lnTo>
                          <a:pt x="919" y="1663"/>
                        </a:lnTo>
                        <a:lnTo>
                          <a:pt x="920" y="1674"/>
                        </a:lnTo>
                        <a:lnTo>
                          <a:pt x="920" y="1684"/>
                        </a:lnTo>
                        <a:lnTo>
                          <a:pt x="920" y="1694"/>
                        </a:lnTo>
                        <a:lnTo>
                          <a:pt x="920" y="1703"/>
                        </a:lnTo>
                        <a:lnTo>
                          <a:pt x="920" y="1719"/>
                        </a:lnTo>
                        <a:lnTo>
                          <a:pt x="921" y="1730"/>
                        </a:lnTo>
                        <a:lnTo>
                          <a:pt x="923" y="1739"/>
                        </a:lnTo>
                        <a:lnTo>
                          <a:pt x="924" y="1744"/>
                        </a:lnTo>
                        <a:lnTo>
                          <a:pt x="925" y="1747"/>
                        </a:lnTo>
                        <a:lnTo>
                          <a:pt x="927" y="1749"/>
                        </a:lnTo>
                        <a:lnTo>
                          <a:pt x="928" y="1750"/>
                        </a:lnTo>
                        <a:lnTo>
                          <a:pt x="929" y="1751"/>
                        </a:lnTo>
                        <a:lnTo>
                          <a:pt x="933" y="1756"/>
                        </a:lnTo>
                        <a:lnTo>
                          <a:pt x="939" y="1761"/>
                        </a:lnTo>
                        <a:lnTo>
                          <a:pt x="946" y="1766"/>
                        </a:lnTo>
                        <a:lnTo>
                          <a:pt x="954" y="1772"/>
                        </a:lnTo>
                        <a:lnTo>
                          <a:pt x="965" y="1777"/>
                        </a:lnTo>
                        <a:lnTo>
                          <a:pt x="976" y="1779"/>
                        </a:lnTo>
                        <a:lnTo>
                          <a:pt x="988" y="1779"/>
                        </a:lnTo>
                        <a:lnTo>
                          <a:pt x="995" y="1775"/>
                        </a:lnTo>
                        <a:lnTo>
                          <a:pt x="1006" y="1769"/>
                        </a:lnTo>
                        <a:lnTo>
                          <a:pt x="1018" y="1759"/>
                        </a:lnTo>
                        <a:lnTo>
                          <a:pt x="1032" y="1745"/>
                        </a:lnTo>
                        <a:lnTo>
                          <a:pt x="1049" y="1730"/>
                        </a:lnTo>
                        <a:lnTo>
                          <a:pt x="1066" y="1713"/>
                        </a:lnTo>
                        <a:lnTo>
                          <a:pt x="1084" y="1694"/>
                        </a:lnTo>
                        <a:lnTo>
                          <a:pt x="1103" y="1674"/>
                        </a:lnTo>
                        <a:lnTo>
                          <a:pt x="1123" y="1653"/>
                        </a:lnTo>
                        <a:lnTo>
                          <a:pt x="1143" y="1633"/>
                        </a:lnTo>
                        <a:lnTo>
                          <a:pt x="1163" y="1612"/>
                        </a:lnTo>
                        <a:lnTo>
                          <a:pt x="1182" y="1593"/>
                        </a:lnTo>
                        <a:lnTo>
                          <a:pt x="1201" y="1574"/>
                        </a:lnTo>
                        <a:lnTo>
                          <a:pt x="1218" y="1557"/>
                        </a:lnTo>
                        <a:lnTo>
                          <a:pt x="1233" y="1543"/>
                        </a:lnTo>
                        <a:lnTo>
                          <a:pt x="1248" y="1531"/>
                        </a:lnTo>
                        <a:lnTo>
                          <a:pt x="1263" y="1520"/>
                        </a:lnTo>
                        <a:lnTo>
                          <a:pt x="1278" y="1507"/>
                        </a:lnTo>
                        <a:lnTo>
                          <a:pt x="1296" y="1492"/>
                        </a:lnTo>
                        <a:lnTo>
                          <a:pt x="1315" y="1477"/>
                        </a:lnTo>
                        <a:lnTo>
                          <a:pt x="1336" y="1460"/>
                        </a:lnTo>
                        <a:lnTo>
                          <a:pt x="1356" y="1442"/>
                        </a:lnTo>
                        <a:lnTo>
                          <a:pt x="1377" y="1424"/>
                        </a:lnTo>
                        <a:lnTo>
                          <a:pt x="1398" y="1407"/>
                        </a:lnTo>
                        <a:lnTo>
                          <a:pt x="1419" y="1390"/>
                        </a:lnTo>
                        <a:lnTo>
                          <a:pt x="1439" y="1373"/>
                        </a:lnTo>
                        <a:lnTo>
                          <a:pt x="1458" y="1357"/>
                        </a:lnTo>
                        <a:lnTo>
                          <a:pt x="1476" y="1342"/>
                        </a:lnTo>
                        <a:lnTo>
                          <a:pt x="1491" y="1330"/>
                        </a:lnTo>
                        <a:lnTo>
                          <a:pt x="1506" y="1318"/>
                        </a:lnTo>
                        <a:lnTo>
                          <a:pt x="1517" y="1309"/>
                        </a:lnTo>
                        <a:lnTo>
                          <a:pt x="1527" y="1303"/>
                        </a:lnTo>
                        <a:lnTo>
                          <a:pt x="1542" y="1293"/>
                        </a:lnTo>
                        <a:lnTo>
                          <a:pt x="1553" y="1287"/>
                        </a:lnTo>
                        <a:lnTo>
                          <a:pt x="1562" y="1283"/>
                        </a:lnTo>
                        <a:lnTo>
                          <a:pt x="1568" y="1279"/>
                        </a:lnTo>
                        <a:lnTo>
                          <a:pt x="1571" y="1276"/>
                        </a:lnTo>
                        <a:lnTo>
                          <a:pt x="1572" y="1271"/>
                        </a:lnTo>
                        <a:lnTo>
                          <a:pt x="1572" y="1265"/>
                        </a:lnTo>
                        <a:lnTo>
                          <a:pt x="1570" y="1254"/>
                        </a:lnTo>
                        <a:lnTo>
                          <a:pt x="1567" y="1244"/>
                        </a:lnTo>
                        <a:lnTo>
                          <a:pt x="1564" y="1235"/>
                        </a:lnTo>
                        <a:lnTo>
                          <a:pt x="1560" y="1230"/>
                        </a:lnTo>
                        <a:lnTo>
                          <a:pt x="1557" y="1226"/>
                        </a:lnTo>
                        <a:lnTo>
                          <a:pt x="1554" y="1224"/>
                        </a:lnTo>
                        <a:lnTo>
                          <a:pt x="1552" y="1222"/>
                        </a:lnTo>
                        <a:lnTo>
                          <a:pt x="1551" y="1222"/>
                        </a:lnTo>
                        <a:lnTo>
                          <a:pt x="1550" y="1222"/>
                        </a:lnTo>
                        <a:lnTo>
                          <a:pt x="1550" y="1224"/>
                        </a:lnTo>
                        <a:lnTo>
                          <a:pt x="1549" y="1230"/>
                        </a:lnTo>
                        <a:lnTo>
                          <a:pt x="1547" y="1235"/>
                        </a:lnTo>
                        <a:lnTo>
                          <a:pt x="1546" y="1239"/>
                        </a:lnTo>
                        <a:lnTo>
                          <a:pt x="1544" y="1235"/>
                        </a:lnTo>
                        <a:lnTo>
                          <a:pt x="1542" y="1222"/>
                        </a:lnTo>
                        <a:lnTo>
                          <a:pt x="1541" y="1198"/>
                        </a:lnTo>
                        <a:lnTo>
                          <a:pt x="1541" y="1157"/>
                        </a:lnTo>
                        <a:lnTo>
                          <a:pt x="1541" y="1112"/>
                        </a:lnTo>
                        <a:lnTo>
                          <a:pt x="1542" y="1076"/>
                        </a:lnTo>
                        <a:lnTo>
                          <a:pt x="1544" y="1048"/>
                        </a:lnTo>
                        <a:lnTo>
                          <a:pt x="1546" y="1026"/>
                        </a:lnTo>
                        <a:lnTo>
                          <a:pt x="1547" y="1010"/>
                        </a:lnTo>
                        <a:lnTo>
                          <a:pt x="1549" y="1000"/>
                        </a:lnTo>
                        <a:lnTo>
                          <a:pt x="1550" y="995"/>
                        </a:lnTo>
                        <a:lnTo>
                          <a:pt x="1550" y="993"/>
                        </a:lnTo>
                        <a:lnTo>
                          <a:pt x="1550" y="961"/>
                        </a:lnTo>
                        <a:lnTo>
                          <a:pt x="1550" y="960"/>
                        </a:lnTo>
                        <a:lnTo>
                          <a:pt x="1549" y="956"/>
                        </a:lnTo>
                        <a:lnTo>
                          <a:pt x="1546" y="951"/>
                        </a:lnTo>
                        <a:lnTo>
                          <a:pt x="1542" y="946"/>
                        </a:lnTo>
                        <a:lnTo>
                          <a:pt x="1534" y="941"/>
                        </a:lnTo>
                        <a:lnTo>
                          <a:pt x="1525" y="935"/>
                        </a:lnTo>
                        <a:lnTo>
                          <a:pt x="1511" y="932"/>
                        </a:lnTo>
                        <a:lnTo>
                          <a:pt x="1494" y="931"/>
                        </a:lnTo>
                        <a:lnTo>
                          <a:pt x="1474" y="931"/>
                        </a:lnTo>
                        <a:lnTo>
                          <a:pt x="1456" y="931"/>
                        </a:lnTo>
                        <a:lnTo>
                          <a:pt x="1438" y="931"/>
                        </a:lnTo>
                        <a:lnTo>
                          <a:pt x="1423" y="932"/>
                        </a:lnTo>
                        <a:lnTo>
                          <a:pt x="1412" y="934"/>
                        </a:lnTo>
                        <a:lnTo>
                          <a:pt x="1405" y="938"/>
                        </a:lnTo>
                        <a:lnTo>
                          <a:pt x="1405" y="942"/>
                        </a:lnTo>
                        <a:lnTo>
                          <a:pt x="1414" y="948"/>
                        </a:lnTo>
                        <a:lnTo>
                          <a:pt x="1426" y="954"/>
                        </a:lnTo>
                        <a:lnTo>
                          <a:pt x="1439" y="959"/>
                        </a:lnTo>
                        <a:lnTo>
                          <a:pt x="1451" y="962"/>
                        </a:lnTo>
                        <a:lnTo>
                          <a:pt x="1460" y="966"/>
                        </a:lnTo>
                        <a:lnTo>
                          <a:pt x="1465" y="970"/>
                        </a:lnTo>
                        <a:lnTo>
                          <a:pt x="1465" y="976"/>
                        </a:lnTo>
                        <a:lnTo>
                          <a:pt x="1458" y="985"/>
                        </a:lnTo>
                        <a:lnTo>
                          <a:pt x="1443" y="996"/>
                        </a:lnTo>
                        <a:lnTo>
                          <a:pt x="1425" y="1010"/>
                        </a:lnTo>
                        <a:lnTo>
                          <a:pt x="1409" y="1022"/>
                        </a:lnTo>
                        <a:lnTo>
                          <a:pt x="1397" y="1034"/>
                        </a:lnTo>
                        <a:lnTo>
                          <a:pt x="1386" y="1045"/>
                        </a:lnTo>
                        <a:lnTo>
                          <a:pt x="1378" y="1053"/>
                        </a:lnTo>
                        <a:lnTo>
                          <a:pt x="1373" y="1060"/>
                        </a:lnTo>
                        <a:lnTo>
                          <a:pt x="1370" y="1064"/>
                        </a:lnTo>
                        <a:lnTo>
                          <a:pt x="1369" y="1065"/>
                        </a:lnTo>
                        <a:lnTo>
                          <a:pt x="1375" y="1079"/>
                        </a:lnTo>
                        <a:lnTo>
                          <a:pt x="1379" y="1090"/>
                        </a:lnTo>
                        <a:lnTo>
                          <a:pt x="1383" y="1098"/>
                        </a:lnTo>
                        <a:lnTo>
                          <a:pt x="1386" y="1103"/>
                        </a:lnTo>
                        <a:lnTo>
                          <a:pt x="1391" y="1106"/>
                        </a:lnTo>
                        <a:lnTo>
                          <a:pt x="1397" y="1106"/>
                        </a:lnTo>
                        <a:lnTo>
                          <a:pt x="1405" y="1104"/>
                        </a:lnTo>
                        <a:lnTo>
                          <a:pt x="1417" y="1098"/>
                        </a:lnTo>
                        <a:lnTo>
                          <a:pt x="1430" y="1090"/>
                        </a:lnTo>
                        <a:lnTo>
                          <a:pt x="1443" y="1081"/>
                        </a:lnTo>
                        <a:lnTo>
                          <a:pt x="1455" y="1073"/>
                        </a:lnTo>
                        <a:lnTo>
                          <a:pt x="1466" y="1064"/>
                        </a:lnTo>
                        <a:lnTo>
                          <a:pt x="1474" y="1057"/>
                        </a:lnTo>
                        <a:lnTo>
                          <a:pt x="1482" y="1051"/>
                        </a:lnTo>
                        <a:lnTo>
                          <a:pt x="1486" y="1047"/>
                        </a:lnTo>
                        <a:lnTo>
                          <a:pt x="1488" y="1046"/>
                        </a:lnTo>
                        <a:lnTo>
                          <a:pt x="1491" y="1257"/>
                        </a:lnTo>
                        <a:lnTo>
                          <a:pt x="1489" y="1260"/>
                        </a:lnTo>
                        <a:lnTo>
                          <a:pt x="1482" y="1265"/>
                        </a:lnTo>
                        <a:lnTo>
                          <a:pt x="1470" y="1273"/>
                        </a:lnTo>
                        <a:lnTo>
                          <a:pt x="1455" y="1286"/>
                        </a:lnTo>
                        <a:lnTo>
                          <a:pt x="1435" y="1300"/>
                        </a:lnTo>
                        <a:lnTo>
                          <a:pt x="1412" y="1319"/>
                        </a:lnTo>
                        <a:lnTo>
                          <a:pt x="1385" y="1342"/>
                        </a:lnTo>
                        <a:lnTo>
                          <a:pt x="1355" y="1368"/>
                        </a:lnTo>
                        <a:lnTo>
                          <a:pt x="1338" y="1381"/>
                        </a:lnTo>
                        <a:lnTo>
                          <a:pt x="1321" y="1397"/>
                        </a:lnTo>
                        <a:lnTo>
                          <a:pt x="1303" y="1413"/>
                        </a:lnTo>
                        <a:lnTo>
                          <a:pt x="1284" y="1429"/>
                        </a:lnTo>
                        <a:lnTo>
                          <a:pt x="1264" y="1446"/>
                        </a:lnTo>
                        <a:lnTo>
                          <a:pt x="1244" y="1464"/>
                        </a:lnTo>
                        <a:lnTo>
                          <a:pt x="1224" y="1482"/>
                        </a:lnTo>
                        <a:lnTo>
                          <a:pt x="1204" y="1500"/>
                        </a:lnTo>
                        <a:lnTo>
                          <a:pt x="1184" y="1516"/>
                        </a:lnTo>
                        <a:lnTo>
                          <a:pt x="1165" y="1534"/>
                        </a:lnTo>
                        <a:lnTo>
                          <a:pt x="1147" y="1550"/>
                        </a:lnTo>
                        <a:lnTo>
                          <a:pt x="1130" y="1566"/>
                        </a:lnTo>
                        <a:lnTo>
                          <a:pt x="1113" y="1581"/>
                        </a:lnTo>
                        <a:lnTo>
                          <a:pt x="1098" y="1595"/>
                        </a:lnTo>
                        <a:lnTo>
                          <a:pt x="1084" y="1608"/>
                        </a:lnTo>
                        <a:lnTo>
                          <a:pt x="1073" y="1619"/>
                        </a:lnTo>
                        <a:lnTo>
                          <a:pt x="1052" y="1639"/>
                        </a:lnTo>
                        <a:lnTo>
                          <a:pt x="1032" y="1658"/>
                        </a:lnTo>
                        <a:lnTo>
                          <a:pt x="1014" y="1674"/>
                        </a:lnTo>
                        <a:lnTo>
                          <a:pt x="998" y="1687"/>
                        </a:lnTo>
                        <a:lnTo>
                          <a:pt x="986" y="1698"/>
                        </a:lnTo>
                        <a:lnTo>
                          <a:pt x="976" y="1706"/>
                        </a:lnTo>
                        <a:lnTo>
                          <a:pt x="970" y="1710"/>
                        </a:lnTo>
                        <a:lnTo>
                          <a:pt x="968" y="1713"/>
                        </a:lnTo>
                        <a:lnTo>
                          <a:pt x="968" y="1714"/>
                        </a:lnTo>
                        <a:lnTo>
                          <a:pt x="968" y="1715"/>
                        </a:lnTo>
                        <a:lnTo>
                          <a:pt x="969" y="1716"/>
                        </a:lnTo>
                        <a:lnTo>
                          <a:pt x="969" y="1714"/>
                        </a:lnTo>
                        <a:lnTo>
                          <a:pt x="969" y="1708"/>
                        </a:lnTo>
                        <a:lnTo>
                          <a:pt x="969" y="1698"/>
                        </a:lnTo>
                        <a:lnTo>
                          <a:pt x="969" y="1682"/>
                        </a:lnTo>
                        <a:lnTo>
                          <a:pt x="968" y="1658"/>
                        </a:lnTo>
                        <a:lnTo>
                          <a:pt x="967" y="1632"/>
                        </a:lnTo>
                        <a:lnTo>
                          <a:pt x="965" y="1610"/>
                        </a:lnTo>
                        <a:lnTo>
                          <a:pt x="964" y="1591"/>
                        </a:lnTo>
                        <a:lnTo>
                          <a:pt x="963" y="1574"/>
                        </a:lnTo>
                        <a:lnTo>
                          <a:pt x="962" y="1559"/>
                        </a:lnTo>
                        <a:lnTo>
                          <a:pt x="962" y="1547"/>
                        </a:lnTo>
                        <a:lnTo>
                          <a:pt x="963" y="1533"/>
                        </a:lnTo>
                        <a:lnTo>
                          <a:pt x="965" y="1521"/>
                        </a:lnTo>
                        <a:lnTo>
                          <a:pt x="967" y="1508"/>
                        </a:lnTo>
                        <a:lnTo>
                          <a:pt x="969" y="1495"/>
                        </a:lnTo>
                        <a:lnTo>
                          <a:pt x="970" y="1485"/>
                        </a:lnTo>
                        <a:lnTo>
                          <a:pt x="971" y="1477"/>
                        </a:lnTo>
                        <a:lnTo>
                          <a:pt x="972" y="1469"/>
                        </a:lnTo>
                        <a:lnTo>
                          <a:pt x="972" y="1463"/>
                        </a:lnTo>
                        <a:lnTo>
                          <a:pt x="972" y="1460"/>
                        </a:lnTo>
                        <a:lnTo>
                          <a:pt x="972" y="1459"/>
                        </a:lnTo>
                        <a:lnTo>
                          <a:pt x="923" y="1443"/>
                        </a:lnTo>
                        <a:close/>
                        <a:moveTo>
                          <a:pt x="137" y="259"/>
                        </a:moveTo>
                        <a:lnTo>
                          <a:pt x="129" y="264"/>
                        </a:lnTo>
                        <a:lnTo>
                          <a:pt x="123" y="270"/>
                        </a:lnTo>
                        <a:lnTo>
                          <a:pt x="118" y="273"/>
                        </a:lnTo>
                        <a:lnTo>
                          <a:pt x="113" y="277"/>
                        </a:lnTo>
                        <a:lnTo>
                          <a:pt x="110" y="281"/>
                        </a:lnTo>
                        <a:lnTo>
                          <a:pt x="107" y="287"/>
                        </a:lnTo>
                        <a:lnTo>
                          <a:pt x="106" y="295"/>
                        </a:lnTo>
                        <a:lnTo>
                          <a:pt x="105" y="304"/>
                        </a:lnTo>
                        <a:lnTo>
                          <a:pt x="105" y="316"/>
                        </a:lnTo>
                        <a:lnTo>
                          <a:pt x="104" y="327"/>
                        </a:lnTo>
                        <a:lnTo>
                          <a:pt x="104" y="340"/>
                        </a:lnTo>
                        <a:lnTo>
                          <a:pt x="104" y="356"/>
                        </a:lnTo>
                        <a:lnTo>
                          <a:pt x="105" y="373"/>
                        </a:lnTo>
                        <a:lnTo>
                          <a:pt x="105" y="394"/>
                        </a:lnTo>
                        <a:lnTo>
                          <a:pt x="106" y="419"/>
                        </a:lnTo>
                        <a:lnTo>
                          <a:pt x="108" y="449"/>
                        </a:lnTo>
                        <a:lnTo>
                          <a:pt x="109" y="467"/>
                        </a:lnTo>
                        <a:lnTo>
                          <a:pt x="111" y="488"/>
                        </a:lnTo>
                        <a:lnTo>
                          <a:pt x="112" y="512"/>
                        </a:lnTo>
                        <a:lnTo>
                          <a:pt x="114" y="538"/>
                        </a:lnTo>
                        <a:lnTo>
                          <a:pt x="117" y="565"/>
                        </a:lnTo>
                        <a:lnTo>
                          <a:pt x="120" y="594"/>
                        </a:lnTo>
                        <a:lnTo>
                          <a:pt x="122" y="624"/>
                        </a:lnTo>
                        <a:lnTo>
                          <a:pt x="124" y="653"/>
                        </a:lnTo>
                        <a:lnTo>
                          <a:pt x="127" y="683"/>
                        </a:lnTo>
                        <a:lnTo>
                          <a:pt x="129" y="711"/>
                        </a:lnTo>
                        <a:lnTo>
                          <a:pt x="132" y="738"/>
                        </a:lnTo>
                        <a:lnTo>
                          <a:pt x="134" y="763"/>
                        </a:lnTo>
                        <a:lnTo>
                          <a:pt x="137" y="785"/>
                        </a:lnTo>
                        <a:lnTo>
                          <a:pt x="139" y="805"/>
                        </a:lnTo>
                        <a:lnTo>
                          <a:pt x="141" y="822"/>
                        </a:lnTo>
                        <a:lnTo>
                          <a:pt x="143" y="835"/>
                        </a:lnTo>
                        <a:lnTo>
                          <a:pt x="146" y="854"/>
                        </a:lnTo>
                        <a:lnTo>
                          <a:pt x="149" y="867"/>
                        </a:lnTo>
                        <a:lnTo>
                          <a:pt x="151" y="878"/>
                        </a:lnTo>
                        <a:lnTo>
                          <a:pt x="153" y="886"/>
                        </a:lnTo>
                        <a:lnTo>
                          <a:pt x="155" y="892"/>
                        </a:lnTo>
                        <a:lnTo>
                          <a:pt x="156" y="899"/>
                        </a:lnTo>
                        <a:lnTo>
                          <a:pt x="157" y="904"/>
                        </a:lnTo>
                        <a:lnTo>
                          <a:pt x="157" y="910"/>
                        </a:lnTo>
                        <a:lnTo>
                          <a:pt x="157" y="917"/>
                        </a:lnTo>
                        <a:lnTo>
                          <a:pt x="157" y="923"/>
                        </a:lnTo>
                        <a:lnTo>
                          <a:pt x="157" y="929"/>
                        </a:lnTo>
                        <a:lnTo>
                          <a:pt x="157" y="933"/>
                        </a:lnTo>
                        <a:lnTo>
                          <a:pt x="157" y="938"/>
                        </a:lnTo>
                        <a:lnTo>
                          <a:pt x="157" y="941"/>
                        </a:lnTo>
                        <a:lnTo>
                          <a:pt x="157" y="942"/>
                        </a:lnTo>
                        <a:lnTo>
                          <a:pt x="157" y="943"/>
                        </a:lnTo>
                        <a:lnTo>
                          <a:pt x="156" y="944"/>
                        </a:lnTo>
                        <a:lnTo>
                          <a:pt x="154" y="947"/>
                        </a:lnTo>
                        <a:lnTo>
                          <a:pt x="152" y="950"/>
                        </a:lnTo>
                        <a:lnTo>
                          <a:pt x="151" y="955"/>
                        </a:lnTo>
                        <a:lnTo>
                          <a:pt x="151" y="962"/>
                        </a:lnTo>
                        <a:lnTo>
                          <a:pt x="153" y="968"/>
                        </a:lnTo>
                        <a:lnTo>
                          <a:pt x="159" y="975"/>
                        </a:lnTo>
                        <a:lnTo>
                          <a:pt x="167" y="982"/>
                        </a:lnTo>
                        <a:lnTo>
                          <a:pt x="175" y="986"/>
                        </a:lnTo>
                        <a:lnTo>
                          <a:pt x="189" y="992"/>
                        </a:lnTo>
                        <a:lnTo>
                          <a:pt x="208" y="1000"/>
                        </a:lnTo>
                        <a:lnTo>
                          <a:pt x="231" y="1011"/>
                        </a:lnTo>
                        <a:lnTo>
                          <a:pt x="257" y="1022"/>
                        </a:lnTo>
                        <a:lnTo>
                          <a:pt x="286" y="1034"/>
                        </a:lnTo>
                        <a:lnTo>
                          <a:pt x="317" y="1048"/>
                        </a:lnTo>
                        <a:lnTo>
                          <a:pt x="348" y="1060"/>
                        </a:lnTo>
                        <a:lnTo>
                          <a:pt x="381" y="1074"/>
                        </a:lnTo>
                        <a:lnTo>
                          <a:pt x="412" y="1086"/>
                        </a:lnTo>
                        <a:lnTo>
                          <a:pt x="443" y="1099"/>
                        </a:lnTo>
                        <a:lnTo>
                          <a:pt x="472" y="1111"/>
                        </a:lnTo>
                        <a:lnTo>
                          <a:pt x="498" y="1121"/>
                        </a:lnTo>
                        <a:lnTo>
                          <a:pt x="521" y="1129"/>
                        </a:lnTo>
                        <a:lnTo>
                          <a:pt x="540" y="1137"/>
                        </a:lnTo>
                        <a:lnTo>
                          <a:pt x="555" y="1141"/>
                        </a:lnTo>
                        <a:lnTo>
                          <a:pt x="567" y="1145"/>
                        </a:lnTo>
                        <a:lnTo>
                          <a:pt x="581" y="1149"/>
                        </a:lnTo>
                        <a:lnTo>
                          <a:pt x="595" y="1154"/>
                        </a:lnTo>
                        <a:lnTo>
                          <a:pt x="610" y="1158"/>
                        </a:lnTo>
                        <a:lnTo>
                          <a:pt x="626" y="1163"/>
                        </a:lnTo>
                        <a:lnTo>
                          <a:pt x="642" y="1168"/>
                        </a:lnTo>
                        <a:lnTo>
                          <a:pt x="658" y="1172"/>
                        </a:lnTo>
                        <a:lnTo>
                          <a:pt x="674" y="1178"/>
                        </a:lnTo>
                        <a:lnTo>
                          <a:pt x="690" y="1182"/>
                        </a:lnTo>
                        <a:lnTo>
                          <a:pt x="705" y="1186"/>
                        </a:lnTo>
                        <a:lnTo>
                          <a:pt x="720" y="1190"/>
                        </a:lnTo>
                        <a:lnTo>
                          <a:pt x="733" y="1194"/>
                        </a:lnTo>
                        <a:lnTo>
                          <a:pt x="746" y="1198"/>
                        </a:lnTo>
                        <a:lnTo>
                          <a:pt x="757" y="1200"/>
                        </a:lnTo>
                        <a:lnTo>
                          <a:pt x="767" y="1202"/>
                        </a:lnTo>
                        <a:lnTo>
                          <a:pt x="775" y="1203"/>
                        </a:lnTo>
                        <a:lnTo>
                          <a:pt x="789" y="1204"/>
                        </a:lnTo>
                        <a:lnTo>
                          <a:pt x="800" y="1205"/>
                        </a:lnTo>
                        <a:lnTo>
                          <a:pt x="810" y="1205"/>
                        </a:lnTo>
                        <a:lnTo>
                          <a:pt x="817" y="1205"/>
                        </a:lnTo>
                        <a:lnTo>
                          <a:pt x="824" y="1204"/>
                        </a:lnTo>
                        <a:lnTo>
                          <a:pt x="831" y="1201"/>
                        </a:lnTo>
                        <a:lnTo>
                          <a:pt x="837" y="1198"/>
                        </a:lnTo>
                        <a:lnTo>
                          <a:pt x="843" y="1193"/>
                        </a:lnTo>
                        <a:lnTo>
                          <a:pt x="854" y="1186"/>
                        </a:lnTo>
                        <a:lnTo>
                          <a:pt x="859" y="1181"/>
                        </a:lnTo>
                        <a:lnTo>
                          <a:pt x="861" y="1176"/>
                        </a:lnTo>
                        <a:lnTo>
                          <a:pt x="860" y="1164"/>
                        </a:lnTo>
                        <a:lnTo>
                          <a:pt x="856" y="1151"/>
                        </a:lnTo>
                        <a:lnTo>
                          <a:pt x="851" y="1143"/>
                        </a:lnTo>
                        <a:lnTo>
                          <a:pt x="845" y="1138"/>
                        </a:lnTo>
                        <a:lnTo>
                          <a:pt x="843" y="1137"/>
                        </a:lnTo>
                        <a:lnTo>
                          <a:pt x="842" y="1137"/>
                        </a:lnTo>
                        <a:lnTo>
                          <a:pt x="840" y="1137"/>
                        </a:lnTo>
                        <a:lnTo>
                          <a:pt x="837" y="1138"/>
                        </a:lnTo>
                        <a:lnTo>
                          <a:pt x="833" y="1138"/>
                        </a:lnTo>
                        <a:lnTo>
                          <a:pt x="828" y="1139"/>
                        </a:lnTo>
                        <a:lnTo>
                          <a:pt x="822" y="1139"/>
                        </a:lnTo>
                        <a:lnTo>
                          <a:pt x="816" y="1140"/>
                        </a:lnTo>
                        <a:lnTo>
                          <a:pt x="811" y="1140"/>
                        </a:lnTo>
                        <a:lnTo>
                          <a:pt x="807" y="1140"/>
                        </a:lnTo>
                        <a:lnTo>
                          <a:pt x="799" y="1138"/>
                        </a:lnTo>
                        <a:lnTo>
                          <a:pt x="790" y="1136"/>
                        </a:lnTo>
                        <a:lnTo>
                          <a:pt x="778" y="1134"/>
                        </a:lnTo>
                        <a:lnTo>
                          <a:pt x="766" y="1129"/>
                        </a:lnTo>
                        <a:lnTo>
                          <a:pt x="750" y="1125"/>
                        </a:lnTo>
                        <a:lnTo>
                          <a:pt x="734" y="1121"/>
                        </a:lnTo>
                        <a:lnTo>
                          <a:pt x="717" y="1116"/>
                        </a:lnTo>
                        <a:lnTo>
                          <a:pt x="700" y="1111"/>
                        </a:lnTo>
                        <a:lnTo>
                          <a:pt x="681" y="1105"/>
                        </a:lnTo>
                        <a:lnTo>
                          <a:pt x="663" y="1100"/>
                        </a:lnTo>
                        <a:lnTo>
                          <a:pt x="645" y="1095"/>
                        </a:lnTo>
                        <a:lnTo>
                          <a:pt x="627" y="1090"/>
                        </a:lnTo>
                        <a:lnTo>
                          <a:pt x="610" y="1084"/>
                        </a:lnTo>
                        <a:lnTo>
                          <a:pt x="596" y="1080"/>
                        </a:lnTo>
                        <a:lnTo>
                          <a:pt x="581" y="1076"/>
                        </a:lnTo>
                        <a:lnTo>
                          <a:pt x="566" y="1072"/>
                        </a:lnTo>
                        <a:lnTo>
                          <a:pt x="551" y="1067"/>
                        </a:lnTo>
                        <a:lnTo>
                          <a:pt x="534" y="1060"/>
                        </a:lnTo>
                        <a:lnTo>
                          <a:pt x="516" y="1054"/>
                        </a:lnTo>
                        <a:lnTo>
                          <a:pt x="497" y="1048"/>
                        </a:lnTo>
                        <a:lnTo>
                          <a:pt x="478" y="1039"/>
                        </a:lnTo>
                        <a:lnTo>
                          <a:pt x="458" y="1032"/>
                        </a:lnTo>
                        <a:lnTo>
                          <a:pt x="438" y="1025"/>
                        </a:lnTo>
                        <a:lnTo>
                          <a:pt x="420" y="1016"/>
                        </a:lnTo>
                        <a:lnTo>
                          <a:pt x="402" y="1009"/>
                        </a:lnTo>
                        <a:lnTo>
                          <a:pt x="384" y="1002"/>
                        </a:lnTo>
                        <a:lnTo>
                          <a:pt x="367" y="995"/>
                        </a:lnTo>
                        <a:lnTo>
                          <a:pt x="353" y="989"/>
                        </a:lnTo>
                        <a:lnTo>
                          <a:pt x="339" y="983"/>
                        </a:lnTo>
                        <a:lnTo>
                          <a:pt x="327" y="978"/>
                        </a:lnTo>
                        <a:lnTo>
                          <a:pt x="318" y="974"/>
                        </a:lnTo>
                        <a:lnTo>
                          <a:pt x="301" y="967"/>
                        </a:lnTo>
                        <a:lnTo>
                          <a:pt x="283" y="957"/>
                        </a:lnTo>
                        <a:lnTo>
                          <a:pt x="265" y="948"/>
                        </a:lnTo>
                        <a:lnTo>
                          <a:pt x="249" y="939"/>
                        </a:lnTo>
                        <a:lnTo>
                          <a:pt x="234" y="930"/>
                        </a:lnTo>
                        <a:lnTo>
                          <a:pt x="222" y="923"/>
                        </a:lnTo>
                        <a:lnTo>
                          <a:pt x="215" y="919"/>
                        </a:lnTo>
                        <a:lnTo>
                          <a:pt x="212" y="917"/>
                        </a:lnTo>
                        <a:lnTo>
                          <a:pt x="212" y="914"/>
                        </a:lnTo>
                        <a:lnTo>
                          <a:pt x="211" y="909"/>
                        </a:lnTo>
                        <a:lnTo>
                          <a:pt x="209" y="902"/>
                        </a:lnTo>
                        <a:lnTo>
                          <a:pt x="207" y="890"/>
                        </a:lnTo>
                        <a:lnTo>
                          <a:pt x="205" y="878"/>
                        </a:lnTo>
                        <a:lnTo>
                          <a:pt x="203" y="862"/>
                        </a:lnTo>
                        <a:lnTo>
                          <a:pt x="199" y="845"/>
                        </a:lnTo>
                        <a:lnTo>
                          <a:pt x="196" y="826"/>
                        </a:lnTo>
                        <a:lnTo>
                          <a:pt x="193" y="806"/>
                        </a:lnTo>
                        <a:lnTo>
                          <a:pt x="190" y="785"/>
                        </a:lnTo>
                        <a:lnTo>
                          <a:pt x="187" y="765"/>
                        </a:lnTo>
                        <a:lnTo>
                          <a:pt x="184" y="742"/>
                        </a:lnTo>
                        <a:lnTo>
                          <a:pt x="181" y="720"/>
                        </a:lnTo>
                        <a:lnTo>
                          <a:pt x="178" y="699"/>
                        </a:lnTo>
                        <a:lnTo>
                          <a:pt x="176" y="679"/>
                        </a:lnTo>
                        <a:lnTo>
                          <a:pt x="175" y="659"/>
                        </a:lnTo>
                        <a:lnTo>
                          <a:pt x="174" y="638"/>
                        </a:lnTo>
                        <a:lnTo>
                          <a:pt x="173" y="616"/>
                        </a:lnTo>
                        <a:lnTo>
                          <a:pt x="171" y="591"/>
                        </a:lnTo>
                        <a:lnTo>
                          <a:pt x="170" y="567"/>
                        </a:lnTo>
                        <a:lnTo>
                          <a:pt x="169" y="542"/>
                        </a:lnTo>
                        <a:lnTo>
                          <a:pt x="168" y="516"/>
                        </a:lnTo>
                        <a:lnTo>
                          <a:pt x="167" y="492"/>
                        </a:lnTo>
                        <a:lnTo>
                          <a:pt x="166" y="467"/>
                        </a:lnTo>
                        <a:lnTo>
                          <a:pt x="165" y="444"/>
                        </a:lnTo>
                        <a:lnTo>
                          <a:pt x="164" y="423"/>
                        </a:lnTo>
                        <a:lnTo>
                          <a:pt x="163" y="404"/>
                        </a:lnTo>
                        <a:lnTo>
                          <a:pt x="162" y="387"/>
                        </a:lnTo>
                        <a:lnTo>
                          <a:pt x="162" y="372"/>
                        </a:lnTo>
                        <a:lnTo>
                          <a:pt x="161" y="362"/>
                        </a:lnTo>
                        <a:lnTo>
                          <a:pt x="161" y="356"/>
                        </a:lnTo>
                        <a:lnTo>
                          <a:pt x="161" y="353"/>
                        </a:lnTo>
                        <a:lnTo>
                          <a:pt x="162" y="354"/>
                        </a:lnTo>
                        <a:lnTo>
                          <a:pt x="165" y="356"/>
                        </a:lnTo>
                        <a:lnTo>
                          <a:pt x="171" y="359"/>
                        </a:lnTo>
                        <a:lnTo>
                          <a:pt x="182" y="363"/>
                        </a:lnTo>
                        <a:lnTo>
                          <a:pt x="195" y="369"/>
                        </a:lnTo>
                        <a:lnTo>
                          <a:pt x="213" y="378"/>
                        </a:lnTo>
                        <a:lnTo>
                          <a:pt x="236" y="387"/>
                        </a:lnTo>
                        <a:lnTo>
                          <a:pt x="264" y="399"/>
                        </a:lnTo>
                        <a:lnTo>
                          <a:pt x="280" y="405"/>
                        </a:lnTo>
                        <a:lnTo>
                          <a:pt x="295" y="411"/>
                        </a:lnTo>
                        <a:lnTo>
                          <a:pt x="311" y="417"/>
                        </a:lnTo>
                        <a:lnTo>
                          <a:pt x="325" y="424"/>
                        </a:lnTo>
                        <a:lnTo>
                          <a:pt x="340" y="430"/>
                        </a:lnTo>
                        <a:lnTo>
                          <a:pt x="355" y="436"/>
                        </a:lnTo>
                        <a:lnTo>
                          <a:pt x="370" y="443"/>
                        </a:lnTo>
                        <a:lnTo>
                          <a:pt x="385" y="449"/>
                        </a:lnTo>
                        <a:lnTo>
                          <a:pt x="401" y="455"/>
                        </a:lnTo>
                        <a:lnTo>
                          <a:pt x="416" y="461"/>
                        </a:lnTo>
                        <a:lnTo>
                          <a:pt x="432" y="467"/>
                        </a:lnTo>
                        <a:lnTo>
                          <a:pt x="449" y="473"/>
                        </a:lnTo>
                        <a:lnTo>
                          <a:pt x="466" y="478"/>
                        </a:lnTo>
                        <a:lnTo>
                          <a:pt x="483" y="483"/>
                        </a:lnTo>
                        <a:lnTo>
                          <a:pt x="500" y="489"/>
                        </a:lnTo>
                        <a:lnTo>
                          <a:pt x="519" y="493"/>
                        </a:lnTo>
                        <a:lnTo>
                          <a:pt x="539" y="498"/>
                        </a:lnTo>
                        <a:lnTo>
                          <a:pt x="561" y="502"/>
                        </a:lnTo>
                        <a:lnTo>
                          <a:pt x="584" y="509"/>
                        </a:lnTo>
                        <a:lnTo>
                          <a:pt x="608" y="514"/>
                        </a:lnTo>
                        <a:lnTo>
                          <a:pt x="634" y="519"/>
                        </a:lnTo>
                        <a:lnTo>
                          <a:pt x="659" y="525"/>
                        </a:lnTo>
                        <a:lnTo>
                          <a:pt x="684" y="531"/>
                        </a:lnTo>
                        <a:lnTo>
                          <a:pt x="708" y="536"/>
                        </a:lnTo>
                        <a:lnTo>
                          <a:pt x="730" y="541"/>
                        </a:lnTo>
                        <a:lnTo>
                          <a:pt x="752" y="545"/>
                        </a:lnTo>
                        <a:lnTo>
                          <a:pt x="771" y="551"/>
                        </a:lnTo>
                        <a:lnTo>
                          <a:pt x="788" y="554"/>
                        </a:lnTo>
                        <a:lnTo>
                          <a:pt x="801" y="557"/>
                        </a:lnTo>
                        <a:lnTo>
                          <a:pt x="812" y="559"/>
                        </a:lnTo>
                        <a:lnTo>
                          <a:pt x="818" y="561"/>
                        </a:lnTo>
                        <a:lnTo>
                          <a:pt x="820" y="561"/>
                        </a:lnTo>
                        <a:lnTo>
                          <a:pt x="820" y="564"/>
                        </a:lnTo>
                        <a:lnTo>
                          <a:pt x="821" y="572"/>
                        </a:lnTo>
                        <a:lnTo>
                          <a:pt x="823" y="584"/>
                        </a:lnTo>
                        <a:lnTo>
                          <a:pt x="824" y="600"/>
                        </a:lnTo>
                        <a:lnTo>
                          <a:pt x="826" y="617"/>
                        </a:lnTo>
                        <a:lnTo>
                          <a:pt x="829" y="636"/>
                        </a:lnTo>
                        <a:lnTo>
                          <a:pt x="830" y="654"/>
                        </a:lnTo>
                        <a:lnTo>
                          <a:pt x="831" y="673"/>
                        </a:lnTo>
                        <a:lnTo>
                          <a:pt x="831" y="683"/>
                        </a:lnTo>
                        <a:lnTo>
                          <a:pt x="832" y="691"/>
                        </a:lnTo>
                        <a:lnTo>
                          <a:pt x="832" y="701"/>
                        </a:lnTo>
                        <a:lnTo>
                          <a:pt x="833" y="711"/>
                        </a:lnTo>
                        <a:lnTo>
                          <a:pt x="833" y="720"/>
                        </a:lnTo>
                        <a:lnTo>
                          <a:pt x="834" y="732"/>
                        </a:lnTo>
                        <a:lnTo>
                          <a:pt x="834" y="742"/>
                        </a:lnTo>
                        <a:lnTo>
                          <a:pt x="835" y="754"/>
                        </a:lnTo>
                        <a:lnTo>
                          <a:pt x="835" y="767"/>
                        </a:lnTo>
                        <a:lnTo>
                          <a:pt x="836" y="779"/>
                        </a:lnTo>
                        <a:lnTo>
                          <a:pt x="837" y="793"/>
                        </a:lnTo>
                        <a:lnTo>
                          <a:pt x="838" y="806"/>
                        </a:lnTo>
                        <a:lnTo>
                          <a:pt x="839" y="821"/>
                        </a:lnTo>
                        <a:lnTo>
                          <a:pt x="840" y="837"/>
                        </a:lnTo>
                        <a:lnTo>
                          <a:pt x="842" y="854"/>
                        </a:lnTo>
                        <a:lnTo>
                          <a:pt x="843" y="870"/>
                        </a:lnTo>
                        <a:lnTo>
                          <a:pt x="845" y="888"/>
                        </a:lnTo>
                        <a:lnTo>
                          <a:pt x="846" y="906"/>
                        </a:lnTo>
                        <a:lnTo>
                          <a:pt x="848" y="924"/>
                        </a:lnTo>
                        <a:lnTo>
                          <a:pt x="850" y="942"/>
                        </a:lnTo>
                        <a:lnTo>
                          <a:pt x="852" y="960"/>
                        </a:lnTo>
                        <a:lnTo>
                          <a:pt x="853" y="977"/>
                        </a:lnTo>
                        <a:lnTo>
                          <a:pt x="855" y="993"/>
                        </a:lnTo>
                        <a:lnTo>
                          <a:pt x="856" y="1010"/>
                        </a:lnTo>
                        <a:lnTo>
                          <a:pt x="857" y="1025"/>
                        </a:lnTo>
                        <a:lnTo>
                          <a:pt x="858" y="1038"/>
                        </a:lnTo>
                        <a:lnTo>
                          <a:pt x="859" y="1052"/>
                        </a:lnTo>
                        <a:lnTo>
                          <a:pt x="860" y="1063"/>
                        </a:lnTo>
                        <a:lnTo>
                          <a:pt x="860" y="1073"/>
                        </a:lnTo>
                        <a:lnTo>
                          <a:pt x="861" y="1081"/>
                        </a:lnTo>
                        <a:lnTo>
                          <a:pt x="860" y="1088"/>
                        </a:lnTo>
                        <a:lnTo>
                          <a:pt x="860" y="1093"/>
                        </a:lnTo>
                        <a:lnTo>
                          <a:pt x="859" y="1100"/>
                        </a:lnTo>
                        <a:lnTo>
                          <a:pt x="859" y="1107"/>
                        </a:lnTo>
                        <a:lnTo>
                          <a:pt x="859" y="1115"/>
                        </a:lnTo>
                        <a:lnTo>
                          <a:pt x="860" y="1121"/>
                        </a:lnTo>
                        <a:lnTo>
                          <a:pt x="863" y="1126"/>
                        </a:lnTo>
                        <a:lnTo>
                          <a:pt x="867" y="1132"/>
                        </a:lnTo>
                        <a:lnTo>
                          <a:pt x="874" y="1135"/>
                        </a:lnTo>
                        <a:lnTo>
                          <a:pt x="882" y="1137"/>
                        </a:lnTo>
                        <a:lnTo>
                          <a:pt x="890" y="1138"/>
                        </a:lnTo>
                        <a:lnTo>
                          <a:pt x="897" y="1139"/>
                        </a:lnTo>
                        <a:lnTo>
                          <a:pt x="902" y="1139"/>
                        </a:lnTo>
                        <a:lnTo>
                          <a:pt x="906" y="1138"/>
                        </a:lnTo>
                        <a:lnTo>
                          <a:pt x="910" y="1138"/>
                        </a:lnTo>
                        <a:lnTo>
                          <a:pt x="913" y="1136"/>
                        </a:lnTo>
                        <a:lnTo>
                          <a:pt x="919" y="1134"/>
                        </a:lnTo>
                        <a:lnTo>
                          <a:pt x="924" y="1131"/>
                        </a:lnTo>
                        <a:lnTo>
                          <a:pt x="932" y="1122"/>
                        </a:lnTo>
                        <a:lnTo>
                          <a:pt x="933" y="1114"/>
                        </a:lnTo>
                        <a:lnTo>
                          <a:pt x="931" y="1107"/>
                        </a:lnTo>
                        <a:lnTo>
                          <a:pt x="930" y="1104"/>
                        </a:lnTo>
                        <a:lnTo>
                          <a:pt x="930" y="1103"/>
                        </a:lnTo>
                        <a:lnTo>
                          <a:pt x="929" y="1101"/>
                        </a:lnTo>
                        <a:lnTo>
                          <a:pt x="929" y="1098"/>
                        </a:lnTo>
                        <a:lnTo>
                          <a:pt x="928" y="1094"/>
                        </a:lnTo>
                        <a:lnTo>
                          <a:pt x="926" y="1088"/>
                        </a:lnTo>
                        <a:lnTo>
                          <a:pt x="925" y="1080"/>
                        </a:lnTo>
                        <a:lnTo>
                          <a:pt x="923" y="1071"/>
                        </a:lnTo>
                        <a:lnTo>
                          <a:pt x="922" y="1060"/>
                        </a:lnTo>
                        <a:lnTo>
                          <a:pt x="920" y="1049"/>
                        </a:lnTo>
                        <a:lnTo>
                          <a:pt x="918" y="1036"/>
                        </a:lnTo>
                        <a:lnTo>
                          <a:pt x="916" y="1021"/>
                        </a:lnTo>
                        <a:lnTo>
                          <a:pt x="913" y="1006"/>
                        </a:lnTo>
                        <a:lnTo>
                          <a:pt x="910" y="989"/>
                        </a:lnTo>
                        <a:lnTo>
                          <a:pt x="908" y="970"/>
                        </a:lnTo>
                        <a:lnTo>
                          <a:pt x="906" y="950"/>
                        </a:lnTo>
                        <a:lnTo>
                          <a:pt x="904" y="929"/>
                        </a:lnTo>
                        <a:lnTo>
                          <a:pt x="902" y="907"/>
                        </a:lnTo>
                        <a:lnTo>
                          <a:pt x="900" y="883"/>
                        </a:lnTo>
                        <a:lnTo>
                          <a:pt x="898" y="859"/>
                        </a:lnTo>
                        <a:lnTo>
                          <a:pt x="896" y="835"/>
                        </a:lnTo>
                        <a:lnTo>
                          <a:pt x="895" y="810"/>
                        </a:lnTo>
                        <a:lnTo>
                          <a:pt x="893" y="785"/>
                        </a:lnTo>
                        <a:lnTo>
                          <a:pt x="891" y="761"/>
                        </a:lnTo>
                        <a:lnTo>
                          <a:pt x="890" y="738"/>
                        </a:lnTo>
                        <a:lnTo>
                          <a:pt x="889" y="715"/>
                        </a:lnTo>
                        <a:lnTo>
                          <a:pt x="888" y="694"/>
                        </a:lnTo>
                        <a:lnTo>
                          <a:pt x="887" y="673"/>
                        </a:lnTo>
                        <a:lnTo>
                          <a:pt x="887" y="655"/>
                        </a:lnTo>
                        <a:lnTo>
                          <a:pt x="887" y="639"/>
                        </a:lnTo>
                        <a:lnTo>
                          <a:pt x="887" y="624"/>
                        </a:lnTo>
                        <a:lnTo>
                          <a:pt x="887" y="611"/>
                        </a:lnTo>
                        <a:lnTo>
                          <a:pt x="888" y="602"/>
                        </a:lnTo>
                        <a:lnTo>
                          <a:pt x="889" y="586"/>
                        </a:lnTo>
                        <a:lnTo>
                          <a:pt x="887" y="574"/>
                        </a:lnTo>
                        <a:lnTo>
                          <a:pt x="885" y="563"/>
                        </a:lnTo>
                        <a:lnTo>
                          <a:pt x="882" y="555"/>
                        </a:lnTo>
                        <a:lnTo>
                          <a:pt x="879" y="548"/>
                        </a:lnTo>
                        <a:lnTo>
                          <a:pt x="876" y="543"/>
                        </a:lnTo>
                        <a:lnTo>
                          <a:pt x="874" y="541"/>
                        </a:lnTo>
                        <a:lnTo>
                          <a:pt x="873" y="540"/>
                        </a:lnTo>
                        <a:lnTo>
                          <a:pt x="884" y="522"/>
                        </a:lnTo>
                        <a:lnTo>
                          <a:pt x="885" y="520"/>
                        </a:lnTo>
                        <a:lnTo>
                          <a:pt x="886" y="515"/>
                        </a:lnTo>
                        <a:lnTo>
                          <a:pt x="884" y="508"/>
                        </a:lnTo>
                        <a:lnTo>
                          <a:pt x="876" y="500"/>
                        </a:lnTo>
                        <a:lnTo>
                          <a:pt x="872" y="498"/>
                        </a:lnTo>
                        <a:lnTo>
                          <a:pt x="867" y="497"/>
                        </a:lnTo>
                        <a:lnTo>
                          <a:pt x="861" y="495"/>
                        </a:lnTo>
                        <a:lnTo>
                          <a:pt x="854" y="494"/>
                        </a:lnTo>
                        <a:lnTo>
                          <a:pt x="844" y="492"/>
                        </a:lnTo>
                        <a:lnTo>
                          <a:pt x="835" y="490"/>
                        </a:lnTo>
                        <a:lnTo>
                          <a:pt x="824" y="489"/>
                        </a:lnTo>
                        <a:lnTo>
                          <a:pt x="813" y="487"/>
                        </a:lnTo>
                        <a:lnTo>
                          <a:pt x="799" y="485"/>
                        </a:lnTo>
                        <a:lnTo>
                          <a:pt x="786" y="481"/>
                        </a:lnTo>
                        <a:lnTo>
                          <a:pt x="771" y="479"/>
                        </a:lnTo>
                        <a:lnTo>
                          <a:pt x="755" y="476"/>
                        </a:lnTo>
                        <a:lnTo>
                          <a:pt x="738" y="473"/>
                        </a:lnTo>
                        <a:lnTo>
                          <a:pt x="721" y="470"/>
                        </a:lnTo>
                        <a:lnTo>
                          <a:pt x="702" y="466"/>
                        </a:lnTo>
                        <a:lnTo>
                          <a:pt x="683" y="461"/>
                        </a:lnTo>
                        <a:lnTo>
                          <a:pt x="664" y="457"/>
                        </a:lnTo>
                        <a:lnTo>
                          <a:pt x="645" y="453"/>
                        </a:lnTo>
                        <a:lnTo>
                          <a:pt x="627" y="449"/>
                        </a:lnTo>
                        <a:lnTo>
                          <a:pt x="610" y="445"/>
                        </a:lnTo>
                        <a:lnTo>
                          <a:pt x="594" y="440"/>
                        </a:lnTo>
                        <a:lnTo>
                          <a:pt x="578" y="436"/>
                        </a:lnTo>
                        <a:lnTo>
                          <a:pt x="561" y="432"/>
                        </a:lnTo>
                        <a:lnTo>
                          <a:pt x="545" y="428"/>
                        </a:lnTo>
                        <a:lnTo>
                          <a:pt x="530" y="424"/>
                        </a:lnTo>
                        <a:lnTo>
                          <a:pt x="513" y="418"/>
                        </a:lnTo>
                        <a:lnTo>
                          <a:pt x="497" y="414"/>
                        </a:lnTo>
                        <a:lnTo>
                          <a:pt x="480" y="409"/>
                        </a:lnTo>
                        <a:lnTo>
                          <a:pt x="463" y="403"/>
                        </a:lnTo>
                        <a:lnTo>
                          <a:pt x="445" y="396"/>
                        </a:lnTo>
                        <a:lnTo>
                          <a:pt x="426" y="390"/>
                        </a:lnTo>
                        <a:lnTo>
                          <a:pt x="406" y="383"/>
                        </a:lnTo>
                        <a:lnTo>
                          <a:pt x="386" y="375"/>
                        </a:lnTo>
                        <a:lnTo>
                          <a:pt x="365" y="367"/>
                        </a:lnTo>
                        <a:lnTo>
                          <a:pt x="345" y="359"/>
                        </a:lnTo>
                        <a:lnTo>
                          <a:pt x="324" y="351"/>
                        </a:lnTo>
                        <a:lnTo>
                          <a:pt x="305" y="343"/>
                        </a:lnTo>
                        <a:lnTo>
                          <a:pt x="286" y="335"/>
                        </a:lnTo>
                        <a:lnTo>
                          <a:pt x="269" y="327"/>
                        </a:lnTo>
                        <a:lnTo>
                          <a:pt x="251" y="320"/>
                        </a:lnTo>
                        <a:lnTo>
                          <a:pt x="235" y="313"/>
                        </a:lnTo>
                        <a:lnTo>
                          <a:pt x="221" y="306"/>
                        </a:lnTo>
                        <a:lnTo>
                          <a:pt x="209" y="301"/>
                        </a:lnTo>
                        <a:lnTo>
                          <a:pt x="198" y="296"/>
                        </a:lnTo>
                        <a:lnTo>
                          <a:pt x="189" y="292"/>
                        </a:lnTo>
                        <a:lnTo>
                          <a:pt x="183" y="288"/>
                        </a:lnTo>
                        <a:lnTo>
                          <a:pt x="178" y="287"/>
                        </a:lnTo>
                        <a:lnTo>
                          <a:pt x="177" y="286"/>
                        </a:lnTo>
                        <a:lnTo>
                          <a:pt x="177" y="270"/>
                        </a:lnTo>
                        <a:lnTo>
                          <a:pt x="137" y="259"/>
                        </a:lnTo>
                        <a:close/>
                        <a:moveTo>
                          <a:pt x="714" y="103"/>
                        </a:moveTo>
                        <a:lnTo>
                          <a:pt x="896" y="154"/>
                        </a:lnTo>
                        <a:lnTo>
                          <a:pt x="898" y="155"/>
                        </a:lnTo>
                        <a:lnTo>
                          <a:pt x="904" y="156"/>
                        </a:lnTo>
                        <a:lnTo>
                          <a:pt x="915" y="159"/>
                        </a:lnTo>
                        <a:lnTo>
                          <a:pt x="929" y="165"/>
                        </a:lnTo>
                        <a:lnTo>
                          <a:pt x="949" y="171"/>
                        </a:lnTo>
                        <a:lnTo>
                          <a:pt x="973" y="178"/>
                        </a:lnTo>
                        <a:lnTo>
                          <a:pt x="1002" y="188"/>
                        </a:lnTo>
                        <a:lnTo>
                          <a:pt x="1035" y="198"/>
                        </a:lnTo>
                        <a:lnTo>
                          <a:pt x="1068" y="210"/>
                        </a:lnTo>
                        <a:lnTo>
                          <a:pt x="1096" y="219"/>
                        </a:lnTo>
                        <a:lnTo>
                          <a:pt x="1119" y="229"/>
                        </a:lnTo>
                        <a:lnTo>
                          <a:pt x="1139" y="236"/>
                        </a:lnTo>
                        <a:lnTo>
                          <a:pt x="1155" y="243"/>
                        </a:lnTo>
                        <a:lnTo>
                          <a:pt x="1169" y="250"/>
                        </a:lnTo>
                        <a:lnTo>
                          <a:pt x="1181" y="256"/>
                        </a:lnTo>
                        <a:lnTo>
                          <a:pt x="1191" y="262"/>
                        </a:lnTo>
                        <a:lnTo>
                          <a:pt x="1202" y="267"/>
                        </a:lnTo>
                        <a:lnTo>
                          <a:pt x="1211" y="272"/>
                        </a:lnTo>
                        <a:lnTo>
                          <a:pt x="1220" y="276"/>
                        </a:lnTo>
                        <a:lnTo>
                          <a:pt x="1226" y="280"/>
                        </a:lnTo>
                        <a:lnTo>
                          <a:pt x="1231" y="283"/>
                        </a:lnTo>
                        <a:lnTo>
                          <a:pt x="1233" y="288"/>
                        </a:lnTo>
                        <a:lnTo>
                          <a:pt x="1233" y="294"/>
                        </a:lnTo>
                        <a:lnTo>
                          <a:pt x="1229" y="301"/>
                        </a:lnTo>
                        <a:lnTo>
                          <a:pt x="1227" y="306"/>
                        </a:lnTo>
                        <a:lnTo>
                          <a:pt x="1225" y="314"/>
                        </a:lnTo>
                        <a:lnTo>
                          <a:pt x="1224" y="323"/>
                        </a:lnTo>
                        <a:lnTo>
                          <a:pt x="1223" y="335"/>
                        </a:lnTo>
                        <a:lnTo>
                          <a:pt x="1223" y="347"/>
                        </a:lnTo>
                        <a:lnTo>
                          <a:pt x="1223" y="361"/>
                        </a:lnTo>
                        <a:lnTo>
                          <a:pt x="1223" y="374"/>
                        </a:lnTo>
                        <a:lnTo>
                          <a:pt x="1224" y="389"/>
                        </a:lnTo>
                        <a:lnTo>
                          <a:pt x="1224" y="404"/>
                        </a:lnTo>
                        <a:lnTo>
                          <a:pt x="1225" y="418"/>
                        </a:lnTo>
                        <a:lnTo>
                          <a:pt x="1226" y="432"/>
                        </a:lnTo>
                        <a:lnTo>
                          <a:pt x="1227" y="445"/>
                        </a:lnTo>
                        <a:lnTo>
                          <a:pt x="1228" y="455"/>
                        </a:lnTo>
                        <a:lnTo>
                          <a:pt x="1228" y="466"/>
                        </a:lnTo>
                        <a:lnTo>
                          <a:pt x="1229" y="473"/>
                        </a:lnTo>
                        <a:lnTo>
                          <a:pt x="1229" y="478"/>
                        </a:lnTo>
                        <a:lnTo>
                          <a:pt x="1229" y="485"/>
                        </a:lnTo>
                        <a:lnTo>
                          <a:pt x="1229" y="493"/>
                        </a:lnTo>
                        <a:lnTo>
                          <a:pt x="1229" y="504"/>
                        </a:lnTo>
                        <a:lnTo>
                          <a:pt x="1229" y="519"/>
                        </a:lnTo>
                        <a:lnTo>
                          <a:pt x="1229" y="535"/>
                        </a:lnTo>
                        <a:lnTo>
                          <a:pt x="1229" y="552"/>
                        </a:lnTo>
                        <a:lnTo>
                          <a:pt x="1229" y="571"/>
                        </a:lnTo>
                        <a:lnTo>
                          <a:pt x="1229" y="588"/>
                        </a:lnTo>
                        <a:lnTo>
                          <a:pt x="1229" y="607"/>
                        </a:lnTo>
                        <a:lnTo>
                          <a:pt x="1230" y="626"/>
                        </a:lnTo>
                        <a:lnTo>
                          <a:pt x="1230" y="644"/>
                        </a:lnTo>
                        <a:lnTo>
                          <a:pt x="1231" y="660"/>
                        </a:lnTo>
                        <a:lnTo>
                          <a:pt x="1231" y="674"/>
                        </a:lnTo>
                        <a:lnTo>
                          <a:pt x="1232" y="688"/>
                        </a:lnTo>
                        <a:lnTo>
                          <a:pt x="1234" y="697"/>
                        </a:lnTo>
                        <a:lnTo>
                          <a:pt x="1235" y="705"/>
                        </a:lnTo>
                        <a:lnTo>
                          <a:pt x="1239" y="714"/>
                        </a:lnTo>
                        <a:lnTo>
                          <a:pt x="1241" y="723"/>
                        </a:lnTo>
                        <a:lnTo>
                          <a:pt x="1243" y="730"/>
                        </a:lnTo>
                        <a:lnTo>
                          <a:pt x="1245" y="738"/>
                        </a:lnTo>
                        <a:lnTo>
                          <a:pt x="1247" y="747"/>
                        </a:lnTo>
                        <a:lnTo>
                          <a:pt x="1248" y="759"/>
                        </a:lnTo>
                        <a:lnTo>
                          <a:pt x="1249" y="774"/>
                        </a:lnTo>
                        <a:lnTo>
                          <a:pt x="1250" y="794"/>
                        </a:lnTo>
                        <a:lnTo>
                          <a:pt x="1250" y="805"/>
                        </a:lnTo>
                        <a:lnTo>
                          <a:pt x="1251" y="819"/>
                        </a:lnTo>
                        <a:lnTo>
                          <a:pt x="1251" y="834"/>
                        </a:lnTo>
                        <a:lnTo>
                          <a:pt x="1251" y="848"/>
                        </a:lnTo>
                        <a:lnTo>
                          <a:pt x="1251" y="864"/>
                        </a:lnTo>
                        <a:lnTo>
                          <a:pt x="1251" y="881"/>
                        </a:lnTo>
                        <a:lnTo>
                          <a:pt x="1251" y="897"/>
                        </a:lnTo>
                        <a:lnTo>
                          <a:pt x="1251" y="911"/>
                        </a:lnTo>
                        <a:lnTo>
                          <a:pt x="1251" y="926"/>
                        </a:lnTo>
                        <a:lnTo>
                          <a:pt x="1251" y="940"/>
                        </a:lnTo>
                        <a:lnTo>
                          <a:pt x="1251" y="952"/>
                        </a:lnTo>
                        <a:lnTo>
                          <a:pt x="1251" y="964"/>
                        </a:lnTo>
                        <a:lnTo>
                          <a:pt x="1251" y="972"/>
                        </a:lnTo>
                        <a:lnTo>
                          <a:pt x="1251" y="980"/>
                        </a:lnTo>
                        <a:lnTo>
                          <a:pt x="1251" y="984"/>
                        </a:lnTo>
                        <a:lnTo>
                          <a:pt x="1251" y="985"/>
                        </a:lnTo>
                        <a:lnTo>
                          <a:pt x="1252" y="984"/>
                        </a:lnTo>
                        <a:lnTo>
                          <a:pt x="1255" y="981"/>
                        </a:lnTo>
                        <a:lnTo>
                          <a:pt x="1261" y="976"/>
                        </a:lnTo>
                        <a:lnTo>
                          <a:pt x="1268" y="970"/>
                        </a:lnTo>
                        <a:lnTo>
                          <a:pt x="1275" y="963"/>
                        </a:lnTo>
                        <a:lnTo>
                          <a:pt x="1285" y="953"/>
                        </a:lnTo>
                        <a:lnTo>
                          <a:pt x="1295" y="944"/>
                        </a:lnTo>
                        <a:lnTo>
                          <a:pt x="1307" y="932"/>
                        </a:lnTo>
                        <a:lnTo>
                          <a:pt x="1318" y="920"/>
                        </a:lnTo>
                        <a:lnTo>
                          <a:pt x="1330" y="906"/>
                        </a:lnTo>
                        <a:lnTo>
                          <a:pt x="1341" y="892"/>
                        </a:lnTo>
                        <a:lnTo>
                          <a:pt x="1352" y="879"/>
                        </a:lnTo>
                        <a:lnTo>
                          <a:pt x="1361" y="866"/>
                        </a:lnTo>
                        <a:lnTo>
                          <a:pt x="1369" y="857"/>
                        </a:lnTo>
                        <a:lnTo>
                          <a:pt x="1373" y="851"/>
                        </a:lnTo>
                        <a:lnTo>
                          <a:pt x="1375" y="848"/>
                        </a:lnTo>
                        <a:lnTo>
                          <a:pt x="1375" y="846"/>
                        </a:lnTo>
                        <a:lnTo>
                          <a:pt x="1375" y="840"/>
                        </a:lnTo>
                        <a:lnTo>
                          <a:pt x="1374" y="831"/>
                        </a:lnTo>
                        <a:lnTo>
                          <a:pt x="1373" y="818"/>
                        </a:lnTo>
                        <a:lnTo>
                          <a:pt x="1372" y="803"/>
                        </a:lnTo>
                        <a:lnTo>
                          <a:pt x="1370" y="787"/>
                        </a:lnTo>
                        <a:lnTo>
                          <a:pt x="1368" y="767"/>
                        </a:lnTo>
                        <a:lnTo>
                          <a:pt x="1364" y="747"/>
                        </a:lnTo>
                        <a:lnTo>
                          <a:pt x="1361" y="728"/>
                        </a:lnTo>
                        <a:lnTo>
                          <a:pt x="1359" y="711"/>
                        </a:lnTo>
                        <a:lnTo>
                          <a:pt x="1358" y="697"/>
                        </a:lnTo>
                        <a:lnTo>
                          <a:pt x="1356" y="684"/>
                        </a:lnTo>
                        <a:lnTo>
                          <a:pt x="1355" y="671"/>
                        </a:lnTo>
                        <a:lnTo>
                          <a:pt x="1354" y="656"/>
                        </a:lnTo>
                        <a:lnTo>
                          <a:pt x="1352" y="640"/>
                        </a:lnTo>
                        <a:lnTo>
                          <a:pt x="1350" y="621"/>
                        </a:lnTo>
                        <a:lnTo>
                          <a:pt x="1349" y="610"/>
                        </a:lnTo>
                        <a:lnTo>
                          <a:pt x="1348" y="600"/>
                        </a:lnTo>
                        <a:lnTo>
                          <a:pt x="1348" y="590"/>
                        </a:lnTo>
                        <a:lnTo>
                          <a:pt x="1347" y="580"/>
                        </a:lnTo>
                        <a:lnTo>
                          <a:pt x="1347" y="571"/>
                        </a:lnTo>
                        <a:lnTo>
                          <a:pt x="1347" y="560"/>
                        </a:lnTo>
                        <a:lnTo>
                          <a:pt x="1347" y="551"/>
                        </a:lnTo>
                        <a:lnTo>
                          <a:pt x="1347" y="540"/>
                        </a:lnTo>
                        <a:lnTo>
                          <a:pt x="1346" y="530"/>
                        </a:lnTo>
                        <a:lnTo>
                          <a:pt x="1346" y="519"/>
                        </a:lnTo>
                        <a:lnTo>
                          <a:pt x="1346" y="509"/>
                        </a:lnTo>
                        <a:lnTo>
                          <a:pt x="1346" y="497"/>
                        </a:lnTo>
                        <a:lnTo>
                          <a:pt x="1344" y="486"/>
                        </a:lnTo>
                        <a:lnTo>
                          <a:pt x="1344" y="474"/>
                        </a:lnTo>
                        <a:lnTo>
                          <a:pt x="1343" y="461"/>
                        </a:lnTo>
                        <a:lnTo>
                          <a:pt x="1342" y="448"/>
                        </a:lnTo>
                        <a:lnTo>
                          <a:pt x="1340" y="422"/>
                        </a:lnTo>
                        <a:lnTo>
                          <a:pt x="1338" y="399"/>
                        </a:lnTo>
                        <a:lnTo>
                          <a:pt x="1336" y="379"/>
                        </a:lnTo>
                        <a:lnTo>
                          <a:pt x="1335" y="359"/>
                        </a:lnTo>
                        <a:lnTo>
                          <a:pt x="1333" y="342"/>
                        </a:lnTo>
                        <a:lnTo>
                          <a:pt x="1331" y="326"/>
                        </a:lnTo>
                        <a:lnTo>
                          <a:pt x="1329" y="310"/>
                        </a:lnTo>
                        <a:lnTo>
                          <a:pt x="1327" y="296"/>
                        </a:lnTo>
                        <a:lnTo>
                          <a:pt x="1325" y="282"/>
                        </a:lnTo>
                        <a:lnTo>
                          <a:pt x="1325" y="270"/>
                        </a:lnTo>
                        <a:lnTo>
                          <a:pt x="1325" y="259"/>
                        </a:lnTo>
                        <a:lnTo>
                          <a:pt x="1326" y="251"/>
                        </a:lnTo>
                        <a:lnTo>
                          <a:pt x="1327" y="243"/>
                        </a:lnTo>
                        <a:lnTo>
                          <a:pt x="1328" y="238"/>
                        </a:lnTo>
                        <a:lnTo>
                          <a:pt x="1329" y="235"/>
                        </a:lnTo>
                        <a:lnTo>
                          <a:pt x="1329" y="234"/>
                        </a:lnTo>
                        <a:lnTo>
                          <a:pt x="1328" y="233"/>
                        </a:lnTo>
                        <a:lnTo>
                          <a:pt x="1325" y="230"/>
                        </a:lnTo>
                        <a:lnTo>
                          <a:pt x="1320" y="225"/>
                        </a:lnTo>
                        <a:lnTo>
                          <a:pt x="1314" y="220"/>
                        </a:lnTo>
                        <a:lnTo>
                          <a:pt x="1305" y="214"/>
                        </a:lnTo>
                        <a:lnTo>
                          <a:pt x="1294" y="207"/>
                        </a:lnTo>
                        <a:lnTo>
                          <a:pt x="1282" y="200"/>
                        </a:lnTo>
                        <a:lnTo>
                          <a:pt x="1267" y="194"/>
                        </a:lnTo>
                        <a:lnTo>
                          <a:pt x="1258" y="191"/>
                        </a:lnTo>
                        <a:lnTo>
                          <a:pt x="1248" y="187"/>
                        </a:lnTo>
                        <a:lnTo>
                          <a:pt x="1236" y="182"/>
                        </a:lnTo>
                        <a:lnTo>
                          <a:pt x="1224" y="178"/>
                        </a:lnTo>
                        <a:lnTo>
                          <a:pt x="1211" y="173"/>
                        </a:lnTo>
                        <a:lnTo>
                          <a:pt x="1197" y="168"/>
                        </a:lnTo>
                        <a:lnTo>
                          <a:pt x="1182" y="163"/>
                        </a:lnTo>
                        <a:lnTo>
                          <a:pt x="1166" y="157"/>
                        </a:lnTo>
                        <a:lnTo>
                          <a:pt x="1150" y="152"/>
                        </a:lnTo>
                        <a:lnTo>
                          <a:pt x="1135" y="147"/>
                        </a:lnTo>
                        <a:lnTo>
                          <a:pt x="1119" y="142"/>
                        </a:lnTo>
                        <a:lnTo>
                          <a:pt x="1103" y="136"/>
                        </a:lnTo>
                        <a:lnTo>
                          <a:pt x="1088" y="131"/>
                        </a:lnTo>
                        <a:lnTo>
                          <a:pt x="1073" y="127"/>
                        </a:lnTo>
                        <a:lnTo>
                          <a:pt x="1058" y="123"/>
                        </a:lnTo>
                        <a:lnTo>
                          <a:pt x="1045" y="119"/>
                        </a:lnTo>
                        <a:lnTo>
                          <a:pt x="1019" y="111"/>
                        </a:lnTo>
                        <a:lnTo>
                          <a:pt x="996" y="105"/>
                        </a:lnTo>
                        <a:lnTo>
                          <a:pt x="976" y="99"/>
                        </a:lnTo>
                        <a:lnTo>
                          <a:pt x="960" y="93"/>
                        </a:lnTo>
                        <a:lnTo>
                          <a:pt x="946" y="89"/>
                        </a:lnTo>
                        <a:lnTo>
                          <a:pt x="937" y="86"/>
                        </a:lnTo>
                        <a:lnTo>
                          <a:pt x="930" y="84"/>
                        </a:lnTo>
                        <a:lnTo>
                          <a:pt x="928" y="83"/>
                        </a:lnTo>
                        <a:lnTo>
                          <a:pt x="927" y="82"/>
                        </a:lnTo>
                        <a:lnTo>
                          <a:pt x="925" y="81"/>
                        </a:lnTo>
                        <a:lnTo>
                          <a:pt x="921" y="79"/>
                        </a:lnTo>
                        <a:lnTo>
                          <a:pt x="916" y="77"/>
                        </a:lnTo>
                        <a:lnTo>
                          <a:pt x="908" y="74"/>
                        </a:lnTo>
                        <a:lnTo>
                          <a:pt x="899" y="73"/>
                        </a:lnTo>
                        <a:lnTo>
                          <a:pt x="888" y="73"/>
                        </a:lnTo>
                        <a:lnTo>
                          <a:pt x="875" y="74"/>
                        </a:lnTo>
                        <a:lnTo>
                          <a:pt x="857" y="78"/>
                        </a:lnTo>
                        <a:lnTo>
                          <a:pt x="834" y="81"/>
                        </a:lnTo>
                        <a:lnTo>
                          <a:pt x="808" y="86"/>
                        </a:lnTo>
                        <a:lnTo>
                          <a:pt x="780" y="90"/>
                        </a:lnTo>
                        <a:lnTo>
                          <a:pt x="755" y="95"/>
                        </a:lnTo>
                        <a:lnTo>
                          <a:pt x="734" y="99"/>
                        </a:lnTo>
                        <a:lnTo>
                          <a:pt x="720" y="102"/>
                        </a:lnTo>
                        <a:lnTo>
                          <a:pt x="714" y="103"/>
                        </a:lnTo>
                        <a:close/>
                        <a:moveTo>
                          <a:pt x="0" y="225"/>
                        </a:moveTo>
                        <a:lnTo>
                          <a:pt x="0" y="243"/>
                        </a:lnTo>
                        <a:lnTo>
                          <a:pt x="1" y="265"/>
                        </a:lnTo>
                        <a:lnTo>
                          <a:pt x="2" y="292"/>
                        </a:lnTo>
                        <a:lnTo>
                          <a:pt x="3" y="320"/>
                        </a:lnTo>
                        <a:lnTo>
                          <a:pt x="5" y="351"/>
                        </a:lnTo>
                        <a:lnTo>
                          <a:pt x="8" y="384"/>
                        </a:lnTo>
                        <a:lnTo>
                          <a:pt x="10" y="417"/>
                        </a:lnTo>
                        <a:lnTo>
                          <a:pt x="12" y="453"/>
                        </a:lnTo>
                        <a:lnTo>
                          <a:pt x="15" y="488"/>
                        </a:lnTo>
                        <a:lnTo>
                          <a:pt x="17" y="522"/>
                        </a:lnTo>
                        <a:lnTo>
                          <a:pt x="20" y="556"/>
                        </a:lnTo>
                        <a:lnTo>
                          <a:pt x="22" y="587"/>
                        </a:lnTo>
                        <a:lnTo>
                          <a:pt x="25" y="617"/>
                        </a:lnTo>
                        <a:lnTo>
                          <a:pt x="27" y="644"/>
                        </a:lnTo>
                        <a:lnTo>
                          <a:pt x="30" y="667"/>
                        </a:lnTo>
                        <a:lnTo>
                          <a:pt x="32" y="687"/>
                        </a:lnTo>
                        <a:lnTo>
                          <a:pt x="34" y="704"/>
                        </a:lnTo>
                        <a:lnTo>
                          <a:pt x="36" y="718"/>
                        </a:lnTo>
                        <a:lnTo>
                          <a:pt x="37" y="731"/>
                        </a:lnTo>
                        <a:lnTo>
                          <a:pt x="39" y="744"/>
                        </a:lnTo>
                        <a:lnTo>
                          <a:pt x="41" y="754"/>
                        </a:lnTo>
                        <a:lnTo>
                          <a:pt x="42" y="763"/>
                        </a:lnTo>
                        <a:lnTo>
                          <a:pt x="43" y="773"/>
                        </a:lnTo>
                        <a:lnTo>
                          <a:pt x="45" y="781"/>
                        </a:lnTo>
                        <a:lnTo>
                          <a:pt x="45" y="790"/>
                        </a:lnTo>
                        <a:lnTo>
                          <a:pt x="46" y="798"/>
                        </a:lnTo>
                        <a:lnTo>
                          <a:pt x="46" y="806"/>
                        </a:lnTo>
                        <a:lnTo>
                          <a:pt x="46" y="815"/>
                        </a:lnTo>
                        <a:lnTo>
                          <a:pt x="46" y="824"/>
                        </a:lnTo>
                        <a:lnTo>
                          <a:pt x="45" y="835"/>
                        </a:lnTo>
                        <a:lnTo>
                          <a:pt x="44" y="845"/>
                        </a:lnTo>
                        <a:lnTo>
                          <a:pt x="42" y="858"/>
                        </a:lnTo>
                        <a:lnTo>
                          <a:pt x="38" y="883"/>
                        </a:lnTo>
                        <a:lnTo>
                          <a:pt x="35" y="906"/>
                        </a:lnTo>
                        <a:lnTo>
                          <a:pt x="32" y="927"/>
                        </a:lnTo>
                        <a:lnTo>
                          <a:pt x="30" y="945"/>
                        </a:lnTo>
                        <a:lnTo>
                          <a:pt x="27" y="960"/>
                        </a:lnTo>
                        <a:lnTo>
                          <a:pt x="25" y="970"/>
                        </a:lnTo>
                        <a:lnTo>
                          <a:pt x="24" y="977"/>
                        </a:lnTo>
                        <a:lnTo>
                          <a:pt x="24" y="980"/>
                        </a:lnTo>
                        <a:lnTo>
                          <a:pt x="28" y="988"/>
                        </a:lnTo>
                        <a:lnTo>
                          <a:pt x="34" y="996"/>
                        </a:lnTo>
                        <a:lnTo>
                          <a:pt x="39" y="1004"/>
                        </a:lnTo>
                        <a:lnTo>
                          <a:pt x="45" y="1011"/>
                        </a:lnTo>
                        <a:lnTo>
                          <a:pt x="53" y="1018"/>
                        </a:lnTo>
                        <a:lnTo>
                          <a:pt x="60" y="1025"/>
                        </a:lnTo>
                        <a:lnTo>
                          <a:pt x="68" y="1032"/>
                        </a:lnTo>
                        <a:lnTo>
                          <a:pt x="78" y="1038"/>
                        </a:lnTo>
                        <a:lnTo>
                          <a:pt x="88" y="1046"/>
                        </a:lnTo>
                        <a:lnTo>
                          <a:pt x="101" y="1053"/>
                        </a:lnTo>
                        <a:lnTo>
                          <a:pt x="113" y="1060"/>
                        </a:lnTo>
                        <a:lnTo>
                          <a:pt x="128" y="1069"/>
                        </a:lnTo>
                        <a:lnTo>
                          <a:pt x="145" y="1078"/>
                        </a:lnTo>
                        <a:lnTo>
                          <a:pt x="162" y="1088"/>
                        </a:lnTo>
                        <a:lnTo>
                          <a:pt x="182" y="1097"/>
                        </a:lnTo>
                        <a:lnTo>
                          <a:pt x="203" y="1108"/>
                        </a:lnTo>
                        <a:lnTo>
                          <a:pt x="227" y="1120"/>
                        </a:lnTo>
                        <a:lnTo>
                          <a:pt x="253" y="1134"/>
                        </a:lnTo>
                        <a:lnTo>
                          <a:pt x="282" y="1147"/>
                        </a:lnTo>
                        <a:lnTo>
                          <a:pt x="314" y="1161"/>
                        </a:lnTo>
                        <a:lnTo>
                          <a:pt x="347" y="1176"/>
                        </a:lnTo>
                        <a:lnTo>
                          <a:pt x="382" y="1190"/>
                        </a:lnTo>
                        <a:lnTo>
                          <a:pt x="418" y="1205"/>
                        </a:lnTo>
                        <a:lnTo>
                          <a:pt x="454" y="1220"/>
                        </a:lnTo>
                        <a:lnTo>
                          <a:pt x="491" y="1233"/>
                        </a:lnTo>
                        <a:lnTo>
                          <a:pt x="528" y="1248"/>
                        </a:lnTo>
                        <a:lnTo>
                          <a:pt x="564" y="1261"/>
                        </a:lnTo>
                        <a:lnTo>
                          <a:pt x="600" y="1274"/>
                        </a:lnTo>
                        <a:lnTo>
                          <a:pt x="635" y="1286"/>
                        </a:lnTo>
                        <a:lnTo>
                          <a:pt x="668" y="1296"/>
                        </a:lnTo>
                        <a:lnTo>
                          <a:pt x="700" y="1307"/>
                        </a:lnTo>
                        <a:lnTo>
                          <a:pt x="728" y="1315"/>
                        </a:lnTo>
                        <a:lnTo>
                          <a:pt x="754" y="1322"/>
                        </a:lnTo>
                        <a:lnTo>
                          <a:pt x="778" y="1330"/>
                        </a:lnTo>
                        <a:lnTo>
                          <a:pt x="800" y="1336"/>
                        </a:lnTo>
                        <a:lnTo>
                          <a:pt x="820" y="1342"/>
                        </a:lnTo>
                        <a:lnTo>
                          <a:pt x="838" y="1348"/>
                        </a:lnTo>
                        <a:lnTo>
                          <a:pt x="855" y="1352"/>
                        </a:lnTo>
                        <a:lnTo>
                          <a:pt x="871" y="1356"/>
                        </a:lnTo>
                        <a:lnTo>
                          <a:pt x="885" y="1359"/>
                        </a:lnTo>
                        <a:lnTo>
                          <a:pt x="899" y="1362"/>
                        </a:lnTo>
                        <a:lnTo>
                          <a:pt x="911" y="1364"/>
                        </a:lnTo>
                        <a:lnTo>
                          <a:pt x="924" y="1366"/>
                        </a:lnTo>
                        <a:lnTo>
                          <a:pt x="937" y="1366"/>
                        </a:lnTo>
                        <a:lnTo>
                          <a:pt x="949" y="1368"/>
                        </a:lnTo>
                        <a:lnTo>
                          <a:pt x="961" y="1366"/>
                        </a:lnTo>
                        <a:lnTo>
                          <a:pt x="973" y="1365"/>
                        </a:lnTo>
                        <a:lnTo>
                          <a:pt x="987" y="1363"/>
                        </a:lnTo>
                        <a:lnTo>
                          <a:pt x="1011" y="1358"/>
                        </a:lnTo>
                        <a:lnTo>
                          <a:pt x="1031" y="1353"/>
                        </a:lnTo>
                        <a:lnTo>
                          <a:pt x="1047" y="1347"/>
                        </a:lnTo>
                        <a:lnTo>
                          <a:pt x="1060" y="1339"/>
                        </a:lnTo>
                        <a:lnTo>
                          <a:pt x="1072" y="1331"/>
                        </a:lnTo>
                        <a:lnTo>
                          <a:pt x="1083" y="1320"/>
                        </a:lnTo>
                        <a:lnTo>
                          <a:pt x="1094" y="1309"/>
                        </a:lnTo>
                        <a:lnTo>
                          <a:pt x="1106" y="1295"/>
                        </a:lnTo>
                        <a:lnTo>
                          <a:pt x="1118" y="1283"/>
                        </a:lnTo>
                        <a:lnTo>
                          <a:pt x="1125" y="1274"/>
                        </a:lnTo>
                        <a:lnTo>
                          <a:pt x="1131" y="1269"/>
                        </a:lnTo>
                        <a:lnTo>
                          <a:pt x="1133" y="1265"/>
                        </a:lnTo>
                        <a:lnTo>
                          <a:pt x="1133" y="1264"/>
                        </a:lnTo>
                        <a:lnTo>
                          <a:pt x="1132" y="1263"/>
                        </a:lnTo>
                        <a:lnTo>
                          <a:pt x="1130" y="1262"/>
                        </a:lnTo>
                        <a:lnTo>
                          <a:pt x="1126" y="1260"/>
                        </a:lnTo>
                        <a:lnTo>
                          <a:pt x="1085" y="1232"/>
                        </a:lnTo>
                        <a:lnTo>
                          <a:pt x="985" y="1295"/>
                        </a:lnTo>
                        <a:lnTo>
                          <a:pt x="985" y="1296"/>
                        </a:lnTo>
                        <a:lnTo>
                          <a:pt x="984" y="1297"/>
                        </a:lnTo>
                        <a:lnTo>
                          <a:pt x="980" y="1298"/>
                        </a:lnTo>
                        <a:lnTo>
                          <a:pt x="973" y="1299"/>
                        </a:lnTo>
                        <a:lnTo>
                          <a:pt x="962" y="1299"/>
                        </a:lnTo>
                        <a:lnTo>
                          <a:pt x="945" y="1298"/>
                        </a:lnTo>
                        <a:lnTo>
                          <a:pt x="921" y="1295"/>
                        </a:lnTo>
                        <a:lnTo>
                          <a:pt x="889" y="1289"/>
                        </a:lnTo>
                        <a:lnTo>
                          <a:pt x="871" y="1285"/>
                        </a:lnTo>
                        <a:lnTo>
                          <a:pt x="851" y="1279"/>
                        </a:lnTo>
                        <a:lnTo>
                          <a:pt x="831" y="1274"/>
                        </a:lnTo>
                        <a:lnTo>
                          <a:pt x="809" y="1268"/>
                        </a:lnTo>
                        <a:lnTo>
                          <a:pt x="786" y="1261"/>
                        </a:lnTo>
                        <a:lnTo>
                          <a:pt x="763" y="1253"/>
                        </a:lnTo>
                        <a:lnTo>
                          <a:pt x="738" y="1245"/>
                        </a:lnTo>
                        <a:lnTo>
                          <a:pt x="714" y="1236"/>
                        </a:lnTo>
                        <a:lnTo>
                          <a:pt x="689" y="1228"/>
                        </a:lnTo>
                        <a:lnTo>
                          <a:pt x="663" y="1220"/>
                        </a:lnTo>
                        <a:lnTo>
                          <a:pt x="637" y="1210"/>
                        </a:lnTo>
                        <a:lnTo>
                          <a:pt x="610" y="1201"/>
                        </a:lnTo>
                        <a:lnTo>
                          <a:pt x="583" y="1192"/>
                        </a:lnTo>
                        <a:lnTo>
                          <a:pt x="556" y="1183"/>
                        </a:lnTo>
                        <a:lnTo>
                          <a:pt x="529" y="1174"/>
                        </a:lnTo>
                        <a:lnTo>
                          <a:pt x="501" y="1165"/>
                        </a:lnTo>
                        <a:lnTo>
                          <a:pt x="473" y="1156"/>
                        </a:lnTo>
                        <a:lnTo>
                          <a:pt x="443" y="1144"/>
                        </a:lnTo>
                        <a:lnTo>
                          <a:pt x="411" y="1132"/>
                        </a:lnTo>
                        <a:lnTo>
                          <a:pt x="379" y="1118"/>
                        </a:lnTo>
                        <a:lnTo>
                          <a:pt x="346" y="1104"/>
                        </a:lnTo>
                        <a:lnTo>
                          <a:pt x="314" y="1090"/>
                        </a:lnTo>
                        <a:lnTo>
                          <a:pt x="282" y="1075"/>
                        </a:lnTo>
                        <a:lnTo>
                          <a:pt x="252" y="1060"/>
                        </a:lnTo>
                        <a:lnTo>
                          <a:pt x="222" y="1047"/>
                        </a:lnTo>
                        <a:lnTo>
                          <a:pt x="196" y="1033"/>
                        </a:lnTo>
                        <a:lnTo>
                          <a:pt x="172" y="1021"/>
                        </a:lnTo>
                        <a:lnTo>
                          <a:pt x="152" y="1011"/>
                        </a:lnTo>
                        <a:lnTo>
                          <a:pt x="134" y="1003"/>
                        </a:lnTo>
                        <a:lnTo>
                          <a:pt x="122" y="995"/>
                        </a:lnTo>
                        <a:lnTo>
                          <a:pt x="114" y="991"/>
                        </a:lnTo>
                        <a:lnTo>
                          <a:pt x="111" y="990"/>
                        </a:lnTo>
                        <a:lnTo>
                          <a:pt x="95" y="952"/>
                        </a:lnTo>
                        <a:lnTo>
                          <a:pt x="97" y="950"/>
                        </a:lnTo>
                        <a:lnTo>
                          <a:pt x="98" y="947"/>
                        </a:lnTo>
                        <a:lnTo>
                          <a:pt x="100" y="941"/>
                        </a:lnTo>
                        <a:lnTo>
                          <a:pt x="101" y="933"/>
                        </a:lnTo>
                        <a:lnTo>
                          <a:pt x="101" y="922"/>
                        </a:lnTo>
                        <a:lnTo>
                          <a:pt x="100" y="907"/>
                        </a:lnTo>
                        <a:lnTo>
                          <a:pt x="97" y="888"/>
                        </a:lnTo>
                        <a:lnTo>
                          <a:pt x="95" y="874"/>
                        </a:lnTo>
                        <a:lnTo>
                          <a:pt x="91" y="852"/>
                        </a:lnTo>
                        <a:lnTo>
                          <a:pt x="88" y="822"/>
                        </a:lnTo>
                        <a:lnTo>
                          <a:pt x="85" y="788"/>
                        </a:lnTo>
                        <a:lnTo>
                          <a:pt x="82" y="749"/>
                        </a:lnTo>
                        <a:lnTo>
                          <a:pt x="78" y="708"/>
                        </a:lnTo>
                        <a:lnTo>
                          <a:pt x="75" y="664"/>
                        </a:lnTo>
                        <a:lnTo>
                          <a:pt x="70" y="619"/>
                        </a:lnTo>
                        <a:lnTo>
                          <a:pt x="67" y="575"/>
                        </a:lnTo>
                        <a:lnTo>
                          <a:pt x="64" y="531"/>
                        </a:lnTo>
                        <a:lnTo>
                          <a:pt x="61" y="491"/>
                        </a:lnTo>
                        <a:lnTo>
                          <a:pt x="58" y="453"/>
                        </a:lnTo>
                        <a:lnTo>
                          <a:pt x="56" y="422"/>
                        </a:lnTo>
                        <a:lnTo>
                          <a:pt x="54" y="395"/>
                        </a:lnTo>
                        <a:lnTo>
                          <a:pt x="53" y="375"/>
                        </a:lnTo>
                        <a:lnTo>
                          <a:pt x="53" y="365"/>
                        </a:lnTo>
                        <a:lnTo>
                          <a:pt x="53" y="351"/>
                        </a:lnTo>
                        <a:lnTo>
                          <a:pt x="53" y="337"/>
                        </a:lnTo>
                        <a:lnTo>
                          <a:pt x="52" y="322"/>
                        </a:lnTo>
                        <a:lnTo>
                          <a:pt x="52" y="308"/>
                        </a:lnTo>
                        <a:lnTo>
                          <a:pt x="51" y="297"/>
                        </a:lnTo>
                        <a:lnTo>
                          <a:pt x="49" y="286"/>
                        </a:lnTo>
                        <a:lnTo>
                          <a:pt x="49" y="280"/>
                        </a:lnTo>
                        <a:lnTo>
                          <a:pt x="49" y="278"/>
                        </a:lnTo>
                        <a:lnTo>
                          <a:pt x="48" y="277"/>
                        </a:lnTo>
                        <a:lnTo>
                          <a:pt x="47" y="273"/>
                        </a:lnTo>
                        <a:lnTo>
                          <a:pt x="45" y="267"/>
                        </a:lnTo>
                        <a:lnTo>
                          <a:pt x="45" y="260"/>
                        </a:lnTo>
                        <a:lnTo>
                          <a:pt x="45" y="253"/>
                        </a:lnTo>
                        <a:lnTo>
                          <a:pt x="49" y="244"/>
                        </a:lnTo>
                        <a:lnTo>
                          <a:pt x="56" y="237"/>
                        </a:lnTo>
                        <a:lnTo>
                          <a:pt x="66" y="230"/>
                        </a:lnTo>
                        <a:lnTo>
                          <a:pt x="75" y="225"/>
                        </a:lnTo>
                        <a:lnTo>
                          <a:pt x="85" y="220"/>
                        </a:lnTo>
                        <a:lnTo>
                          <a:pt x="99" y="213"/>
                        </a:lnTo>
                        <a:lnTo>
                          <a:pt x="113" y="206"/>
                        </a:lnTo>
                        <a:lnTo>
                          <a:pt x="130" y="197"/>
                        </a:lnTo>
                        <a:lnTo>
                          <a:pt x="149" y="188"/>
                        </a:lnTo>
                        <a:lnTo>
                          <a:pt x="168" y="178"/>
                        </a:lnTo>
                        <a:lnTo>
                          <a:pt x="187" y="169"/>
                        </a:lnTo>
                        <a:lnTo>
                          <a:pt x="207" y="159"/>
                        </a:lnTo>
                        <a:lnTo>
                          <a:pt x="226" y="151"/>
                        </a:lnTo>
                        <a:lnTo>
                          <a:pt x="245" y="143"/>
                        </a:lnTo>
                        <a:lnTo>
                          <a:pt x="261" y="134"/>
                        </a:lnTo>
                        <a:lnTo>
                          <a:pt x="277" y="127"/>
                        </a:lnTo>
                        <a:lnTo>
                          <a:pt x="291" y="122"/>
                        </a:lnTo>
                        <a:lnTo>
                          <a:pt x="302" y="117"/>
                        </a:lnTo>
                        <a:lnTo>
                          <a:pt x="311" y="114"/>
                        </a:lnTo>
                        <a:lnTo>
                          <a:pt x="323" y="111"/>
                        </a:lnTo>
                        <a:lnTo>
                          <a:pt x="334" y="108"/>
                        </a:lnTo>
                        <a:lnTo>
                          <a:pt x="343" y="106"/>
                        </a:lnTo>
                        <a:lnTo>
                          <a:pt x="351" y="105"/>
                        </a:lnTo>
                        <a:lnTo>
                          <a:pt x="361" y="105"/>
                        </a:lnTo>
                        <a:lnTo>
                          <a:pt x="371" y="104"/>
                        </a:lnTo>
                        <a:lnTo>
                          <a:pt x="384" y="104"/>
                        </a:lnTo>
                        <a:lnTo>
                          <a:pt x="401" y="104"/>
                        </a:lnTo>
                        <a:lnTo>
                          <a:pt x="411" y="104"/>
                        </a:lnTo>
                        <a:lnTo>
                          <a:pt x="423" y="106"/>
                        </a:lnTo>
                        <a:lnTo>
                          <a:pt x="437" y="107"/>
                        </a:lnTo>
                        <a:lnTo>
                          <a:pt x="453" y="110"/>
                        </a:lnTo>
                        <a:lnTo>
                          <a:pt x="470" y="113"/>
                        </a:lnTo>
                        <a:lnTo>
                          <a:pt x="488" y="116"/>
                        </a:lnTo>
                        <a:lnTo>
                          <a:pt x="508" y="121"/>
                        </a:lnTo>
                        <a:lnTo>
                          <a:pt x="528" y="125"/>
                        </a:lnTo>
                        <a:lnTo>
                          <a:pt x="549" y="130"/>
                        </a:lnTo>
                        <a:lnTo>
                          <a:pt x="570" y="135"/>
                        </a:lnTo>
                        <a:lnTo>
                          <a:pt x="592" y="141"/>
                        </a:lnTo>
                        <a:lnTo>
                          <a:pt x="614" y="146"/>
                        </a:lnTo>
                        <a:lnTo>
                          <a:pt x="636" y="151"/>
                        </a:lnTo>
                        <a:lnTo>
                          <a:pt x="658" y="156"/>
                        </a:lnTo>
                        <a:lnTo>
                          <a:pt x="680" y="162"/>
                        </a:lnTo>
                        <a:lnTo>
                          <a:pt x="701" y="167"/>
                        </a:lnTo>
                        <a:lnTo>
                          <a:pt x="723" y="172"/>
                        </a:lnTo>
                        <a:lnTo>
                          <a:pt x="748" y="179"/>
                        </a:lnTo>
                        <a:lnTo>
                          <a:pt x="774" y="187"/>
                        </a:lnTo>
                        <a:lnTo>
                          <a:pt x="803" y="194"/>
                        </a:lnTo>
                        <a:lnTo>
                          <a:pt x="833" y="202"/>
                        </a:lnTo>
                        <a:lnTo>
                          <a:pt x="863" y="212"/>
                        </a:lnTo>
                        <a:lnTo>
                          <a:pt x="894" y="221"/>
                        </a:lnTo>
                        <a:lnTo>
                          <a:pt x="923" y="230"/>
                        </a:lnTo>
                        <a:lnTo>
                          <a:pt x="952" y="239"/>
                        </a:lnTo>
                        <a:lnTo>
                          <a:pt x="981" y="247"/>
                        </a:lnTo>
                        <a:lnTo>
                          <a:pt x="1007" y="256"/>
                        </a:lnTo>
                        <a:lnTo>
                          <a:pt x="1031" y="264"/>
                        </a:lnTo>
                        <a:lnTo>
                          <a:pt x="1053" y="272"/>
                        </a:lnTo>
                        <a:lnTo>
                          <a:pt x="1071" y="278"/>
                        </a:lnTo>
                        <a:lnTo>
                          <a:pt x="1087" y="284"/>
                        </a:lnTo>
                        <a:lnTo>
                          <a:pt x="1097" y="288"/>
                        </a:lnTo>
                        <a:lnTo>
                          <a:pt x="1113" y="295"/>
                        </a:lnTo>
                        <a:lnTo>
                          <a:pt x="1124" y="300"/>
                        </a:lnTo>
                        <a:lnTo>
                          <a:pt x="1134" y="303"/>
                        </a:lnTo>
                        <a:lnTo>
                          <a:pt x="1140" y="306"/>
                        </a:lnTo>
                        <a:lnTo>
                          <a:pt x="1145" y="311"/>
                        </a:lnTo>
                        <a:lnTo>
                          <a:pt x="1150" y="319"/>
                        </a:lnTo>
                        <a:lnTo>
                          <a:pt x="1155" y="329"/>
                        </a:lnTo>
                        <a:lnTo>
                          <a:pt x="1160" y="344"/>
                        </a:lnTo>
                        <a:lnTo>
                          <a:pt x="1162" y="358"/>
                        </a:lnTo>
                        <a:lnTo>
                          <a:pt x="1165" y="380"/>
                        </a:lnTo>
                        <a:lnTo>
                          <a:pt x="1166" y="409"/>
                        </a:lnTo>
                        <a:lnTo>
                          <a:pt x="1168" y="445"/>
                        </a:lnTo>
                        <a:lnTo>
                          <a:pt x="1169" y="486"/>
                        </a:lnTo>
                        <a:lnTo>
                          <a:pt x="1171" y="531"/>
                        </a:lnTo>
                        <a:lnTo>
                          <a:pt x="1172" y="578"/>
                        </a:lnTo>
                        <a:lnTo>
                          <a:pt x="1174" y="626"/>
                        </a:lnTo>
                        <a:lnTo>
                          <a:pt x="1174" y="675"/>
                        </a:lnTo>
                        <a:lnTo>
                          <a:pt x="1175" y="723"/>
                        </a:lnTo>
                        <a:lnTo>
                          <a:pt x="1176" y="768"/>
                        </a:lnTo>
                        <a:lnTo>
                          <a:pt x="1177" y="809"/>
                        </a:lnTo>
                        <a:lnTo>
                          <a:pt x="1178" y="845"/>
                        </a:lnTo>
                        <a:lnTo>
                          <a:pt x="1179" y="876"/>
                        </a:lnTo>
                        <a:lnTo>
                          <a:pt x="1180" y="899"/>
                        </a:lnTo>
                        <a:lnTo>
                          <a:pt x="1181" y="913"/>
                        </a:lnTo>
                        <a:lnTo>
                          <a:pt x="1182" y="924"/>
                        </a:lnTo>
                        <a:lnTo>
                          <a:pt x="1183" y="938"/>
                        </a:lnTo>
                        <a:lnTo>
                          <a:pt x="1183" y="952"/>
                        </a:lnTo>
                        <a:lnTo>
                          <a:pt x="1183" y="968"/>
                        </a:lnTo>
                        <a:lnTo>
                          <a:pt x="1183" y="986"/>
                        </a:lnTo>
                        <a:lnTo>
                          <a:pt x="1183" y="1003"/>
                        </a:lnTo>
                        <a:lnTo>
                          <a:pt x="1183" y="1020"/>
                        </a:lnTo>
                        <a:lnTo>
                          <a:pt x="1182" y="1038"/>
                        </a:lnTo>
                        <a:lnTo>
                          <a:pt x="1181" y="1055"/>
                        </a:lnTo>
                        <a:lnTo>
                          <a:pt x="1181" y="1071"/>
                        </a:lnTo>
                        <a:lnTo>
                          <a:pt x="1180" y="1085"/>
                        </a:lnTo>
                        <a:lnTo>
                          <a:pt x="1179" y="1098"/>
                        </a:lnTo>
                        <a:lnTo>
                          <a:pt x="1179" y="1108"/>
                        </a:lnTo>
                        <a:lnTo>
                          <a:pt x="1178" y="1116"/>
                        </a:lnTo>
                        <a:lnTo>
                          <a:pt x="1178" y="1121"/>
                        </a:lnTo>
                        <a:lnTo>
                          <a:pt x="1178" y="1123"/>
                        </a:lnTo>
                        <a:lnTo>
                          <a:pt x="1178" y="1126"/>
                        </a:lnTo>
                        <a:lnTo>
                          <a:pt x="1178" y="1135"/>
                        </a:lnTo>
                        <a:lnTo>
                          <a:pt x="1180" y="1147"/>
                        </a:lnTo>
                        <a:lnTo>
                          <a:pt x="1183" y="1161"/>
                        </a:lnTo>
                        <a:lnTo>
                          <a:pt x="1187" y="1174"/>
                        </a:lnTo>
                        <a:lnTo>
                          <a:pt x="1195" y="1185"/>
                        </a:lnTo>
                        <a:lnTo>
                          <a:pt x="1205" y="1193"/>
                        </a:lnTo>
                        <a:lnTo>
                          <a:pt x="1219" y="1196"/>
                        </a:lnTo>
                        <a:lnTo>
                          <a:pt x="1233" y="1192"/>
                        </a:lnTo>
                        <a:lnTo>
                          <a:pt x="1245" y="1186"/>
                        </a:lnTo>
                        <a:lnTo>
                          <a:pt x="1253" y="1178"/>
                        </a:lnTo>
                        <a:lnTo>
                          <a:pt x="1261" y="1167"/>
                        </a:lnTo>
                        <a:lnTo>
                          <a:pt x="1266" y="1158"/>
                        </a:lnTo>
                        <a:lnTo>
                          <a:pt x="1269" y="1150"/>
                        </a:lnTo>
                        <a:lnTo>
                          <a:pt x="1270" y="1144"/>
                        </a:lnTo>
                        <a:lnTo>
                          <a:pt x="1271" y="1142"/>
                        </a:lnTo>
                        <a:lnTo>
                          <a:pt x="1262" y="1081"/>
                        </a:lnTo>
                        <a:lnTo>
                          <a:pt x="1349" y="973"/>
                        </a:lnTo>
                        <a:lnTo>
                          <a:pt x="1404" y="882"/>
                        </a:lnTo>
                        <a:lnTo>
                          <a:pt x="1417" y="883"/>
                        </a:lnTo>
                        <a:lnTo>
                          <a:pt x="1426" y="880"/>
                        </a:lnTo>
                        <a:lnTo>
                          <a:pt x="1433" y="874"/>
                        </a:lnTo>
                        <a:lnTo>
                          <a:pt x="1437" y="867"/>
                        </a:lnTo>
                        <a:lnTo>
                          <a:pt x="1439" y="860"/>
                        </a:lnTo>
                        <a:lnTo>
                          <a:pt x="1440" y="853"/>
                        </a:lnTo>
                        <a:lnTo>
                          <a:pt x="1440" y="848"/>
                        </a:lnTo>
                        <a:lnTo>
                          <a:pt x="1440" y="846"/>
                        </a:lnTo>
                        <a:lnTo>
                          <a:pt x="1440" y="844"/>
                        </a:lnTo>
                        <a:lnTo>
                          <a:pt x="1439" y="840"/>
                        </a:lnTo>
                        <a:lnTo>
                          <a:pt x="1437" y="832"/>
                        </a:lnTo>
                        <a:lnTo>
                          <a:pt x="1436" y="822"/>
                        </a:lnTo>
                        <a:lnTo>
                          <a:pt x="1433" y="809"/>
                        </a:lnTo>
                        <a:lnTo>
                          <a:pt x="1430" y="794"/>
                        </a:lnTo>
                        <a:lnTo>
                          <a:pt x="1427" y="777"/>
                        </a:lnTo>
                        <a:lnTo>
                          <a:pt x="1425" y="758"/>
                        </a:lnTo>
                        <a:lnTo>
                          <a:pt x="1422" y="738"/>
                        </a:lnTo>
                        <a:lnTo>
                          <a:pt x="1419" y="717"/>
                        </a:lnTo>
                        <a:lnTo>
                          <a:pt x="1417" y="696"/>
                        </a:lnTo>
                        <a:lnTo>
                          <a:pt x="1414" y="673"/>
                        </a:lnTo>
                        <a:lnTo>
                          <a:pt x="1412" y="650"/>
                        </a:lnTo>
                        <a:lnTo>
                          <a:pt x="1409" y="627"/>
                        </a:lnTo>
                        <a:lnTo>
                          <a:pt x="1408" y="604"/>
                        </a:lnTo>
                        <a:lnTo>
                          <a:pt x="1407" y="582"/>
                        </a:lnTo>
                        <a:lnTo>
                          <a:pt x="1406" y="559"/>
                        </a:lnTo>
                        <a:lnTo>
                          <a:pt x="1406" y="536"/>
                        </a:lnTo>
                        <a:lnTo>
                          <a:pt x="1405" y="513"/>
                        </a:lnTo>
                        <a:lnTo>
                          <a:pt x="1405" y="489"/>
                        </a:lnTo>
                        <a:lnTo>
                          <a:pt x="1404" y="465"/>
                        </a:lnTo>
                        <a:lnTo>
                          <a:pt x="1403" y="442"/>
                        </a:lnTo>
                        <a:lnTo>
                          <a:pt x="1403" y="418"/>
                        </a:lnTo>
                        <a:lnTo>
                          <a:pt x="1402" y="395"/>
                        </a:lnTo>
                        <a:lnTo>
                          <a:pt x="1402" y="374"/>
                        </a:lnTo>
                        <a:lnTo>
                          <a:pt x="1401" y="354"/>
                        </a:lnTo>
                        <a:lnTo>
                          <a:pt x="1401" y="336"/>
                        </a:lnTo>
                        <a:lnTo>
                          <a:pt x="1401" y="319"/>
                        </a:lnTo>
                        <a:lnTo>
                          <a:pt x="1400" y="303"/>
                        </a:lnTo>
                        <a:lnTo>
                          <a:pt x="1400" y="290"/>
                        </a:lnTo>
                        <a:lnTo>
                          <a:pt x="1400" y="280"/>
                        </a:lnTo>
                        <a:lnTo>
                          <a:pt x="1400" y="272"/>
                        </a:lnTo>
                        <a:lnTo>
                          <a:pt x="1398" y="259"/>
                        </a:lnTo>
                        <a:lnTo>
                          <a:pt x="1394" y="249"/>
                        </a:lnTo>
                        <a:lnTo>
                          <a:pt x="1387" y="241"/>
                        </a:lnTo>
                        <a:lnTo>
                          <a:pt x="1380" y="234"/>
                        </a:lnTo>
                        <a:lnTo>
                          <a:pt x="1372" y="230"/>
                        </a:lnTo>
                        <a:lnTo>
                          <a:pt x="1365" y="225"/>
                        </a:lnTo>
                        <a:lnTo>
                          <a:pt x="1361" y="224"/>
                        </a:lnTo>
                        <a:lnTo>
                          <a:pt x="1359" y="223"/>
                        </a:lnTo>
                        <a:lnTo>
                          <a:pt x="1373" y="169"/>
                        </a:lnTo>
                        <a:lnTo>
                          <a:pt x="1370" y="168"/>
                        </a:lnTo>
                        <a:lnTo>
                          <a:pt x="1361" y="165"/>
                        </a:lnTo>
                        <a:lnTo>
                          <a:pt x="1349" y="160"/>
                        </a:lnTo>
                        <a:lnTo>
                          <a:pt x="1331" y="154"/>
                        </a:lnTo>
                        <a:lnTo>
                          <a:pt x="1311" y="147"/>
                        </a:lnTo>
                        <a:lnTo>
                          <a:pt x="1287" y="138"/>
                        </a:lnTo>
                        <a:lnTo>
                          <a:pt x="1262" y="129"/>
                        </a:lnTo>
                        <a:lnTo>
                          <a:pt x="1234" y="120"/>
                        </a:lnTo>
                        <a:lnTo>
                          <a:pt x="1207" y="110"/>
                        </a:lnTo>
                        <a:lnTo>
                          <a:pt x="1179" y="101"/>
                        </a:lnTo>
                        <a:lnTo>
                          <a:pt x="1152" y="91"/>
                        </a:lnTo>
                        <a:lnTo>
                          <a:pt x="1125" y="83"/>
                        </a:lnTo>
                        <a:lnTo>
                          <a:pt x="1101" y="74"/>
                        </a:lnTo>
                        <a:lnTo>
                          <a:pt x="1079" y="68"/>
                        </a:lnTo>
                        <a:lnTo>
                          <a:pt x="1060" y="63"/>
                        </a:lnTo>
                        <a:lnTo>
                          <a:pt x="1046" y="59"/>
                        </a:lnTo>
                        <a:lnTo>
                          <a:pt x="1020" y="52"/>
                        </a:lnTo>
                        <a:lnTo>
                          <a:pt x="998" y="46"/>
                        </a:lnTo>
                        <a:lnTo>
                          <a:pt x="979" y="41"/>
                        </a:lnTo>
                        <a:lnTo>
                          <a:pt x="961" y="35"/>
                        </a:lnTo>
                        <a:lnTo>
                          <a:pt x="947" y="30"/>
                        </a:lnTo>
                        <a:lnTo>
                          <a:pt x="937" y="26"/>
                        </a:lnTo>
                        <a:lnTo>
                          <a:pt x="929" y="24"/>
                        </a:lnTo>
                        <a:lnTo>
                          <a:pt x="927" y="23"/>
                        </a:lnTo>
                        <a:lnTo>
                          <a:pt x="926" y="22"/>
                        </a:lnTo>
                        <a:lnTo>
                          <a:pt x="924" y="18"/>
                        </a:lnTo>
                        <a:lnTo>
                          <a:pt x="920" y="14"/>
                        </a:lnTo>
                        <a:lnTo>
                          <a:pt x="913" y="8"/>
                        </a:lnTo>
                        <a:lnTo>
                          <a:pt x="906" y="3"/>
                        </a:lnTo>
                        <a:lnTo>
                          <a:pt x="898" y="0"/>
                        </a:lnTo>
                        <a:lnTo>
                          <a:pt x="887" y="0"/>
                        </a:lnTo>
                        <a:lnTo>
                          <a:pt x="875" y="3"/>
                        </a:lnTo>
                        <a:lnTo>
                          <a:pt x="867" y="5"/>
                        </a:lnTo>
                        <a:lnTo>
                          <a:pt x="860" y="8"/>
                        </a:lnTo>
                        <a:lnTo>
                          <a:pt x="851" y="10"/>
                        </a:lnTo>
                        <a:lnTo>
                          <a:pt x="841" y="14"/>
                        </a:lnTo>
                        <a:lnTo>
                          <a:pt x="831" y="16"/>
                        </a:lnTo>
                        <a:lnTo>
                          <a:pt x="820" y="19"/>
                        </a:lnTo>
                        <a:lnTo>
                          <a:pt x="809" y="21"/>
                        </a:lnTo>
                        <a:lnTo>
                          <a:pt x="797" y="23"/>
                        </a:lnTo>
                        <a:lnTo>
                          <a:pt x="785" y="25"/>
                        </a:lnTo>
                        <a:lnTo>
                          <a:pt x="773" y="27"/>
                        </a:lnTo>
                        <a:lnTo>
                          <a:pt x="761" y="29"/>
                        </a:lnTo>
                        <a:lnTo>
                          <a:pt x="750" y="31"/>
                        </a:lnTo>
                        <a:lnTo>
                          <a:pt x="738" y="34"/>
                        </a:lnTo>
                        <a:lnTo>
                          <a:pt x="727" y="35"/>
                        </a:lnTo>
                        <a:lnTo>
                          <a:pt x="716" y="37"/>
                        </a:lnTo>
                        <a:lnTo>
                          <a:pt x="707" y="38"/>
                        </a:lnTo>
                        <a:lnTo>
                          <a:pt x="688" y="41"/>
                        </a:lnTo>
                        <a:lnTo>
                          <a:pt x="670" y="46"/>
                        </a:lnTo>
                        <a:lnTo>
                          <a:pt x="652" y="52"/>
                        </a:lnTo>
                        <a:lnTo>
                          <a:pt x="638" y="59"/>
                        </a:lnTo>
                        <a:lnTo>
                          <a:pt x="624" y="65"/>
                        </a:lnTo>
                        <a:lnTo>
                          <a:pt x="614" y="69"/>
                        </a:lnTo>
                        <a:lnTo>
                          <a:pt x="607" y="73"/>
                        </a:lnTo>
                        <a:lnTo>
                          <a:pt x="605" y="74"/>
                        </a:lnTo>
                        <a:lnTo>
                          <a:pt x="602" y="73"/>
                        </a:lnTo>
                        <a:lnTo>
                          <a:pt x="593" y="71"/>
                        </a:lnTo>
                        <a:lnTo>
                          <a:pt x="579" y="67"/>
                        </a:lnTo>
                        <a:lnTo>
                          <a:pt x="562" y="63"/>
                        </a:lnTo>
                        <a:lnTo>
                          <a:pt x="543" y="58"/>
                        </a:lnTo>
                        <a:lnTo>
                          <a:pt x="523" y="53"/>
                        </a:lnTo>
                        <a:lnTo>
                          <a:pt x="505" y="50"/>
                        </a:lnTo>
                        <a:lnTo>
                          <a:pt x="488" y="48"/>
                        </a:lnTo>
                        <a:lnTo>
                          <a:pt x="471" y="46"/>
                        </a:lnTo>
                        <a:lnTo>
                          <a:pt x="452" y="44"/>
                        </a:lnTo>
                        <a:lnTo>
                          <a:pt x="432" y="42"/>
                        </a:lnTo>
                        <a:lnTo>
                          <a:pt x="412" y="39"/>
                        </a:lnTo>
                        <a:lnTo>
                          <a:pt x="395" y="37"/>
                        </a:lnTo>
                        <a:lnTo>
                          <a:pt x="381" y="35"/>
                        </a:lnTo>
                        <a:lnTo>
                          <a:pt x="371" y="34"/>
                        </a:lnTo>
                        <a:lnTo>
                          <a:pt x="368" y="33"/>
                        </a:lnTo>
                        <a:lnTo>
                          <a:pt x="367" y="35"/>
                        </a:lnTo>
                        <a:lnTo>
                          <a:pt x="363" y="37"/>
                        </a:lnTo>
                        <a:lnTo>
                          <a:pt x="355" y="41"/>
                        </a:lnTo>
                        <a:lnTo>
                          <a:pt x="340" y="47"/>
                        </a:lnTo>
                        <a:lnTo>
                          <a:pt x="318" y="56"/>
                        </a:lnTo>
                        <a:lnTo>
                          <a:pt x="285" y="67"/>
                        </a:lnTo>
                        <a:lnTo>
                          <a:pt x="242" y="81"/>
                        </a:lnTo>
                        <a:lnTo>
                          <a:pt x="218" y="88"/>
                        </a:lnTo>
                        <a:lnTo>
                          <a:pt x="197" y="95"/>
                        </a:lnTo>
                        <a:lnTo>
                          <a:pt x="177" y="102"/>
                        </a:lnTo>
                        <a:lnTo>
                          <a:pt x="160" y="107"/>
                        </a:lnTo>
                        <a:lnTo>
                          <a:pt x="144" y="112"/>
                        </a:lnTo>
                        <a:lnTo>
                          <a:pt x="129" y="117"/>
                        </a:lnTo>
                        <a:lnTo>
                          <a:pt x="117" y="123"/>
                        </a:lnTo>
                        <a:lnTo>
                          <a:pt x="105" y="127"/>
                        </a:lnTo>
                        <a:lnTo>
                          <a:pt x="94" y="131"/>
                        </a:lnTo>
                        <a:lnTo>
                          <a:pt x="84" y="136"/>
                        </a:lnTo>
                        <a:lnTo>
                          <a:pt x="76" y="141"/>
                        </a:lnTo>
                        <a:lnTo>
                          <a:pt x="68" y="146"/>
                        </a:lnTo>
                        <a:lnTo>
                          <a:pt x="61" y="151"/>
                        </a:lnTo>
                        <a:lnTo>
                          <a:pt x="55" y="156"/>
                        </a:lnTo>
                        <a:lnTo>
                          <a:pt x="48" y="162"/>
                        </a:lnTo>
                        <a:lnTo>
                          <a:pt x="42" y="168"/>
                        </a:lnTo>
                        <a:lnTo>
                          <a:pt x="28" y="176"/>
                        </a:lnTo>
                        <a:lnTo>
                          <a:pt x="17" y="185"/>
                        </a:lnTo>
                        <a:lnTo>
                          <a:pt x="10" y="194"/>
                        </a:lnTo>
                        <a:lnTo>
                          <a:pt x="5" y="203"/>
                        </a:lnTo>
                        <a:lnTo>
                          <a:pt x="2" y="212"/>
                        </a:lnTo>
                        <a:lnTo>
                          <a:pt x="0" y="219"/>
                        </a:lnTo>
                        <a:lnTo>
                          <a:pt x="0" y="223"/>
                        </a:lnTo>
                        <a:lnTo>
                          <a:pt x="0" y="225"/>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45" name="Freeform 305">
                    <a:extLst>
                      <a:ext uri="{FF2B5EF4-FFF2-40B4-BE49-F238E27FC236}">
                        <a16:creationId xmlns:a16="http://schemas.microsoft.com/office/drawing/2014/main" id="{3EB4922E-E80F-4314-93EE-1BFF088AE567}"/>
                      </a:ext>
                    </a:extLst>
                  </p:cNvPr>
                  <p:cNvSpPr>
                    <a:spLocks noChangeAspect="1"/>
                  </p:cNvSpPr>
                  <p:nvPr/>
                </p:nvSpPr>
                <p:spPr bwMode="auto">
                  <a:xfrm>
                    <a:off x="813" y="3233"/>
                    <a:ext cx="379" cy="159"/>
                  </a:xfrm>
                  <a:custGeom>
                    <a:avLst/>
                    <a:gdLst>
                      <a:gd name="T0" fmla="*/ 0 w 1233"/>
                      <a:gd name="T1" fmla="*/ 0 h 515"/>
                      <a:gd name="T2" fmla="*/ 0 w 1233"/>
                      <a:gd name="T3" fmla="*/ 0 h 515"/>
                      <a:gd name="T4" fmla="*/ 0 w 1233"/>
                      <a:gd name="T5" fmla="*/ 0 h 515"/>
                      <a:gd name="T6" fmla="*/ 0 w 1233"/>
                      <a:gd name="T7" fmla="*/ 0 h 515"/>
                      <a:gd name="T8" fmla="*/ 0 w 1233"/>
                      <a:gd name="T9" fmla="*/ 0 h 515"/>
                      <a:gd name="T10" fmla="*/ 0 w 1233"/>
                      <a:gd name="T11" fmla="*/ 0 h 515"/>
                      <a:gd name="T12" fmla="*/ 0 w 1233"/>
                      <a:gd name="T13" fmla="*/ 0 h 515"/>
                      <a:gd name="T14" fmla="*/ 0 w 1233"/>
                      <a:gd name="T15" fmla="*/ 0 h 515"/>
                      <a:gd name="T16" fmla="*/ 0 w 1233"/>
                      <a:gd name="T17" fmla="*/ 0 h 515"/>
                      <a:gd name="T18" fmla="*/ 0 w 1233"/>
                      <a:gd name="T19" fmla="*/ 0 h 515"/>
                      <a:gd name="T20" fmla="*/ 0 w 1233"/>
                      <a:gd name="T21" fmla="*/ 0 h 515"/>
                      <a:gd name="T22" fmla="*/ 0 w 1233"/>
                      <a:gd name="T23" fmla="*/ 0 h 515"/>
                      <a:gd name="T24" fmla="*/ 0 w 1233"/>
                      <a:gd name="T25" fmla="*/ 0 h 515"/>
                      <a:gd name="T26" fmla="*/ 0 w 1233"/>
                      <a:gd name="T27" fmla="*/ 0 h 515"/>
                      <a:gd name="T28" fmla="*/ 0 w 1233"/>
                      <a:gd name="T29" fmla="*/ 0 h 515"/>
                      <a:gd name="T30" fmla="*/ 0 w 1233"/>
                      <a:gd name="T31" fmla="*/ 0 h 515"/>
                      <a:gd name="T32" fmla="*/ 0 w 1233"/>
                      <a:gd name="T33" fmla="*/ 0 h 515"/>
                      <a:gd name="T34" fmla="*/ 0 w 1233"/>
                      <a:gd name="T35" fmla="*/ 0 h 515"/>
                      <a:gd name="T36" fmla="*/ 0 w 1233"/>
                      <a:gd name="T37" fmla="*/ 0 h 515"/>
                      <a:gd name="T38" fmla="*/ 0 w 1233"/>
                      <a:gd name="T39" fmla="*/ 0 h 515"/>
                      <a:gd name="T40" fmla="*/ 0 w 1233"/>
                      <a:gd name="T41" fmla="*/ 0 h 515"/>
                      <a:gd name="T42" fmla="*/ 0 w 1233"/>
                      <a:gd name="T43" fmla="*/ 0 h 515"/>
                      <a:gd name="T44" fmla="*/ 0 w 1233"/>
                      <a:gd name="T45" fmla="*/ 0 h 515"/>
                      <a:gd name="T46" fmla="*/ 0 w 1233"/>
                      <a:gd name="T47" fmla="*/ 0 h 515"/>
                      <a:gd name="T48" fmla="*/ 0 w 1233"/>
                      <a:gd name="T49" fmla="*/ 0 h 515"/>
                      <a:gd name="T50" fmla="*/ 0 w 1233"/>
                      <a:gd name="T51" fmla="*/ 0 h 515"/>
                      <a:gd name="T52" fmla="*/ 0 w 1233"/>
                      <a:gd name="T53" fmla="*/ 0 h 515"/>
                      <a:gd name="T54" fmla="*/ 0 w 1233"/>
                      <a:gd name="T55" fmla="*/ 0 h 515"/>
                      <a:gd name="T56" fmla="*/ 0 w 1233"/>
                      <a:gd name="T57" fmla="*/ 0 h 515"/>
                      <a:gd name="T58" fmla="*/ 0 w 1233"/>
                      <a:gd name="T59" fmla="*/ 0 h 515"/>
                      <a:gd name="T60" fmla="*/ 0 w 1233"/>
                      <a:gd name="T61" fmla="*/ 0 h 515"/>
                      <a:gd name="T62" fmla="*/ 0 w 1233"/>
                      <a:gd name="T63" fmla="*/ 0 h 515"/>
                      <a:gd name="T64" fmla="*/ 0 w 1233"/>
                      <a:gd name="T65" fmla="*/ 0 h 515"/>
                      <a:gd name="T66" fmla="*/ 0 w 1233"/>
                      <a:gd name="T67" fmla="*/ 0 h 515"/>
                      <a:gd name="T68" fmla="*/ 0 w 1233"/>
                      <a:gd name="T69" fmla="*/ 0 h 515"/>
                      <a:gd name="T70" fmla="*/ 0 w 1233"/>
                      <a:gd name="T71" fmla="*/ 0 h 515"/>
                      <a:gd name="T72" fmla="*/ 0 w 1233"/>
                      <a:gd name="T73" fmla="*/ 0 h 515"/>
                      <a:gd name="T74" fmla="*/ 0 w 1233"/>
                      <a:gd name="T75" fmla="*/ 0 h 515"/>
                      <a:gd name="T76" fmla="*/ 0 w 1233"/>
                      <a:gd name="T77" fmla="*/ 0 h 515"/>
                      <a:gd name="T78" fmla="*/ 0 w 1233"/>
                      <a:gd name="T79" fmla="*/ 0 h 515"/>
                      <a:gd name="T80" fmla="*/ 0 w 1233"/>
                      <a:gd name="T81" fmla="*/ 0 h 515"/>
                      <a:gd name="T82" fmla="*/ 0 w 1233"/>
                      <a:gd name="T83" fmla="*/ 0 h 515"/>
                      <a:gd name="T84" fmla="*/ 0 w 1233"/>
                      <a:gd name="T85" fmla="*/ 0 h 515"/>
                      <a:gd name="T86" fmla="*/ 0 w 1233"/>
                      <a:gd name="T87" fmla="*/ 0 h 515"/>
                      <a:gd name="T88" fmla="*/ 0 w 1233"/>
                      <a:gd name="T89" fmla="*/ 0 h 515"/>
                      <a:gd name="T90" fmla="*/ 0 w 1233"/>
                      <a:gd name="T91" fmla="*/ 0 h 515"/>
                      <a:gd name="T92" fmla="*/ 0 w 1233"/>
                      <a:gd name="T93" fmla="*/ 0 h 515"/>
                      <a:gd name="T94" fmla="*/ 0 w 1233"/>
                      <a:gd name="T95" fmla="*/ 0 h 515"/>
                      <a:gd name="T96" fmla="*/ 0 w 1233"/>
                      <a:gd name="T97" fmla="*/ 0 h 515"/>
                      <a:gd name="T98" fmla="*/ 0 w 1233"/>
                      <a:gd name="T99" fmla="*/ 0 h 5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233"/>
                      <a:gd name="T151" fmla="*/ 0 h 515"/>
                      <a:gd name="T152" fmla="*/ 1233 w 1233"/>
                      <a:gd name="T153" fmla="*/ 515 h 51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233" h="515">
                        <a:moveTo>
                          <a:pt x="35" y="0"/>
                        </a:moveTo>
                        <a:lnTo>
                          <a:pt x="52" y="7"/>
                        </a:lnTo>
                        <a:lnTo>
                          <a:pt x="68" y="22"/>
                        </a:lnTo>
                        <a:lnTo>
                          <a:pt x="82" y="42"/>
                        </a:lnTo>
                        <a:lnTo>
                          <a:pt x="97" y="64"/>
                        </a:lnTo>
                        <a:lnTo>
                          <a:pt x="111" y="87"/>
                        </a:lnTo>
                        <a:lnTo>
                          <a:pt x="124" y="110"/>
                        </a:lnTo>
                        <a:lnTo>
                          <a:pt x="138" y="131"/>
                        </a:lnTo>
                        <a:lnTo>
                          <a:pt x="153" y="147"/>
                        </a:lnTo>
                        <a:lnTo>
                          <a:pt x="166" y="159"/>
                        </a:lnTo>
                        <a:lnTo>
                          <a:pt x="179" y="171"/>
                        </a:lnTo>
                        <a:lnTo>
                          <a:pt x="190" y="179"/>
                        </a:lnTo>
                        <a:lnTo>
                          <a:pt x="203" y="187"/>
                        </a:lnTo>
                        <a:lnTo>
                          <a:pt x="215" y="192"/>
                        </a:lnTo>
                        <a:lnTo>
                          <a:pt x="228" y="194"/>
                        </a:lnTo>
                        <a:lnTo>
                          <a:pt x="243" y="193"/>
                        </a:lnTo>
                        <a:lnTo>
                          <a:pt x="260" y="190"/>
                        </a:lnTo>
                        <a:lnTo>
                          <a:pt x="269" y="187"/>
                        </a:lnTo>
                        <a:lnTo>
                          <a:pt x="280" y="183"/>
                        </a:lnTo>
                        <a:lnTo>
                          <a:pt x="291" y="178"/>
                        </a:lnTo>
                        <a:lnTo>
                          <a:pt x="304" y="173"/>
                        </a:lnTo>
                        <a:lnTo>
                          <a:pt x="316" y="167"/>
                        </a:lnTo>
                        <a:lnTo>
                          <a:pt x="330" y="161"/>
                        </a:lnTo>
                        <a:lnTo>
                          <a:pt x="344" y="154"/>
                        </a:lnTo>
                        <a:lnTo>
                          <a:pt x="357" y="147"/>
                        </a:lnTo>
                        <a:lnTo>
                          <a:pt x="372" y="141"/>
                        </a:lnTo>
                        <a:lnTo>
                          <a:pt x="387" y="133"/>
                        </a:lnTo>
                        <a:lnTo>
                          <a:pt x="401" y="126"/>
                        </a:lnTo>
                        <a:lnTo>
                          <a:pt x="416" y="120"/>
                        </a:lnTo>
                        <a:lnTo>
                          <a:pt x="430" y="112"/>
                        </a:lnTo>
                        <a:lnTo>
                          <a:pt x="444" y="107"/>
                        </a:lnTo>
                        <a:lnTo>
                          <a:pt x="458" y="101"/>
                        </a:lnTo>
                        <a:lnTo>
                          <a:pt x="470" y="96"/>
                        </a:lnTo>
                        <a:lnTo>
                          <a:pt x="495" y="86"/>
                        </a:lnTo>
                        <a:lnTo>
                          <a:pt x="516" y="79"/>
                        </a:lnTo>
                        <a:lnTo>
                          <a:pt x="533" y="71"/>
                        </a:lnTo>
                        <a:lnTo>
                          <a:pt x="550" y="66"/>
                        </a:lnTo>
                        <a:lnTo>
                          <a:pt x="564" y="62"/>
                        </a:lnTo>
                        <a:lnTo>
                          <a:pt x="577" y="58"/>
                        </a:lnTo>
                        <a:lnTo>
                          <a:pt x="591" y="55"/>
                        </a:lnTo>
                        <a:lnTo>
                          <a:pt x="604" y="53"/>
                        </a:lnTo>
                        <a:lnTo>
                          <a:pt x="615" y="49"/>
                        </a:lnTo>
                        <a:lnTo>
                          <a:pt x="627" y="44"/>
                        </a:lnTo>
                        <a:lnTo>
                          <a:pt x="637" y="38"/>
                        </a:lnTo>
                        <a:lnTo>
                          <a:pt x="648" y="34"/>
                        </a:lnTo>
                        <a:lnTo>
                          <a:pt x="659" y="30"/>
                        </a:lnTo>
                        <a:lnTo>
                          <a:pt x="674" y="33"/>
                        </a:lnTo>
                        <a:lnTo>
                          <a:pt x="691" y="39"/>
                        </a:lnTo>
                        <a:lnTo>
                          <a:pt x="712" y="53"/>
                        </a:lnTo>
                        <a:lnTo>
                          <a:pt x="732" y="69"/>
                        </a:lnTo>
                        <a:lnTo>
                          <a:pt x="748" y="85"/>
                        </a:lnTo>
                        <a:lnTo>
                          <a:pt x="760" y="100"/>
                        </a:lnTo>
                        <a:lnTo>
                          <a:pt x="771" y="116"/>
                        </a:lnTo>
                        <a:lnTo>
                          <a:pt x="781" y="133"/>
                        </a:lnTo>
                        <a:lnTo>
                          <a:pt x="792" y="153"/>
                        </a:lnTo>
                        <a:lnTo>
                          <a:pt x="805" y="176"/>
                        </a:lnTo>
                        <a:lnTo>
                          <a:pt x="822" y="202"/>
                        </a:lnTo>
                        <a:lnTo>
                          <a:pt x="838" y="229"/>
                        </a:lnTo>
                        <a:lnTo>
                          <a:pt x="853" y="252"/>
                        </a:lnTo>
                        <a:lnTo>
                          <a:pt x="866" y="271"/>
                        </a:lnTo>
                        <a:lnTo>
                          <a:pt x="877" y="288"/>
                        </a:lnTo>
                        <a:lnTo>
                          <a:pt x="888" y="305"/>
                        </a:lnTo>
                        <a:lnTo>
                          <a:pt x="899" y="321"/>
                        </a:lnTo>
                        <a:lnTo>
                          <a:pt x="912" y="338"/>
                        </a:lnTo>
                        <a:lnTo>
                          <a:pt x="926" y="356"/>
                        </a:lnTo>
                        <a:lnTo>
                          <a:pt x="939" y="373"/>
                        </a:lnTo>
                        <a:lnTo>
                          <a:pt x="951" y="390"/>
                        </a:lnTo>
                        <a:lnTo>
                          <a:pt x="959" y="405"/>
                        </a:lnTo>
                        <a:lnTo>
                          <a:pt x="966" y="416"/>
                        </a:lnTo>
                        <a:lnTo>
                          <a:pt x="973" y="427"/>
                        </a:lnTo>
                        <a:lnTo>
                          <a:pt x="979" y="435"/>
                        </a:lnTo>
                        <a:lnTo>
                          <a:pt x="985" y="443"/>
                        </a:lnTo>
                        <a:lnTo>
                          <a:pt x="993" y="447"/>
                        </a:lnTo>
                        <a:lnTo>
                          <a:pt x="1000" y="450"/>
                        </a:lnTo>
                        <a:lnTo>
                          <a:pt x="1005" y="454"/>
                        </a:lnTo>
                        <a:lnTo>
                          <a:pt x="1010" y="457"/>
                        </a:lnTo>
                        <a:lnTo>
                          <a:pt x="1016" y="459"/>
                        </a:lnTo>
                        <a:lnTo>
                          <a:pt x="1022" y="460"/>
                        </a:lnTo>
                        <a:lnTo>
                          <a:pt x="1030" y="460"/>
                        </a:lnTo>
                        <a:lnTo>
                          <a:pt x="1041" y="459"/>
                        </a:lnTo>
                        <a:lnTo>
                          <a:pt x="1056" y="456"/>
                        </a:lnTo>
                        <a:lnTo>
                          <a:pt x="1071" y="451"/>
                        </a:lnTo>
                        <a:lnTo>
                          <a:pt x="1085" y="445"/>
                        </a:lnTo>
                        <a:lnTo>
                          <a:pt x="1096" y="437"/>
                        </a:lnTo>
                        <a:lnTo>
                          <a:pt x="1108" y="430"/>
                        </a:lnTo>
                        <a:lnTo>
                          <a:pt x="1118" y="423"/>
                        </a:lnTo>
                        <a:lnTo>
                          <a:pt x="1129" y="416"/>
                        </a:lnTo>
                        <a:lnTo>
                          <a:pt x="1140" y="411"/>
                        </a:lnTo>
                        <a:lnTo>
                          <a:pt x="1153" y="408"/>
                        </a:lnTo>
                        <a:lnTo>
                          <a:pt x="1166" y="407"/>
                        </a:lnTo>
                        <a:lnTo>
                          <a:pt x="1179" y="406"/>
                        </a:lnTo>
                        <a:lnTo>
                          <a:pt x="1191" y="406"/>
                        </a:lnTo>
                        <a:lnTo>
                          <a:pt x="1201" y="406"/>
                        </a:lnTo>
                        <a:lnTo>
                          <a:pt x="1211" y="407"/>
                        </a:lnTo>
                        <a:lnTo>
                          <a:pt x="1218" y="407"/>
                        </a:lnTo>
                        <a:lnTo>
                          <a:pt x="1222" y="408"/>
                        </a:lnTo>
                        <a:lnTo>
                          <a:pt x="1224" y="408"/>
                        </a:lnTo>
                        <a:lnTo>
                          <a:pt x="1225" y="408"/>
                        </a:lnTo>
                        <a:lnTo>
                          <a:pt x="1229" y="408"/>
                        </a:lnTo>
                        <a:lnTo>
                          <a:pt x="1232" y="408"/>
                        </a:lnTo>
                        <a:lnTo>
                          <a:pt x="1233" y="410"/>
                        </a:lnTo>
                        <a:lnTo>
                          <a:pt x="1233" y="413"/>
                        </a:lnTo>
                        <a:lnTo>
                          <a:pt x="1228" y="420"/>
                        </a:lnTo>
                        <a:lnTo>
                          <a:pt x="1218" y="428"/>
                        </a:lnTo>
                        <a:lnTo>
                          <a:pt x="1202" y="441"/>
                        </a:lnTo>
                        <a:lnTo>
                          <a:pt x="1185" y="453"/>
                        </a:lnTo>
                        <a:lnTo>
                          <a:pt x="1171" y="464"/>
                        </a:lnTo>
                        <a:lnTo>
                          <a:pt x="1158" y="472"/>
                        </a:lnTo>
                        <a:lnTo>
                          <a:pt x="1148" y="478"/>
                        </a:lnTo>
                        <a:lnTo>
                          <a:pt x="1136" y="484"/>
                        </a:lnTo>
                        <a:lnTo>
                          <a:pt x="1124" y="489"/>
                        </a:lnTo>
                        <a:lnTo>
                          <a:pt x="1109" y="493"/>
                        </a:lnTo>
                        <a:lnTo>
                          <a:pt x="1091" y="498"/>
                        </a:lnTo>
                        <a:lnTo>
                          <a:pt x="1071" y="503"/>
                        </a:lnTo>
                        <a:lnTo>
                          <a:pt x="1053" y="509"/>
                        </a:lnTo>
                        <a:lnTo>
                          <a:pt x="1037" y="513"/>
                        </a:lnTo>
                        <a:lnTo>
                          <a:pt x="1020" y="515"/>
                        </a:lnTo>
                        <a:lnTo>
                          <a:pt x="1004" y="514"/>
                        </a:lnTo>
                        <a:lnTo>
                          <a:pt x="987" y="510"/>
                        </a:lnTo>
                        <a:lnTo>
                          <a:pt x="971" y="501"/>
                        </a:lnTo>
                        <a:lnTo>
                          <a:pt x="952" y="489"/>
                        </a:lnTo>
                        <a:lnTo>
                          <a:pt x="935" y="475"/>
                        </a:lnTo>
                        <a:lnTo>
                          <a:pt x="923" y="466"/>
                        </a:lnTo>
                        <a:lnTo>
                          <a:pt x="915" y="458"/>
                        </a:lnTo>
                        <a:lnTo>
                          <a:pt x="909" y="450"/>
                        </a:lnTo>
                        <a:lnTo>
                          <a:pt x="902" y="439"/>
                        </a:lnTo>
                        <a:lnTo>
                          <a:pt x="894" y="426"/>
                        </a:lnTo>
                        <a:lnTo>
                          <a:pt x="883" y="405"/>
                        </a:lnTo>
                        <a:lnTo>
                          <a:pt x="867" y="376"/>
                        </a:lnTo>
                        <a:lnTo>
                          <a:pt x="857" y="359"/>
                        </a:lnTo>
                        <a:lnTo>
                          <a:pt x="847" y="342"/>
                        </a:lnTo>
                        <a:lnTo>
                          <a:pt x="836" y="325"/>
                        </a:lnTo>
                        <a:lnTo>
                          <a:pt x="827" y="308"/>
                        </a:lnTo>
                        <a:lnTo>
                          <a:pt x="816" y="293"/>
                        </a:lnTo>
                        <a:lnTo>
                          <a:pt x="806" y="277"/>
                        </a:lnTo>
                        <a:lnTo>
                          <a:pt x="796" y="262"/>
                        </a:lnTo>
                        <a:lnTo>
                          <a:pt x="785" y="248"/>
                        </a:lnTo>
                        <a:lnTo>
                          <a:pt x="775" y="234"/>
                        </a:lnTo>
                        <a:lnTo>
                          <a:pt x="765" y="220"/>
                        </a:lnTo>
                        <a:lnTo>
                          <a:pt x="757" y="208"/>
                        </a:lnTo>
                        <a:lnTo>
                          <a:pt x="748" y="196"/>
                        </a:lnTo>
                        <a:lnTo>
                          <a:pt x="740" y="186"/>
                        </a:lnTo>
                        <a:lnTo>
                          <a:pt x="733" y="176"/>
                        </a:lnTo>
                        <a:lnTo>
                          <a:pt x="726" y="168"/>
                        </a:lnTo>
                        <a:lnTo>
                          <a:pt x="721" y="161"/>
                        </a:lnTo>
                        <a:lnTo>
                          <a:pt x="713" y="147"/>
                        </a:lnTo>
                        <a:lnTo>
                          <a:pt x="705" y="133"/>
                        </a:lnTo>
                        <a:lnTo>
                          <a:pt x="699" y="121"/>
                        </a:lnTo>
                        <a:lnTo>
                          <a:pt x="693" y="110"/>
                        </a:lnTo>
                        <a:lnTo>
                          <a:pt x="685" y="101"/>
                        </a:lnTo>
                        <a:lnTo>
                          <a:pt x="675" y="96"/>
                        </a:lnTo>
                        <a:lnTo>
                          <a:pt x="663" y="93"/>
                        </a:lnTo>
                        <a:lnTo>
                          <a:pt x="647" y="96"/>
                        </a:lnTo>
                        <a:lnTo>
                          <a:pt x="630" y="99"/>
                        </a:lnTo>
                        <a:lnTo>
                          <a:pt x="616" y="101"/>
                        </a:lnTo>
                        <a:lnTo>
                          <a:pt x="604" y="102"/>
                        </a:lnTo>
                        <a:lnTo>
                          <a:pt x="591" y="104"/>
                        </a:lnTo>
                        <a:lnTo>
                          <a:pt x="574" y="108"/>
                        </a:lnTo>
                        <a:lnTo>
                          <a:pt x="554" y="114"/>
                        </a:lnTo>
                        <a:lnTo>
                          <a:pt x="528" y="125"/>
                        </a:lnTo>
                        <a:lnTo>
                          <a:pt x="494" y="141"/>
                        </a:lnTo>
                        <a:lnTo>
                          <a:pt x="460" y="157"/>
                        </a:lnTo>
                        <a:lnTo>
                          <a:pt x="435" y="170"/>
                        </a:lnTo>
                        <a:lnTo>
                          <a:pt x="416" y="180"/>
                        </a:lnTo>
                        <a:lnTo>
                          <a:pt x="402" y="188"/>
                        </a:lnTo>
                        <a:lnTo>
                          <a:pt x="390" y="194"/>
                        </a:lnTo>
                        <a:lnTo>
                          <a:pt x="378" y="199"/>
                        </a:lnTo>
                        <a:lnTo>
                          <a:pt x="366" y="204"/>
                        </a:lnTo>
                        <a:lnTo>
                          <a:pt x="348" y="209"/>
                        </a:lnTo>
                        <a:lnTo>
                          <a:pt x="337" y="212"/>
                        </a:lnTo>
                        <a:lnTo>
                          <a:pt x="327" y="215"/>
                        </a:lnTo>
                        <a:lnTo>
                          <a:pt x="316" y="219"/>
                        </a:lnTo>
                        <a:lnTo>
                          <a:pt x="306" y="223"/>
                        </a:lnTo>
                        <a:lnTo>
                          <a:pt x="295" y="228"/>
                        </a:lnTo>
                        <a:lnTo>
                          <a:pt x="284" y="232"/>
                        </a:lnTo>
                        <a:lnTo>
                          <a:pt x="273" y="236"/>
                        </a:lnTo>
                        <a:lnTo>
                          <a:pt x="262" y="239"/>
                        </a:lnTo>
                        <a:lnTo>
                          <a:pt x="251" y="242"/>
                        </a:lnTo>
                        <a:lnTo>
                          <a:pt x="240" y="244"/>
                        </a:lnTo>
                        <a:lnTo>
                          <a:pt x="229" y="247"/>
                        </a:lnTo>
                        <a:lnTo>
                          <a:pt x="219" y="247"/>
                        </a:lnTo>
                        <a:lnTo>
                          <a:pt x="208" y="245"/>
                        </a:lnTo>
                        <a:lnTo>
                          <a:pt x="198" y="243"/>
                        </a:lnTo>
                        <a:lnTo>
                          <a:pt x="187" y="240"/>
                        </a:lnTo>
                        <a:lnTo>
                          <a:pt x="178" y="235"/>
                        </a:lnTo>
                        <a:lnTo>
                          <a:pt x="160" y="223"/>
                        </a:lnTo>
                        <a:lnTo>
                          <a:pt x="145" y="212"/>
                        </a:lnTo>
                        <a:lnTo>
                          <a:pt x="134" y="200"/>
                        </a:lnTo>
                        <a:lnTo>
                          <a:pt x="122" y="189"/>
                        </a:lnTo>
                        <a:lnTo>
                          <a:pt x="112" y="177"/>
                        </a:lnTo>
                        <a:lnTo>
                          <a:pt x="100" y="164"/>
                        </a:lnTo>
                        <a:lnTo>
                          <a:pt x="89" y="148"/>
                        </a:lnTo>
                        <a:lnTo>
                          <a:pt x="74" y="131"/>
                        </a:lnTo>
                        <a:lnTo>
                          <a:pt x="59" y="113"/>
                        </a:lnTo>
                        <a:lnTo>
                          <a:pt x="48" y="97"/>
                        </a:lnTo>
                        <a:lnTo>
                          <a:pt x="38" y="82"/>
                        </a:lnTo>
                        <a:lnTo>
                          <a:pt x="31" y="68"/>
                        </a:lnTo>
                        <a:lnTo>
                          <a:pt x="26" y="58"/>
                        </a:lnTo>
                        <a:lnTo>
                          <a:pt x="23" y="50"/>
                        </a:lnTo>
                        <a:lnTo>
                          <a:pt x="21" y="45"/>
                        </a:lnTo>
                        <a:lnTo>
                          <a:pt x="20" y="43"/>
                        </a:lnTo>
                        <a:lnTo>
                          <a:pt x="0" y="0"/>
                        </a:lnTo>
                        <a:lnTo>
                          <a:pt x="35" y="0"/>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46" name="Freeform 306">
                    <a:extLst>
                      <a:ext uri="{FF2B5EF4-FFF2-40B4-BE49-F238E27FC236}">
                        <a16:creationId xmlns:a16="http://schemas.microsoft.com/office/drawing/2014/main" id="{C1DF8730-D693-48F2-A28C-9B065F274B33}"/>
                      </a:ext>
                    </a:extLst>
                  </p:cNvPr>
                  <p:cNvSpPr>
                    <a:spLocks noChangeAspect="1"/>
                  </p:cNvSpPr>
                  <p:nvPr/>
                </p:nvSpPr>
                <p:spPr bwMode="auto">
                  <a:xfrm>
                    <a:off x="827" y="3131"/>
                    <a:ext cx="189" cy="66"/>
                  </a:xfrm>
                  <a:custGeom>
                    <a:avLst/>
                    <a:gdLst>
                      <a:gd name="T0" fmla="*/ 0 w 614"/>
                      <a:gd name="T1" fmla="*/ 0 h 216"/>
                      <a:gd name="T2" fmla="*/ 0 w 614"/>
                      <a:gd name="T3" fmla="*/ 0 h 216"/>
                      <a:gd name="T4" fmla="*/ 0 w 614"/>
                      <a:gd name="T5" fmla="*/ 0 h 216"/>
                      <a:gd name="T6" fmla="*/ 0 w 614"/>
                      <a:gd name="T7" fmla="*/ 0 h 216"/>
                      <a:gd name="T8" fmla="*/ 0 w 614"/>
                      <a:gd name="T9" fmla="*/ 0 h 216"/>
                      <a:gd name="T10" fmla="*/ 0 w 614"/>
                      <a:gd name="T11" fmla="*/ 0 h 216"/>
                      <a:gd name="T12" fmla="*/ 0 w 614"/>
                      <a:gd name="T13" fmla="*/ 0 h 216"/>
                      <a:gd name="T14" fmla="*/ 0 w 614"/>
                      <a:gd name="T15" fmla="*/ 0 h 216"/>
                      <a:gd name="T16" fmla="*/ 0 w 614"/>
                      <a:gd name="T17" fmla="*/ 0 h 216"/>
                      <a:gd name="T18" fmla="*/ 0 w 614"/>
                      <a:gd name="T19" fmla="*/ 0 h 216"/>
                      <a:gd name="T20" fmla="*/ 0 w 614"/>
                      <a:gd name="T21" fmla="*/ 0 h 216"/>
                      <a:gd name="T22" fmla="*/ 0 w 614"/>
                      <a:gd name="T23" fmla="*/ 0 h 216"/>
                      <a:gd name="T24" fmla="*/ 0 w 614"/>
                      <a:gd name="T25" fmla="*/ 0 h 216"/>
                      <a:gd name="T26" fmla="*/ 0 w 614"/>
                      <a:gd name="T27" fmla="*/ 0 h 216"/>
                      <a:gd name="T28" fmla="*/ 0 w 614"/>
                      <a:gd name="T29" fmla="*/ 0 h 216"/>
                      <a:gd name="T30" fmla="*/ 0 w 614"/>
                      <a:gd name="T31" fmla="*/ 0 h 216"/>
                      <a:gd name="T32" fmla="*/ 0 w 614"/>
                      <a:gd name="T33" fmla="*/ 0 h 216"/>
                      <a:gd name="T34" fmla="*/ 0 w 614"/>
                      <a:gd name="T35" fmla="*/ 0 h 216"/>
                      <a:gd name="T36" fmla="*/ 0 w 614"/>
                      <a:gd name="T37" fmla="*/ 0 h 216"/>
                      <a:gd name="T38" fmla="*/ 0 w 614"/>
                      <a:gd name="T39" fmla="*/ 0 h 216"/>
                      <a:gd name="T40" fmla="*/ 0 w 614"/>
                      <a:gd name="T41" fmla="*/ 0 h 216"/>
                      <a:gd name="T42" fmla="*/ 0 w 614"/>
                      <a:gd name="T43" fmla="*/ 0 h 216"/>
                      <a:gd name="T44" fmla="*/ 0 w 614"/>
                      <a:gd name="T45" fmla="*/ 0 h 216"/>
                      <a:gd name="T46" fmla="*/ 0 w 614"/>
                      <a:gd name="T47" fmla="*/ 0 h 216"/>
                      <a:gd name="T48" fmla="*/ 0 w 614"/>
                      <a:gd name="T49" fmla="*/ 0 h 216"/>
                      <a:gd name="T50" fmla="*/ 0 w 614"/>
                      <a:gd name="T51" fmla="*/ 0 h 216"/>
                      <a:gd name="T52" fmla="*/ 0 w 614"/>
                      <a:gd name="T53" fmla="*/ 0 h 216"/>
                      <a:gd name="T54" fmla="*/ 0 w 614"/>
                      <a:gd name="T55" fmla="*/ 0 h 216"/>
                      <a:gd name="T56" fmla="*/ 0 w 614"/>
                      <a:gd name="T57" fmla="*/ 0 h 216"/>
                      <a:gd name="T58" fmla="*/ 0 w 614"/>
                      <a:gd name="T59" fmla="*/ 0 h 216"/>
                      <a:gd name="T60" fmla="*/ 0 w 614"/>
                      <a:gd name="T61" fmla="*/ 0 h 216"/>
                      <a:gd name="T62" fmla="*/ 0 w 614"/>
                      <a:gd name="T63" fmla="*/ 0 h 216"/>
                      <a:gd name="T64" fmla="*/ 0 w 614"/>
                      <a:gd name="T65" fmla="*/ 0 h 216"/>
                      <a:gd name="T66" fmla="*/ 0 w 614"/>
                      <a:gd name="T67" fmla="*/ 0 h 216"/>
                      <a:gd name="T68" fmla="*/ 0 w 614"/>
                      <a:gd name="T69" fmla="*/ 0 h 216"/>
                      <a:gd name="T70" fmla="*/ 0 w 614"/>
                      <a:gd name="T71" fmla="*/ 0 h 216"/>
                      <a:gd name="T72" fmla="*/ 0 w 614"/>
                      <a:gd name="T73" fmla="*/ 0 h 216"/>
                      <a:gd name="T74" fmla="*/ 0 w 614"/>
                      <a:gd name="T75" fmla="*/ 0 h 216"/>
                      <a:gd name="T76" fmla="*/ 0 w 614"/>
                      <a:gd name="T77" fmla="*/ 0 h 216"/>
                      <a:gd name="T78" fmla="*/ 0 w 614"/>
                      <a:gd name="T79" fmla="*/ 0 h 216"/>
                      <a:gd name="T80" fmla="*/ 0 w 614"/>
                      <a:gd name="T81" fmla="*/ 0 h 216"/>
                      <a:gd name="T82" fmla="*/ 0 w 614"/>
                      <a:gd name="T83" fmla="*/ 0 h 216"/>
                      <a:gd name="T84" fmla="*/ 0 w 614"/>
                      <a:gd name="T85" fmla="*/ 0 h 216"/>
                      <a:gd name="T86" fmla="*/ 0 w 614"/>
                      <a:gd name="T87" fmla="*/ 0 h 216"/>
                      <a:gd name="T88" fmla="*/ 0 w 614"/>
                      <a:gd name="T89" fmla="*/ 0 h 216"/>
                      <a:gd name="T90" fmla="*/ 0 w 614"/>
                      <a:gd name="T91" fmla="*/ 0 h 216"/>
                      <a:gd name="T92" fmla="*/ 0 w 614"/>
                      <a:gd name="T93" fmla="*/ 0 h 216"/>
                      <a:gd name="T94" fmla="*/ 0 w 614"/>
                      <a:gd name="T95" fmla="*/ 0 h 216"/>
                      <a:gd name="T96" fmla="*/ 0 w 614"/>
                      <a:gd name="T97" fmla="*/ 0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4"/>
                      <a:gd name="T148" fmla="*/ 0 h 216"/>
                      <a:gd name="T149" fmla="*/ 614 w 614"/>
                      <a:gd name="T150" fmla="*/ 216 h 2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4" h="216">
                        <a:moveTo>
                          <a:pt x="0" y="22"/>
                        </a:moveTo>
                        <a:lnTo>
                          <a:pt x="1" y="19"/>
                        </a:lnTo>
                        <a:lnTo>
                          <a:pt x="3" y="14"/>
                        </a:lnTo>
                        <a:lnTo>
                          <a:pt x="8" y="8"/>
                        </a:lnTo>
                        <a:lnTo>
                          <a:pt x="14" y="3"/>
                        </a:lnTo>
                        <a:lnTo>
                          <a:pt x="23" y="0"/>
                        </a:lnTo>
                        <a:lnTo>
                          <a:pt x="33" y="0"/>
                        </a:lnTo>
                        <a:lnTo>
                          <a:pt x="47" y="5"/>
                        </a:lnTo>
                        <a:lnTo>
                          <a:pt x="62" y="18"/>
                        </a:lnTo>
                        <a:lnTo>
                          <a:pt x="78" y="35"/>
                        </a:lnTo>
                        <a:lnTo>
                          <a:pt x="96" y="50"/>
                        </a:lnTo>
                        <a:lnTo>
                          <a:pt x="114" y="65"/>
                        </a:lnTo>
                        <a:lnTo>
                          <a:pt x="134" y="77"/>
                        </a:lnTo>
                        <a:lnTo>
                          <a:pt x="153" y="90"/>
                        </a:lnTo>
                        <a:lnTo>
                          <a:pt x="174" y="101"/>
                        </a:lnTo>
                        <a:lnTo>
                          <a:pt x="194" y="112"/>
                        </a:lnTo>
                        <a:lnTo>
                          <a:pt x="215" y="123"/>
                        </a:lnTo>
                        <a:lnTo>
                          <a:pt x="234" y="134"/>
                        </a:lnTo>
                        <a:lnTo>
                          <a:pt x="248" y="143"/>
                        </a:lnTo>
                        <a:lnTo>
                          <a:pt x="261" y="152"/>
                        </a:lnTo>
                        <a:lnTo>
                          <a:pt x="271" y="158"/>
                        </a:lnTo>
                        <a:lnTo>
                          <a:pt x="282" y="163"/>
                        </a:lnTo>
                        <a:lnTo>
                          <a:pt x="293" y="166"/>
                        </a:lnTo>
                        <a:lnTo>
                          <a:pt x="306" y="168"/>
                        </a:lnTo>
                        <a:lnTo>
                          <a:pt x="322" y="168"/>
                        </a:lnTo>
                        <a:lnTo>
                          <a:pt x="337" y="167"/>
                        </a:lnTo>
                        <a:lnTo>
                          <a:pt x="351" y="164"/>
                        </a:lnTo>
                        <a:lnTo>
                          <a:pt x="365" y="162"/>
                        </a:lnTo>
                        <a:lnTo>
                          <a:pt x="377" y="158"/>
                        </a:lnTo>
                        <a:lnTo>
                          <a:pt x="391" y="154"/>
                        </a:lnTo>
                        <a:lnTo>
                          <a:pt x="408" y="148"/>
                        </a:lnTo>
                        <a:lnTo>
                          <a:pt x="428" y="142"/>
                        </a:lnTo>
                        <a:lnTo>
                          <a:pt x="452" y="136"/>
                        </a:lnTo>
                        <a:lnTo>
                          <a:pt x="475" y="129"/>
                        </a:lnTo>
                        <a:lnTo>
                          <a:pt x="493" y="121"/>
                        </a:lnTo>
                        <a:lnTo>
                          <a:pt x="505" y="114"/>
                        </a:lnTo>
                        <a:lnTo>
                          <a:pt x="516" y="108"/>
                        </a:lnTo>
                        <a:lnTo>
                          <a:pt x="524" y="102"/>
                        </a:lnTo>
                        <a:lnTo>
                          <a:pt x="532" y="100"/>
                        </a:lnTo>
                        <a:lnTo>
                          <a:pt x="543" y="100"/>
                        </a:lnTo>
                        <a:lnTo>
                          <a:pt x="555" y="103"/>
                        </a:lnTo>
                        <a:lnTo>
                          <a:pt x="569" y="109"/>
                        </a:lnTo>
                        <a:lnTo>
                          <a:pt x="581" y="112"/>
                        </a:lnTo>
                        <a:lnTo>
                          <a:pt x="591" y="116"/>
                        </a:lnTo>
                        <a:lnTo>
                          <a:pt x="600" y="118"/>
                        </a:lnTo>
                        <a:lnTo>
                          <a:pt x="606" y="120"/>
                        </a:lnTo>
                        <a:lnTo>
                          <a:pt x="610" y="122"/>
                        </a:lnTo>
                        <a:lnTo>
                          <a:pt x="613" y="123"/>
                        </a:lnTo>
                        <a:lnTo>
                          <a:pt x="614" y="123"/>
                        </a:lnTo>
                        <a:lnTo>
                          <a:pt x="592" y="130"/>
                        </a:lnTo>
                        <a:lnTo>
                          <a:pt x="574" y="134"/>
                        </a:lnTo>
                        <a:lnTo>
                          <a:pt x="562" y="138"/>
                        </a:lnTo>
                        <a:lnTo>
                          <a:pt x="550" y="141"/>
                        </a:lnTo>
                        <a:lnTo>
                          <a:pt x="541" y="143"/>
                        </a:lnTo>
                        <a:lnTo>
                          <a:pt x="530" y="146"/>
                        </a:lnTo>
                        <a:lnTo>
                          <a:pt x="517" y="151"/>
                        </a:lnTo>
                        <a:lnTo>
                          <a:pt x="501" y="156"/>
                        </a:lnTo>
                        <a:lnTo>
                          <a:pt x="484" y="161"/>
                        </a:lnTo>
                        <a:lnTo>
                          <a:pt x="471" y="166"/>
                        </a:lnTo>
                        <a:lnTo>
                          <a:pt x="460" y="170"/>
                        </a:lnTo>
                        <a:lnTo>
                          <a:pt x="450" y="175"/>
                        </a:lnTo>
                        <a:lnTo>
                          <a:pt x="439" y="179"/>
                        </a:lnTo>
                        <a:lnTo>
                          <a:pt x="428" y="184"/>
                        </a:lnTo>
                        <a:lnTo>
                          <a:pt x="413" y="188"/>
                        </a:lnTo>
                        <a:lnTo>
                          <a:pt x="396" y="195"/>
                        </a:lnTo>
                        <a:lnTo>
                          <a:pt x="379" y="201"/>
                        </a:lnTo>
                        <a:lnTo>
                          <a:pt x="366" y="206"/>
                        </a:lnTo>
                        <a:lnTo>
                          <a:pt x="355" y="211"/>
                        </a:lnTo>
                        <a:lnTo>
                          <a:pt x="346" y="215"/>
                        </a:lnTo>
                        <a:lnTo>
                          <a:pt x="335" y="216"/>
                        </a:lnTo>
                        <a:lnTo>
                          <a:pt x="325" y="216"/>
                        </a:lnTo>
                        <a:lnTo>
                          <a:pt x="310" y="212"/>
                        </a:lnTo>
                        <a:lnTo>
                          <a:pt x="292" y="207"/>
                        </a:lnTo>
                        <a:lnTo>
                          <a:pt x="282" y="203"/>
                        </a:lnTo>
                        <a:lnTo>
                          <a:pt x="270" y="200"/>
                        </a:lnTo>
                        <a:lnTo>
                          <a:pt x="259" y="196"/>
                        </a:lnTo>
                        <a:lnTo>
                          <a:pt x="247" y="190"/>
                        </a:lnTo>
                        <a:lnTo>
                          <a:pt x="236" y="186"/>
                        </a:lnTo>
                        <a:lnTo>
                          <a:pt x="223" y="181"/>
                        </a:lnTo>
                        <a:lnTo>
                          <a:pt x="212" y="176"/>
                        </a:lnTo>
                        <a:lnTo>
                          <a:pt x="199" y="170"/>
                        </a:lnTo>
                        <a:lnTo>
                          <a:pt x="187" y="165"/>
                        </a:lnTo>
                        <a:lnTo>
                          <a:pt x="176" y="160"/>
                        </a:lnTo>
                        <a:lnTo>
                          <a:pt x="165" y="155"/>
                        </a:lnTo>
                        <a:lnTo>
                          <a:pt x="155" y="148"/>
                        </a:lnTo>
                        <a:lnTo>
                          <a:pt x="144" y="143"/>
                        </a:lnTo>
                        <a:lnTo>
                          <a:pt x="136" y="138"/>
                        </a:lnTo>
                        <a:lnTo>
                          <a:pt x="128" y="132"/>
                        </a:lnTo>
                        <a:lnTo>
                          <a:pt x="120" y="126"/>
                        </a:lnTo>
                        <a:lnTo>
                          <a:pt x="106" y="115"/>
                        </a:lnTo>
                        <a:lnTo>
                          <a:pt x="89" y="103"/>
                        </a:lnTo>
                        <a:lnTo>
                          <a:pt x="71" y="93"/>
                        </a:lnTo>
                        <a:lnTo>
                          <a:pt x="53" y="82"/>
                        </a:lnTo>
                        <a:lnTo>
                          <a:pt x="37" y="74"/>
                        </a:lnTo>
                        <a:lnTo>
                          <a:pt x="25" y="68"/>
                        </a:lnTo>
                        <a:lnTo>
                          <a:pt x="16" y="64"/>
                        </a:lnTo>
                        <a:lnTo>
                          <a:pt x="13" y="61"/>
                        </a:lnTo>
                        <a:lnTo>
                          <a:pt x="0" y="22"/>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47" name="Freeform 307">
                    <a:extLst>
                      <a:ext uri="{FF2B5EF4-FFF2-40B4-BE49-F238E27FC236}">
                        <a16:creationId xmlns:a16="http://schemas.microsoft.com/office/drawing/2014/main" id="{77C16183-DA7D-47DD-8DB1-9C67E7C57160}"/>
                      </a:ext>
                    </a:extLst>
                  </p:cNvPr>
                  <p:cNvSpPr>
                    <a:spLocks noChangeAspect="1"/>
                  </p:cNvSpPr>
                  <p:nvPr/>
                </p:nvSpPr>
                <p:spPr bwMode="auto">
                  <a:xfrm>
                    <a:off x="800" y="3016"/>
                    <a:ext cx="320" cy="100"/>
                  </a:xfrm>
                  <a:custGeom>
                    <a:avLst/>
                    <a:gdLst>
                      <a:gd name="T0" fmla="*/ 0 w 1041"/>
                      <a:gd name="T1" fmla="*/ 0 h 325"/>
                      <a:gd name="T2" fmla="*/ 0 w 1041"/>
                      <a:gd name="T3" fmla="*/ 0 h 325"/>
                      <a:gd name="T4" fmla="*/ 0 w 1041"/>
                      <a:gd name="T5" fmla="*/ 0 h 325"/>
                      <a:gd name="T6" fmla="*/ 0 w 1041"/>
                      <a:gd name="T7" fmla="*/ 0 h 325"/>
                      <a:gd name="T8" fmla="*/ 0 w 1041"/>
                      <a:gd name="T9" fmla="*/ 0 h 325"/>
                      <a:gd name="T10" fmla="*/ 0 w 1041"/>
                      <a:gd name="T11" fmla="*/ 0 h 325"/>
                      <a:gd name="T12" fmla="*/ 0 w 1041"/>
                      <a:gd name="T13" fmla="*/ 0 h 325"/>
                      <a:gd name="T14" fmla="*/ 0 w 1041"/>
                      <a:gd name="T15" fmla="*/ 0 h 325"/>
                      <a:gd name="T16" fmla="*/ 0 w 1041"/>
                      <a:gd name="T17" fmla="*/ 0 h 325"/>
                      <a:gd name="T18" fmla="*/ 0 w 1041"/>
                      <a:gd name="T19" fmla="*/ 0 h 325"/>
                      <a:gd name="T20" fmla="*/ 0 w 1041"/>
                      <a:gd name="T21" fmla="*/ 0 h 325"/>
                      <a:gd name="T22" fmla="*/ 0 w 1041"/>
                      <a:gd name="T23" fmla="*/ 0 h 325"/>
                      <a:gd name="T24" fmla="*/ 0 w 1041"/>
                      <a:gd name="T25" fmla="*/ 0 h 325"/>
                      <a:gd name="T26" fmla="*/ 0 w 1041"/>
                      <a:gd name="T27" fmla="*/ 0 h 325"/>
                      <a:gd name="T28" fmla="*/ 0 w 1041"/>
                      <a:gd name="T29" fmla="*/ 0 h 325"/>
                      <a:gd name="T30" fmla="*/ 0 w 1041"/>
                      <a:gd name="T31" fmla="*/ 0 h 325"/>
                      <a:gd name="T32" fmla="*/ 0 w 1041"/>
                      <a:gd name="T33" fmla="*/ 0 h 325"/>
                      <a:gd name="T34" fmla="*/ 0 w 1041"/>
                      <a:gd name="T35" fmla="*/ 0 h 325"/>
                      <a:gd name="T36" fmla="*/ 0 w 1041"/>
                      <a:gd name="T37" fmla="*/ 0 h 325"/>
                      <a:gd name="T38" fmla="*/ 0 w 1041"/>
                      <a:gd name="T39" fmla="*/ 0 h 325"/>
                      <a:gd name="T40" fmla="*/ 0 w 1041"/>
                      <a:gd name="T41" fmla="*/ 0 h 325"/>
                      <a:gd name="T42" fmla="*/ 0 w 1041"/>
                      <a:gd name="T43" fmla="*/ 0 h 325"/>
                      <a:gd name="T44" fmla="*/ 0 w 1041"/>
                      <a:gd name="T45" fmla="*/ 0 h 325"/>
                      <a:gd name="T46" fmla="*/ 0 w 1041"/>
                      <a:gd name="T47" fmla="*/ 0 h 325"/>
                      <a:gd name="T48" fmla="*/ 0 w 1041"/>
                      <a:gd name="T49" fmla="*/ 0 h 325"/>
                      <a:gd name="T50" fmla="*/ 0 w 1041"/>
                      <a:gd name="T51" fmla="*/ 0 h 325"/>
                      <a:gd name="T52" fmla="*/ 0 w 1041"/>
                      <a:gd name="T53" fmla="*/ 0 h 325"/>
                      <a:gd name="T54" fmla="*/ 0 w 1041"/>
                      <a:gd name="T55" fmla="*/ 0 h 325"/>
                      <a:gd name="T56" fmla="*/ 0 w 1041"/>
                      <a:gd name="T57" fmla="*/ 0 h 325"/>
                      <a:gd name="T58" fmla="*/ 0 w 1041"/>
                      <a:gd name="T59" fmla="*/ 0 h 325"/>
                      <a:gd name="T60" fmla="*/ 0 w 1041"/>
                      <a:gd name="T61" fmla="*/ 0 h 325"/>
                      <a:gd name="T62" fmla="*/ 0 w 1041"/>
                      <a:gd name="T63" fmla="*/ 0 h 325"/>
                      <a:gd name="T64" fmla="*/ 0 w 1041"/>
                      <a:gd name="T65" fmla="*/ 0 h 325"/>
                      <a:gd name="T66" fmla="*/ 0 w 1041"/>
                      <a:gd name="T67" fmla="*/ 0 h 325"/>
                      <a:gd name="T68" fmla="*/ 0 w 1041"/>
                      <a:gd name="T69" fmla="*/ 0 h 325"/>
                      <a:gd name="T70" fmla="*/ 0 w 1041"/>
                      <a:gd name="T71" fmla="*/ 0 h 325"/>
                      <a:gd name="T72" fmla="*/ 0 w 1041"/>
                      <a:gd name="T73" fmla="*/ 0 h 325"/>
                      <a:gd name="T74" fmla="*/ 0 w 1041"/>
                      <a:gd name="T75" fmla="*/ 0 h 325"/>
                      <a:gd name="T76" fmla="*/ 0 w 1041"/>
                      <a:gd name="T77" fmla="*/ 0 h 325"/>
                      <a:gd name="T78" fmla="*/ 0 w 1041"/>
                      <a:gd name="T79" fmla="*/ 0 h 325"/>
                      <a:gd name="T80" fmla="*/ 0 w 1041"/>
                      <a:gd name="T81" fmla="*/ 0 h 325"/>
                      <a:gd name="T82" fmla="*/ 0 w 1041"/>
                      <a:gd name="T83" fmla="*/ 0 h 325"/>
                      <a:gd name="T84" fmla="*/ 0 w 1041"/>
                      <a:gd name="T85" fmla="*/ 0 h 325"/>
                      <a:gd name="T86" fmla="*/ 0 w 1041"/>
                      <a:gd name="T87" fmla="*/ 0 h 325"/>
                      <a:gd name="T88" fmla="*/ 0 w 1041"/>
                      <a:gd name="T89" fmla="*/ 0 h 325"/>
                      <a:gd name="T90" fmla="*/ 0 w 1041"/>
                      <a:gd name="T91" fmla="*/ 0 h 325"/>
                      <a:gd name="T92" fmla="*/ 0 w 1041"/>
                      <a:gd name="T93" fmla="*/ 0 h 325"/>
                      <a:gd name="T94" fmla="*/ 0 w 1041"/>
                      <a:gd name="T95" fmla="*/ 0 h 325"/>
                      <a:gd name="T96" fmla="*/ 0 w 1041"/>
                      <a:gd name="T97" fmla="*/ 0 h 325"/>
                      <a:gd name="T98" fmla="*/ 0 w 1041"/>
                      <a:gd name="T99" fmla="*/ 0 h 325"/>
                      <a:gd name="T100" fmla="*/ 0 w 1041"/>
                      <a:gd name="T101" fmla="*/ 0 h 325"/>
                      <a:gd name="T102" fmla="*/ 0 w 1041"/>
                      <a:gd name="T103" fmla="*/ 0 h 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041"/>
                      <a:gd name="T157" fmla="*/ 0 h 325"/>
                      <a:gd name="T158" fmla="*/ 1041 w 1041"/>
                      <a:gd name="T159" fmla="*/ 325 h 32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041" h="325">
                        <a:moveTo>
                          <a:pt x="27" y="11"/>
                        </a:moveTo>
                        <a:lnTo>
                          <a:pt x="33" y="7"/>
                        </a:lnTo>
                        <a:lnTo>
                          <a:pt x="38" y="3"/>
                        </a:lnTo>
                        <a:lnTo>
                          <a:pt x="43" y="1"/>
                        </a:lnTo>
                        <a:lnTo>
                          <a:pt x="47" y="0"/>
                        </a:lnTo>
                        <a:lnTo>
                          <a:pt x="51" y="0"/>
                        </a:lnTo>
                        <a:lnTo>
                          <a:pt x="55" y="1"/>
                        </a:lnTo>
                        <a:lnTo>
                          <a:pt x="61" y="6"/>
                        </a:lnTo>
                        <a:lnTo>
                          <a:pt x="69" y="12"/>
                        </a:lnTo>
                        <a:lnTo>
                          <a:pt x="79" y="21"/>
                        </a:lnTo>
                        <a:lnTo>
                          <a:pt x="95" y="34"/>
                        </a:lnTo>
                        <a:lnTo>
                          <a:pt x="114" y="50"/>
                        </a:lnTo>
                        <a:lnTo>
                          <a:pt x="135" y="67"/>
                        </a:lnTo>
                        <a:lnTo>
                          <a:pt x="158" y="85"/>
                        </a:lnTo>
                        <a:lnTo>
                          <a:pt x="181" y="104"/>
                        </a:lnTo>
                        <a:lnTo>
                          <a:pt x="204" y="123"/>
                        </a:lnTo>
                        <a:lnTo>
                          <a:pt x="225" y="140"/>
                        </a:lnTo>
                        <a:lnTo>
                          <a:pt x="245" y="156"/>
                        </a:lnTo>
                        <a:lnTo>
                          <a:pt x="266" y="171"/>
                        </a:lnTo>
                        <a:lnTo>
                          <a:pt x="287" y="186"/>
                        </a:lnTo>
                        <a:lnTo>
                          <a:pt x="308" y="200"/>
                        </a:lnTo>
                        <a:lnTo>
                          <a:pt x="329" y="213"/>
                        </a:lnTo>
                        <a:lnTo>
                          <a:pt x="349" y="224"/>
                        </a:lnTo>
                        <a:lnTo>
                          <a:pt x="368" y="234"/>
                        </a:lnTo>
                        <a:lnTo>
                          <a:pt x="387" y="241"/>
                        </a:lnTo>
                        <a:lnTo>
                          <a:pt x="404" y="248"/>
                        </a:lnTo>
                        <a:lnTo>
                          <a:pt x="420" y="254"/>
                        </a:lnTo>
                        <a:lnTo>
                          <a:pt x="436" y="259"/>
                        </a:lnTo>
                        <a:lnTo>
                          <a:pt x="450" y="264"/>
                        </a:lnTo>
                        <a:lnTo>
                          <a:pt x="466" y="266"/>
                        </a:lnTo>
                        <a:lnTo>
                          <a:pt x="482" y="267"/>
                        </a:lnTo>
                        <a:lnTo>
                          <a:pt x="499" y="266"/>
                        </a:lnTo>
                        <a:lnTo>
                          <a:pt x="517" y="261"/>
                        </a:lnTo>
                        <a:lnTo>
                          <a:pt x="526" y="258"/>
                        </a:lnTo>
                        <a:lnTo>
                          <a:pt x="538" y="255"/>
                        </a:lnTo>
                        <a:lnTo>
                          <a:pt x="548" y="252"/>
                        </a:lnTo>
                        <a:lnTo>
                          <a:pt x="561" y="248"/>
                        </a:lnTo>
                        <a:lnTo>
                          <a:pt x="573" y="244"/>
                        </a:lnTo>
                        <a:lnTo>
                          <a:pt x="586" y="238"/>
                        </a:lnTo>
                        <a:lnTo>
                          <a:pt x="598" y="234"/>
                        </a:lnTo>
                        <a:lnTo>
                          <a:pt x="612" y="229"/>
                        </a:lnTo>
                        <a:lnTo>
                          <a:pt x="626" y="224"/>
                        </a:lnTo>
                        <a:lnTo>
                          <a:pt x="639" y="219"/>
                        </a:lnTo>
                        <a:lnTo>
                          <a:pt x="652" y="214"/>
                        </a:lnTo>
                        <a:lnTo>
                          <a:pt x="664" y="209"/>
                        </a:lnTo>
                        <a:lnTo>
                          <a:pt x="677" y="205"/>
                        </a:lnTo>
                        <a:lnTo>
                          <a:pt x="690" y="201"/>
                        </a:lnTo>
                        <a:lnTo>
                          <a:pt x="701" y="196"/>
                        </a:lnTo>
                        <a:lnTo>
                          <a:pt x="712" y="193"/>
                        </a:lnTo>
                        <a:lnTo>
                          <a:pt x="730" y="187"/>
                        </a:lnTo>
                        <a:lnTo>
                          <a:pt x="746" y="182"/>
                        </a:lnTo>
                        <a:lnTo>
                          <a:pt x="759" y="176"/>
                        </a:lnTo>
                        <a:lnTo>
                          <a:pt x="769" y="171"/>
                        </a:lnTo>
                        <a:lnTo>
                          <a:pt x="779" y="167"/>
                        </a:lnTo>
                        <a:lnTo>
                          <a:pt x="788" y="162"/>
                        </a:lnTo>
                        <a:lnTo>
                          <a:pt x="798" y="156"/>
                        </a:lnTo>
                        <a:lnTo>
                          <a:pt x="807" y="149"/>
                        </a:lnTo>
                        <a:lnTo>
                          <a:pt x="815" y="143"/>
                        </a:lnTo>
                        <a:lnTo>
                          <a:pt x="823" y="140"/>
                        </a:lnTo>
                        <a:lnTo>
                          <a:pt x="828" y="138"/>
                        </a:lnTo>
                        <a:lnTo>
                          <a:pt x="834" y="138"/>
                        </a:lnTo>
                        <a:lnTo>
                          <a:pt x="843" y="139"/>
                        </a:lnTo>
                        <a:lnTo>
                          <a:pt x="855" y="140"/>
                        </a:lnTo>
                        <a:lnTo>
                          <a:pt x="872" y="142"/>
                        </a:lnTo>
                        <a:lnTo>
                          <a:pt x="897" y="144"/>
                        </a:lnTo>
                        <a:lnTo>
                          <a:pt x="923" y="146"/>
                        </a:lnTo>
                        <a:lnTo>
                          <a:pt x="943" y="149"/>
                        </a:lnTo>
                        <a:lnTo>
                          <a:pt x="959" y="153"/>
                        </a:lnTo>
                        <a:lnTo>
                          <a:pt x="973" y="157"/>
                        </a:lnTo>
                        <a:lnTo>
                          <a:pt x="982" y="162"/>
                        </a:lnTo>
                        <a:lnTo>
                          <a:pt x="992" y="166"/>
                        </a:lnTo>
                        <a:lnTo>
                          <a:pt x="1000" y="169"/>
                        </a:lnTo>
                        <a:lnTo>
                          <a:pt x="1009" y="173"/>
                        </a:lnTo>
                        <a:lnTo>
                          <a:pt x="1018" y="176"/>
                        </a:lnTo>
                        <a:lnTo>
                          <a:pt x="1025" y="181"/>
                        </a:lnTo>
                        <a:lnTo>
                          <a:pt x="1030" y="184"/>
                        </a:lnTo>
                        <a:lnTo>
                          <a:pt x="1035" y="187"/>
                        </a:lnTo>
                        <a:lnTo>
                          <a:pt x="1038" y="190"/>
                        </a:lnTo>
                        <a:lnTo>
                          <a:pt x="1040" y="192"/>
                        </a:lnTo>
                        <a:lnTo>
                          <a:pt x="1041" y="194"/>
                        </a:lnTo>
                        <a:lnTo>
                          <a:pt x="1041" y="195"/>
                        </a:lnTo>
                        <a:lnTo>
                          <a:pt x="1031" y="217"/>
                        </a:lnTo>
                        <a:lnTo>
                          <a:pt x="1031" y="219"/>
                        </a:lnTo>
                        <a:lnTo>
                          <a:pt x="1030" y="223"/>
                        </a:lnTo>
                        <a:lnTo>
                          <a:pt x="1024" y="226"/>
                        </a:lnTo>
                        <a:lnTo>
                          <a:pt x="1011" y="223"/>
                        </a:lnTo>
                        <a:lnTo>
                          <a:pt x="1002" y="218"/>
                        </a:lnTo>
                        <a:lnTo>
                          <a:pt x="993" y="214"/>
                        </a:lnTo>
                        <a:lnTo>
                          <a:pt x="981" y="209"/>
                        </a:lnTo>
                        <a:lnTo>
                          <a:pt x="968" y="204"/>
                        </a:lnTo>
                        <a:lnTo>
                          <a:pt x="955" y="200"/>
                        </a:lnTo>
                        <a:lnTo>
                          <a:pt x="938" y="196"/>
                        </a:lnTo>
                        <a:lnTo>
                          <a:pt x="920" y="194"/>
                        </a:lnTo>
                        <a:lnTo>
                          <a:pt x="899" y="195"/>
                        </a:lnTo>
                        <a:lnTo>
                          <a:pt x="878" y="197"/>
                        </a:lnTo>
                        <a:lnTo>
                          <a:pt x="859" y="200"/>
                        </a:lnTo>
                        <a:lnTo>
                          <a:pt x="843" y="202"/>
                        </a:lnTo>
                        <a:lnTo>
                          <a:pt x="826" y="205"/>
                        </a:lnTo>
                        <a:lnTo>
                          <a:pt x="808" y="208"/>
                        </a:lnTo>
                        <a:lnTo>
                          <a:pt x="790" y="213"/>
                        </a:lnTo>
                        <a:lnTo>
                          <a:pt x="771" y="219"/>
                        </a:lnTo>
                        <a:lnTo>
                          <a:pt x="749" y="228"/>
                        </a:lnTo>
                        <a:lnTo>
                          <a:pt x="727" y="236"/>
                        </a:lnTo>
                        <a:lnTo>
                          <a:pt x="708" y="244"/>
                        </a:lnTo>
                        <a:lnTo>
                          <a:pt x="691" y="251"/>
                        </a:lnTo>
                        <a:lnTo>
                          <a:pt x="675" y="257"/>
                        </a:lnTo>
                        <a:lnTo>
                          <a:pt x="658" y="264"/>
                        </a:lnTo>
                        <a:lnTo>
                          <a:pt x="641" y="270"/>
                        </a:lnTo>
                        <a:lnTo>
                          <a:pt x="622" y="277"/>
                        </a:lnTo>
                        <a:lnTo>
                          <a:pt x="601" y="284"/>
                        </a:lnTo>
                        <a:lnTo>
                          <a:pt x="582" y="292"/>
                        </a:lnTo>
                        <a:lnTo>
                          <a:pt x="566" y="298"/>
                        </a:lnTo>
                        <a:lnTo>
                          <a:pt x="553" y="302"/>
                        </a:lnTo>
                        <a:lnTo>
                          <a:pt x="543" y="305"/>
                        </a:lnTo>
                        <a:lnTo>
                          <a:pt x="533" y="309"/>
                        </a:lnTo>
                        <a:lnTo>
                          <a:pt x="525" y="312"/>
                        </a:lnTo>
                        <a:lnTo>
                          <a:pt x="517" y="314"/>
                        </a:lnTo>
                        <a:lnTo>
                          <a:pt x="507" y="317"/>
                        </a:lnTo>
                        <a:lnTo>
                          <a:pt x="496" y="320"/>
                        </a:lnTo>
                        <a:lnTo>
                          <a:pt x="483" y="322"/>
                        </a:lnTo>
                        <a:lnTo>
                          <a:pt x="470" y="324"/>
                        </a:lnTo>
                        <a:lnTo>
                          <a:pt x="456" y="325"/>
                        </a:lnTo>
                        <a:lnTo>
                          <a:pt x="442" y="325"/>
                        </a:lnTo>
                        <a:lnTo>
                          <a:pt x="427" y="324"/>
                        </a:lnTo>
                        <a:lnTo>
                          <a:pt x="413" y="321"/>
                        </a:lnTo>
                        <a:lnTo>
                          <a:pt x="398" y="317"/>
                        </a:lnTo>
                        <a:lnTo>
                          <a:pt x="385" y="312"/>
                        </a:lnTo>
                        <a:lnTo>
                          <a:pt x="374" y="307"/>
                        </a:lnTo>
                        <a:lnTo>
                          <a:pt x="363" y="300"/>
                        </a:lnTo>
                        <a:lnTo>
                          <a:pt x="354" y="294"/>
                        </a:lnTo>
                        <a:lnTo>
                          <a:pt x="342" y="288"/>
                        </a:lnTo>
                        <a:lnTo>
                          <a:pt x="331" y="279"/>
                        </a:lnTo>
                        <a:lnTo>
                          <a:pt x="316" y="270"/>
                        </a:lnTo>
                        <a:lnTo>
                          <a:pt x="299" y="259"/>
                        </a:lnTo>
                        <a:lnTo>
                          <a:pt x="281" y="248"/>
                        </a:lnTo>
                        <a:lnTo>
                          <a:pt x="264" y="236"/>
                        </a:lnTo>
                        <a:lnTo>
                          <a:pt x="246" y="224"/>
                        </a:lnTo>
                        <a:lnTo>
                          <a:pt x="229" y="211"/>
                        </a:lnTo>
                        <a:lnTo>
                          <a:pt x="211" y="199"/>
                        </a:lnTo>
                        <a:lnTo>
                          <a:pt x="194" y="185"/>
                        </a:lnTo>
                        <a:lnTo>
                          <a:pt x="176" y="169"/>
                        </a:lnTo>
                        <a:lnTo>
                          <a:pt x="156" y="153"/>
                        </a:lnTo>
                        <a:lnTo>
                          <a:pt x="137" y="138"/>
                        </a:lnTo>
                        <a:lnTo>
                          <a:pt x="120" y="123"/>
                        </a:lnTo>
                        <a:lnTo>
                          <a:pt x="104" y="111"/>
                        </a:lnTo>
                        <a:lnTo>
                          <a:pt x="92" y="100"/>
                        </a:lnTo>
                        <a:lnTo>
                          <a:pt x="80" y="90"/>
                        </a:lnTo>
                        <a:lnTo>
                          <a:pt x="71" y="83"/>
                        </a:lnTo>
                        <a:lnTo>
                          <a:pt x="63" y="76"/>
                        </a:lnTo>
                        <a:lnTo>
                          <a:pt x="56" y="71"/>
                        </a:lnTo>
                        <a:lnTo>
                          <a:pt x="45" y="63"/>
                        </a:lnTo>
                        <a:lnTo>
                          <a:pt x="36" y="60"/>
                        </a:lnTo>
                        <a:lnTo>
                          <a:pt x="30" y="60"/>
                        </a:lnTo>
                        <a:lnTo>
                          <a:pt x="27" y="60"/>
                        </a:lnTo>
                        <a:lnTo>
                          <a:pt x="0" y="43"/>
                        </a:lnTo>
                        <a:lnTo>
                          <a:pt x="4" y="17"/>
                        </a:lnTo>
                        <a:lnTo>
                          <a:pt x="27" y="11"/>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48" name="Freeform 308">
                    <a:extLst>
                      <a:ext uri="{FF2B5EF4-FFF2-40B4-BE49-F238E27FC236}">
                        <a16:creationId xmlns:a16="http://schemas.microsoft.com/office/drawing/2014/main" id="{0354D0BB-5FD4-4344-8CAA-2019132AE5C3}"/>
                      </a:ext>
                    </a:extLst>
                  </p:cNvPr>
                  <p:cNvSpPr>
                    <a:spLocks noChangeAspect="1"/>
                  </p:cNvSpPr>
                  <p:nvPr/>
                </p:nvSpPr>
                <p:spPr bwMode="auto">
                  <a:xfrm>
                    <a:off x="750" y="2738"/>
                    <a:ext cx="78" cy="71"/>
                  </a:xfrm>
                  <a:custGeom>
                    <a:avLst/>
                    <a:gdLst>
                      <a:gd name="T0" fmla="*/ 0 w 255"/>
                      <a:gd name="T1" fmla="*/ 0 h 229"/>
                      <a:gd name="T2" fmla="*/ 0 w 255"/>
                      <a:gd name="T3" fmla="*/ 0 h 229"/>
                      <a:gd name="T4" fmla="*/ 0 w 255"/>
                      <a:gd name="T5" fmla="*/ 0 h 229"/>
                      <a:gd name="T6" fmla="*/ 0 w 255"/>
                      <a:gd name="T7" fmla="*/ 0 h 229"/>
                      <a:gd name="T8" fmla="*/ 0 w 255"/>
                      <a:gd name="T9" fmla="*/ 0 h 229"/>
                      <a:gd name="T10" fmla="*/ 0 w 255"/>
                      <a:gd name="T11" fmla="*/ 0 h 229"/>
                      <a:gd name="T12" fmla="*/ 0 w 255"/>
                      <a:gd name="T13" fmla="*/ 0 h 229"/>
                      <a:gd name="T14" fmla="*/ 0 w 255"/>
                      <a:gd name="T15" fmla="*/ 0 h 229"/>
                      <a:gd name="T16" fmla="*/ 0 w 255"/>
                      <a:gd name="T17" fmla="*/ 0 h 229"/>
                      <a:gd name="T18" fmla="*/ 0 w 255"/>
                      <a:gd name="T19" fmla="*/ 0 h 229"/>
                      <a:gd name="T20" fmla="*/ 0 w 255"/>
                      <a:gd name="T21" fmla="*/ 0 h 229"/>
                      <a:gd name="T22" fmla="*/ 0 w 255"/>
                      <a:gd name="T23" fmla="*/ 0 h 229"/>
                      <a:gd name="T24" fmla="*/ 0 w 255"/>
                      <a:gd name="T25" fmla="*/ 0 h 229"/>
                      <a:gd name="T26" fmla="*/ 0 w 255"/>
                      <a:gd name="T27" fmla="*/ 0 h 229"/>
                      <a:gd name="T28" fmla="*/ 0 w 255"/>
                      <a:gd name="T29" fmla="*/ 0 h 229"/>
                      <a:gd name="T30" fmla="*/ 0 w 255"/>
                      <a:gd name="T31" fmla="*/ 0 h 229"/>
                      <a:gd name="T32" fmla="*/ 0 w 255"/>
                      <a:gd name="T33" fmla="*/ 0 h 229"/>
                      <a:gd name="T34" fmla="*/ 0 w 255"/>
                      <a:gd name="T35" fmla="*/ 0 h 229"/>
                      <a:gd name="T36" fmla="*/ 0 w 255"/>
                      <a:gd name="T37" fmla="*/ 0 h 229"/>
                      <a:gd name="T38" fmla="*/ 0 w 255"/>
                      <a:gd name="T39" fmla="*/ 0 h 229"/>
                      <a:gd name="T40" fmla="*/ 0 w 255"/>
                      <a:gd name="T41" fmla="*/ 0 h 229"/>
                      <a:gd name="T42" fmla="*/ 0 w 255"/>
                      <a:gd name="T43" fmla="*/ 0 h 229"/>
                      <a:gd name="T44" fmla="*/ 0 w 255"/>
                      <a:gd name="T45" fmla="*/ 0 h 229"/>
                      <a:gd name="T46" fmla="*/ 0 w 255"/>
                      <a:gd name="T47" fmla="*/ 0 h 229"/>
                      <a:gd name="T48" fmla="*/ 0 w 255"/>
                      <a:gd name="T49" fmla="*/ 0 h 229"/>
                      <a:gd name="T50" fmla="*/ 0 w 255"/>
                      <a:gd name="T51" fmla="*/ 0 h 229"/>
                      <a:gd name="T52" fmla="*/ 0 w 255"/>
                      <a:gd name="T53" fmla="*/ 0 h 229"/>
                      <a:gd name="T54" fmla="*/ 0 w 255"/>
                      <a:gd name="T55" fmla="*/ 0 h 229"/>
                      <a:gd name="T56" fmla="*/ 0 w 255"/>
                      <a:gd name="T57" fmla="*/ 0 h 229"/>
                      <a:gd name="T58" fmla="*/ 0 w 255"/>
                      <a:gd name="T59" fmla="*/ 0 h 229"/>
                      <a:gd name="T60" fmla="*/ 0 w 255"/>
                      <a:gd name="T61" fmla="*/ 0 h 229"/>
                      <a:gd name="T62" fmla="*/ 0 w 255"/>
                      <a:gd name="T63" fmla="*/ 0 h 229"/>
                      <a:gd name="T64" fmla="*/ 0 w 255"/>
                      <a:gd name="T65" fmla="*/ 0 h 229"/>
                      <a:gd name="T66" fmla="*/ 0 w 255"/>
                      <a:gd name="T67" fmla="*/ 0 h 229"/>
                      <a:gd name="T68" fmla="*/ 0 w 255"/>
                      <a:gd name="T69" fmla="*/ 0 h 229"/>
                      <a:gd name="T70" fmla="*/ 0 w 255"/>
                      <a:gd name="T71" fmla="*/ 0 h 229"/>
                      <a:gd name="T72" fmla="*/ 0 w 255"/>
                      <a:gd name="T73" fmla="*/ 0 h 229"/>
                      <a:gd name="T74" fmla="*/ 0 w 255"/>
                      <a:gd name="T75" fmla="*/ 0 h 229"/>
                      <a:gd name="T76" fmla="*/ 0 w 255"/>
                      <a:gd name="T77" fmla="*/ 0 h 229"/>
                      <a:gd name="T78" fmla="*/ 0 w 255"/>
                      <a:gd name="T79" fmla="*/ 0 h 229"/>
                      <a:gd name="T80" fmla="*/ 0 w 255"/>
                      <a:gd name="T81" fmla="*/ 0 h 229"/>
                      <a:gd name="T82" fmla="*/ 0 w 255"/>
                      <a:gd name="T83" fmla="*/ 0 h 229"/>
                      <a:gd name="T84" fmla="*/ 0 w 255"/>
                      <a:gd name="T85" fmla="*/ 0 h 229"/>
                      <a:gd name="T86" fmla="*/ 0 w 255"/>
                      <a:gd name="T87" fmla="*/ 0 h 22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55"/>
                      <a:gd name="T133" fmla="*/ 0 h 229"/>
                      <a:gd name="T134" fmla="*/ 255 w 255"/>
                      <a:gd name="T135" fmla="*/ 229 h 22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55" h="229">
                        <a:moveTo>
                          <a:pt x="32" y="2"/>
                        </a:moveTo>
                        <a:lnTo>
                          <a:pt x="50" y="2"/>
                        </a:lnTo>
                        <a:lnTo>
                          <a:pt x="65" y="1"/>
                        </a:lnTo>
                        <a:lnTo>
                          <a:pt x="77" y="1"/>
                        </a:lnTo>
                        <a:lnTo>
                          <a:pt x="87" y="0"/>
                        </a:lnTo>
                        <a:lnTo>
                          <a:pt x="98" y="0"/>
                        </a:lnTo>
                        <a:lnTo>
                          <a:pt x="108" y="1"/>
                        </a:lnTo>
                        <a:lnTo>
                          <a:pt x="121" y="2"/>
                        </a:lnTo>
                        <a:lnTo>
                          <a:pt x="136" y="5"/>
                        </a:lnTo>
                        <a:lnTo>
                          <a:pt x="152" y="7"/>
                        </a:lnTo>
                        <a:lnTo>
                          <a:pt x="166" y="9"/>
                        </a:lnTo>
                        <a:lnTo>
                          <a:pt x="178" y="11"/>
                        </a:lnTo>
                        <a:lnTo>
                          <a:pt x="188" y="12"/>
                        </a:lnTo>
                        <a:lnTo>
                          <a:pt x="197" y="14"/>
                        </a:lnTo>
                        <a:lnTo>
                          <a:pt x="206" y="16"/>
                        </a:lnTo>
                        <a:lnTo>
                          <a:pt x="213" y="18"/>
                        </a:lnTo>
                        <a:lnTo>
                          <a:pt x="220" y="22"/>
                        </a:lnTo>
                        <a:lnTo>
                          <a:pt x="228" y="27"/>
                        </a:lnTo>
                        <a:lnTo>
                          <a:pt x="235" y="32"/>
                        </a:lnTo>
                        <a:lnTo>
                          <a:pt x="242" y="38"/>
                        </a:lnTo>
                        <a:lnTo>
                          <a:pt x="249" y="45"/>
                        </a:lnTo>
                        <a:lnTo>
                          <a:pt x="253" y="55"/>
                        </a:lnTo>
                        <a:lnTo>
                          <a:pt x="255" y="66"/>
                        </a:lnTo>
                        <a:lnTo>
                          <a:pt x="254" y="80"/>
                        </a:lnTo>
                        <a:lnTo>
                          <a:pt x="251" y="98"/>
                        </a:lnTo>
                        <a:lnTo>
                          <a:pt x="247" y="116"/>
                        </a:lnTo>
                        <a:lnTo>
                          <a:pt x="242" y="133"/>
                        </a:lnTo>
                        <a:lnTo>
                          <a:pt x="239" y="146"/>
                        </a:lnTo>
                        <a:lnTo>
                          <a:pt x="235" y="160"/>
                        </a:lnTo>
                        <a:lnTo>
                          <a:pt x="232" y="171"/>
                        </a:lnTo>
                        <a:lnTo>
                          <a:pt x="227" y="182"/>
                        </a:lnTo>
                        <a:lnTo>
                          <a:pt x="220" y="191"/>
                        </a:lnTo>
                        <a:lnTo>
                          <a:pt x="213" y="201"/>
                        </a:lnTo>
                        <a:lnTo>
                          <a:pt x="204" y="209"/>
                        </a:lnTo>
                        <a:lnTo>
                          <a:pt x="193" y="217"/>
                        </a:lnTo>
                        <a:lnTo>
                          <a:pt x="183" y="224"/>
                        </a:lnTo>
                        <a:lnTo>
                          <a:pt x="173" y="228"/>
                        </a:lnTo>
                        <a:lnTo>
                          <a:pt x="165" y="229"/>
                        </a:lnTo>
                        <a:lnTo>
                          <a:pt x="158" y="226"/>
                        </a:lnTo>
                        <a:lnTo>
                          <a:pt x="156" y="220"/>
                        </a:lnTo>
                        <a:lnTo>
                          <a:pt x="157" y="208"/>
                        </a:lnTo>
                        <a:lnTo>
                          <a:pt x="161" y="195"/>
                        </a:lnTo>
                        <a:lnTo>
                          <a:pt x="165" y="186"/>
                        </a:lnTo>
                        <a:lnTo>
                          <a:pt x="168" y="179"/>
                        </a:lnTo>
                        <a:lnTo>
                          <a:pt x="171" y="171"/>
                        </a:lnTo>
                        <a:lnTo>
                          <a:pt x="174" y="166"/>
                        </a:lnTo>
                        <a:lnTo>
                          <a:pt x="176" y="159"/>
                        </a:lnTo>
                        <a:lnTo>
                          <a:pt x="178" y="151"/>
                        </a:lnTo>
                        <a:lnTo>
                          <a:pt x="181" y="141"/>
                        </a:lnTo>
                        <a:lnTo>
                          <a:pt x="183" y="129"/>
                        </a:lnTo>
                        <a:lnTo>
                          <a:pt x="184" y="119"/>
                        </a:lnTo>
                        <a:lnTo>
                          <a:pt x="186" y="109"/>
                        </a:lnTo>
                        <a:lnTo>
                          <a:pt x="188" y="101"/>
                        </a:lnTo>
                        <a:lnTo>
                          <a:pt x="189" y="93"/>
                        </a:lnTo>
                        <a:lnTo>
                          <a:pt x="190" y="85"/>
                        </a:lnTo>
                        <a:lnTo>
                          <a:pt x="189" y="79"/>
                        </a:lnTo>
                        <a:lnTo>
                          <a:pt x="188" y="74"/>
                        </a:lnTo>
                        <a:lnTo>
                          <a:pt x="186" y="70"/>
                        </a:lnTo>
                        <a:lnTo>
                          <a:pt x="184" y="64"/>
                        </a:lnTo>
                        <a:lnTo>
                          <a:pt x="182" y="60"/>
                        </a:lnTo>
                        <a:lnTo>
                          <a:pt x="177" y="56"/>
                        </a:lnTo>
                        <a:lnTo>
                          <a:pt x="172" y="53"/>
                        </a:lnTo>
                        <a:lnTo>
                          <a:pt x="164" y="51"/>
                        </a:lnTo>
                        <a:lnTo>
                          <a:pt x="152" y="50"/>
                        </a:lnTo>
                        <a:lnTo>
                          <a:pt x="136" y="49"/>
                        </a:lnTo>
                        <a:lnTo>
                          <a:pt x="121" y="49"/>
                        </a:lnTo>
                        <a:lnTo>
                          <a:pt x="107" y="50"/>
                        </a:lnTo>
                        <a:lnTo>
                          <a:pt x="96" y="51"/>
                        </a:lnTo>
                        <a:lnTo>
                          <a:pt x="86" y="51"/>
                        </a:lnTo>
                        <a:lnTo>
                          <a:pt x="79" y="52"/>
                        </a:lnTo>
                        <a:lnTo>
                          <a:pt x="73" y="53"/>
                        </a:lnTo>
                        <a:lnTo>
                          <a:pt x="66" y="54"/>
                        </a:lnTo>
                        <a:lnTo>
                          <a:pt x="61" y="54"/>
                        </a:lnTo>
                        <a:lnTo>
                          <a:pt x="56" y="54"/>
                        </a:lnTo>
                        <a:lnTo>
                          <a:pt x="48" y="55"/>
                        </a:lnTo>
                        <a:lnTo>
                          <a:pt x="42" y="55"/>
                        </a:lnTo>
                        <a:lnTo>
                          <a:pt x="35" y="55"/>
                        </a:lnTo>
                        <a:lnTo>
                          <a:pt x="27" y="55"/>
                        </a:lnTo>
                        <a:lnTo>
                          <a:pt x="21" y="52"/>
                        </a:lnTo>
                        <a:lnTo>
                          <a:pt x="15" y="48"/>
                        </a:lnTo>
                        <a:lnTo>
                          <a:pt x="11" y="41"/>
                        </a:lnTo>
                        <a:lnTo>
                          <a:pt x="4" y="35"/>
                        </a:lnTo>
                        <a:lnTo>
                          <a:pt x="1" y="29"/>
                        </a:lnTo>
                        <a:lnTo>
                          <a:pt x="0" y="22"/>
                        </a:lnTo>
                        <a:lnTo>
                          <a:pt x="2" y="16"/>
                        </a:lnTo>
                        <a:lnTo>
                          <a:pt x="6" y="11"/>
                        </a:lnTo>
                        <a:lnTo>
                          <a:pt x="13" y="7"/>
                        </a:lnTo>
                        <a:lnTo>
                          <a:pt x="21" y="4"/>
                        </a:lnTo>
                        <a:lnTo>
                          <a:pt x="32" y="2"/>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49" name="Freeform 309">
                    <a:extLst>
                      <a:ext uri="{FF2B5EF4-FFF2-40B4-BE49-F238E27FC236}">
                        <a16:creationId xmlns:a16="http://schemas.microsoft.com/office/drawing/2014/main" id="{FC6D4569-0C01-4A94-A6F6-EB4BF06208AF}"/>
                      </a:ext>
                    </a:extLst>
                  </p:cNvPr>
                  <p:cNvSpPr>
                    <a:spLocks noChangeAspect="1"/>
                  </p:cNvSpPr>
                  <p:nvPr/>
                </p:nvSpPr>
                <p:spPr bwMode="auto">
                  <a:xfrm>
                    <a:off x="648" y="2758"/>
                    <a:ext cx="203" cy="176"/>
                  </a:xfrm>
                  <a:custGeom>
                    <a:avLst/>
                    <a:gdLst>
                      <a:gd name="T0" fmla="*/ 0 w 659"/>
                      <a:gd name="T1" fmla="*/ 0 h 573"/>
                      <a:gd name="T2" fmla="*/ 0 w 659"/>
                      <a:gd name="T3" fmla="*/ 0 h 573"/>
                      <a:gd name="T4" fmla="*/ 0 w 659"/>
                      <a:gd name="T5" fmla="*/ 0 h 573"/>
                      <a:gd name="T6" fmla="*/ 0 w 659"/>
                      <a:gd name="T7" fmla="*/ 0 h 573"/>
                      <a:gd name="T8" fmla="*/ 0 w 659"/>
                      <a:gd name="T9" fmla="*/ 0 h 573"/>
                      <a:gd name="T10" fmla="*/ 0 w 659"/>
                      <a:gd name="T11" fmla="*/ 0 h 573"/>
                      <a:gd name="T12" fmla="*/ 0 w 659"/>
                      <a:gd name="T13" fmla="*/ 0 h 573"/>
                      <a:gd name="T14" fmla="*/ 0 w 659"/>
                      <a:gd name="T15" fmla="*/ 0 h 573"/>
                      <a:gd name="T16" fmla="*/ 0 w 659"/>
                      <a:gd name="T17" fmla="*/ 0 h 573"/>
                      <a:gd name="T18" fmla="*/ 0 w 659"/>
                      <a:gd name="T19" fmla="*/ 0 h 573"/>
                      <a:gd name="T20" fmla="*/ 0 w 659"/>
                      <a:gd name="T21" fmla="*/ 0 h 573"/>
                      <a:gd name="T22" fmla="*/ 0 w 659"/>
                      <a:gd name="T23" fmla="*/ 0 h 573"/>
                      <a:gd name="T24" fmla="*/ 0 w 659"/>
                      <a:gd name="T25" fmla="*/ 0 h 573"/>
                      <a:gd name="T26" fmla="*/ 0 w 659"/>
                      <a:gd name="T27" fmla="*/ 0 h 573"/>
                      <a:gd name="T28" fmla="*/ 0 w 659"/>
                      <a:gd name="T29" fmla="*/ 0 h 573"/>
                      <a:gd name="T30" fmla="*/ 0 w 659"/>
                      <a:gd name="T31" fmla="*/ 0 h 573"/>
                      <a:gd name="T32" fmla="*/ 0 w 659"/>
                      <a:gd name="T33" fmla="*/ 0 h 573"/>
                      <a:gd name="T34" fmla="*/ 0 w 659"/>
                      <a:gd name="T35" fmla="*/ 0 h 573"/>
                      <a:gd name="T36" fmla="*/ 0 w 659"/>
                      <a:gd name="T37" fmla="*/ 0 h 573"/>
                      <a:gd name="T38" fmla="*/ 0 w 659"/>
                      <a:gd name="T39" fmla="*/ 0 h 573"/>
                      <a:gd name="T40" fmla="*/ 0 w 659"/>
                      <a:gd name="T41" fmla="*/ 0 h 573"/>
                      <a:gd name="T42" fmla="*/ 0 w 659"/>
                      <a:gd name="T43" fmla="*/ 0 h 573"/>
                      <a:gd name="T44" fmla="*/ 0 w 659"/>
                      <a:gd name="T45" fmla="*/ 0 h 573"/>
                      <a:gd name="T46" fmla="*/ 0 w 659"/>
                      <a:gd name="T47" fmla="*/ 0 h 573"/>
                      <a:gd name="T48" fmla="*/ 0 w 659"/>
                      <a:gd name="T49" fmla="*/ 0 h 573"/>
                      <a:gd name="T50" fmla="*/ 0 w 659"/>
                      <a:gd name="T51" fmla="*/ 0 h 573"/>
                      <a:gd name="T52" fmla="*/ 0 w 659"/>
                      <a:gd name="T53" fmla="*/ 0 h 573"/>
                      <a:gd name="T54" fmla="*/ 0 w 659"/>
                      <a:gd name="T55" fmla="*/ 0 h 573"/>
                      <a:gd name="T56" fmla="*/ 0 w 659"/>
                      <a:gd name="T57" fmla="*/ 0 h 573"/>
                      <a:gd name="T58" fmla="*/ 0 w 659"/>
                      <a:gd name="T59" fmla="*/ 0 h 573"/>
                      <a:gd name="T60" fmla="*/ 0 w 659"/>
                      <a:gd name="T61" fmla="*/ 0 h 573"/>
                      <a:gd name="T62" fmla="*/ 0 w 659"/>
                      <a:gd name="T63" fmla="*/ 0 h 573"/>
                      <a:gd name="T64" fmla="*/ 0 w 659"/>
                      <a:gd name="T65" fmla="*/ 0 h 573"/>
                      <a:gd name="T66" fmla="*/ 0 w 659"/>
                      <a:gd name="T67" fmla="*/ 0 h 573"/>
                      <a:gd name="T68" fmla="*/ 0 w 659"/>
                      <a:gd name="T69" fmla="*/ 0 h 573"/>
                      <a:gd name="T70" fmla="*/ 0 w 659"/>
                      <a:gd name="T71" fmla="*/ 0 h 573"/>
                      <a:gd name="T72" fmla="*/ 0 w 659"/>
                      <a:gd name="T73" fmla="*/ 0 h 573"/>
                      <a:gd name="T74" fmla="*/ 0 w 659"/>
                      <a:gd name="T75" fmla="*/ 0 h 573"/>
                      <a:gd name="T76" fmla="*/ 0 w 659"/>
                      <a:gd name="T77" fmla="*/ 0 h 573"/>
                      <a:gd name="T78" fmla="*/ 0 w 659"/>
                      <a:gd name="T79" fmla="*/ 0 h 573"/>
                      <a:gd name="T80" fmla="*/ 0 w 659"/>
                      <a:gd name="T81" fmla="*/ 0 h 573"/>
                      <a:gd name="T82" fmla="*/ 0 w 659"/>
                      <a:gd name="T83" fmla="*/ 0 h 573"/>
                      <a:gd name="T84" fmla="*/ 0 w 659"/>
                      <a:gd name="T85" fmla="*/ 0 h 573"/>
                      <a:gd name="T86" fmla="*/ 0 w 659"/>
                      <a:gd name="T87" fmla="*/ 0 h 573"/>
                      <a:gd name="T88" fmla="*/ 0 w 659"/>
                      <a:gd name="T89" fmla="*/ 0 h 573"/>
                      <a:gd name="T90" fmla="*/ 0 w 659"/>
                      <a:gd name="T91" fmla="*/ 0 h 573"/>
                      <a:gd name="T92" fmla="*/ 0 w 659"/>
                      <a:gd name="T93" fmla="*/ 0 h 573"/>
                      <a:gd name="T94" fmla="*/ 0 w 659"/>
                      <a:gd name="T95" fmla="*/ 0 h 573"/>
                      <a:gd name="T96" fmla="*/ 0 w 659"/>
                      <a:gd name="T97" fmla="*/ 0 h 573"/>
                      <a:gd name="T98" fmla="*/ 0 w 659"/>
                      <a:gd name="T99" fmla="*/ 0 h 573"/>
                      <a:gd name="T100" fmla="*/ 0 w 659"/>
                      <a:gd name="T101" fmla="*/ 0 h 573"/>
                      <a:gd name="T102" fmla="*/ 0 w 659"/>
                      <a:gd name="T103" fmla="*/ 0 h 573"/>
                      <a:gd name="T104" fmla="*/ 0 w 659"/>
                      <a:gd name="T105" fmla="*/ 0 h 573"/>
                      <a:gd name="T106" fmla="*/ 0 w 659"/>
                      <a:gd name="T107" fmla="*/ 0 h 573"/>
                      <a:gd name="T108" fmla="*/ 0 w 659"/>
                      <a:gd name="T109" fmla="*/ 0 h 573"/>
                      <a:gd name="T110" fmla="*/ 0 w 659"/>
                      <a:gd name="T111" fmla="*/ 0 h 5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59"/>
                      <a:gd name="T169" fmla="*/ 0 h 573"/>
                      <a:gd name="T170" fmla="*/ 659 w 659"/>
                      <a:gd name="T171" fmla="*/ 573 h 5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59" h="573">
                        <a:moveTo>
                          <a:pt x="105" y="524"/>
                        </a:moveTo>
                        <a:lnTo>
                          <a:pt x="105" y="520"/>
                        </a:lnTo>
                        <a:lnTo>
                          <a:pt x="105" y="517"/>
                        </a:lnTo>
                        <a:lnTo>
                          <a:pt x="105" y="513"/>
                        </a:lnTo>
                        <a:lnTo>
                          <a:pt x="105" y="510"/>
                        </a:lnTo>
                        <a:lnTo>
                          <a:pt x="104" y="505"/>
                        </a:lnTo>
                        <a:lnTo>
                          <a:pt x="104" y="501"/>
                        </a:lnTo>
                        <a:lnTo>
                          <a:pt x="103" y="494"/>
                        </a:lnTo>
                        <a:lnTo>
                          <a:pt x="101" y="487"/>
                        </a:lnTo>
                        <a:lnTo>
                          <a:pt x="98" y="481"/>
                        </a:lnTo>
                        <a:lnTo>
                          <a:pt x="96" y="474"/>
                        </a:lnTo>
                        <a:lnTo>
                          <a:pt x="94" y="469"/>
                        </a:lnTo>
                        <a:lnTo>
                          <a:pt x="91" y="463"/>
                        </a:lnTo>
                        <a:lnTo>
                          <a:pt x="86" y="453"/>
                        </a:lnTo>
                        <a:lnTo>
                          <a:pt x="81" y="441"/>
                        </a:lnTo>
                        <a:lnTo>
                          <a:pt x="74" y="424"/>
                        </a:lnTo>
                        <a:lnTo>
                          <a:pt x="66" y="400"/>
                        </a:lnTo>
                        <a:lnTo>
                          <a:pt x="62" y="385"/>
                        </a:lnTo>
                        <a:lnTo>
                          <a:pt x="57" y="371"/>
                        </a:lnTo>
                        <a:lnTo>
                          <a:pt x="52" y="355"/>
                        </a:lnTo>
                        <a:lnTo>
                          <a:pt x="47" y="339"/>
                        </a:lnTo>
                        <a:lnTo>
                          <a:pt x="43" y="323"/>
                        </a:lnTo>
                        <a:lnTo>
                          <a:pt x="38" y="308"/>
                        </a:lnTo>
                        <a:lnTo>
                          <a:pt x="33" y="292"/>
                        </a:lnTo>
                        <a:lnTo>
                          <a:pt x="29" y="277"/>
                        </a:lnTo>
                        <a:lnTo>
                          <a:pt x="25" y="262"/>
                        </a:lnTo>
                        <a:lnTo>
                          <a:pt x="22" y="250"/>
                        </a:lnTo>
                        <a:lnTo>
                          <a:pt x="19" y="238"/>
                        </a:lnTo>
                        <a:lnTo>
                          <a:pt x="16" y="229"/>
                        </a:lnTo>
                        <a:lnTo>
                          <a:pt x="14" y="221"/>
                        </a:lnTo>
                        <a:lnTo>
                          <a:pt x="11" y="214"/>
                        </a:lnTo>
                        <a:lnTo>
                          <a:pt x="10" y="210"/>
                        </a:lnTo>
                        <a:lnTo>
                          <a:pt x="10" y="209"/>
                        </a:lnTo>
                        <a:lnTo>
                          <a:pt x="10" y="208"/>
                        </a:lnTo>
                        <a:lnTo>
                          <a:pt x="9" y="207"/>
                        </a:lnTo>
                        <a:lnTo>
                          <a:pt x="9" y="203"/>
                        </a:lnTo>
                        <a:lnTo>
                          <a:pt x="8" y="197"/>
                        </a:lnTo>
                        <a:lnTo>
                          <a:pt x="7" y="189"/>
                        </a:lnTo>
                        <a:lnTo>
                          <a:pt x="6" y="178"/>
                        </a:lnTo>
                        <a:lnTo>
                          <a:pt x="4" y="165"/>
                        </a:lnTo>
                        <a:lnTo>
                          <a:pt x="3" y="154"/>
                        </a:lnTo>
                        <a:lnTo>
                          <a:pt x="1" y="145"/>
                        </a:lnTo>
                        <a:lnTo>
                          <a:pt x="0" y="137"/>
                        </a:lnTo>
                        <a:lnTo>
                          <a:pt x="0" y="129"/>
                        </a:lnTo>
                        <a:lnTo>
                          <a:pt x="3" y="122"/>
                        </a:lnTo>
                        <a:lnTo>
                          <a:pt x="8" y="114"/>
                        </a:lnTo>
                        <a:lnTo>
                          <a:pt x="18" y="105"/>
                        </a:lnTo>
                        <a:lnTo>
                          <a:pt x="29" y="96"/>
                        </a:lnTo>
                        <a:lnTo>
                          <a:pt x="42" y="86"/>
                        </a:lnTo>
                        <a:lnTo>
                          <a:pt x="55" y="78"/>
                        </a:lnTo>
                        <a:lnTo>
                          <a:pt x="69" y="71"/>
                        </a:lnTo>
                        <a:lnTo>
                          <a:pt x="82" y="63"/>
                        </a:lnTo>
                        <a:lnTo>
                          <a:pt x="93" y="58"/>
                        </a:lnTo>
                        <a:lnTo>
                          <a:pt x="104" y="54"/>
                        </a:lnTo>
                        <a:lnTo>
                          <a:pt x="113" y="51"/>
                        </a:lnTo>
                        <a:lnTo>
                          <a:pt x="120" y="49"/>
                        </a:lnTo>
                        <a:lnTo>
                          <a:pt x="129" y="49"/>
                        </a:lnTo>
                        <a:lnTo>
                          <a:pt x="135" y="48"/>
                        </a:lnTo>
                        <a:lnTo>
                          <a:pt x="143" y="48"/>
                        </a:lnTo>
                        <a:lnTo>
                          <a:pt x="148" y="48"/>
                        </a:lnTo>
                        <a:lnTo>
                          <a:pt x="152" y="49"/>
                        </a:lnTo>
                        <a:lnTo>
                          <a:pt x="154" y="49"/>
                        </a:lnTo>
                        <a:lnTo>
                          <a:pt x="155" y="49"/>
                        </a:lnTo>
                        <a:lnTo>
                          <a:pt x="155" y="48"/>
                        </a:lnTo>
                        <a:lnTo>
                          <a:pt x="153" y="46"/>
                        </a:lnTo>
                        <a:lnTo>
                          <a:pt x="150" y="44"/>
                        </a:lnTo>
                        <a:lnTo>
                          <a:pt x="143" y="41"/>
                        </a:lnTo>
                        <a:lnTo>
                          <a:pt x="136" y="39"/>
                        </a:lnTo>
                        <a:lnTo>
                          <a:pt x="133" y="36"/>
                        </a:lnTo>
                        <a:lnTo>
                          <a:pt x="133" y="32"/>
                        </a:lnTo>
                        <a:lnTo>
                          <a:pt x="136" y="23"/>
                        </a:lnTo>
                        <a:lnTo>
                          <a:pt x="140" y="15"/>
                        </a:lnTo>
                        <a:lnTo>
                          <a:pt x="144" y="10"/>
                        </a:lnTo>
                        <a:lnTo>
                          <a:pt x="150" y="7"/>
                        </a:lnTo>
                        <a:lnTo>
                          <a:pt x="160" y="6"/>
                        </a:lnTo>
                        <a:lnTo>
                          <a:pt x="168" y="6"/>
                        </a:lnTo>
                        <a:lnTo>
                          <a:pt x="176" y="5"/>
                        </a:lnTo>
                        <a:lnTo>
                          <a:pt x="184" y="2"/>
                        </a:lnTo>
                        <a:lnTo>
                          <a:pt x="194" y="1"/>
                        </a:lnTo>
                        <a:lnTo>
                          <a:pt x="203" y="0"/>
                        </a:lnTo>
                        <a:lnTo>
                          <a:pt x="214" y="0"/>
                        </a:lnTo>
                        <a:lnTo>
                          <a:pt x="224" y="0"/>
                        </a:lnTo>
                        <a:lnTo>
                          <a:pt x="236" y="2"/>
                        </a:lnTo>
                        <a:lnTo>
                          <a:pt x="247" y="5"/>
                        </a:lnTo>
                        <a:lnTo>
                          <a:pt x="260" y="8"/>
                        </a:lnTo>
                        <a:lnTo>
                          <a:pt x="273" y="11"/>
                        </a:lnTo>
                        <a:lnTo>
                          <a:pt x="285" y="14"/>
                        </a:lnTo>
                        <a:lnTo>
                          <a:pt x="297" y="18"/>
                        </a:lnTo>
                        <a:lnTo>
                          <a:pt x="306" y="22"/>
                        </a:lnTo>
                        <a:lnTo>
                          <a:pt x="313" y="27"/>
                        </a:lnTo>
                        <a:lnTo>
                          <a:pt x="319" y="31"/>
                        </a:lnTo>
                        <a:lnTo>
                          <a:pt x="322" y="35"/>
                        </a:lnTo>
                        <a:lnTo>
                          <a:pt x="326" y="40"/>
                        </a:lnTo>
                        <a:lnTo>
                          <a:pt x="331" y="46"/>
                        </a:lnTo>
                        <a:lnTo>
                          <a:pt x="335" y="54"/>
                        </a:lnTo>
                        <a:lnTo>
                          <a:pt x="340" y="62"/>
                        </a:lnTo>
                        <a:lnTo>
                          <a:pt x="345" y="72"/>
                        </a:lnTo>
                        <a:lnTo>
                          <a:pt x="349" y="82"/>
                        </a:lnTo>
                        <a:lnTo>
                          <a:pt x="352" y="94"/>
                        </a:lnTo>
                        <a:lnTo>
                          <a:pt x="356" y="107"/>
                        </a:lnTo>
                        <a:lnTo>
                          <a:pt x="362" y="126"/>
                        </a:lnTo>
                        <a:lnTo>
                          <a:pt x="367" y="147"/>
                        </a:lnTo>
                        <a:lnTo>
                          <a:pt x="372" y="169"/>
                        </a:lnTo>
                        <a:lnTo>
                          <a:pt x="377" y="191"/>
                        </a:lnTo>
                        <a:lnTo>
                          <a:pt x="383" y="212"/>
                        </a:lnTo>
                        <a:lnTo>
                          <a:pt x="387" y="231"/>
                        </a:lnTo>
                        <a:lnTo>
                          <a:pt x="390" y="245"/>
                        </a:lnTo>
                        <a:lnTo>
                          <a:pt x="392" y="255"/>
                        </a:lnTo>
                        <a:lnTo>
                          <a:pt x="394" y="265"/>
                        </a:lnTo>
                        <a:lnTo>
                          <a:pt x="396" y="273"/>
                        </a:lnTo>
                        <a:lnTo>
                          <a:pt x="397" y="280"/>
                        </a:lnTo>
                        <a:lnTo>
                          <a:pt x="397" y="286"/>
                        </a:lnTo>
                        <a:lnTo>
                          <a:pt x="398" y="290"/>
                        </a:lnTo>
                        <a:lnTo>
                          <a:pt x="398" y="292"/>
                        </a:lnTo>
                        <a:lnTo>
                          <a:pt x="398" y="293"/>
                        </a:lnTo>
                        <a:lnTo>
                          <a:pt x="400" y="294"/>
                        </a:lnTo>
                        <a:lnTo>
                          <a:pt x="407" y="296"/>
                        </a:lnTo>
                        <a:lnTo>
                          <a:pt x="411" y="300"/>
                        </a:lnTo>
                        <a:lnTo>
                          <a:pt x="411" y="309"/>
                        </a:lnTo>
                        <a:lnTo>
                          <a:pt x="408" y="316"/>
                        </a:lnTo>
                        <a:lnTo>
                          <a:pt x="405" y="321"/>
                        </a:lnTo>
                        <a:lnTo>
                          <a:pt x="398" y="326"/>
                        </a:lnTo>
                        <a:lnTo>
                          <a:pt x="389" y="336"/>
                        </a:lnTo>
                        <a:lnTo>
                          <a:pt x="383" y="341"/>
                        </a:lnTo>
                        <a:lnTo>
                          <a:pt x="377" y="344"/>
                        </a:lnTo>
                        <a:lnTo>
                          <a:pt x="371" y="346"/>
                        </a:lnTo>
                        <a:lnTo>
                          <a:pt x="366" y="348"/>
                        </a:lnTo>
                        <a:lnTo>
                          <a:pt x="361" y="351"/>
                        </a:lnTo>
                        <a:lnTo>
                          <a:pt x="355" y="354"/>
                        </a:lnTo>
                        <a:lnTo>
                          <a:pt x="349" y="358"/>
                        </a:lnTo>
                        <a:lnTo>
                          <a:pt x="344" y="365"/>
                        </a:lnTo>
                        <a:lnTo>
                          <a:pt x="339" y="373"/>
                        </a:lnTo>
                        <a:lnTo>
                          <a:pt x="334" y="378"/>
                        </a:lnTo>
                        <a:lnTo>
                          <a:pt x="331" y="383"/>
                        </a:lnTo>
                        <a:lnTo>
                          <a:pt x="328" y="386"/>
                        </a:lnTo>
                        <a:lnTo>
                          <a:pt x="326" y="390"/>
                        </a:lnTo>
                        <a:lnTo>
                          <a:pt x="325" y="394"/>
                        </a:lnTo>
                        <a:lnTo>
                          <a:pt x="325" y="399"/>
                        </a:lnTo>
                        <a:lnTo>
                          <a:pt x="326" y="404"/>
                        </a:lnTo>
                        <a:lnTo>
                          <a:pt x="327" y="415"/>
                        </a:lnTo>
                        <a:lnTo>
                          <a:pt x="327" y="422"/>
                        </a:lnTo>
                        <a:lnTo>
                          <a:pt x="330" y="426"/>
                        </a:lnTo>
                        <a:lnTo>
                          <a:pt x="339" y="426"/>
                        </a:lnTo>
                        <a:lnTo>
                          <a:pt x="344" y="425"/>
                        </a:lnTo>
                        <a:lnTo>
                          <a:pt x="349" y="424"/>
                        </a:lnTo>
                        <a:lnTo>
                          <a:pt x="354" y="423"/>
                        </a:lnTo>
                        <a:lnTo>
                          <a:pt x="359" y="421"/>
                        </a:lnTo>
                        <a:lnTo>
                          <a:pt x="363" y="420"/>
                        </a:lnTo>
                        <a:lnTo>
                          <a:pt x="368" y="419"/>
                        </a:lnTo>
                        <a:lnTo>
                          <a:pt x="374" y="419"/>
                        </a:lnTo>
                        <a:lnTo>
                          <a:pt x="381" y="419"/>
                        </a:lnTo>
                        <a:lnTo>
                          <a:pt x="387" y="420"/>
                        </a:lnTo>
                        <a:lnTo>
                          <a:pt x="393" y="419"/>
                        </a:lnTo>
                        <a:lnTo>
                          <a:pt x="398" y="419"/>
                        </a:lnTo>
                        <a:lnTo>
                          <a:pt x="404" y="418"/>
                        </a:lnTo>
                        <a:lnTo>
                          <a:pt x="408" y="418"/>
                        </a:lnTo>
                        <a:lnTo>
                          <a:pt x="413" y="419"/>
                        </a:lnTo>
                        <a:lnTo>
                          <a:pt x="418" y="422"/>
                        </a:lnTo>
                        <a:lnTo>
                          <a:pt x="424" y="426"/>
                        </a:lnTo>
                        <a:lnTo>
                          <a:pt x="429" y="431"/>
                        </a:lnTo>
                        <a:lnTo>
                          <a:pt x="432" y="436"/>
                        </a:lnTo>
                        <a:lnTo>
                          <a:pt x="435" y="439"/>
                        </a:lnTo>
                        <a:lnTo>
                          <a:pt x="437" y="442"/>
                        </a:lnTo>
                        <a:lnTo>
                          <a:pt x="438" y="446"/>
                        </a:lnTo>
                        <a:lnTo>
                          <a:pt x="440" y="451"/>
                        </a:lnTo>
                        <a:lnTo>
                          <a:pt x="442" y="459"/>
                        </a:lnTo>
                        <a:lnTo>
                          <a:pt x="446" y="468"/>
                        </a:lnTo>
                        <a:lnTo>
                          <a:pt x="449" y="480"/>
                        </a:lnTo>
                        <a:lnTo>
                          <a:pt x="452" y="489"/>
                        </a:lnTo>
                        <a:lnTo>
                          <a:pt x="454" y="496"/>
                        </a:lnTo>
                        <a:lnTo>
                          <a:pt x="456" y="504"/>
                        </a:lnTo>
                        <a:lnTo>
                          <a:pt x="459" y="509"/>
                        </a:lnTo>
                        <a:lnTo>
                          <a:pt x="463" y="514"/>
                        </a:lnTo>
                        <a:lnTo>
                          <a:pt x="469" y="517"/>
                        </a:lnTo>
                        <a:lnTo>
                          <a:pt x="476" y="520"/>
                        </a:lnTo>
                        <a:lnTo>
                          <a:pt x="483" y="523"/>
                        </a:lnTo>
                        <a:lnTo>
                          <a:pt x="490" y="525"/>
                        </a:lnTo>
                        <a:lnTo>
                          <a:pt x="496" y="526"/>
                        </a:lnTo>
                        <a:lnTo>
                          <a:pt x="502" y="526"/>
                        </a:lnTo>
                        <a:lnTo>
                          <a:pt x="508" y="525"/>
                        </a:lnTo>
                        <a:lnTo>
                          <a:pt x="515" y="523"/>
                        </a:lnTo>
                        <a:lnTo>
                          <a:pt x="523" y="519"/>
                        </a:lnTo>
                        <a:lnTo>
                          <a:pt x="532" y="514"/>
                        </a:lnTo>
                        <a:lnTo>
                          <a:pt x="540" y="509"/>
                        </a:lnTo>
                        <a:lnTo>
                          <a:pt x="547" y="504"/>
                        </a:lnTo>
                        <a:lnTo>
                          <a:pt x="554" y="500"/>
                        </a:lnTo>
                        <a:lnTo>
                          <a:pt x="559" y="494"/>
                        </a:lnTo>
                        <a:lnTo>
                          <a:pt x="563" y="489"/>
                        </a:lnTo>
                        <a:lnTo>
                          <a:pt x="566" y="484"/>
                        </a:lnTo>
                        <a:lnTo>
                          <a:pt x="569" y="479"/>
                        </a:lnTo>
                        <a:lnTo>
                          <a:pt x="571" y="472"/>
                        </a:lnTo>
                        <a:lnTo>
                          <a:pt x="573" y="466"/>
                        </a:lnTo>
                        <a:lnTo>
                          <a:pt x="577" y="460"/>
                        </a:lnTo>
                        <a:lnTo>
                          <a:pt x="579" y="453"/>
                        </a:lnTo>
                        <a:lnTo>
                          <a:pt x="580" y="447"/>
                        </a:lnTo>
                        <a:lnTo>
                          <a:pt x="581" y="442"/>
                        </a:lnTo>
                        <a:lnTo>
                          <a:pt x="582" y="438"/>
                        </a:lnTo>
                        <a:lnTo>
                          <a:pt x="583" y="436"/>
                        </a:lnTo>
                        <a:lnTo>
                          <a:pt x="583" y="434"/>
                        </a:lnTo>
                        <a:lnTo>
                          <a:pt x="583" y="436"/>
                        </a:lnTo>
                        <a:lnTo>
                          <a:pt x="582" y="436"/>
                        </a:lnTo>
                        <a:lnTo>
                          <a:pt x="579" y="433"/>
                        </a:lnTo>
                        <a:lnTo>
                          <a:pt x="570" y="426"/>
                        </a:lnTo>
                        <a:lnTo>
                          <a:pt x="561" y="418"/>
                        </a:lnTo>
                        <a:lnTo>
                          <a:pt x="554" y="412"/>
                        </a:lnTo>
                        <a:lnTo>
                          <a:pt x="550" y="406"/>
                        </a:lnTo>
                        <a:lnTo>
                          <a:pt x="549" y="397"/>
                        </a:lnTo>
                        <a:lnTo>
                          <a:pt x="549" y="385"/>
                        </a:lnTo>
                        <a:lnTo>
                          <a:pt x="550" y="377"/>
                        </a:lnTo>
                        <a:lnTo>
                          <a:pt x="555" y="372"/>
                        </a:lnTo>
                        <a:lnTo>
                          <a:pt x="567" y="367"/>
                        </a:lnTo>
                        <a:lnTo>
                          <a:pt x="575" y="365"/>
                        </a:lnTo>
                        <a:lnTo>
                          <a:pt x="581" y="364"/>
                        </a:lnTo>
                        <a:lnTo>
                          <a:pt x="586" y="362"/>
                        </a:lnTo>
                        <a:lnTo>
                          <a:pt x="591" y="362"/>
                        </a:lnTo>
                        <a:lnTo>
                          <a:pt x="597" y="361"/>
                        </a:lnTo>
                        <a:lnTo>
                          <a:pt x="603" y="361"/>
                        </a:lnTo>
                        <a:lnTo>
                          <a:pt x="610" y="362"/>
                        </a:lnTo>
                        <a:lnTo>
                          <a:pt x="621" y="363"/>
                        </a:lnTo>
                        <a:lnTo>
                          <a:pt x="631" y="364"/>
                        </a:lnTo>
                        <a:lnTo>
                          <a:pt x="640" y="365"/>
                        </a:lnTo>
                        <a:lnTo>
                          <a:pt x="647" y="366"/>
                        </a:lnTo>
                        <a:lnTo>
                          <a:pt x="652" y="367"/>
                        </a:lnTo>
                        <a:lnTo>
                          <a:pt x="656" y="368"/>
                        </a:lnTo>
                        <a:lnTo>
                          <a:pt x="658" y="372"/>
                        </a:lnTo>
                        <a:lnTo>
                          <a:pt x="659" y="375"/>
                        </a:lnTo>
                        <a:lnTo>
                          <a:pt x="659" y="380"/>
                        </a:lnTo>
                        <a:lnTo>
                          <a:pt x="658" y="386"/>
                        </a:lnTo>
                        <a:lnTo>
                          <a:pt x="658" y="393"/>
                        </a:lnTo>
                        <a:lnTo>
                          <a:pt x="657" y="399"/>
                        </a:lnTo>
                        <a:lnTo>
                          <a:pt x="656" y="405"/>
                        </a:lnTo>
                        <a:lnTo>
                          <a:pt x="655" y="410"/>
                        </a:lnTo>
                        <a:lnTo>
                          <a:pt x="654" y="415"/>
                        </a:lnTo>
                        <a:lnTo>
                          <a:pt x="653" y="418"/>
                        </a:lnTo>
                        <a:lnTo>
                          <a:pt x="653" y="419"/>
                        </a:lnTo>
                        <a:lnTo>
                          <a:pt x="652" y="418"/>
                        </a:lnTo>
                        <a:lnTo>
                          <a:pt x="650" y="417"/>
                        </a:lnTo>
                        <a:lnTo>
                          <a:pt x="648" y="420"/>
                        </a:lnTo>
                        <a:lnTo>
                          <a:pt x="647" y="430"/>
                        </a:lnTo>
                        <a:lnTo>
                          <a:pt x="648" y="437"/>
                        </a:lnTo>
                        <a:lnTo>
                          <a:pt x="648" y="442"/>
                        </a:lnTo>
                        <a:lnTo>
                          <a:pt x="647" y="445"/>
                        </a:lnTo>
                        <a:lnTo>
                          <a:pt x="646" y="447"/>
                        </a:lnTo>
                        <a:lnTo>
                          <a:pt x="645" y="450"/>
                        </a:lnTo>
                        <a:lnTo>
                          <a:pt x="643" y="453"/>
                        </a:lnTo>
                        <a:lnTo>
                          <a:pt x="641" y="458"/>
                        </a:lnTo>
                        <a:lnTo>
                          <a:pt x="638" y="464"/>
                        </a:lnTo>
                        <a:lnTo>
                          <a:pt x="636" y="471"/>
                        </a:lnTo>
                        <a:lnTo>
                          <a:pt x="635" y="475"/>
                        </a:lnTo>
                        <a:lnTo>
                          <a:pt x="633" y="480"/>
                        </a:lnTo>
                        <a:lnTo>
                          <a:pt x="632" y="483"/>
                        </a:lnTo>
                        <a:lnTo>
                          <a:pt x="631" y="487"/>
                        </a:lnTo>
                        <a:lnTo>
                          <a:pt x="629" y="490"/>
                        </a:lnTo>
                        <a:lnTo>
                          <a:pt x="627" y="495"/>
                        </a:lnTo>
                        <a:lnTo>
                          <a:pt x="624" y="502"/>
                        </a:lnTo>
                        <a:lnTo>
                          <a:pt x="621" y="508"/>
                        </a:lnTo>
                        <a:lnTo>
                          <a:pt x="619" y="512"/>
                        </a:lnTo>
                        <a:lnTo>
                          <a:pt x="616" y="516"/>
                        </a:lnTo>
                        <a:lnTo>
                          <a:pt x="614" y="519"/>
                        </a:lnTo>
                        <a:lnTo>
                          <a:pt x="612" y="523"/>
                        </a:lnTo>
                        <a:lnTo>
                          <a:pt x="608" y="526"/>
                        </a:lnTo>
                        <a:lnTo>
                          <a:pt x="602" y="530"/>
                        </a:lnTo>
                        <a:lnTo>
                          <a:pt x="594" y="535"/>
                        </a:lnTo>
                        <a:lnTo>
                          <a:pt x="587" y="540"/>
                        </a:lnTo>
                        <a:lnTo>
                          <a:pt x="581" y="545"/>
                        </a:lnTo>
                        <a:lnTo>
                          <a:pt x="577" y="548"/>
                        </a:lnTo>
                        <a:lnTo>
                          <a:pt x="573" y="550"/>
                        </a:lnTo>
                        <a:lnTo>
                          <a:pt x="570" y="551"/>
                        </a:lnTo>
                        <a:lnTo>
                          <a:pt x="567" y="553"/>
                        </a:lnTo>
                        <a:lnTo>
                          <a:pt x="563" y="554"/>
                        </a:lnTo>
                        <a:lnTo>
                          <a:pt x="558" y="556"/>
                        </a:lnTo>
                        <a:lnTo>
                          <a:pt x="550" y="558"/>
                        </a:lnTo>
                        <a:lnTo>
                          <a:pt x="544" y="560"/>
                        </a:lnTo>
                        <a:lnTo>
                          <a:pt x="538" y="562"/>
                        </a:lnTo>
                        <a:lnTo>
                          <a:pt x="532" y="565"/>
                        </a:lnTo>
                        <a:lnTo>
                          <a:pt x="525" y="567"/>
                        </a:lnTo>
                        <a:lnTo>
                          <a:pt x="518" y="568"/>
                        </a:lnTo>
                        <a:lnTo>
                          <a:pt x="512" y="569"/>
                        </a:lnTo>
                        <a:lnTo>
                          <a:pt x="505" y="570"/>
                        </a:lnTo>
                        <a:lnTo>
                          <a:pt x="500" y="571"/>
                        </a:lnTo>
                        <a:lnTo>
                          <a:pt x="497" y="572"/>
                        </a:lnTo>
                        <a:lnTo>
                          <a:pt x="495" y="572"/>
                        </a:lnTo>
                        <a:lnTo>
                          <a:pt x="493" y="573"/>
                        </a:lnTo>
                        <a:lnTo>
                          <a:pt x="491" y="573"/>
                        </a:lnTo>
                        <a:lnTo>
                          <a:pt x="486" y="572"/>
                        </a:lnTo>
                        <a:lnTo>
                          <a:pt x="480" y="571"/>
                        </a:lnTo>
                        <a:lnTo>
                          <a:pt x="470" y="569"/>
                        </a:lnTo>
                        <a:lnTo>
                          <a:pt x="459" y="566"/>
                        </a:lnTo>
                        <a:lnTo>
                          <a:pt x="451" y="563"/>
                        </a:lnTo>
                        <a:lnTo>
                          <a:pt x="445" y="561"/>
                        </a:lnTo>
                        <a:lnTo>
                          <a:pt x="440" y="559"/>
                        </a:lnTo>
                        <a:lnTo>
                          <a:pt x="437" y="557"/>
                        </a:lnTo>
                        <a:lnTo>
                          <a:pt x="434" y="553"/>
                        </a:lnTo>
                        <a:lnTo>
                          <a:pt x="431" y="549"/>
                        </a:lnTo>
                        <a:lnTo>
                          <a:pt x="426" y="544"/>
                        </a:lnTo>
                        <a:lnTo>
                          <a:pt x="421" y="537"/>
                        </a:lnTo>
                        <a:lnTo>
                          <a:pt x="417" y="532"/>
                        </a:lnTo>
                        <a:lnTo>
                          <a:pt x="415" y="526"/>
                        </a:lnTo>
                        <a:lnTo>
                          <a:pt x="413" y="520"/>
                        </a:lnTo>
                        <a:lnTo>
                          <a:pt x="411" y="514"/>
                        </a:lnTo>
                        <a:lnTo>
                          <a:pt x="409" y="508"/>
                        </a:lnTo>
                        <a:lnTo>
                          <a:pt x="406" y="501"/>
                        </a:lnTo>
                        <a:lnTo>
                          <a:pt x="400" y="493"/>
                        </a:lnTo>
                        <a:lnTo>
                          <a:pt x="390" y="481"/>
                        </a:lnTo>
                        <a:lnTo>
                          <a:pt x="384" y="471"/>
                        </a:lnTo>
                        <a:lnTo>
                          <a:pt x="379" y="466"/>
                        </a:lnTo>
                        <a:lnTo>
                          <a:pt x="378" y="464"/>
                        </a:lnTo>
                        <a:lnTo>
                          <a:pt x="363" y="465"/>
                        </a:lnTo>
                        <a:lnTo>
                          <a:pt x="362" y="466"/>
                        </a:lnTo>
                        <a:lnTo>
                          <a:pt x="360" y="467"/>
                        </a:lnTo>
                        <a:lnTo>
                          <a:pt x="353" y="466"/>
                        </a:lnTo>
                        <a:lnTo>
                          <a:pt x="343" y="462"/>
                        </a:lnTo>
                        <a:lnTo>
                          <a:pt x="332" y="454"/>
                        </a:lnTo>
                        <a:lnTo>
                          <a:pt x="327" y="448"/>
                        </a:lnTo>
                        <a:lnTo>
                          <a:pt x="323" y="444"/>
                        </a:lnTo>
                        <a:lnTo>
                          <a:pt x="317" y="442"/>
                        </a:lnTo>
                        <a:lnTo>
                          <a:pt x="310" y="441"/>
                        </a:lnTo>
                        <a:lnTo>
                          <a:pt x="307" y="439"/>
                        </a:lnTo>
                        <a:lnTo>
                          <a:pt x="302" y="433"/>
                        </a:lnTo>
                        <a:lnTo>
                          <a:pt x="295" y="426"/>
                        </a:lnTo>
                        <a:lnTo>
                          <a:pt x="289" y="422"/>
                        </a:lnTo>
                        <a:lnTo>
                          <a:pt x="284" y="420"/>
                        </a:lnTo>
                        <a:lnTo>
                          <a:pt x="280" y="417"/>
                        </a:lnTo>
                        <a:lnTo>
                          <a:pt x="276" y="414"/>
                        </a:lnTo>
                        <a:lnTo>
                          <a:pt x="273" y="410"/>
                        </a:lnTo>
                        <a:lnTo>
                          <a:pt x="270" y="405"/>
                        </a:lnTo>
                        <a:lnTo>
                          <a:pt x="269" y="398"/>
                        </a:lnTo>
                        <a:lnTo>
                          <a:pt x="270" y="388"/>
                        </a:lnTo>
                        <a:lnTo>
                          <a:pt x="273" y="379"/>
                        </a:lnTo>
                        <a:lnTo>
                          <a:pt x="274" y="372"/>
                        </a:lnTo>
                        <a:lnTo>
                          <a:pt x="276" y="366"/>
                        </a:lnTo>
                        <a:lnTo>
                          <a:pt x="278" y="361"/>
                        </a:lnTo>
                        <a:lnTo>
                          <a:pt x="280" y="358"/>
                        </a:lnTo>
                        <a:lnTo>
                          <a:pt x="283" y="355"/>
                        </a:lnTo>
                        <a:lnTo>
                          <a:pt x="286" y="352"/>
                        </a:lnTo>
                        <a:lnTo>
                          <a:pt x="291" y="347"/>
                        </a:lnTo>
                        <a:lnTo>
                          <a:pt x="301" y="340"/>
                        </a:lnTo>
                        <a:lnTo>
                          <a:pt x="307" y="333"/>
                        </a:lnTo>
                        <a:lnTo>
                          <a:pt x="311" y="329"/>
                        </a:lnTo>
                        <a:lnTo>
                          <a:pt x="312" y="326"/>
                        </a:lnTo>
                        <a:lnTo>
                          <a:pt x="327" y="311"/>
                        </a:lnTo>
                        <a:lnTo>
                          <a:pt x="329" y="311"/>
                        </a:lnTo>
                        <a:lnTo>
                          <a:pt x="335" y="309"/>
                        </a:lnTo>
                        <a:lnTo>
                          <a:pt x="341" y="302"/>
                        </a:lnTo>
                        <a:lnTo>
                          <a:pt x="343" y="292"/>
                        </a:lnTo>
                        <a:lnTo>
                          <a:pt x="343" y="285"/>
                        </a:lnTo>
                        <a:lnTo>
                          <a:pt x="342" y="276"/>
                        </a:lnTo>
                        <a:lnTo>
                          <a:pt x="341" y="266"/>
                        </a:lnTo>
                        <a:lnTo>
                          <a:pt x="340" y="254"/>
                        </a:lnTo>
                        <a:lnTo>
                          <a:pt x="338" y="242"/>
                        </a:lnTo>
                        <a:lnTo>
                          <a:pt x="335" y="228"/>
                        </a:lnTo>
                        <a:lnTo>
                          <a:pt x="332" y="213"/>
                        </a:lnTo>
                        <a:lnTo>
                          <a:pt x="328" y="196"/>
                        </a:lnTo>
                        <a:lnTo>
                          <a:pt x="324" y="179"/>
                        </a:lnTo>
                        <a:lnTo>
                          <a:pt x="319" y="159"/>
                        </a:lnTo>
                        <a:lnTo>
                          <a:pt x="313" y="139"/>
                        </a:lnTo>
                        <a:lnTo>
                          <a:pt x="307" y="120"/>
                        </a:lnTo>
                        <a:lnTo>
                          <a:pt x="300" y="102"/>
                        </a:lnTo>
                        <a:lnTo>
                          <a:pt x="292" y="85"/>
                        </a:lnTo>
                        <a:lnTo>
                          <a:pt x="285" y="73"/>
                        </a:lnTo>
                        <a:lnTo>
                          <a:pt x="276" y="64"/>
                        </a:lnTo>
                        <a:lnTo>
                          <a:pt x="266" y="58"/>
                        </a:lnTo>
                        <a:lnTo>
                          <a:pt x="257" y="54"/>
                        </a:lnTo>
                        <a:lnTo>
                          <a:pt x="248" y="50"/>
                        </a:lnTo>
                        <a:lnTo>
                          <a:pt x="239" y="46"/>
                        </a:lnTo>
                        <a:lnTo>
                          <a:pt x="231" y="44"/>
                        </a:lnTo>
                        <a:lnTo>
                          <a:pt x="222" y="43"/>
                        </a:lnTo>
                        <a:lnTo>
                          <a:pt x="215" y="42"/>
                        </a:lnTo>
                        <a:lnTo>
                          <a:pt x="208" y="43"/>
                        </a:lnTo>
                        <a:lnTo>
                          <a:pt x="200" y="44"/>
                        </a:lnTo>
                        <a:lnTo>
                          <a:pt x="194" y="45"/>
                        </a:lnTo>
                        <a:lnTo>
                          <a:pt x="187" y="48"/>
                        </a:lnTo>
                        <a:lnTo>
                          <a:pt x="181" y="49"/>
                        </a:lnTo>
                        <a:lnTo>
                          <a:pt x="176" y="51"/>
                        </a:lnTo>
                        <a:lnTo>
                          <a:pt x="172" y="52"/>
                        </a:lnTo>
                        <a:lnTo>
                          <a:pt x="170" y="53"/>
                        </a:lnTo>
                        <a:lnTo>
                          <a:pt x="169" y="53"/>
                        </a:lnTo>
                        <a:lnTo>
                          <a:pt x="183" y="61"/>
                        </a:lnTo>
                        <a:lnTo>
                          <a:pt x="186" y="63"/>
                        </a:lnTo>
                        <a:lnTo>
                          <a:pt x="189" y="68"/>
                        </a:lnTo>
                        <a:lnTo>
                          <a:pt x="190" y="74"/>
                        </a:lnTo>
                        <a:lnTo>
                          <a:pt x="184" y="78"/>
                        </a:lnTo>
                        <a:lnTo>
                          <a:pt x="175" y="80"/>
                        </a:lnTo>
                        <a:lnTo>
                          <a:pt x="165" y="80"/>
                        </a:lnTo>
                        <a:lnTo>
                          <a:pt x="157" y="79"/>
                        </a:lnTo>
                        <a:lnTo>
                          <a:pt x="154" y="79"/>
                        </a:lnTo>
                        <a:lnTo>
                          <a:pt x="154" y="78"/>
                        </a:lnTo>
                        <a:lnTo>
                          <a:pt x="153" y="78"/>
                        </a:lnTo>
                        <a:lnTo>
                          <a:pt x="151" y="78"/>
                        </a:lnTo>
                        <a:lnTo>
                          <a:pt x="147" y="79"/>
                        </a:lnTo>
                        <a:lnTo>
                          <a:pt x="140" y="82"/>
                        </a:lnTo>
                        <a:lnTo>
                          <a:pt x="132" y="85"/>
                        </a:lnTo>
                        <a:lnTo>
                          <a:pt x="120" y="91"/>
                        </a:lnTo>
                        <a:lnTo>
                          <a:pt x="108" y="96"/>
                        </a:lnTo>
                        <a:lnTo>
                          <a:pt x="100" y="101"/>
                        </a:lnTo>
                        <a:lnTo>
                          <a:pt x="92" y="104"/>
                        </a:lnTo>
                        <a:lnTo>
                          <a:pt x="87" y="107"/>
                        </a:lnTo>
                        <a:lnTo>
                          <a:pt x="83" y="111"/>
                        </a:lnTo>
                        <a:lnTo>
                          <a:pt x="79" y="117"/>
                        </a:lnTo>
                        <a:lnTo>
                          <a:pt x="75" y="124"/>
                        </a:lnTo>
                        <a:lnTo>
                          <a:pt x="71" y="134"/>
                        </a:lnTo>
                        <a:lnTo>
                          <a:pt x="67" y="144"/>
                        </a:lnTo>
                        <a:lnTo>
                          <a:pt x="65" y="152"/>
                        </a:lnTo>
                        <a:lnTo>
                          <a:pt x="63" y="161"/>
                        </a:lnTo>
                        <a:lnTo>
                          <a:pt x="63" y="169"/>
                        </a:lnTo>
                        <a:lnTo>
                          <a:pt x="63" y="179"/>
                        </a:lnTo>
                        <a:lnTo>
                          <a:pt x="64" y="190"/>
                        </a:lnTo>
                        <a:lnTo>
                          <a:pt x="66" y="204"/>
                        </a:lnTo>
                        <a:lnTo>
                          <a:pt x="69" y="221"/>
                        </a:lnTo>
                        <a:lnTo>
                          <a:pt x="72" y="238"/>
                        </a:lnTo>
                        <a:lnTo>
                          <a:pt x="74" y="254"/>
                        </a:lnTo>
                        <a:lnTo>
                          <a:pt x="76" y="269"/>
                        </a:lnTo>
                        <a:lnTo>
                          <a:pt x="79" y="282"/>
                        </a:lnTo>
                        <a:lnTo>
                          <a:pt x="81" y="296"/>
                        </a:lnTo>
                        <a:lnTo>
                          <a:pt x="84" y="309"/>
                        </a:lnTo>
                        <a:lnTo>
                          <a:pt x="88" y="322"/>
                        </a:lnTo>
                        <a:lnTo>
                          <a:pt x="92" y="337"/>
                        </a:lnTo>
                        <a:lnTo>
                          <a:pt x="96" y="352"/>
                        </a:lnTo>
                        <a:lnTo>
                          <a:pt x="102" y="365"/>
                        </a:lnTo>
                        <a:lnTo>
                          <a:pt x="106" y="379"/>
                        </a:lnTo>
                        <a:lnTo>
                          <a:pt x="111" y="393"/>
                        </a:lnTo>
                        <a:lnTo>
                          <a:pt x="116" y="405"/>
                        </a:lnTo>
                        <a:lnTo>
                          <a:pt x="122" y="418"/>
                        </a:lnTo>
                        <a:lnTo>
                          <a:pt x="127" y="430"/>
                        </a:lnTo>
                        <a:lnTo>
                          <a:pt x="133" y="443"/>
                        </a:lnTo>
                        <a:lnTo>
                          <a:pt x="138" y="454"/>
                        </a:lnTo>
                        <a:lnTo>
                          <a:pt x="144" y="465"/>
                        </a:lnTo>
                        <a:lnTo>
                          <a:pt x="148" y="474"/>
                        </a:lnTo>
                        <a:lnTo>
                          <a:pt x="151" y="481"/>
                        </a:lnTo>
                        <a:lnTo>
                          <a:pt x="153" y="487"/>
                        </a:lnTo>
                        <a:lnTo>
                          <a:pt x="154" y="491"/>
                        </a:lnTo>
                        <a:lnTo>
                          <a:pt x="155" y="493"/>
                        </a:lnTo>
                        <a:lnTo>
                          <a:pt x="155" y="494"/>
                        </a:lnTo>
                        <a:lnTo>
                          <a:pt x="157" y="495"/>
                        </a:lnTo>
                        <a:lnTo>
                          <a:pt x="161" y="497"/>
                        </a:lnTo>
                        <a:lnTo>
                          <a:pt x="167" y="502"/>
                        </a:lnTo>
                        <a:lnTo>
                          <a:pt x="172" y="510"/>
                        </a:lnTo>
                        <a:lnTo>
                          <a:pt x="174" y="518"/>
                        </a:lnTo>
                        <a:lnTo>
                          <a:pt x="171" y="524"/>
                        </a:lnTo>
                        <a:lnTo>
                          <a:pt x="167" y="528"/>
                        </a:lnTo>
                        <a:lnTo>
                          <a:pt x="165" y="529"/>
                        </a:lnTo>
                        <a:lnTo>
                          <a:pt x="162" y="531"/>
                        </a:lnTo>
                        <a:lnTo>
                          <a:pt x="156" y="534"/>
                        </a:lnTo>
                        <a:lnTo>
                          <a:pt x="148" y="537"/>
                        </a:lnTo>
                        <a:lnTo>
                          <a:pt x="135" y="536"/>
                        </a:lnTo>
                        <a:lnTo>
                          <a:pt x="123" y="532"/>
                        </a:lnTo>
                        <a:lnTo>
                          <a:pt x="113" y="528"/>
                        </a:lnTo>
                        <a:lnTo>
                          <a:pt x="107" y="525"/>
                        </a:lnTo>
                        <a:lnTo>
                          <a:pt x="105" y="524"/>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50" name="Freeform 310">
                    <a:extLst>
                      <a:ext uri="{FF2B5EF4-FFF2-40B4-BE49-F238E27FC236}">
                        <a16:creationId xmlns:a16="http://schemas.microsoft.com/office/drawing/2014/main" id="{2EA181BE-3EA1-4053-B78C-CA4AB860CD50}"/>
                      </a:ext>
                    </a:extLst>
                  </p:cNvPr>
                  <p:cNvSpPr>
                    <a:spLocks noChangeAspect="1"/>
                  </p:cNvSpPr>
                  <p:nvPr/>
                </p:nvSpPr>
                <p:spPr bwMode="auto">
                  <a:xfrm>
                    <a:off x="603" y="3024"/>
                    <a:ext cx="221" cy="269"/>
                  </a:xfrm>
                  <a:custGeom>
                    <a:avLst/>
                    <a:gdLst>
                      <a:gd name="T0" fmla="*/ 0 w 715"/>
                      <a:gd name="T1" fmla="*/ 0 h 875"/>
                      <a:gd name="T2" fmla="*/ 0 w 715"/>
                      <a:gd name="T3" fmla="*/ 0 h 875"/>
                      <a:gd name="T4" fmla="*/ 0 w 715"/>
                      <a:gd name="T5" fmla="*/ 0 h 875"/>
                      <a:gd name="T6" fmla="*/ 0 w 715"/>
                      <a:gd name="T7" fmla="*/ 0 h 875"/>
                      <a:gd name="T8" fmla="*/ 0 w 715"/>
                      <a:gd name="T9" fmla="*/ 0 h 875"/>
                      <a:gd name="T10" fmla="*/ 0 w 715"/>
                      <a:gd name="T11" fmla="*/ 0 h 875"/>
                      <a:gd name="T12" fmla="*/ 0 w 715"/>
                      <a:gd name="T13" fmla="*/ 0 h 875"/>
                      <a:gd name="T14" fmla="*/ 0 w 715"/>
                      <a:gd name="T15" fmla="*/ 0 h 875"/>
                      <a:gd name="T16" fmla="*/ 0 w 715"/>
                      <a:gd name="T17" fmla="*/ 0 h 875"/>
                      <a:gd name="T18" fmla="*/ 0 w 715"/>
                      <a:gd name="T19" fmla="*/ 0 h 875"/>
                      <a:gd name="T20" fmla="*/ 0 w 715"/>
                      <a:gd name="T21" fmla="*/ 0 h 875"/>
                      <a:gd name="T22" fmla="*/ 0 w 715"/>
                      <a:gd name="T23" fmla="*/ 0 h 875"/>
                      <a:gd name="T24" fmla="*/ 0 w 715"/>
                      <a:gd name="T25" fmla="*/ 0 h 875"/>
                      <a:gd name="T26" fmla="*/ 0 w 715"/>
                      <a:gd name="T27" fmla="*/ 0 h 875"/>
                      <a:gd name="T28" fmla="*/ 0 w 715"/>
                      <a:gd name="T29" fmla="*/ 0 h 875"/>
                      <a:gd name="T30" fmla="*/ 0 w 715"/>
                      <a:gd name="T31" fmla="*/ 0 h 875"/>
                      <a:gd name="T32" fmla="*/ 0 w 715"/>
                      <a:gd name="T33" fmla="*/ 0 h 875"/>
                      <a:gd name="T34" fmla="*/ 0 w 715"/>
                      <a:gd name="T35" fmla="*/ 0 h 875"/>
                      <a:gd name="T36" fmla="*/ 0 w 715"/>
                      <a:gd name="T37" fmla="*/ 0 h 875"/>
                      <a:gd name="T38" fmla="*/ 0 w 715"/>
                      <a:gd name="T39" fmla="*/ 0 h 875"/>
                      <a:gd name="T40" fmla="*/ 0 w 715"/>
                      <a:gd name="T41" fmla="*/ 0 h 875"/>
                      <a:gd name="T42" fmla="*/ 0 w 715"/>
                      <a:gd name="T43" fmla="*/ 0 h 875"/>
                      <a:gd name="T44" fmla="*/ 0 w 715"/>
                      <a:gd name="T45" fmla="*/ 0 h 875"/>
                      <a:gd name="T46" fmla="*/ 0 w 715"/>
                      <a:gd name="T47" fmla="*/ 0 h 875"/>
                      <a:gd name="T48" fmla="*/ 0 w 715"/>
                      <a:gd name="T49" fmla="*/ 0 h 875"/>
                      <a:gd name="T50" fmla="*/ 0 w 715"/>
                      <a:gd name="T51" fmla="*/ 0 h 875"/>
                      <a:gd name="T52" fmla="*/ 0 w 715"/>
                      <a:gd name="T53" fmla="*/ 0 h 875"/>
                      <a:gd name="T54" fmla="*/ 0 w 715"/>
                      <a:gd name="T55" fmla="*/ 0 h 875"/>
                      <a:gd name="T56" fmla="*/ 0 w 715"/>
                      <a:gd name="T57" fmla="*/ 0 h 875"/>
                      <a:gd name="T58" fmla="*/ 0 w 715"/>
                      <a:gd name="T59" fmla="*/ 0 h 875"/>
                      <a:gd name="T60" fmla="*/ 0 w 715"/>
                      <a:gd name="T61" fmla="*/ 0 h 875"/>
                      <a:gd name="T62" fmla="*/ 0 w 715"/>
                      <a:gd name="T63" fmla="*/ 0 h 875"/>
                      <a:gd name="T64" fmla="*/ 0 w 715"/>
                      <a:gd name="T65" fmla="*/ 0 h 875"/>
                      <a:gd name="T66" fmla="*/ 0 w 715"/>
                      <a:gd name="T67" fmla="*/ 0 h 875"/>
                      <a:gd name="T68" fmla="*/ 0 w 715"/>
                      <a:gd name="T69" fmla="*/ 0 h 875"/>
                      <a:gd name="T70" fmla="*/ 0 w 715"/>
                      <a:gd name="T71" fmla="*/ 0 h 875"/>
                      <a:gd name="T72" fmla="*/ 0 w 715"/>
                      <a:gd name="T73" fmla="*/ 0 h 875"/>
                      <a:gd name="T74" fmla="*/ 0 w 715"/>
                      <a:gd name="T75" fmla="*/ 0 h 875"/>
                      <a:gd name="T76" fmla="*/ 0 w 715"/>
                      <a:gd name="T77" fmla="*/ 0 h 875"/>
                      <a:gd name="T78" fmla="*/ 0 w 715"/>
                      <a:gd name="T79" fmla="*/ 0 h 875"/>
                      <a:gd name="T80" fmla="*/ 0 w 715"/>
                      <a:gd name="T81" fmla="*/ 0 h 875"/>
                      <a:gd name="T82" fmla="*/ 0 w 715"/>
                      <a:gd name="T83" fmla="*/ 0 h 875"/>
                      <a:gd name="T84" fmla="*/ 0 w 715"/>
                      <a:gd name="T85" fmla="*/ 0 h 875"/>
                      <a:gd name="T86" fmla="*/ 0 w 715"/>
                      <a:gd name="T87" fmla="*/ 0 h 875"/>
                      <a:gd name="T88" fmla="*/ 0 w 715"/>
                      <a:gd name="T89" fmla="*/ 0 h 875"/>
                      <a:gd name="T90" fmla="*/ 0 w 715"/>
                      <a:gd name="T91" fmla="*/ 0 h 875"/>
                      <a:gd name="T92" fmla="*/ 0 w 715"/>
                      <a:gd name="T93" fmla="*/ 0 h 875"/>
                      <a:gd name="T94" fmla="*/ 0 w 715"/>
                      <a:gd name="T95" fmla="*/ 0 h 875"/>
                      <a:gd name="T96" fmla="*/ 0 w 715"/>
                      <a:gd name="T97" fmla="*/ 0 h 875"/>
                      <a:gd name="T98" fmla="*/ 0 w 715"/>
                      <a:gd name="T99" fmla="*/ 0 h 875"/>
                      <a:gd name="T100" fmla="*/ 0 w 715"/>
                      <a:gd name="T101" fmla="*/ 0 h 875"/>
                      <a:gd name="T102" fmla="*/ 0 w 715"/>
                      <a:gd name="T103" fmla="*/ 0 h 875"/>
                      <a:gd name="T104" fmla="*/ 0 w 715"/>
                      <a:gd name="T105" fmla="*/ 0 h 875"/>
                      <a:gd name="T106" fmla="*/ 0 w 715"/>
                      <a:gd name="T107" fmla="*/ 0 h 875"/>
                      <a:gd name="T108" fmla="*/ 0 w 715"/>
                      <a:gd name="T109" fmla="*/ 0 h 875"/>
                      <a:gd name="T110" fmla="*/ 0 w 715"/>
                      <a:gd name="T111" fmla="*/ 0 h 87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15"/>
                      <a:gd name="T169" fmla="*/ 0 h 875"/>
                      <a:gd name="T170" fmla="*/ 715 w 715"/>
                      <a:gd name="T171" fmla="*/ 875 h 87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15" h="875">
                        <a:moveTo>
                          <a:pt x="1" y="163"/>
                        </a:moveTo>
                        <a:lnTo>
                          <a:pt x="12" y="168"/>
                        </a:lnTo>
                        <a:lnTo>
                          <a:pt x="20" y="172"/>
                        </a:lnTo>
                        <a:lnTo>
                          <a:pt x="26" y="176"/>
                        </a:lnTo>
                        <a:lnTo>
                          <a:pt x="31" y="178"/>
                        </a:lnTo>
                        <a:lnTo>
                          <a:pt x="35" y="179"/>
                        </a:lnTo>
                        <a:lnTo>
                          <a:pt x="38" y="180"/>
                        </a:lnTo>
                        <a:lnTo>
                          <a:pt x="41" y="179"/>
                        </a:lnTo>
                        <a:lnTo>
                          <a:pt x="44" y="177"/>
                        </a:lnTo>
                        <a:lnTo>
                          <a:pt x="47" y="176"/>
                        </a:lnTo>
                        <a:lnTo>
                          <a:pt x="50" y="175"/>
                        </a:lnTo>
                        <a:lnTo>
                          <a:pt x="54" y="175"/>
                        </a:lnTo>
                        <a:lnTo>
                          <a:pt x="57" y="174"/>
                        </a:lnTo>
                        <a:lnTo>
                          <a:pt x="61" y="169"/>
                        </a:lnTo>
                        <a:lnTo>
                          <a:pt x="66" y="163"/>
                        </a:lnTo>
                        <a:lnTo>
                          <a:pt x="71" y="151"/>
                        </a:lnTo>
                        <a:lnTo>
                          <a:pt x="78" y="136"/>
                        </a:lnTo>
                        <a:lnTo>
                          <a:pt x="86" y="117"/>
                        </a:lnTo>
                        <a:lnTo>
                          <a:pt x="97" y="100"/>
                        </a:lnTo>
                        <a:lnTo>
                          <a:pt x="108" y="86"/>
                        </a:lnTo>
                        <a:lnTo>
                          <a:pt x="123" y="75"/>
                        </a:lnTo>
                        <a:lnTo>
                          <a:pt x="139" y="67"/>
                        </a:lnTo>
                        <a:lnTo>
                          <a:pt x="156" y="62"/>
                        </a:lnTo>
                        <a:lnTo>
                          <a:pt x="175" y="63"/>
                        </a:lnTo>
                        <a:lnTo>
                          <a:pt x="196" y="69"/>
                        </a:lnTo>
                        <a:lnTo>
                          <a:pt x="207" y="73"/>
                        </a:lnTo>
                        <a:lnTo>
                          <a:pt x="217" y="77"/>
                        </a:lnTo>
                        <a:lnTo>
                          <a:pt x="228" y="81"/>
                        </a:lnTo>
                        <a:lnTo>
                          <a:pt x="238" y="86"/>
                        </a:lnTo>
                        <a:lnTo>
                          <a:pt x="249" y="92"/>
                        </a:lnTo>
                        <a:lnTo>
                          <a:pt x="259" y="99"/>
                        </a:lnTo>
                        <a:lnTo>
                          <a:pt x="271" y="108"/>
                        </a:lnTo>
                        <a:lnTo>
                          <a:pt x="282" y="119"/>
                        </a:lnTo>
                        <a:lnTo>
                          <a:pt x="294" y="133"/>
                        </a:lnTo>
                        <a:lnTo>
                          <a:pt x="307" y="148"/>
                        </a:lnTo>
                        <a:lnTo>
                          <a:pt x="321" y="167"/>
                        </a:lnTo>
                        <a:lnTo>
                          <a:pt x="336" y="189"/>
                        </a:lnTo>
                        <a:lnTo>
                          <a:pt x="351" y="214"/>
                        </a:lnTo>
                        <a:lnTo>
                          <a:pt x="368" y="244"/>
                        </a:lnTo>
                        <a:lnTo>
                          <a:pt x="387" y="277"/>
                        </a:lnTo>
                        <a:lnTo>
                          <a:pt x="407" y="316"/>
                        </a:lnTo>
                        <a:lnTo>
                          <a:pt x="427" y="354"/>
                        </a:lnTo>
                        <a:lnTo>
                          <a:pt x="444" y="386"/>
                        </a:lnTo>
                        <a:lnTo>
                          <a:pt x="458" y="413"/>
                        </a:lnTo>
                        <a:lnTo>
                          <a:pt x="472" y="436"/>
                        </a:lnTo>
                        <a:lnTo>
                          <a:pt x="484" y="456"/>
                        </a:lnTo>
                        <a:lnTo>
                          <a:pt x="494" y="472"/>
                        </a:lnTo>
                        <a:lnTo>
                          <a:pt x="502" y="487"/>
                        </a:lnTo>
                        <a:lnTo>
                          <a:pt x="511" y="501"/>
                        </a:lnTo>
                        <a:lnTo>
                          <a:pt x="518" y="513"/>
                        </a:lnTo>
                        <a:lnTo>
                          <a:pt x="525" y="526"/>
                        </a:lnTo>
                        <a:lnTo>
                          <a:pt x="532" y="538"/>
                        </a:lnTo>
                        <a:lnTo>
                          <a:pt x="539" y="554"/>
                        </a:lnTo>
                        <a:lnTo>
                          <a:pt x="545" y="571"/>
                        </a:lnTo>
                        <a:lnTo>
                          <a:pt x="553" y="591"/>
                        </a:lnTo>
                        <a:lnTo>
                          <a:pt x="561" y="614"/>
                        </a:lnTo>
                        <a:lnTo>
                          <a:pt x="569" y="641"/>
                        </a:lnTo>
                        <a:lnTo>
                          <a:pt x="586" y="694"/>
                        </a:lnTo>
                        <a:lnTo>
                          <a:pt x="598" y="734"/>
                        </a:lnTo>
                        <a:lnTo>
                          <a:pt x="607" y="762"/>
                        </a:lnTo>
                        <a:lnTo>
                          <a:pt x="612" y="780"/>
                        </a:lnTo>
                        <a:lnTo>
                          <a:pt x="617" y="791"/>
                        </a:lnTo>
                        <a:lnTo>
                          <a:pt x="618" y="797"/>
                        </a:lnTo>
                        <a:lnTo>
                          <a:pt x="619" y="800"/>
                        </a:lnTo>
                        <a:lnTo>
                          <a:pt x="619" y="803"/>
                        </a:lnTo>
                        <a:lnTo>
                          <a:pt x="621" y="810"/>
                        </a:lnTo>
                        <a:lnTo>
                          <a:pt x="624" y="822"/>
                        </a:lnTo>
                        <a:lnTo>
                          <a:pt x="629" y="834"/>
                        </a:lnTo>
                        <a:lnTo>
                          <a:pt x="638" y="848"/>
                        </a:lnTo>
                        <a:lnTo>
                          <a:pt x="647" y="859"/>
                        </a:lnTo>
                        <a:lnTo>
                          <a:pt x="661" y="869"/>
                        </a:lnTo>
                        <a:lnTo>
                          <a:pt x="677" y="874"/>
                        </a:lnTo>
                        <a:lnTo>
                          <a:pt x="693" y="875"/>
                        </a:lnTo>
                        <a:lnTo>
                          <a:pt x="705" y="872"/>
                        </a:lnTo>
                        <a:lnTo>
                          <a:pt x="712" y="866"/>
                        </a:lnTo>
                        <a:lnTo>
                          <a:pt x="715" y="856"/>
                        </a:lnTo>
                        <a:lnTo>
                          <a:pt x="715" y="845"/>
                        </a:lnTo>
                        <a:lnTo>
                          <a:pt x="711" y="830"/>
                        </a:lnTo>
                        <a:lnTo>
                          <a:pt x="703" y="814"/>
                        </a:lnTo>
                        <a:lnTo>
                          <a:pt x="692" y="795"/>
                        </a:lnTo>
                        <a:lnTo>
                          <a:pt x="683" y="780"/>
                        </a:lnTo>
                        <a:lnTo>
                          <a:pt x="676" y="768"/>
                        </a:lnTo>
                        <a:lnTo>
                          <a:pt x="673" y="762"/>
                        </a:lnTo>
                        <a:lnTo>
                          <a:pt x="672" y="756"/>
                        </a:lnTo>
                        <a:lnTo>
                          <a:pt x="672" y="750"/>
                        </a:lnTo>
                        <a:lnTo>
                          <a:pt x="671" y="743"/>
                        </a:lnTo>
                        <a:lnTo>
                          <a:pt x="668" y="731"/>
                        </a:lnTo>
                        <a:lnTo>
                          <a:pt x="663" y="715"/>
                        </a:lnTo>
                        <a:lnTo>
                          <a:pt x="658" y="699"/>
                        </a:lnTo>
                        <a:lnTo>
                          <a:pt x="654" y="692"/>
                        </a:lnTo>
                        <a:lnTo>
                          <a:pt x="652" y="687"/>
                        </a:lnTo>
                        <a:lnTo>
                          <a:pt x="651" y="684"/>
                        </a:lnTo>
                        <a:lnTo>
                          <a:pt x="649" y="679"/>
                        </a:lnTo>
                        <a:lnTo>
                          <a:pt x="646" y="667"/>
                        </a:lnTo>
                        <a:lnTo>
                          <a:pt x="641" y="649"/>
                        </a:lnTo>
                        <a:lnTo>
                          <a:pt x="631" y="617"/>
                        </a:lnTo>
                        <a:lnTo>
                          <a:pt x="626" y="599"/>
                        </a:lnTo>
                        <a:lnTo>
                          <a:pt x="622" y="585"/>
                        </a:lnTo>
                        <a:lnTo>
                          <a:pt x="618" y="573"/>
                        </a:lnTo>
                        <a:lnTo>
                          <a:pt x="615" y="564"/>
                        </a:lnTo>
                        <a:lnTo>
                          <a:pt x="611" y="555"/>
                        </a:lnTo>
                        <a:lnTo>
                          <a:pt x="608" y="548"/>
                        </a:lnTo>
                        <a:lnTo>
                          <a:pt x="605" y="542"/>
                        </a:lnTo>
                        <a:lnTo>
                          <a:pt x="602" y="535"/>
                        </a:lnTo>
                        <a:lnTo>
                          <a:pt x="598" y="529"/>
                        </a:lnTo>
                        <a:lnTo>
                          <a:pt x="594" y="523"/>
                        </a:lnTo>
                        <a:lnTo>
                          <a:pt x="589" y="514"/>
                        </a:lnTo>
                        <a:lnTo>
                          <a:pt x="584" y="506"/>
                        </a:lnTo>
                        <a:lnTo>
                          <a:pt x="577" y="494"/>
                        </a:lnTo>
                        <a:lnTo>
                          <a:pt x="569" y="481"/>
                        </a:lnTo>
                        <a:lnTo>
                          <a:pt x="561" y="465"/>
                        </a:lnTo>
                        <a:lnTo>
                          <a:pt x="551" y="446"/>
                        </a:lnTo>
                        <a:lnTo>
                          <a:pt x="540" y="426"/>
                        </a:lnTo>
                        <a:lnTo>
                          <a:pt x="531" y="407"/>
                        </a:lnTo>
                        <a:lnTo>
                          <a:pt x="522" y="391"/>
                        </a:lnTo>
                        <a:lnTo>
                          <a:pt x="514" y="375"/>
                        </a:lnTo>
                        <a:lnTo>
                          <a:pt x="507" y="360"/>
                        </a:lnTo>
                        <a:lnTo>
                          <a:pt x="499" y="345"/>
                        </a:lnTo>
                        <a:lnTo>
                          <a:pt x="492" y="332"/>
                        </a:lnTo>
                        <a:lnTo>
                          <a:pt x="486" y="318"/>
                        </a:lnTo>
                        <a:lnTo>
                          <a:pt x="478" y="305"/>
                        </a:lnTo>
                        <a:lnTo>
                          <a:pt x="471" y="291"/>
                        </a:lnTo>
                        <a:lnTo>
                          <a:pt x="463" y="277"/>
                        </a:lnTo>
                        <a:lnTo>
                          <a:pt x="455" y="263"/>
                        </a:lnTo>
                        <a:lnTo>
                          <a:pt x="446" y="247"/>
                        </a:lnTo>
                        <a:lnTo>
                          <a:pt x="436" y="231"/>
                        </a:lnTo>
                        <a:lnTo>
                          <a:pt x="425" y="213"/>
                        </a:lnTo>
                        <a:lnTo>
                          <a:pt x="413" y="194"/>
                        </a:lnTo>
                        <a:lnTo>
                          <a:pt x="390" y="160"/>
                        </a:lnTo>
                        <a:lnTo>
                          <a:pt x="372" y="133"/>
                        </a:lnTo>
                        <a:lnTo>
                          <a:pt x="358" y="112"/>
                        </a:lnTo>
                        <a:lnTo>
                          <a:pt x="345" y="96"/>
                        </a:lnTo>
                        <a:lnTo>
                          <a:pt x="335" y="83"/>
                        </a:lnTo>
                        <a:lnTo>
                          <a:pt x="325" y="74"/>
                        </a:lnTo>
                        <a:lnTo>
                          <a:pt x="316" y="65"/>
                        </a:lnTo>
                        <a:lnTo>
                          <a:pt x="305" y="56"/>
                        </a:lnTo>
                        <a:lnTo>
                          <a:pt x="299" y="51"/>
                        </a:lnTo>
                        <a:lnTo>
                          <a:pt x="292" y="46"/>
                        </a:lnTo>
                        <a:lnTo>
                          <a:pt x="283" y="39"/>
                        </a:lnTo>
                        <a:lnTo>
                          <a:pt x="274" y="33"/>
                        </a:lnTo>
                        <a:lnTo>
                          <a:pt x="264" y="28"/>
                        </a:lnTo>
                        <a:lnTo>
                          <a:pt x="254" y="21"/>
                        </a:lnTo>
                        <a:lnTo>
                          <a:pt x="242" y="16"/>
                        </a:lnTo>
                        <a:lnTo>
                          <a:pt x="231" y="12"/>
                        </a:lnTo>
                        <a:lnTo>
                          <a:pt x="219" y="8"/>
                        </a:lnTo>
                        <a:lnTo>
                          <a:pt x="207" y="4"/>
                        </a:lnTo>
                        <a:lnTo>
                          <a:pt x="195" y="2"/>
                        </a:lnTo>
                        <a:lnTo>
                          <a:pt x="183" y="0"/>
                        </a:lnTo>
                        <a:lnTo>
                          <a:pt x="171" y="0"/>
                        </a:lnTo>
                        <a:lnTo>
                          <a:pt x="159" y="2"/>
                        </a:lnTo>
                        <a:lnTo>
                          <a:pt x="148" y="5"/>
                        </a:lnTo>
                        <a:lnTo>
                          <a:pt x="137" y="9"/>
                        </a:lnTo>
                        <a:lnTo>
                          <a:pt x="118" y="19"/>
                        </a:lnTo>
                        <a:lnTo>
                          <a:pt x="100" y="28"/>
                        </a:lnTo>
                        <a:lnTo>
                          <a:pt x="83" y="37"/>
                        </a:lnTo>
                        <a:lnTo>
                          <a:pt x="68" y="47"/>
                        </a:lnTo>
                        <a:lnTo>
                          <a:pt x="54" y="57"/>
                        </a:lnTo>
                        <a:lnTo>
                          <a:pt x="40" y="71"/>
                        </a:lnTo>
                        <a:lnTo>
                          <a:pt x="27" y="86"/>
                        </a:lnTo>
                        <a:lnTo>
                          <a:pt x="14" y="107"/>
                        </a:lnTo>
                        <a:lnTo>
                          <a:pt x="7" y="119"/>
                        </a:lnTo>
                        <a:lnTo>
                          <a:pt x="4" y="129"/>
                        </a:lnTo>
                        <a:lnTo>
                          <a:pt x="1" y="139"/>
                        </a:lnTo>
                        <a:lnTo>
                          <a:pt x="0" y="147"/>
                        </a:lnTo>
                        <a:lnTo>
                          <a:pt x="0" y="154"/>
                        </a:lnTo>
                        <a:lnTo>
                          <a:pt x="0" y="159"/>
                        </a:lnTo>
                        <a:lnTo>
                          <a:pt x="1" y="162"/>
                        </a:lnTo>
                        <a:lnTo>
                          <a:pt x="1" y="163"/>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grpSp>
            <p:sp>
              <p:nvSpPr>
                <p:cNvPr id="132" name="Text Box 311">
                  <a:extLst>
                    <a:ext uri="{FF2B5EF4-FFF2-40B4-BE49-F238E27FC236}">
                      <a16:creationId xmlns:a16="http://schemas.microsoft.com/office/drawing/2014/main" id="{460CBEA0-E4EC-4927-BD78-4682A428B5D8}"/>
                    </a:ext>
                  </a:extLst>
                </p:cNvPr>
                <p:cNvSpPr txBox="1">
                  <a:spLocks noChangeAspect="1" noChangeArrowheads="1"/>
                </p:cNvSpPr>
                <p:nvPr/>
              </p:nvSpPr>
              <p:spPr bwMode="auto">
                <a:xfrm>
                  <a:off x="1008" y="1815"/>
                  <a:ext cx="699" cy="312"/>
                </a:xfrm>
                <a:prstGeom prst="rect">
                  <a:avLst/>
                </a:prstGeom>
                <a:noFill/>
                <a:ln w="9525">
                  <a:noFill/>
                  <a:miter lim="800000"/>
                  <a:headEnd/>
                  <a:tailEnd/>
                </a:ln>
              </p:spPr>
              <p:txBody>
                <a:bodyPr wrap="none" lIns="0" tIns="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000" b="1" i="0" u="none" strike="noStrike" kern="0" cap="none" spc="0" normalizeH="0" baseline="0" noProof="0">
                      <a:ln>
                        <a:noFill/>
                      </a:ln>
                      <a:solidFill>
                        <a:srgbClr val="3333CC"/>
                      </a:solidFill>
                      <a:effectLst/>
                      <a:uLnTx/>
                      <a:uFillTx/>
                      <a:latin typeface="Calibri" panose="020F0502020204030204"/>
                      <a:cs typeface="+mn-cs"/>
                    </a:rPr>
                    <a:t>Area F</a:t>
                  </a:r>
                </a:p>
              </p:txBody>
            </p:sp>
          </p:grpSp>
          <p:grpSp>
            <p:nvGrpSpPr>
              <p:cNvPr id="25" name="Group 312">
                <a:extLst>
                  <a:ext uri="{FF2B5EF4-FFF2-40B4-BE49-F238E27FC236}">
                    <a16:creationId xmlns:a16="http://schemas.microsoft.com/office/drawing/2014/main" id="{3080D24A-0C1E-44C2-8DE7-A1751E6DF003}"/>
                  </a:ext>
                </a:extLst>
              </p:cNvPr>
              <p:cNvGrpSpPr>
                <a:grpSpLocks noChangeAspect="1"/>
              </p:cNvGrpSpPr>
              <p:nvPr/>
            </p:nvGrpSpPr>
            <p:grpSpPr bwMode="auto">
              <a:xfrm>
                <a:off x="1422" y="829"/>
                <a:ext cx="315" cy="356"/>
                <a:chOff x="1008" y="1240"/>
                <a:chExt cx="718" cy="887"/>
              </a:xfrm>
            </p:grpSpPr>
            <p:grpSp>
              <p:nvGrpSpPr>
                <p:cNvPr id="111" name="Group 313">
                  <a:extLst>
                    <a:ext uri="{FF2B5EF4-FFF2-40B4-BE49-F238E27FC236}">
                      <a16:creationId xmlns:a16="http://schemas.microsoft.com/office/drawing/2014/main" id="{27F7ED79-4BF6-4363-A323-C28CEE373908}"/>
                    </a:ext>
                  </a:extLst>
                </p:cNvPr>
                <p:cNvGrpSpPr>
                  <a:grpSpLocks noChangeAspect="1"/>
                </p:cNvGrpSpPr>
                <p:nvPr/>
              </p:nvGrpSpPr>
              <p:grpSpPr bwMode="auto">
                <a:xfrm>
                  <a:off x="1008" y="1240"/>
                  <a:ext cx="576" cy="494"/>
                  <a:chOff x="603" y="2524"/>
                  <a:chExt cx="897" cy="868"/>
                </a:xfrm>
              </p:grpSpPr>
              <p:sp>
                <p:nvSpPr>
                  <p:cNvPr id="113" name="Freeform 314">
                    <a:extLst>
                      <a:ext uri="{FF2B5EF4-FFF2-40B4-BE49-F238E27FC236}">
                        <a16:creationId xmlns:a16="http://schemas.microsoft.com/office/drawing/2014/main" id="{2C98CA85-B5AD-46B8-8590-8067664842CB}"/>
                      </a:ext>
                    </a:extLst>
                  </p:cNvPr>
                  <p:cNvSpPr>
                    <a:spLocks noChangeAspect="1"/>
                  </p:cNvSpPr>
                  <p:nvPr/>
                </p:nvSpPr>
                <p:spPr bwMode="auto">
                  <a:xfrm>
                    <a:off x="1026" y="2584"/>
                    <a:ext cx="306" cy="352"/>
                  </a:xfrm>
                  <a:custGeom>
                    <a:avLst/>
                    <a:gdLst>
                      <a:gd name="T0" fmla="*/ 0 w 993"/>
                      <a:gd name="T1" fmla="*/ 0 h 1143"/>
                      <a:gd name="T2" fmla="*/ 0 w 993"/>
                      <a:gd name="T3" fmla="*/ 0 h 1143"/>
                      <a:gd name="T4" fmla="*/ 0 w 993"/>
                      <a:gd name="T5" fmla="*/ 0 h 1143"/>
                      <a:gd name="T6" fmla="*/ 0 w 993"/>
                      <a:gd name="T7" fmla="*/ 0 h 1143"/>
                      <a:gd name="T8" fmla="*/ 0 w 993"/>
                      <a:gd name="T9" fmla="*/ 0 h 1143"/>
                      <a:gd name="T10" fmla="*/ 0 w 993"/>
                      <a:gd name="T11" fmla="*/ 0 h 1143"/>
                      <a:gd name="T12" fmla="*/ 0 w 993"/>
                      <a:gd name="T13" fmla="*/ 0 h 1143"/>
                      <a:gd name="T14" fmla="*/ 0 w 993"/>
                      <a:gd name="T15" fmla="*/ 0 h 1143"/>
                      <a:gd name="T16" fmla="*/ 0 w 993"/>
                      <a:gd name="T17" fmla="*/ 0 h 1143"/>
                      <a:gd name="T18" fmla="*/ 0 w 993"/>
                      <a:gd name="T19" fmla="*/ 0 h 1143"/>
                      <a:gd name="T20" fmla="*/ 0 w 993"/>
                      <a:gd name="T21" fmla="*/ 0 h 1143"/>
                      <a:gd name="T22" fmla="*/ 0 w 993"/>
                      <a:gd name="T23" fmla="*/ 0 h 1143"/>
                      <a:gd name="T24" fmla="*/ 0 w 993"/>
                      <a:gd name="T25" fmla="*/ 0 h 1143"/>
                      <a:gd name="T26" fmla="*/ 0 w 993"/>
                      <a:gd name="T27" fmla="*/ 0 h 1143"/>
                      <a:gd name="T28" fmla="*/ 0 w 993"/>
                      <a:gd name="T29" fmla="*/ 0 h 1143"/>
                      <a:gd name="T30" fmla="*/ 0 w 993"/>
                      <a:gd name="T31" fmla="*/ 0 h 1143"/>
                      <a:gd name="T32" fmla="*/ 0 w 993"/>
                      <a:gd name="T33" fmla="*/ 0 h 1143"/>
                      <a:gd name="T34" fmla="*/ 0 w 993"/>
                      <a:gd name="T35" fmla="*/ 0 h 1143"/>
                      <a:gd name="T36" fmla="*/ 0 w 993"/>
                      <a:gd name="T37" fmla="*/ 0 h 1143"/>
                      <a:gd name="T38" fmla="*/ 0 w 993"/>
                      <a:gd name="T39" fmla="*/ 0 h 1143"/>
                      <a:gd name="T40" fmla="*/ 0 w 993"/>
                      <a:gd name="T41" fmla="*/ 0 h 1143"/>
                      <a:gd name="T42" fmla="*/ 0 w 993"/>
                      <a:gd name="T43" fmla="*/ 0 h 1143"/>
                      <a:gd name="T44" fmla="*/ 0 w 993"/>
                      <a:gd name="T45" fmla="*/ 0 h 1143"/>
                      <a:gd name="T46" fmla="*/ 0 w 993"/>
                      <a:gd name="T47" fmla="*/ 0 h 1143"/>
                      <a:gd name="T48" fmla="*/ 0 w 993"/>
                      <a:gd name="T49" fmla="*/ 0 h 1143"/>
                      <a:gd name="T50" fmla="*/ 0 w 993"/>
                      <a:gd name="T51" fmla="*/ 0 h 1143"/>
                      <a:gd name="T52" fmla="*/ 0 w 993"/>
                      <a:gd name="T53" fmla="*/ 0 h 1143"/>
                      <a:gd name="T54" fmla="*/ 0 w 993"/>
                      <a:gd name="T55" fmla="*/ 0 h 1143"/>
                      <a:gd name="T56" fmla="*/ 0 w 993"/>
                      <a:gd name="T57" fmla="*/ 0 h 1143"/>
                      <a:gd name="T58" fmla="*/ 0 w 993"/>
                      <a:gd name="T59" fmla="*/ 0 h 1143"/>
                      <a:gd name="T60" fmla="*/ 0 w 993"/>
                      <a:gd name="T61" fmla="*/ 0 h 1143"/>
                      <a:gd name="T62" fmla="*/ 0 w 993"/>
                      <a:gd name="T63" fmla="*/ 0 h 1143"/>
                      <a:gd name="T64" fmla="*/ 0 w 993"/>
                      <a:gd name="T65" fmla="*/ 0 h 1143"/>
                      <a:gd name="T66" fmla="*/ 0 w 993"/>
                      <a:gd name="T67" fmla="*/ 0 h 1143"/>
                      <a:gd name="T68" fmla="*/ 0 w 993"/>
                      <a:gd name="T69" fmla="*/ 0 h 1143"/>
                      <a:gd name="T70" fmla="*/ 0 w 993"/>
                      <a:gd name="T71" fmla="*/ 0 h 1143"/>
                      <a:gd name="T72" fmla="*/ 0 w 993"/>
                      <a:gd name="T73" fmla="*/ 0 h 1143"/>
                      <a:gd name="T74" fmla="*/ 0 w 993"/>
                      <a:gd name="T75" fmla="*/ 0 h 1143"/>
                      <a:gd name="T76" fmla="*/ 0 w 993"/>
                      <a:gd name="T77" fmla="*/ 0 h 1143"/>
                      <a:gd name="T78" fmla="*/ 0 w 993"/>
                      <a:gd name="T79" fmla="*/ 0 h 1143"/>
                      <a:gd name="T80" fmla="*/ 0 w 993"/>
                      <a:gd name="T81" fmla="*/ 0 h 1143"/>
                      <a:gd name="T82" fmla="*/ 0 w 993"/>
                      <a:gd name="T83" fmla="*/ 0 h 1143"/>
                      <a:gd name="T84" fmla="*/ 0 w 993"/>
                      <a:gd name="T85" fmla="*/ 0 h 1143"/>
                      <a:gd name="T86" fmla="*/ 0 w 993"/>
                      <a:gd name="T87" fmla="*/ 0 h 1143"/>
                      <a:gd name="T88" fmla="*/ 0 w 993"/>
                      <a:gd name="T89" fmla="*/ 0 h 1143"/>
                      <a:gd name="T90" fmla="*/ 0 w 993"/>
                      <a:gd name="T91" fmla="*/ 0 h 1143"/>
                      <a:gd name="T92" fmla="*/ 0 w 993"/>
                      <a:gd name="T93" fmla="*/ 0 h 1143"/>
                      <a:gd name="T94" fmla="*/ 0 w 993"/>
                      <a:gd name="T95" fmla="*/ 0 h 1143"/>
                      <a:gd name="T96" fmla="*/ 0 w 993"/>
                      <a:gd name="T97" fmla="*/ 0 h 1143"/>
                      <a:gd name="T98" fmla="*/ 0 w 993"/>
                      <a:gd name="T99" fmla="*/ 0 h 1143"/>
                      <a:gd name="T100" fmla="*/ 0 w 993"/>
                      <a:gd name="T101" fmla="*/ 0 h 1143"/>
                      <a:gd name="T102" fmla="*/ 0 w 993"/>
                      <a:gd name="T103" fmla="*/ 0 h 1143"/>
                      <a:gd name="T104" fmla="*/ 0 w 993"/>
                      <a:gd name="T105" fmla="*/ 0 h 1143"/>
                      <a:gd name="T106" fmla="*/ 0 w 993"/>
                      <a:gd name="T107" fmla="*/ 0 h 1143"/>
                      <a:gd name="T108" fmla="*/ 0 w 993"/>
                      <a:gd name="T109" fmla="*/ 0 h 1143"/>
                      <a:gd name="T110" fmla="*/ 0 w 993"/>
                      <a:gd name="T111" fmla="*/ 0 h 1143"/>
                      <a:gd name="T112" fmla="*/ 0 w 993"/>
                      <a:gd name="T113" fmla="*/ 0 h 1143"/>
                      <a:gd name="T114" fmla="*/ 0 w 993"/>
                      <a:gd name="T115" fmla="*/ 0 h 1143"/>
                      <a:gd name="T116" fmla="*/ 0 w 993"/>
                      <a:gd name="T117" fmla="*/ 0 h 1143"/>
                      <a:gd name="T118" fmla="*/ 0 w 993"/>
                      <a:gd name="T119" fmla="*/ 0 h 114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93"/>
                      <a:gd name="T181" fmla="*/ 0 h 1143"/>
                      <a:gd name="T182" fmla="*/ 993 w 993"/>
                      <a:gd name="T183" fmla="*/ 1143 h 114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93" h="1143">
                        <a:moveTo>
                          <a:pt x="960" y="306"/>
                        </a:moveTo>
                        <a:lnTo>
                          <a:pt x="921" y="295"/>
                        </a:lnTo>
                        <a:lnTo>
                          <a:pt x="883" y="284"/>
                        </a:lnTo>
                        <a:lnTo>
                          <a:pt x="844" y="274"/>
                        </a:lnTo>
                        <a:lnTo>
                          <a:pt x="804" y="263"/>
                        </a:lnTo>
                        <a:lnTo>
                          <a:pt x="765" y="254"/>
                        </a:lnTo>
                        <a:lnTo>
                          <a:pt x="725" y="243"/>
                        </a:lnTo>
                        <a:lnTo>
                          <a:pt x="685" y="234"/>
                        </a:lnTo>
                        <a:lnTo>
                          <a:pt x="647" y="223"/>
                        </a:lnTo>
                        <a:lnTo>
                          <a:pt x="608" y="214"/>
                        </a:lnTo>
                        <a:lnTo>
                          <a:pt x="568" y="204"/>
                        </a:lnTo>
                        <a:lnTo>
                          <a:pt x="530" y="193"/>
                        </a:lnTo>
                        <a:lnTo>
                          <a:pt x="491" y="181"/>
                        </a:lnTo>
                        <a:lnTo>
                          <a:pt x="454" y="170"/>
                        </a:lnTo>
                        <a:lnTo>
                          <a:pt x="417" y="158"/>
                        </a:lnTo>
                        <a:lnTo>
                          <a:pt x="380" y="146"/>
                        </a:lnTo>
                        <a:lnTo>
                          <a:pt x="345" y="132"/>
                        </a:lnTo>
                        <a:lnTo>
                          <a:pt x="310" y="118"/>
                        </a:lnTo>
                        <a:lnTo>
                          <a:pt x="277" y="103"/>
                        </a:lnTo>
                        <a:lnTo>
                          <a:pt x="245" y="88"/>
                        </a:lnTo>
                        <a:lnTo>
                          <a:pt x="216" y="73"/>
                        </a:lnTo>
                        <a:lnTo>
                          <a:pt x="187" y="59"/>
                        </a:lnTo>
                        <a:lnTo>
                          <a:pt x="160" y="45"/>
                        </a:lnTo>
                        <a:lnTo>
                          <a:pt x="136" y="34"/>
                        </a:lnTo>
                        <a:lnTo>
                          <a:pt x="113" y="22"/>
                        </a:lnTo>
                        <a:lnTo>
                          <a:pt x="92" y="13"/>
                        </a:lnTo>
                        <a:lnTo>
                          <a:pt x="73" y="6"/>
                        </a:lnTo>
                        <a:lnTo>
                          <a:pt x="57" y="2"/>
                        </a:lnTo>
                        <a:lnTo>
                          <a:pt x="43" y="0"/>
                        </a:lnTo>
                        <a:lnTo>
                          <a:pt x="30" y="2"/>
                        </a:lnTo>
                        <a:lnTo>
                          <a:pt x="21" y="7"/>
                        </a:lnTo>
                        <a:lnTo>
                          <a:pt x="13" y="16"/>
                        </a:lnTo>
                        <a:lnTo>
                          <a:pt x="8" y="29"/>
                        </a:lnTo>
                        <a:lnTo>
                          <a:pt x="5" y="49"/>
                        </a:lnTo>
                        <a:lnTo>
                          <a:pt x="3" y="78"/>
                        </a:lnTo>
                        <a:lnTo>
                          <a:pt x="1" y="113"/>
                        </a:lnTo>
                        <a:lnTo>
                          <a:pt x="0" y="155"/>
                        </a:lnTo>
                        <a:lnTo>
                          <a:pt x="0" y="202"/>
                        </a:lnTo>
                        <a:lnTo>
                          <a:pt x="1" y="253"/>
                        </a:lnTo>
                        <a:lnTo>
                          <a:pt x="2" y="306"/>
                        </a:lnTo>
                        <a:lnTo>
                          <a:pt x="3" y="361"/>
                        </a:lnTo>
                        <a:lnTo>
                          <a:pt x="5" y="415"/>
                        </a:lnTo>
                        <a:lnTo>
                          <a:pt x="8" y="469"/>
                        </a:lnTo>
                        <a:lnTo>
                          <a:pt x="11" y="521"/>
                        </a:lnTo>
                        <a:lnTo>
                          <a:pt x="14" y="570"/>
                        </a:lnTo>
                        <a:lnTo>
                          <a:pt x="18" y="614"/>
                        </a:lnTo>
                        <a:lnTo>
                          <a:pt x="22" y="652"/>
                        </a:lnTo>
                        <a:lnTo>
                          <a:pt x="25" y="684"/>
                        </a:lnTo>
                        <a:lnTo>
                          <a:pt x="29" y="708"/>
                        </a:lnTo>
                        <a:lnTo>
                          <a:pt x="32" y="727"/>
                        </a:lnTo>
                        <a:lnTo>
                          <a:pt x="34" y="743"/>
                        </a:lnTo>
                        <a:lnTo>
                          <a:pt x="35" y="757"/>
                        </a:lnTo>
                        <a:lnTo>
                          <a:pt x="36" y="770"/>
                        </a:lnTo>
                        <a:lnTo>
                          <a:pt x="37" y="781"/>
                        </a:lnTo>
                        <a:lnTo>
                          <a:pt x="41" y="792"/>
                        </a:lnTo>
                        <a:lnTo>
                          <a:pt x="44" y="801"/>
                        </a:lnTo>
                        <a:lnTo>
                          <a:pt x="49" y="811"/>
                        </a:lnTo>
                        <a:lnTo>
                          <a:pt x="56" y="819"/>
                        </a:lnTo>
                        <a:lnTo>
                          <a:pt x="67" y="829"/>
                        </a:lnTo>
                        <a:lnTo>
                          <a:pt x="80" y="837"/>
                        </a:lnTo>
                        <a:lnTo>
                          <a:pt x="98" y="847"/>
                        </a:lnTo>
                        <a:lnTo>
                          <a:pt x="120" y="858"/>
                        </a:lnTo>
                        <a:lnTo>
                          <a:pt x="146" y="869"/>
                        </a:lnTo>
                        <a:lnTo>
                          <a:pt x="179" y="882"/>
                        </a:lnTo>
                        <a:lnTo>
                          <a:pt x="217" y="897"/>
                        </a:lnTo>
                        <a:lnTo>
                          <a:pt x="259" y="912"/>
                        </a:lnTo>
                        <a:lnTo>
                          <a:pt x="302" y="927"/>
                        </a:lnTo>
                        <a:lnTo>
                          <a:pt x="345" y="942"/>
                        </a:lnTo>
                        <a:lnTo>
                          <a:pt x="390" y="956"/>
                        </a:lnTo>
                        <a:lnTo>
                          <a:pt x="434" y="971"/>
                        </a:lnTo>
                        <a:lnTo>
                          <a:pt x="479" y="985"/>
                        </a:lnTo>
                        <a:lnTo>
                          <a:pt x="523" y="997"/>
                        </a:lnTo>
                        <a:lnTo>
                          <a:pt x="567" y="1011"/>
                        </a:lnTo>
                        <a:lnTo>
                          <a:pt x="609" y="1023"/>
                        </a:lnTo>
                        <a:lnTo>
                          <a:pt x="651" y="1035"/>
                        </a:lnTo>
                        <a:lnTo>
                          <a:pt x="691" y="1047"/>
                        </a:lnTo>
                        <a:lnTo>
                          <a:pt x="728" y="1057"/>
                        </a:lnTo>
                        <a:lnTo>
                          <a:pt x="764" y="1068"/>
                        </a:lnTo>
                        <a:lnTo>
                          <a:pt x="797" y="1077"/>
                        </a:lnTo>
                        <a:lnTo>
                          <a:pt x="827" y="1085"/>
                        </a:lnTo>
                        <a:lnTo>
                          <a:pt x="854" y="1094"/>
                        </a:lnTo>
                        <a:lnTo>
                          <a:pt x="899" y="1110"/>
                        </a:lnTo>
                        <a:lnTo>
                          <a:pt x="934" y="1125"/>
                        </a:lnTo>
                        <a:lnTo>
                          <a:pt x="959" y="1138"/>
                        </a:lnTo>
                        <a:lnTo>
                          <a:pt x="977" y="1143"/>
                        </a:lnTo>
                        <a:lnTo>
                          <a:pt x="987" y="1140"/>
                        </a:lnTo>
                        <a:lnTo>
                          <a:pt x="992" y="1126"/>
                        </a:lnTo>
                        <a:lnTo>
                          <a:pt x="993" y="1097"/>
                        </a:lnTo>
                        <a:lnTo>
                          <a:pt x="990" y="1052"/>
                        </a:lnTo>
                        <a:lnTo>
                          <a:pt x="988" y="1037"/>
                        </a:lnTo>
                        <a:lnTo>
                          <a:pt x="987" y="1019"/>
                        </a:lnTo>
                        <a:lnTo>
                          <a:pt x="986" y="999"/>
                        </a:lnTo>
                        <a:lnTo>
                          <a:pt x="985" y="979"/>
                        </a:lnTo>
                        <a:lnTo>
                          <a:pt x="984" y="954"/>
                        </a:lnTo>
                        <a:lnTo>
                          <a:pt x="983" y="929"/>
                        </a:lnTo>
                        <a:lnTo>
                          <a:pt x="982" y="902"/>
                        </a:lnTo>
                        <a:lnTo>
                          <a:pt x="980" y="874"/>
                        </a:lnTo>
                        <a:lnTo>
                          <a:pt x="979" y="844"/>
                        </a:lnTo>
                        <a:lnTo>
                          <a:pt x="978" y="815"/>
                        </a:lnTo>
                        <a:lnTo>
                          <a:pt x="977" y="783"/>
                        </a:lnTo>
                        <a:lnTo>
                          <a:pt x="976" y="752"/>
                        </a:lnTo>
                        <a:lnTo>
                          <a:pt x="975" y="721"/>
                        </a:lnTo>
                        <a:lnTo>
                          <a:pt x="973" y="688"/>
                        </a:lnTo>
                        <a:lnTo>
                          <a:pt x="972" y="657"/>
                        </a:lnTo>
                        <a:lnTo>
                          <a:pt x="971" y="624"/>
                        </a:lnTo>
                        <a:lnTo>
                          <a:pt x="970" y="594"/>
                        </a:lnTo>
                        <a:lnTo>
                          <a:pt x="969" y="562"/>
                        </a:lnTo>
                        <a:lnTo>
                          <a:pt x="968" y="533"/>
                        </a:lnTo>
                        <a:lnTo>
                          <a:pt x="966" y="503"/>
                        </a:lnTo>
                        <a:lnTo>
                          <a:pt x="965" y="476"/>
                        </a:lnTo>
                        <a:lnTo>
                          <a:pt x="964" y="450"/>
                        </a:lnTo>
                        <a:lnTo>
                          <a:pt x="964" y="425"/>
                        </a:lnTo>
                        <a:lnTo>
                          <a:pt x="963" y="403"/>
                        </a:lnTo>
                        <a:lnTo>
                          <a:pt x="962" y="382"/>
                        </a:lnTo>
                        <a:lnTo>
                          <a:pt x="962" y="363"/>
                        </a:lnTo>
                        <a:lnTo>
                          <a:pt x="961" y="346"/>
                        </a:lnTo>
                        <a:lnTo>
                          <a:pt x="961" y="333"/>
                        </a:lnTo>
                        <a:lnTo>
                          <a:pt x="960" y="321"/>
                        </a:lnTo>
                        <a:lnTo>
                          <a:pt x="960" y="313"/>
                        </a:lnTo>
                        <a:lnTo>
                          <a:pt x="960" y="308"/>
                        </a:lnTo>
                        <a:lnTo>
                          <a:pt x="960" y="306"/>
                        </a:lnTo>
                        <a:close/>
                      </a:path>
                    </a:pathLst>
                  </a:custGeom>
                  <a:solidFill>
                    <a:srgbClr val="CCCC99"/>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14" name="Freeform 315">
                    <a:extLst>
                      <a:ext uri="{FF2B5EF4-FFF2-40B4-BE49-F238E27FC236}">
                        <a16:creationId xmlns:a16="http://schemas.microsoft.com/office/drawing/2014/main" id="{3A2BDA21-7E29-48D0-ADA5-FF9ABE218CF6}"/>
                      </a:ext>
                    </a:extLst>
                  </p:cNvPr>
                  <p:cNvSpPr>
                    <a:spLocks noChangeAspect="1"/>
                  </p:cNvSpPr>
                  <p:nvPr/>
                </p:nvSpPr>
                <p:spPr bwMode="auto">
                  <a:xfrm>
                    <a:off x="1062" y="2632"/>
                    <a:ext cx="226" cy="248"/>
                  </a:xfrm>
                  <a:custGeom>
                    <a:avLst/>
                    <a:gdLst>
                      <a:gd name="T0" fmla="*/ 0 w 735"/>
                      <a:gd name="T1" fmla="*/ 0 h 805"/>
                      <a:gd name="T2" fmla="*/ 0 w 735"/>
                      <a:gd name="T3" fmla="*/ 0 h 805"/>
                      <a:gd name="T4" fmla="*/ 0 w 735"/>
                      <a:gd name="T5" fmla="*/ 0 h 805"/>
                      <a:gd name="T6" fmla="*/ 0 w 735"/>
                      <a:gd name="T7" fmla="*/ 0 h 805"/>
                      <a:gd name="T8" fmla="*/ 0 w 735"/>
                      <a:gd name="T9" fmla="*/ 0 h 805"/>
                      <a:gd name="T10" fmla="*/ 0 w 735"/>
                      <a:gd name="T11" fmla="*/ 0 h 805"/>
                      <a:gd name="T12" fmla="*/ 0 w 735"/>
                      <a:gd name="T13" fmla="*/ 0 h 805"/>
                      <a:gd name="T14" fmla="*/ 0 w 735"/>
                      <a:gd name="T15" fmla="*/ 0 h 805"/>
                      <a:gd name="T16" fmla="*/ 0 w 735"/>
                      <a:gd name="T17" fmla="*/ 0 h 805"/>
                      <a:gd name="T18" fmla="*/ 0 w 735"/>
                      <a:gd name="T19" fmla="*/ 0 h 805"/>
                      <a:gd name="T20" fmla="*/ 0 w 735"/>
                      <a:gd name="T21" fmla="*/ 0 h 805"/>
                      <a:gd name="T22" fmla="*/ 0 w 735"/>
                      <a:gd name="T23" fmla="*/ 0 h 805"/>
                      <a:gd name="T24" fmla="*/ 0 w 735"/>
                      <a:gd name="T25" fmla="*/ 0 h 805"/>
                      <a:gd name="T26" fmla="*/ 0 w 735"/>
                      <a:gd name="T27" fmla="*/ 0 h 805"/>
                      <a:gd name="T28" fmla="*/ 0 w 735"/>
                      <a:gd name="T29" fmla="*/ 0 h 805"/>
                      <a:gd name="T30" fmla="*/ 0 w 735"/>
                      <a:gd name="T31" fmla="*/ 0 h 805"/>
                      <a:gd name="T32" fmla="*/ 0 w 735"/>
                      <a:gd name="T33" fmla="*/ 0 h 805"/>
                      <a:gd name="T34" fmla="*/ 0 w 735"/>
                      <a:gd name="T35" fmla="*/ 0 h 805"/>
                      <a:gd name="T36" fmla="*/ 0 w 735"/>
                      <a:gd name="T37" fmla="*/ 0 h 805"/>
                      <a:gd name="T38" fmla="*/ 0 w 735"/>
                      <a:gd name="T39" fmla="*/ 0 h 805"/>
                      <a:gd name="T40" fmla="*/ 0 w 735"/>
                      <a:gd name="T41" fmla="*/ 0 h 805"/>
                      <a:gd name="T42" fmla="*/ 0 w 735"/>
                      <a:gd name="T43" fmla="*/ 0 h 805"/>
                      <a:gd name="T44" fmla="*/ 0 w 735"/>
                      <a:gd name="T45" fmla="*/ 0 h 805"/>
                      <a:gd name="T46" fmla="*/ 0 w 735"/>
                      <a:gd name="T47" fmla="*/ 0 h 805"/>
                      <a:gd name="T48" fmla="*/ 0 w 735"/>
                      <a:gd name="T49" fmla="*/ 0 h 805"/>
                      <a:gd name="T50" fmla="*/ 0 w 735"/>
                      <a:gd name="T51" fmla="*/ 0 h 805"/>
                      <a:gd name="T52" fmla="*/ 0 w 735"/>
                      <a:gd name="T53" fmla="*/ 0 h 805"/>
                      <a:gd name="T54" fmla="*/ 0 w 735"/>
                      <a:gd name="T55" fmla="*/ 0 h 805"/>
                      <a:gd name="T56" fmla="*/ 0 w 735"/>
                      <a:gd name="T57" fmla="*/ 0 h 805"/>
                      <a:gd name="T58" fmla="*/ 0 w 735"/>
                      <a:gd name="T59" fmla="*/ 0 h 805"/>
                      <a:gd name="T60" fmla="*/ 0 w 735"/>
                      <a:gd name="T61" fmla="*/ 0 h 805"/>
                      <a:gd name="T62" fmla="*/ 0 w 735"/>
                      <a:gd name="T63" fmla="*/ 0 h 805"/>
                      <a:gd name="T64" fmla="*/ 0 w 735"/>
                      <a:gd name="T65" fmla="*/ 0 h 805"/>
                      <a:gd name="T66" fmla="*/ 0 w 735"/>
                      <a:gd name="T67" fmla="*/ 0 h 805"/>
                      <a:gd name="T68" fmla="*/ 0 w 735"/>
                      <a:gd name="T69" fmla="*/ 0 h 805"/>
                      <a:gd name="T70" fmla="*/ 0 w 735"/>
                      <a:gd name="T71" fmla="*/ 0 h 805"/>
                      <a:gd name="T72" fmla="*/ 0 w 735"/>
                      <a:gd name="T73" fmla="*/ 0 h 805"/>
                      <a:gd name="T74" fmla="*/ 0 w 735"/>
                      <a:gd name="T75" fmla="*/ 0 h 805"/>
                      <a:gd name="T76" fmla="*/ 0 w 735"/>
                      <a:gd name="T77" fmla="*/ 0 h 805"/>
                      <a:gd name="T78" fmla="*/ 0 w 735"/>
                      <a:gd name="T79" fmla="*/ 0 h 805"/>
                      <a:gd name="T80" fmla="*/ 0 w 735"/>
                      <a:gd name="T81" fmla="*/ 0 h 805"/>
                      <a:gd name="T82" fmla="*/ 0 w 735"/>
                      <a:gd name="T83" fmla="*/ 0 h 805"/>
                      <a:gd name="T84" fmla="*/ 0 w 735"/>
                      <a:gd name="T85" fmla="*/ 0 h 805"/>
                      <a:gd name="T86" fmla="*/ 0 w 735"/>
                      <a:gd name="T87" fmla="*/ 0 h 805"/>
                      <a:gd name="T88" fmla="*/ 0 w 735"/>
                      <a:gd name="T89" fmla="*/ 0 h 805"/>
                      <a:gd name="T90" fmla="*/ 0 w 735"/>
                      <a:gd name="T91" fmla="*/ 0 h 805"/>
                      <a:gd name="T92" fmla="*/ 0 w 735"/>
                      <a:gd name="T93" fmla="*/ 0 h 805"/>
                      <a:gd name="T94" fmla="*/ 0 w 735"/>
                      <a:gd name="T95" fmla="*/ 0 h 805"/>
                      <a:gd name="T96" fmla="*/ 0 w 735"/>
                      <a:gd name="T97" fmla="*/ 0 h 805"/>
                      <a:gd name="T98" fmla="*/ 0 w 735"/>
                      <a:gd name="T99" fmla="*/ 0 h 805"/>
                      <a:gd name="T100" fmla="*/ 0 w 735"/>
                      <a:gd name="T101" fmla="*/ 0 h 805"/>
                      <a:gd name="T102" fmla="*/ 0 w 735"/>
                      <a:gd name="T103" fmla="*/ 0 h 805"/>
                      <a:gd name="T104" fmla="*/ 0 w 735"/>
                      <a:gd name="T105" fmla="*/ 0 h 805"/>
                      <a:gd name="T106" fmla="*/ 0 w 735"/>
                      <a:gd name="T107" fmla="*/ 0 h 805"/>
                      <a:gd name="T108" fmla="*/ 0 w 735"/>
                      <a:gd name="T109" fmla="*/ 0 h 805"/>
                      <a:gd name="T110" fmla="*/ 0 w 735"/>
                      <a:gd name="T111" fmla="*/ 0 h 805"/>
                      <a:gd name="T112" fmla="*/ 0 w 735"/>
                      <a:gd name="T113" fmla="*/ 0 h 805"/>
                      <a:gd name="T114" fmla="*/ 0 w 735"/>
                      <a:gd name="T115" fmla="*/ 0 h 805"/>
                      <a:gd name="T116" fmla="*/ 0 w 735"/>
                      <a:gd name="T117" fmla="*/ 0 h 805"/>
                      <a:gd name="T118" fmla="*/ 0 w 735"/>
                      <a:gd name="T119" fmla="*/ 0 h 80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35"/>
                      <a:gd name="T181" fmla="*/ 0 h 805"/>
                      <a:gd name="T182" fmla="*/ 735 w 735"/>
                      <a:gd name="T183" fmla="*/ 805 h 80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35" h="805">
                        <a:moveTo>
                          <a:pt x="17" y="21"/>
                        </a:moveTo>
                        <a:lnTo>
                          <a:pt x="12" y="47"/>
                        </a:lnTo>
                        <a:lnTo>
                          <a:pt x="9" y="70"/>
                        </a:lnTo>
                        <a:lnTo>
                          <a:pt x="5" y="92"/>
                        </a:lnTo>
                        <a:lnTo>
                          <a:pt x="3" y="112"/>
                        </a:lnTo>
                        <a:lnTo>
                          <a:pt x="1" y="129"/>
                        </a:lnTo>
                        <a:lnTo>
                          <a:pt x="0" y="148"/>
                        </a:lnTo>
                        <a:lnTo>
                          <a:pt x="0" y="165"/>
                        </a:lnTo>
                        <a:lnTo>
                          <a:pt x="0" y="183"/>
                        </a:lnTo>
                        <a:lnTo>
                          <a:pt x="0" y="201"/>
                        </a:lnTo>
                        <a:lnTo>
                          <a:pt x="1" y="219"/>
                        </a:lnTo>
                        <a:lnTo>
                          <a:pt x="2" y="237"/>
                        </a:lnTo>
                        <a:lnTo>
                          <a:pt x="4" y="257"/>
                        </a:lnTo>
                        <a:lnTo>
                          <a:pt x="5" y="279"/>
                        </a:lnTo>
                        <a:lnTo>
                          <a:pt x="7" y="303"/>
                        </a:lnTo>
                        <a:lnTo>
                          <a:pt x="9" y="330"/>
                        </a:lnTo>
                        <a:lnTo>
                          <a:pt x="11" y="358"/>
                        </a:lnTo>
                        <a:lnTo>
                          <a:pt x="12" y="386"/>
                        </a:lnTo>
                        <a:lnTo>
                          <a:pt x="12" y="411"/>
                        </a:lnTo>
                        <a:lnTo>
                          <a:pt x="11" y="435"/>
                        </a:lnTo>
                        <a:lnTo>
                          <a:pt x="10" y="454"/>
                        </a:lnTo>
                        <a:lnTo>
                          <a:pt x="7" y="472"/>
                        </a:lnTo>
                        <a:lnTo>
                          <a:pt x="6" y="488"/>
                        </a:lnTo>
                        <a:lnTo>
                          <a:pt x="4" y="503"/>
                        </a:lnTo>
                        <a:lnTo>
                          <a:pt x="4" y="515"/>
                        </a:lnTo>
                        <a:lnTo>
                          <a:pt x="4" y="527"/>
                        </a:lnTo>
                        <a:lnTo>
                          <a:pt x="5" y="537"/>
                        </a:lnTo>
                        <a:lnTo>
                          <a:pt x="7" y="547"/>
                        </a:lnTo>
                        <a:lnTo>
                          <a:pt x="13" y="556"/>
                        </a:lnTo>
                        <a:lnTo>
                          <a:pt x="18" y="566"/>
                        </a:lnTo>
                        <a:lnTo>
                          <a:pt x="27" y="575"/>
                        </a:lnTo>
                        <a:lnTo>
                          <a:pt x="38" y="586"/>
                        </a:lnTo>
                        <a:lnTo>
                          <a:pt x="52" y="596"/>
                        </a:lnTo>
                        <a:lnTo>
                          <a:pt x="69" y="608"/>
                        </a:lnTo>
                        <a:lnTo>
                          <a:pt x="93" y="621"/>
                        </a:lnTo>
                        <a:lnTo>
                          <a:pt x="123" y="636"/>
                        </a:lnTo>
                        <a:lnTo>
                          <a:pt x="156" y="652"/>
                        </a:lnTo>
                        <a:lnTo>
                          <a:pt x="193" y="668"/>
                        </a:lnTo>
                        <a:lnTo>
                          <a:pt x="233" y="685"/>
                        </a:lnTo>
                        <a:lnTo>
                          <a:pt x="274" y="702"/>
                        </a:lnTo>
                        <a:lnTo>
                          <a:pt x="316" y="719"/>
                        </a:lnTo>
                        <a:lnTo>
                          <a:pt x="359" y="734"/>
                        </a:lnTo>
                        <a:lnTo>
                          <a:pt x="401" y="750"/>
                        </a:lnTo>
                        <a:lnTo>
                          <a:pt x="441" y="764"/>
                        </a:lnTo>
                        <a:lnTo>
                          <a:pt x="479" y="776"/>
                        </a:lnTo>
                        <a:lnTo>
                          <a:pt x="515" y="787"/>
                        </a:lnTo>
                        <a:lnTo>
                          <a:pt x="546" y="794"/>
                        </a:lnTo>
                        <a:lnTo>
                          <a:pt x="573" y="801"/>
                        </a:lnTo>
                        <a:lnTo>
                          <a:pt x="595" y="804"/>
                        </a:lnTo>
                        <a:lnTo>
                          <a:pt x="629" y="805"/>
                        </a:lnTo>
                        <a:lnTo>
                          <a:pt x="659" y="803"/>
                        </a:lnTo>
                        <a:lnTo>
                          <a:pt x="684" y="796"/>
                        </a:lnTo>
                        <a:lnTo>
                          <a:pt x="704" y="786"/>
                        </a:lnTo>
                        <a:lnTo>
                          <a:pt x="718" y="772"/>
                        </a:lnTo>
                        <a:lnTo>
                          <a:pt x="729" y="755"/>
                        </a:lnTo>
                        <a:lnTo>
                          <a:pt x="734" y="734"/>
                        </a:lnTo>
                        <a:lnTo>
                          <a:pt x="735" y="709"/>
                        </a:lnTo>
                        <a:lnTo>
                          <a:pt x="734" y="695"/>
                        </a:lnTo>
                        <a:lnTo>
                          <a:pt x="734" y="677"/>
                        </a:lnTo>
                        <a:lnTo>
                          <a:pt x="733" y="658"/>
                        </a:lnTo>
                        <a:lnTo>
                          <a:pt x="732" y="636"/>
                        </a:lnTo>
                        <a:lnTo>
                          <a:pt x="732" y="613"/>
                        </a:lnTo>
                        <a:lnTo>
                          <a:pt x="731" y="589"/>
                        </a:lnTo>
                        <a:lnTo>
                          <a:pt x="730" y="565"/>
                        </a:lnTo>
                        <a:lnTo>
                          <a:pt x="729" y="539"/>
                        </a:lnTo>
                        <a:lnTo>
                          <a:pt x="728" y="514"/>
                        </a:lnTo>
                        <a:lnTo>
                          <a:pt x="727" y="489"/>
                        </a:lnTo>
                        <a:lnTo>
                          <a:pt x="725" y="465"/>
                        </a:lnTo>
                        <a:lnTo>
                          <a:pt x="724" y="441"/>
                        </a:lnTo>
                        <a:lnTo>
                          <a:pt x="722" y="420"/>
                        </a:lnTo>
                        <a:lnTo>
                          <a:pt x="721" y="400"/>
                        </a:lnTo>
                        <a:lnTo>
                          <a:pt x="718" y="382"/>
                        </a:lnTo>
                        <a:lnTo>
                          <a:pt x="716" y="366"/>
                        </a:lnTo>
                        <a:lnTo>
                          <a:pt x="715" y="352"/>
                        </a:lnTo>
                        <a:lnTo>
                          <a:pt x="715" y="336"/>
                        </a:lnTo>
                        <a:lnTo>
                          <a:pt x="716" y="319"/>
                        </a:lnTo>
                        <a:lnTo>
                          <a:pt x="717" y="301"/>
                        </a:lnTo>
                        <a:lnTo>
                          <a:pt x="719" y="285"/>
                        </a:lnTo>
                        <a:lnTo>
                          <a:pt x="721" y="267"/>
                        </a:lnTo>
                        <a:lnTo>
                          <a:pt x="721" y="249"/>
                        </a:lnTo>
                        <a:lnTo>
                          <a:pt x="718" y="232"/>
                        </a:lnTo>
                        <a:lnTo>
                          <a:pt x="715" y="216"/>
                        </a:lnTo>
                        <a:lnTo>
                          <a:pt x="709" y="201"/>
                        </a:lnTo>
                        <a:lnTo>
                          <a:pt x="701" y="187"/>
                        </a:lnTo>
                        <a:lnTo>
                          <a:pt x="688" y="176"/>
                        </a:lnTo>
                        <a:lnTo>
                          <a:pt x="672" y="165"/>
                        </a:lnTo>
                        <a:lnTo>
                          <a:pt x="651" y="158"/>
                        </a:lnTo>
                        <a:lnTo>
                          <a:pt x="626" y="152"/>
                        </a:lnTo>
                        <a:lnTo>
                          <a:pt x="595" y="150"/>
                        </a:lnTo>
                        <a:lnTo>
                          <a:pt x="562" y="149"/>
                        </a:lnTo>
                        <a:lnTo>
                          <a:pt x="531" y="147"/>
                        </a:lnTo>
                        <a:lnTo>
                          <a:pt x="502" y="144"/>
                        </a:lnTo>
                        <a:lnTo>
                          <a:pt x="475" y="141"/>
                        </a:lnTo>
                        <a:lnTo>
                          <a:pt x="449" y="137"/>
                        </a:lnTo>
                        <a:lnTo>
                          <a:pt x="425" y="131"/>
                        </a:lnTo>
                        <a:lnTo>
                          <a:pt x="401" y="126"/>
                        </a:lnTo>
                        <a:lnTo>
                          <a:pt x="379" y="121"/>
                        </a:lnTo>
                        <a:lnTo>
                          <a:pt x="357" y="115"/>
                        </a:lnTo>
                        <a:lnTo>
                          <a:pt x="335" y="107"/>
                        </a:lnTo>
                        <a:lnTo>
                          <a:pt x="314" y="100"/>
                        </a:lnTo>
                        <a:lnTo>
                          <a:pt x="294" y="93"/>
                        </a:lnTo>
                        <a:lnTo>
                          <a:pt x="273" y="85"/>
                        </a:lnTo>
                        <a:lnTo>
                          <a:pt x="252" y="77"/>
                        </a:lnTo>
                        <a:lnTo>
                          <a:pt x="231" y="69"/>
                        </a:lnTo>
                        <a:lnTo>
                          <a:pt x="209" y="60"/>
                        </a:lnTo>
                        <a:lnTo>
                          <a:pt x="188" y="52"/>
                        </a:lnTo>
                        <a:lnTo>
                          <a:pt x="168" y="43"/>
                        </a:lnTo>
                        <a:lnTo>
                          <a:pt x="150" y="36"/>
                        </a:lnTo>
                        <a:lnTo>
                          <a:pt x="133" y="29"/>
                        </a:lnTo>
                        <a:lnTo>
                          <a:pt x="119" y="21"/>
                        </a:lnTo>
                        <a:lnTo>
                          <a:pt x="104" y="16"/>
                        </a:lnTo>
                        <a:lnTo>
                          <a:pt x="91" y="11"/>
                        </a:lnTo>
                        <a:lnTo>
                          <a:pt x="80" y="6"/>
                        </a:lnTo>
                        <a:lnTo>
                          <a:pt x="69" y="2"/>
                        </a:lnTo>
                        <a:lnTo>
                          <a:pt x="60" y="1"/>
                        </a:lnTo>
                        <a:lnTo>
                          <a:pt x="50" y="0"/>
                        </a:lnTo>
                        <a:lnTo>
                          <a:pt x="43" y="1"/>
                        </a:lnTo>
                        <a:lnTo>
                          <a:pt x="36" y="4"/>
                        </a:lnTo>
                        <a:lnTo>
                          <a:pt x="28" y="8"/>
                        </a:lnTo>
                        <a:lnTo>
                          <a:pt x="22" y="14"/>
                        </a:lnTo>
                        <a:lnTo>
                          <a:pt x="17" y="21"/>
                        </a:lnTo>
                        <a:close/>
                      </a:path>
                    </a:pathLst>
                  </a:custGeom>
                  <a:solidFill>
                    <a:srgbClr val="CCFF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15" name="Freeform 316">
                    <a:extLst>
                      <a:ext uri="{FF2B5EF4-FFF2-40B4-BE49-F238E27FC236}">
                        <a16:creationId xmlns:a16="http://schemas.microsoft.com/office/drawing/2014/main" id="{081E9246-9467-4C5A-8D6F-6DA9C5E29E54}"/>
                      </a:ext>
                    </a:extLst>
                  </p:cNvPr>
                  <p:cNvSpPr>
                    <a:spLocks noChangeAspect="1"/>
                  </p:cNvSpPr>
                  <p:nvPr/>
                </p:nvSpPr>
                <p:spPr bwMode="auto">
                  <a:xfrm>
                    <a:off x="1062" y="2632"/>
                    <a:ext cx="226" cy="248"/>
                  </a:xfrm>
                  <a:custGeom>
                    <a:avLst/>
                    <a:gdLst>
                      <a:gd name="T0" fmla="*/ 0 w 735"/>
                      <a:gd name="T1" fmla="*/ 0 h 805"/>
                      <a:gd name="T2" fmla="*/ 0 w 735"/>
                      <a:gd name="T3" fmla="*/ 0 h 805"/>
                      <a:gd name="T4" fmla="*/ 0 w 735"/>
                      <a:gd name="T5" fmla="*/ 0 h 805"/>
                      <a:gd name="T6" fmla="*/ 0 w 735"/>
                      <a:gd name="T7" fmla="*/ 0 h 805"/>
                      <a:gd name="T8" fmla="*/ 0 w 735"/>
                      <a:gd name="T9" fmla="*/ 0 h 805"/>
                      <a:gd name="T10" fmla="*/ 0 w 735"/>
                      <a:gd name="T11" fmla="*/ 0 h 805"/>
                      <a:gd name="T12" fmla="*/ 0 w 735"/>
                      <a:gd name="T13" fmla="*/ 0 h 805"/>
                      <a:gd name="T14" fmla="*/ 0 w 735"/>
                      <a:gd name="T15" fmla="*/ 0 h 805"/>
                      <a:gd name="T16" fmla="*/ 0 w 735"/>
                      <a:gd name="T17" fmla="*/ 0 h 805"/>
                      <a:gd name="T18" fmla="*/ 0 w 735"/>
                      <a:gd name="T19" fmla="*/ 0 h 805"/>
                      <a:gd name="T20" fmla="*/ 0 w 735"/>
                      <a:gd name="T21" fmla="*/ 0 h 805"/>
                      <a:gd name="T22" fmla="*/ 0 w 735"/>
                      <a:gd name="T23" fmla="*/ 0 h 805"/>
                      <a:gd name="T24" fmla="*/ 0 w 735"/>
                      <a:gd name="T25" fmla="*/ 0 h 805"/>
                      <a:gd name="T26" fmla="*/ 0 w 735"/>
                      <a:gd name="T27" fmla="*/ 0 h 805"/>
                      <a:gd name="T28" fmla="*/ 0 w 735"/>
                      <a:gd name="T29" fmla="*/ 0 h 805"/>
                      <a:gd name="T30" fmla="*/ 0 w 735"/>
                      <a:gd name="T31" fmla="*/ 0 h 805"/>
                      <a:gd name="T32" fmla="*/ 0 w 735"/>
                      <a:gd name="T33" fmla="*/ 0 h 805"/>
                      <a:gd name="T34" fmla="*/ 0 w 735"/>
                      <a:gd name="T35" fmla="*/ 0 h 805"/>
                      <a:gd name="T36" fmla="*/ 0 w 735"/>
                      <a:gd name="T37" fmla="*/ 0 h 805"/>
                      <a:gd name="T38" fmla="*/ 0 w 735"/>
                      <a:gd name="T39" fmla="*/ 0 h 805"/>
                      <a:gd name="T40" fmla="*/ 0 w 735"/>
                      <a:gd name="T41" fmla="*/ 0 h 805"/>
                      <a:gd name="T42" fmla="*/ 0 w 735"/>
                      <a:gd name="T43" fmla="*/ 0 h 805"/>
                      <a:gd name="T44" fmla="*/ 0 w 735"/>
                      <a:gd name="T45" fmla="*/ 0 h 805"/>
                      <a:gd name="T46" fmla="*/ 0 w 735"/>
                      <a:gd name="T47" fmla="*/ 0 h 805"/>
                      <a:gd name="T48" fmla="*/ 0 w 735"/>
                      <a:gd name="T49" fmla="*/ 0 h 805"/>
                      <a:gd name="T50" fmla="*/ 0 w 735"/>
                      <a:gd name="T51" fmla="*/ 0 h 805"/>
                      <a:gd name="T52" fmla="*/ 0 w 735"/>
                      <a:gd name="T53" fmla="*/ 0 h 805"/>
                      <a:gd name="T54" fmla="*/ 0 w 735"/>
                      <a:gd name="T55" fmla="*/ 0 h 805"/>
                      <a:gd name="T56" fmla="*/ 0 w 735"/>
                      <a:gd name="T57" fmla="*/ 0 h 805"/>
                      <a:gd name="T58" fmla="*/ 0 w 735"/>
                      <a:gd name="T59" fmla="*/ 0 h 805"/>
                      <a:gd name="T60" fmla="*/ 0 w 735"/>
                      <a:gd name="T61" fmla="*/ 0 h 805"/>
                      <a:gd name="T62" fmla="*/ 0 w 735"/>
                      <a:gd name="T63" fmla="*/ 0 h 805"/>
                      <a:gd name="T64" fmla="*/ 0 w 735"/>
                      <a:gd name="T65" fmla="*/ 0 h 805"/>
                      <a:gd name="T66" fmla="*/ 0 w 735"/>
                      <a:gd name="T67" fmla="*/ 0 h 805"/>
                      <a:gd name="T68" fmla="*/ 0 w 735"/>
                      <a:gd name="T69" fmla="*/ 0 h 805"/>
                      <a:gd name="T70" fmla="*/ 0 w 735"/>
                      <a:gd name="T71" fmla="*/ 0 h 805"/>
                      <a:gd name="T72" fmla="*/ 0 w 735"/>
                      <a:gd name="T73" fmla="*/ 0 h 805"/>
                      <a:gd name="T74" fmla="*/ 0 w 735"/>
                      <a:gd name="T75" fmla="*/ 0 h 805"/>
                      <a:gd name="T76" fmla="*/ 0 w 735"/>
                      <a:gd name="T77" fmla="*/ 0 h 805"/>
                      <a:gd name="T78" fmla="*/ 0 w 735"/>
                      <a:gd name="T79" fmla="*/ 0 h 805"/>
                      <a:gd name="T80" fmla="*/ 0 w 735"/>
                      <a:gd name="T81" fmla="*/ 0 h 805"/>
                      <a:gd name="T82" fmla="*/ 0 w 735"/>
                      <a:gd name="T83" fmla="*/ 0 h 805"/>
                      <a:gd name="T84" fmla="*/ 0 w 735"/>
                      <a:gd name="T85" fmla="*/ 0 h 80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35"/>
                      <a:gd name="T130" fmla="*/ 0 h 805"/>
                      <a:gd name="T131" fmla="*/ 735 w 735"/>
                      <a:gd name="T132" fmla="*/ 805 h 80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35" h="805">
                        <a:moveTo>
                          <a:pt x="17" y="21"/>
                        </a:moveTo>
                        <a:lnTo>
                          <a:pt x="17" y="21"/>
                        </a:lnTo>
                        <a:lnTo>
                          <a:pt x="12" y="47"/>
                        </a:lnTo>
                        <a:lnTo>
                          <a:pt x="9" y="70"/>
                        </a:lnTo>
                        <a:lnTo>
                          <a:pt x="5" y="92"/>
                        </a:lnTo>
                        <a:lnTo>
                          <a:pt x="3" y="112"/>
                        </a:lnTo>
                        <a:lnTo>
                          <a:pt x="1" y="129"/>
                        </a:lnTo>
                        <a:lnTo>
                          <a:pt x="0" y="148"/>
                        </a:lnTo>
                        <a:lnTo>
                          <a:pt x="0" y="165"/>
                        </a:lnTo>
                        <a:lnTo>
                          <a:pt x="0" y="183"/>
                        </a:lnTo>
                        <a:lnTo>
                          <a:pt x="0" y="201"/>
                        </a:lnTo>
                        <a:lnTo>
                          <a:pt x="1" y="219"/>
                        </a:lnTo>
                        <a:lnTo>
                          <a:pt x="2" y="237"/>
                        </a:lnTo>
                        <a:lnTo>
                          <a:pt x="4" y="257"/>
                        </a:lnTo>
                        <a:lnTo>
                          <a:pt x="5" y="279"/>
                        </a:lnTo>
                        <a:lnTo>
                          <a:pt x="7" y="303"/>
                        </a:lnTo>
                        <a:lnTo>
                          <a:pt x="9" y="330"/>
                        </a:lnTo>
                        <a:lnTo>
                          <a:pt x="11" y="358"/>
                        </a:lnTo>
                        <a:lnTo>
                          <a:pt x="12" y="386"/>
                        </a:lnTo>
                        <a:lnTo>
                          <a:pt x="12" y="411"/>
                        </a:lnTo>
                        <a:lnTo>
                          <a:pt x="11" y="435"/>
                        </a:lnTo>
                        <a:lnTo>
                          <a:pt x="10" y="454"/>
                        </a:lnTo>
                        <a:lnTo>
                          <a:pt x="7" y="472"/>
                        </a:lnTo>
                        <a:lnTo>
                          <a:pt x="6" y="488"/>
                        </a:lnTo>
                        <a:lnTo>
                          <a:pt x="4" y="503"/>
                        </a:lnTo>
                        <a:lnTo>
                          <a:pt x="4" y="515"/>
                        </a:lnTo>
                        <a:lnTo>
                          <a:pt x="4" y="527"/>
                        </a:lnTo>
                        <a:lnTo>
                          <a:pt x="5" y="537"/>
                        </a:lnTo>
                        <a:lnTo>
                          <a:pt x="7" y="547"/>
                        </a:lnTo>
                        <a:lnTo>
                          <a:pt x="13" y="556"/>
                        </a:lnTo>
                        <a:lnTo>
                          <a:pt x="18" y="566"/>
                        </a:lnTo>
                        <a:lnTo>
                          <a:pt x="27" y="575"/>
                        </a:lnTo>
                        <a:lnTo>
                          <a:pt x="38" y="586"/>
                        </a:lnTo>
                        <a:lnTo>
                          <a:pt x="52" y="596"/>
                        </a:lnTo>
                        <a:lnTo>
                          <a:pt x="69" y="608"/>
                        </a:lnTo>
                        <a:lnTo>
                          <a:pt x="93" y="621"/>
                        </a:lnTo>
                        <a:lnTo>
                          <a:pt x="123" y="636"/>
                        </a:lnTo>
                        <a:lnTo>
                          <a:pt x="156" y="652"/>
                        </a:lnTo>
                        <a:lnTo>
                          <a:pt x="193" y="668"/>
                        </a:lnTo>
                        <a:lnTo>
                          <a:pt x="233" y="685"/>
                        </a:lnTo>
                        <a:lnTo>
                          <a:pt x="274" y="702"/>
                        </a:lnTo>
                        <a:lnTo>
                          <a:pt x="316" y="719"/>
                        </a:lnTo>
                        <a:lnTo>
                          <a:pt x="359" y="734"/>
                        </a:lnTo>
                        <a:lnTo>
                          <a:pt x="401" y="750"/>
                        </a:lnTo>
                        <a:lnTo>
                          <a:pt x="441" y="764"/>
                        </a:lnTo>
                        <a:lnTo>
                          <a:pt x="479" y="776"/>
                        </a:lnTo>
                        <a:lnTo>
                          <a:pt x="515" y="787"/>
                        </a:lnTo>
                        <a:lnTo>
                          <a:pt x="546" y="794"/>
                        </a:lnTo>
                        <a:lnTo>
                          <a:pt x="573" y="801"/>
                        </a:lnTo>
                        <a:lnTo>
                          <a:pt x="595" y="804"/>
                        </a:lnTo>
                        <a:lnTo>
                          <a:pt x="629" y="805"/>
                        </a:lnTo>
                        <a:lnTo>
                          <a:pt x="659" y="803"/>
                        </a:lnTo>
                        <a:lnTo>
                          <a:pt x="684" y="796"/>
                        </a:lnTo>
                        <a:lnTo>
                          <a:pt x="704" y="786"/>
                        </a:lnTo>
                        <a:lnTo>
                          <a:pt x="718" y="772"/>
                        </a:lnTo>
                        <a:lnTo>
                          <a:pt x="729" y="755"/>
                        </a:lnTo>
                        <a:lnTo>
                          <a:pt x="734" y="734"/>
                        </a:lnTo>
                        <a:lnTo>
                          <a:pt x="735" y="709"/>
                        </a:lnTo>
                        <a:lnTo>
                          <a:pt x="734" y="695"/>
                        </a:lnTo>
                        <a:lnTo>
                          <a:pt x="734" y="677"/>
                        </a:lnTo>
                        <a:lnTo>
                          <a:pt x="733" y="658"/>
                        </a:lnTo>
                        <a:lnTo>
                          <a:pt x="732" y="636"/>
                        </a:lnTo>
                        <a:lnTo>
                          <a:pt x="732" y="613"/>
                        </a:lnTo>
                        <a:lnTo>
                          <a:pt x="731" y="589"/>
                        </a:lnTo>
                        <a:lnTo>
                          <a:pt x="730" y="565"/>
                        </a:lnTo>
                        <a:lnTo>
                          <a:pt x="729" y="539"/>
                        </a:lnTo>
                        <a:lnTo>
                          <a:pt x="728" y="514"/>
                        </a:lnTo>
                        <a:lnTo>
                          <a:pt x="727" y="489"/>
                        </a:lnTo>
                        <a:lnTo>
                          <a:pt x="725" y="465"/>
                        </a:lnTo>
                        <a:lnTo>
                          <a:pt x="724" y="441"/>
                        </a:lnTo>
                        <a:lnTo>
                          <a:pt x="722" y="420"/>
                        </a:lnTo>
                        <a:lnTo>
                          <a:pt x="721" y="400"/>
                        </a:lnTo>
                        <a:lnTo>
                          <a:pt x="718" y="382"/>
                        </a:lnTo>
                        <a:lnTo>
                          <a:pt x="716" y="366"/>
                        </a:lnTo>
                        <a:lnTo>
                          <a:pt x="715" y="352"/>
                        </a:lnTo>
                        <a:lnTo>
                          <a:pt x="715" y="336"/>
                        </a:lnTo>
                        <a:lnTo>
                          <a:pt x="716" y="319"/>
                        </a:lnTo>
                        <a:lnTo>
                          <a:pt x="717" y="301"/>
                        </a:lnTo>
                        <a:lnTo>
                          <a:pt x="719" y="285"/>
                        </a:lnTo>
                        <a:lnTo>
                          <a:pt x="721" y="267"/>
                        </a:lnTo>
                        <a:lnTo>
                          <a:pt x="721" y="249"/>
                        </a:lnTo>
                        <a:lnTo>
                          <a:pt x="718" y="232"/>
                        </a:lnTo>
                        <a:lnTo>
                          <a:pt x="715" y="216"/>
                        </a:lnTo>
                        <a:lnTo>
                          <a:pt x="709" y="201"/>
                        </a:lnTo>
                        <a:lnTo>
                          <a:pt x="701" y="187"/>
                        </a:lnTo>
                        <a:lnTo>
                          <a:pt x="688" y="176"/>
                        </a:lnTo>
                        <a:lnTo>
                          <a:pt x="672" y="165"/>
                        </a:lnTo>
                        <a:lnTo>
                          <a:pt x="651" y="158"/>
                        </a:lnTo>
                        <a:lnTo>
                          <a:pt x="626" y="152"/>
                        </a:lnTo>
                        <a:lnTo>
                          <a:pt x="595" y="150"/>
                        </a:lnTo>
                        <a:lnTo>
                          <a:pt x="562" y="149"/>
                        </a:lnTo>
                        <a:lnTo>
                          <a:pt x="531" y="147"/>
                        </a:lnTo>
                        <a:lnTo>
                          <a:pt x="502" y="144"/>
                        </a:lnTo>
                        <a:lnTo>
                          <a:pt x="475" y="141"/>
                        </a:lnTo>
                        <a:lnTo>
                          <a:pt x="449" y="137"/>
                        </a:lnTo>
                        <a:lnTo>
                          <a:pt x="425" y="131"/>
                        </a:lnTo>
                        <a:lnTo>
                          <a:pt x="401" y="126"/>
                        </a:lnTo>
                        <a:lnTo>
                          <a:pt x="379" y="121"/>
                        </a:lnTo>
                        <a:lnTo>
                          <a:pt x="357" y="115"/>
                        </a:lnTo>
                        <a:lnTo>
                          <a:pt x="335" y="107"/>
                        </a:lnTo>
                        <a:lnTo>
                          <a:pt x="314" y="100"/>
                        </a:lnTo>
                        <a:lnTo>
                          <a:pt x="294" y="93"/>
                        </a:lnTo>
                        <a:lnTo>
                          <a:pt x="273" y="85"/>
                        </a:lnTo>
                        <a:lnTo>
                          <a:pt x="252" y="77"/>
                        </a:lnTo>
                        <a:lnTo>
                          <a:pt x="231" y="69"/>
                        </a:lnTo>
                        <a:lnTo>
                          <a:pt x="209" y="60"/>
                        </a:lnTo>
                        <a:lnTo>
                          <a:pt x="188" y="52"/>
                        </a:lnTo>
                        <a:lnTo>
                          <a:pt x="168" y="43"/>
                        </a:lnTo>
                        <a:lnTo>
                          <a:pt x="150" y="36"/>
                        </a:lnTo>
                        <a:lnTo>
                          <a:pt x="133" y="29"/>
                        </a:lnTo>
                        <a:lnTo>
                          <a:pt x="119" y="21"/>
                        </a:lnTo>
                        <a:lnTo>
                          <a:pt x="104" y="16"/>
                        </a:lnTo>
                        <a:lnTo>
                          <a:pt x="91" y="11"/>
                        </a:lnTo>
                        <a:lnTo>
                          <a:pt x="80" y="6"/>
                        </a:lnTo>
                        <a:lnTo>
                          <a:pt x="69" y="2"/>
                        </a:lnTo>
                        <a:lnTo>
                          <a:pt x="60" y="1"/>
                        </a:lnTo>
                        <a:lnTo>
                          <a:pt x="50" y="0"/>
                        </a:lnTo>
                        <a:lnTo>
                          <a:pt x="43" y="1"/>
                        </a:lnTo>
                        <a:lnTo>
                          <a:pt x="36" y="4"/>
                        </a:lnTo>
                        <a:lnTo>
                          <a:pt x="28" y="8"/>
                        </a:lnTo>
                        <a:lnTo>
                          <a:pt x="22" y="14"/>
                        </a:lnTo>
                        <a:lnTo>
                          <a:pt x="17" y="21"/>
                        </a:lnTo>
                      </a:path>
                    </a:pathLst>
                  </a:custGeom>
                  <a:noFill/>
                  <a:ln w="0" cap="sq">
                    <a:solidFill>
                      <a:srgbClr val="00FF66"/>
                    </a:solidFill>
                    <a:prstDash val="solid"/>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16" name="Freeform 317">
                    <a:extLst>
                      <a:ext uri="{FF2B5EF4-FFF2-40B4-BE49-F238E27FC236}">
                        <a16:creationId xmlns:a16="http://schemas.microsoft.com/office/drawing/2014/main" id="{B80E0AF4-889F-4AE6-AA31-FC700D544DAA}"/>
                      </a:ext>
                    </a:extLst>
                  </p:cNvPr>
                  <p:cNvSpPr>
                    <a:spLocks noChangeAspect="1"/>
                  </p:cNvSpPr>
                  <p:nvPr/>
                </p:nvSpPr>
                <p:spPr bwMode="auto">
                  <a:xfrm>
                    <a:off x="748" y="2788"/>
                    <a:ext cx="66" cy="169"/>
                  </a:xfrm>
                  <a:custGeom>
                    <a:avLst/>
                    <a:gdLst>
                      <a:gd name="T0" fmla="*/ 0 w 213"/>
                      <a:gd name="T1" fmla="*/ 0 h 550"/>
                      <a:gd name="T2" fmla="*/ 0 w 213"/>
                      <a:gd name="T3" fmla="*/ 0 h 550"/>
                      <a:gd name="T4" fmla="*/ 0 w 213"/>
                      <a:gd name="T5" fmla="*/ 0 h 550"/>
                      <a:gd name="T6" fmla="*/ 0 w 213"/>
                      <a:gd name="T7" fmla="*/ 0 h 550"/>
                      <a:gd name="T8" fmla="*/ 0 w 213"/>
                      <a:gd name="T9" fmla="*/ 0 h 550"/>
                      <a:gd name="T10" fmla="*/ 0 w 213"/>
                      <a:gd name="T11" fmla="*/ 0 h 550"/>
                      <a:gd name="T12" fmla="*/ 0 w 213"/>
                      <a:gd name="T13" fmla="*/ 0 h 550"/>
                      <a:gd name="T14" fmla="*/ 0 w 213"/>
                      <a:gd name="T15" fmla="*/ 0 h 550"/>
                      <a:gd name="T16" fmla="*/ 0 w 213"/>
                      <a:gd name="T17" fmla="*/ 0 h 550"/>
                      <a:gd name="T18" fmla="*/ 0 w 213"/>
                      <a:gd name="T19" fmla="*/ 0 h 550"/>
                      <a:gd name="T20" fmla="*/ 0 w 213"/>
                      <a:gd name="T21" fmla="*/ 0 h 550"/>
                      <a:gd name="T22" fmla="*/ 0 w 213"/>
                      <a:gd name="T23" fmla="*/ 0 h 550"/>
                      <a:gd name="T24" fmla="*/ 0 w 213"/>
                      <a:gd name="T25" fmla="*/ 0 h 550"/>
                      <a:gd name="T26" fmla="*/ 0 w 213"/>
                      <a:gd name="T27" fmla="*/ 0 h 550"/>
                      <a:gd name="T28" fmla="*/ 0 w 213"/>
                      <a:gd name="T29" fmla="*/ 0 h 550"/>
                      <a:gd name="T30" fmla="*/ 0 w 213"/>
                      <a:gd name="T31" fmla="*/ 0 h 550"/>
                      <a:gd name="T32" fmla="*/ 0 w 213"/>
                      <a:gd name="T33" fmla="*/ 0 h 550"/>
                      <a:gd name="T34" fmla="*/ 0 w 213"/>
                      <a:gd name="T35" fmla="*/ 0 h 550"/>
                      <a:gd name="T36" fmla="*/ 0 w 213"/>
                      <a:gd name="T37" fmla="*/ 0 h 550"/>
                      <a:gd name="T38" fmla="*/ 0 w 213"/>
                      <a:gd name="T39" fmla="*/ 0 h 550"/>
                      <a:gd name="T40" fmla="*/ 0 w 213"/>
                      <a:gd name="T41" fmla="*/ 0 h 550"/>
                      <a:gd name="T42" fmla="*/ 0 w 213"/>
                      <a:gd name="T43" fmla="*/ 0 h 550"/>
                      <a:gd name="T44" fmla="*/ 0 w 213"/>
                      <a:gd name="T45" fmla="*/ 0 h 550"/>
                      <a:gd name="T46" fmla="*/ 0 w 213"/>
                      <a:gd name="T47" fmla="*/ 0 h 550"/>
                      <a:gd name="T48" fmla="*/ 0 w 213"/>
                      <a:gd name="T49" fmla="*/ 0 h 550"/>
                      <a:gd name="T50" fmla="*/ 0 w 213"/>
                      <a:gd name="T51" fmla="*/ 0 h 550"/>
                      <a:gd name="T52" fmla="*/ 0 w 213"/>
                      <a:gd name="T53" fmla="*/ 0 h 550"/>
                      <a:gd name="T54" fmla="*/ 0 w 213"/>
                      <a:gd name="T55" fmla="*/ 0 h 550"/>
                      <a:gd name="T56" fmla="*/ 0 w 213"/>
                      <a:gd name="T57" fmla="*/ 0 h 550"/>
                      <a:gd name="T58" fmla="*/ 0 w 213"/>
                      <a:gd name="T59" fmla="*/ 0 h 550"/>
                      <a:gd name="T60" fmla="*/ 0 w 213"/>
                      <a:gd name="T61" fmla="*/ 0 h 550"/>
                      <a:gd name="T62" fmla="*/ 0 w 213"/>
                      <a:gd name="T63" fmla="*/ 0 h 550"/>
                      <a:gd name="T64" fmla="*/ 0 w 213"/>
                      <a:gd name="T65" fmla="*/ 0 h 550"/>
                      <a:gd name="T66" fmla="*/ 0 w 213"/>
                      <a:gd name="T67" fmla="*/ 0 h 550"/>
                      <a:gd name="T68" fmla="*/ 0 w 213"/>
                      <a:gd name="T69" fmla="*/ 0 h 550"/>
                      <a:gd name="T70" fmla="*/ 0 w 213"/>
                      <a:gd name="T71" fmla="*/ 0 h 550"/>
                      <a:gd name="T72" fmla="*/ 0 w 213"/>
                      <a:gd name="T73" fmla="*/ 0 h 550"/>
                      <a:gd name="T74" fmla="*/ 0 w 213"/>
                      <a:gd name="T75" fmla="*/ 0 h 550"/>
                      <a:gd name="T76" fmla="*/ 0 w 213"/>
                      <a:gd name="T77" fmla="*/ 0 h 550"/>
                      <a:gd name="T78" fmla="*/ 0 w 213"/>
                      <a:gd name="T79" fmla="*/ 0 h 550"/>
                      <a:gd name="T80" fmla="*/ 0 w 213"/>
                      <a:gd name="T81" fmla="*/ 0 h 550"/>
                      <a:gd name="T82" fmla="*/ 0 w 213"/>
                      <a:gd name="T83" fmla="*/ 0 h 550"/>
                      <a:gd name="T84" fmla="*/ 0 w 213"/>
                      <a:gd name="T85" fmla="*/ 0 h 550"/>
                      <a:gd name="T86" fmla="*/ 0 w 213"/>
                      <a:gd name="T87" fmla="*/ 0 h 550"/>
                      <a:gd name="T88" fmla="*/ 0 w 213"/>
                      <a:gd name="T89" fmla="*/ 0 h 550"/>
                      <a:gd name="T90" fmla="*/ 0 w 213"/>
                      <a:gd name="T91" fmla="*/ 0 h 550"/>
                      <a:gd name="T92" fmla="*/ 0 w 213"/>
                      <a:gd name="T93" fmla="*/ 0 h 550"/>
                      <a:gd name="T94" fmla="*/ 0 w 213"/>
                      <a:gd name="T95" fmla="*/ 0 h 55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13"/>
                      <a:gd name="T145" fmla="*/ 0 h 550"/>
                      <a:gd name="T146" fmla="*/ 213 w 213"/>
                      <a:gd name="T147" fmla="*/ 550 h 55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13" h="550">
                        <a:moveTo>
                          <a:pt x="155" y="0"/>
                        </a:moveTo>
                        <a:lnTo>
                          <a:pt x="137" y="7"/>
                        </a:lnTo>
                        <a:lnTo>
                          <a:pt x="119" y="12"/>
                        </a:lnTo>
                        <a:lnTo>
                          <a:pt x="103" y="16"/>
                        </a:lnTo>
                        <a:lnTo>
                          <a:pt x="87" y="17"/>
                        </a:lnTo>
                        <a:lnTo>
                          <a:pt x="72" y="17"/>
                        </a:lnTo>
                        <a:lnTo>
                          <a:pt x="59" y="15"/>
                        </a:lnTo>
                        <a:lnTo>
                          <a:pt x="47" y="13"/>
                        </a:lnTo>
                        <a:lnTo>
                          <a:pt x="36" y="11"/>
                        </a:lnTo>
                        <a:lnTo>
                          <a:pt x="26" y="10"/>
                        </a:lnTo>
                        <a:lnTo>
                          <a:pt x="18" y="10"/>
                        </a:lnTo>
                        <a:lnTo>
                          <a:pt x="11" y="11"/>
                        </a:lnTo>
                        <a:lnTo>
                          <a:pt x="6" y="13"/>
                        </a:lnTo>
                        <a:lnTo>
                          <a:pt x="2" y="19"/>
                        </a:lnTo>
                        <a:lnTo>
                          <a:pt x="0" y="27"/>
                        </a:lnTo>
                        <a:lnTo>
                          <a:pt x="0" y="38"/>
                        </a:lnTo>
                        <a:lnTo>
                          <a:pt x="2" y="52"/>
                        </a:lnTo>
                        <a:lnTo>
                          <a:pt x="8" y="81"/>
                        </a:lnTo>
                        <a:lnTo>
                          <a:pt x="15" y="99"/>
                        </a:lnTo>
                        <a:lnTo>
                          <a:pt x="22" y="112"/>
                        </a:lnTo>
                        <a:lnTo>
                          <a:pt x="31" y="120"/>
                        </a:lnTo>
                        <a:lnTo>
                          <a:pt x="41" y="128"/>
                        </a:lnTo>
                        <a:lnTo>
                          <a:pt x="50" y="135"/>
                        </a:lnTo>
                        <a:lnTo>
                          <a:pt x="62" y="146"/>
                        </a:lnTo>
                        <a:lnTo>
                          <a:pt x="73" y="162"/>
                        </a:lnTo>
                        <a:lnTo>
                          <a:pt x="86" y="180"/>
                        </a:lnTo>
                        <a:lnTo>
                          <a:pt x="97" y="193"/>
                        </a:lnTo>
                        <a:lnTo>
                          <a:pt x="109" y="203"/>
                        </a:lnTo>
                        <a:lnTo>
                          <a:pt x="118" y="213"/>
                        </a:lnTo>
                        <a:lnTo>
                          <a:pt x="126" y="223"/>
                        </a:lnTo>
                        <a:lnTo>
                          <a:pt x="130" y="235"/>
                        </a:lnTo>
                        <a:lnTo>
                          <a:pt x="129" y="250"/>
                        </a:lnTo>
                        <a:lnTo>
                          <a:pt x="123" y="271"/>
                        </a:lnTo>
                        <a:lnTo>
                          <a:pt x="112" y="291"/>
                        </a:lnTo>
                        <a:lnTo>
                          <a:pt x="99" y="303"/>
                        </a:lnTo>
                        <a:lnTo>
                          <a:pt x="87" y="311"/>
                        </a:lnTo>
                        <a:lnTo>
                          <a:pt x="74" y="318"/>
                        </a:lnTo>
                        <a:lnTo>
                          <a:pt x="64" y="325"/>
                        </a:lnTo>
                        <a:lnTo>
                          <a:pt x="56" y="338"/>
                        </a:lnTo>
                        <a:lnTo>
                          <a:pt x="53" y="357"/>
                        </a:lnTo>
                        <a:lnTo>
                          <a:pt x="55" y="389"/>
                        </a:lnTo>
                        <a:lnTo>
                          <a:pt x="58" y="407"/>
                        </a:lnTo>
                        <a:lnTo>
                          <a:pt x="60" y="425"/>
                        </a:lnTo>
                        <a:lnTo>
                          <a:pt x="61" y="442"/>
                        </a:lnTo>
                        <a:lnTo>
                          <a:pt x="61" y="458"/>
                        </a:lnTo>
                        <a:lnTo>
                          <a:pt x="62" y="474"/>
                        </a:lnTo>
                        <a:lnTo>
                          <a:pt x="63" y="488"/>
                        </a:lnTo>
                        <a:lnTo>
                          <a:pt x="63" y="501"/>
                        </a:lnTo>
                        <a:lnTo>
                          <a:pt x="64" y="513"/>
                        </a:lnTo>
                        <a:lnTo>
                          <a:pt x="65" y="523"/>
                        </a:lnTo>
                        <a:lnTo>
                          <a:pt x="67" y="533"/>
                        </a:lnTo>
                        <a:lnTo>
                          <a:pt x="69" y="540"/>
                        </a:lnTo>
                        <a:lnTo>
                          <a:pt x="73" y="545"/>
                        </a:lnTo>
                        <a:lnTo>
                          <a:pt x="77" y="549"/>
                        </a:lnTo>
                        <a:lnTo>
                          <a:pt x="83" y="550"/>
                        </a:lnTo>
                        <a:lnTo>
                          <a:pt x="89" y="550"/>
                        </a:lnTo>
                        <a:lnTo>
                          <a:pt x="97" y="547"/>
                        </a:lnTo>
                        <a:lnTo>
                          <a:pt x="115" y="540"/>
                        </a:lnTo>
                        <a:lnTo>
                          <a:pt x="133" y="533"/>
                        </a:lnTo>
                        <a:lnTo>
                          <a:pt x="149" y="525"/>
                        </a:lnTo>
                        <a:lnTo>
                          <a:pt x="162" y="517"/>
                        </a:lnTo>
                        <a:lnTo>
                          <a:pt x="174" y="507"/>
                        </a:lnTo>
                        <a:lnTo>
                          <a:pt x="182" y="495"/>
                        </a:lnTo>
                        <a:lnTo>
                          <a:pt x="188" y="480"/>
                        </a:lnTo>
                        <a:lnTo>
                          <a:pt x="188" y="462"/>
                        </a:lnTo>
                        <a:lnTo>
                          <a:pt x="184" y="445"/>
                        </a:lnTo>
                        <a:lnTo>
                          <a:pt x="180" y="431"/>
                        </a:lnTo>
                        <a:lnTo>
                          <a:pt x="175" y="419"/>
                        </a:lnTo>
                        <a:lnTo>
                          <a:pt x="171" y="407"/>
                        </a:lnTo>
                        <a:lnTo>
                          <a:pt x="168" y="395"/>
                        </a:lnTo>
                        <a:lnTo>
                          <a:pt x="167" y="379"/>
                        </a:lnTo>
                        <a:lnTo>
                          <a:pt x="169" y="361"/>
                        </a:lnTo>
                        <a:lnTo>
                          <a:pt x="175" y="336"/>
                        </a:lnTo>
                        <a:lnTo>
                          <a:pt x="184" y="312"/>
                        </a:lnTo>
                        <a:lnTo>
                          <a:pt x="194" y="293"/>
                        </a:lnTo>
                        <a:lnTo>
                          <a:pt x="202" y="279"/>
                        </a:lnTo>
                        <a:lnTo>
                          <a:pt x="209" y="267"/>
                        </a:lnTo>
                        <a:lnTo>
                          <a:pt x="212" y="255"/>
                        </a:lnTo>
                        <a:lnTo>
                          <a:pt x="213" y="240"/>
                        </a:lnTo>
                        <a:lnTo>
                          <a:pt x="209" y="222"/>
                        </a:lnTo>
                        <a:lnTo>
                          <a:pt x="199" y="198"/>
                        </a:lnTo>
                        <a:lnTo>
                          <a:pt x="194" y="183"/>
                        </a:lnTo>
                        <a:lnTo>
                          <a:pt x="189" y="168"/>
                        </a:lnTo>
                        <a:lnTo>
                          <a:pt x="183" y="152"/>
                        </a:lnTo>
                        <a:lnTo>
                          <a:pt x="179" y="135"/>
                        </a:lnTo>
                        <a:lnTo>
                          <a:pt x="175" y="118"/>
                        </a:lnTo>
                        <a:lnTo>
                          <a:pt x="172" y="103"/>
                        </a:lnTo>
                        <a:lnTo>
                          <a:pt x="169" y="86"/>
                        </a:lnTo>
                        <a:lnTo>
                          <a:pt x="166" y="70"/>
                        </a:lnTo>
                        <a:lnTo>
                          <a:pt x="163" y="56"/>
                        </a:lnTo>
                        <a:lnTo>
                          <a:pt x="161" y="43"/>
                        </a:lnTo>
                        <a:lnTo>
                          <a:pt x="159" y="30"/>
                        </a:lnTo>
                        <a:lnTo>
                          <a:pt x="157" y="20"/>
                        </a:lnTo>
                        <a:lnTo>
                          <a:pt x="156" y="11"/>
                        </a:lnTo>
                        <a:lnTo>
                          <a:pt x="156" y="5"/>
                        </a:lnTo>
                        <a:lnTo>
                          <a:pt x="155" y="1"/>
                        </a:lnTo>
                        <a:lnTo>
                          <a:pt x="155" y="0"/>
                        </a:lnTo>
                        <a:close/>
                      </a:path>
                    </a:pathLst>
                  </a:custGeom>
                  <a:solidFill>
                    <a:srgbClr val="FAB0B3"/>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17" name="Freeform 318">
                    <a:extLst>
                      <a:ext uri="{FF2B5EF4-FFF2-40B4-BE49-F238E27FC236}">
                        <a16:creationId xmlns:a16="http://schemas.microsoft.com/office/drawing/2014/main" id="{F3B7770C-7717-4A48-8F28-B9D51F2233ED}"/>
                      </a:ext>
                    </a:extLst>
                  </p:cNvPr>
                  <p:cNvSpPr>
                    <a:spLocks noChangeAspect="1"/>
                  </p:cNvSpPr>
                  <p:nvPr/>
                </p:nvSpPr>
                <p:spPr bwMode="auto">
                  <a:xfrm>
                    <a:off x="664" y="2742"/>
                    <a:ext cx="169" cy="184"/>
                  </a:xfrm>
                  <a:custGeom>
                    <a:avLst/>
                    <a:gdLst>
                      <a:gd name="T0" fmla="*/ 0 w 549"/>
                      <a:gd name="T1" fmla="*/ 0 h 597"/>
                      <a:gd name="T2" fmla="*/ 0 w 549"/>
                      <a:gd name="T3" fmla="*/ 0 h 597"/>
                      <a:gd name="T4" fmla="*/ 0 w 549"/>
                      <a:gd name="T5" fmla="*/ 0 h 597"/>
                      <a:gd name="T6" fmla="*/ 0 w 549"/>
                      <a:gd name="T7" fmla="*/ 0 h 597"/>
                      <a:gd name="T8" fmla="*/ 0 w 549"/>
                      <a:gd name="T9" fmla="*/ 0 h 597"/>
                      <a:gd name="T10" fmla="*/ 0 w 549"/>
                      <a:gd name="T11" fmla="*/ 0 h 597"/>
                      <a:gd name="T12" fmla="*/ 0 w 549"/>
                      <a:gd name="T13" fmla="*/ 0 h 597"/>
                      <a:gd name="T14" fmla="*/ 0 w 549"/>
                      <a:gd name="T15" fmla="*/ 0 h 597"/>
                      <a:gd name="T16" fmla="*/ 0 w 549"/>
                      <a:gd name="T17" fmla="*/ 0 h 597"/>
                      <a:gd name="T18" fmla="*/ 0 w 549"/>
                      <a:gd name="T19" fmla="*/ 0 h 597"/>
                      <a:gd name="T20" fmla="*/ 0 w 549"/>
                      <a:gd name="T21" fmla="*/ 0 h 597"/>
                      <a:gd name="T22" fmla="*/ 0 w 549"/>
                      <a:gd name="T23" fmla="*/ 0 h 597"/>
                      <a:gd name="T24" fmla="*/ 0 w 549"/>
                      <a:gd name="T25" fmla="*/ 0 h 597"/>
                      <a:gd name="T26" fmla="*/ 0 w 549"/>
                      <a:gd name="T27" fmla="*/ 0 h 597"/>
                      <a:gd name="T28" fmla="*/ 0 w 549"/>
                      <a:gd name="T29" fmla="*/ 0 h 597"/>
                      <a:gd name="T30" fmla="*/ 0 w 549"/>
                      <a:gd name="T31" fmla="*/ 0 h 597"/>
                      <a:gd name="T32" fmla="*/ 0 w 549"/>
                      <a:gd name="T33" fmla="*/ 0 h 597"/>
                      <a:gd name="T34" fmla="*/ 0 w 549"/>
                      <a:gd name="T35" fmla="*/ 0 h 597"/>
                      <a:gd name="T36" fmla="*/ 0 w 549"/>
                      <a:gd name="T37" fmla="*/ 0 h 597"/>
                      <a:gd name="T38" fmla="*/ 0 w 549"/>
                      <a:gd name="T39" fmla="*/ 0 h 597"/>
                      <a:gd name="T40" fmla="*/ 0 w 549"/>
                      <a:gd name="T41" fmla="*/ 0 h 597"/>
                      <a:gd name="T42" fmla="*/ 0 w 549"/>
                      <a:gd name="T43" fmla="*/ 0 h 597"/>
                      <a:gd name="T44" fmla="*/ 0 w 549"/>
                      <a:gd name="T45" fmla="*/ 0 h 597"/>
                      <a:gd name="T46" fmla="*/ 0 w 549"/>
                      <a:gd name="T47" fmla="*/ 0 h 597"/>
                      <a:gd name="T48" fmla="*/ 0 w 549"/>
                      <a:gd name="T49" fmla="*/ 0 h 597"/>
                      <a:gd name="T50" fmla="*/ 0 w 549"/>
                      <a:gd name="T51" fmla="*/ 0 h 597"/>
                      <a:gd name="T52" fmla="*/ 0 w 549"/>
                      <a:gd name="T53" fmla="*/ 0 h 597"/>
                      <a:gd name="T54" fmla="*/ 0 w 549"/>
                      <a:gd name="T55" fmla="*/ 0 h 597"/>
                      <a:gd name="T56" fmla="*/ 0 w 549"/>
                      <a:gd name="T57" fmla="*/ 0 h 597"/>
                      <a:gd name="T58" fmla="*/ 0 w 549"/>
                      <a:gd name="T59" fmla="*/ 0 h 597"/>
                      <a:gd name="T60" fmla="*/ 0 w 549"/>
                      <a:gd name="T61" fmla="*/ 0 h 597"/>
                      <a:gd name="T62" fmla="*/ 0 w 549"/>
                      <a:gd name="T63" fmla="*/ 0 h 597"/>
                      <a:gd name="T64" fmla="*/ 0 w 549"/>
                      <a:gd name="T65" fmla="*/ 0 h 597"/>
                      <a:gd name="T66" fmla="*/ 0 w 549"/>
                      <a:gd name="T67" fmla="*/ 0 h 597"/>
                      <a:gd name="T68" fmla="*/ 0 w 549"/>
                      <a:gd name="T69" fmla="*/ 0 h 597"/>
                      <a:gd name="T70" fmla="*/ 0 w 549"/>
                      <a:gd name="T71" fmla="*/ 0 h 597"/>
                      <a:gd name="T72" fmla="*/ 0 w 549"/>
                      <a:gd name="T73" fmla="*/ 0 h 597"/>
                      <a:gd name="T74" fmla="*/ 0 w 549"/>
                      <a:gd name="T75" fmla="*/ 0 h 597"/>
                      <a:gd name="T76" fmla="*/ 0 w 549"/>
                      <a:gd name="T77" fmla="*/ 0 h 597"/>
                      <a:gd name="T78" fmla="*/ 0 w 549"/>
                      <a:gd name="T79" fmla="*/ 0 h 597"/>
                      <a:gd name="T80" fmla="*/ 0 w 549"/>
                      <a:gd name="T81" fmla="*/ 0 h 597"/>
                      <a:gd name="T82" fmla="*/ 0 w 549"/>
                      <a:gd name="T83" fmla="*/ 0 h 597"/>
                      <a:gd name="T84" fmla="*/ 0 w 549"/>
                      <a:gd name="T85" fmla="*/ 0 h 597"/>
                      <a:gd name="T86" fmla="*/ 0 w 549"/>
                      <a:gd name="T87" fmla="*/ 0 h 597"/>
                      <a:gd name="T88" fmla="*/ 0 w 549"/>
                      <a:gd name="T89" fmla="*/ 0 h 597"/>
                      <a:gd name="T90" fmla="*/ 0 w 549"/>
                      <a:gd name="T91" fmla="*/ 0 h 597"/>
                      <a:gd name="T92" fmla="*/ 0 w 549"/>
                      <a:gd name="T93" fmla="*/ 0 h 597"/>
                      <a:gd name="T94" fmla="*/ 0 w 549"/>
                      <a:gd name="T95" fmla="*/ 0 h 5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49"/>
                      <a:gd name="T145" fmla="*/ 0 h 597"/>
                      <a:gd name="T146" fmla="*/ 549 w 549"/>
                      <a:gd name="T147" fmla="*/ 597 h 5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49" h="597">
                        <a:moveTo>
                          <a:pt x="463" y="0"/>
                        </a:moveTo>
                        <a:lnTo>
                          <a:pt x="485" y="9"/>
                        </a:lnTo>
                        <a:lnTo>
                          <a:pt x="506" y="15"/>
                        </a:lnTo>
                        <a:lnTo>
                          <a:pt x="523" y="19"/>
                        </a:lnTo>
                        <a:lnTo>
                          <a:pt x="538" y="22"/>
                        </a:lnTo>
                        <a:lnTo>
                          <a:pt x="547" y="28"/>
                        </a:lnTo>
                        <a:lnTo>
                          <a:pt x="549" y="37"/>
                        </a:lnTo>
                        <a:lnTo>
                          <a:pt x="542" y="51"/>
                        </a:lnTo>
                        <a:lnTo>
                          <a:pt x="526" y="72"/>
                        </a:lnTo>
                        <a:lnTo>
                          <a:pt x="507" y="93"/>
                        </a:lnTo>
                        <a:lnTo>
                          <a:pt x="493" y="108"/>
                        </a:lnTo>
                        <a:lnTo>
                          <a:pt x="483" y="116"/>
                        </a:lnTo>
                        <a:lnTo>
                          <a:pt x="472" y="123"/>
                        </a:lnTo>
                        <a:lnTo>
                          <a:pt x="460" y="128"/>
                        </a:lnTo>
                        <a:lnTo>
                          <a:pt x="444" y="135"/>
                        </a:lnTo>
                        <a:lnTo>
                          <a:pt x="422" y="146"/>
                        </a:lnTo>
                        <a:lnTo>
                          <a:pt x="391" y="162"/>
                        </a:lnTo>
                        <a:lnTo>
                          <a:pt x="359" y="178"/>
                        </a:lnTo>
                        <a:lnTo>
                          <a:pt x="334" y="186"/>
                        </a:lnTo>
                        <a:lnTo>
                          <a:pt x="314" y="190"/>
                        </a:lnTo>
                        <a:lnTo>
                          <a:pt x="299" y="192"/>
                        </a:lnTo>
                        <a:lnTo>
                          <a:pt x="291" y="197"/>
                        </a:lnTo>
                        <a:lnTo>
                          <a:pt x="287" y="209"/>
                        </a:lnTo>
                        <a:lnTo>
                          <a:pt x="288" y="229"/>
                        </a:lnTo>
                        <a:lnTo>
                          <a:pt x="292" y="262"/>
                        </a:lnTo>
                        <a:lnTo>
                          <a:pt x="296" y="281"/>
                        </a:lnTo>
                        <a:lnTo>
                          <a:pt x="301" y="298"/>
                        </a:lnTo>
                        <a:lnTo>
                          <a:pt x="306" y="313"/>
                        </a:lnTo>
                        <a:lnTo>
                          <a:pt x="312" y="327"/>
                        </a:lnTo>
                        <a:lnTo>
                          <a:pt x="318" y="339"/>
                        </a:lnTo>
                        <a:lnTo>
                          <a:pt x="323" y="350"/>
                        </a:lnTo>
                        <a:lnTo>
                          <a:pt x="328" y="360"/>
                        </a:lnTo>
                        <a:lnTo>
                          <a:pt x="332" y="370"/>
                        </a:lnTo>
                        <a:lnTo>
                          <a:pt x="334" y="380"/>
                        </a:lnTo>
                        <a:lnTo>
                          <a:pt x="334" y="389"/>
                        </a:lnTo>
                        <a:lnTo>
                          <a:pt x="333" y="398"/>
                        </a:lnTo>
                        <a:lnTo>
                          <a:pt x="327" y="409"/>
                        </a:lnTo>
                        <a:lnTo>
                          <a:pt x="321" y="419"/>
                        </a:lnTo>
                        <a:lnTo>
                          <a:pt x="311" y="432"/>
                        </a:lnTo>
                        <a:lnTo>
                          <a:pt x="296" y="446"/>
                        </a:lnTo>
                        <a:lnTo>
                          <a:pt x="278" y="460"/>
                        </a:lnTo>
                        <a:lnTo>
                          <a:pt x="258" y="476"/>
                        </a:lnTo>
                        <a:lnTo>
                          <a:pt x="240" y="493"/>
                        </a:lnTo>
                        <a:lnTo>
                          <a:pt x="224" y="509"/>
                        </a:lnTo>
                        <a:lnTo>
                          <a:pt x="208" y="525"/>
                        </a:lnTo>
                        <a:lnTo>
                          <a:pt x="193" y="540"/>
                        </a:lnTo>
                        <a:lnTo>
                          <a:pt x="180" y="554"/>
                        </a:lnTo>
                        <a:lnTo>
                          <a:pt x="167" y="566"/>
                        </a:lnTo>
                        <a:lnTo>
                          <a:pt x="155" y="578"/>
                        </a:lnTo>
                        <a:lnTo>
                          <a:pt x="144" y="586"/>
                        </a:lnTo>
                        <a:lnTo>
                          <a:pt x="133" y="592"/>
                        </a:lnTo>
                        <a:lnTo>
                          <a:pt x="124" y="597"/>
                        </a:lnTo>
                        <a:lnTo>
                          <a:pt x="116" y="597"/>
                        </a:lnTo>
                        <a:lnTo>
                          <a:pt x="107" y="595"/>
                        </a:lnTo>
                        <a:lnTo>
                          <a:pt x="99" y="588"/>
                        </a:lnTo>
                        <a:lnTo>
                          <a:pt x="93" y="578"/>
                        </a:lnTo>
                        <a:lnTo>
                          <a:pt x="85" y="563"/>
                        </a:lnTo>
                        <a:lnTo>
                          <a:pt x="78" y="545"/>
                        </a:lnTo>
                        <a:lnTo>
                          <a:pt x="70" y="525"/>
                        </a:lnTo>
                        <a:lnTo>
                          <a:pt x="62" y="505"/>
                        </a:lnTo>
                        <a:lnTo>
                          <a:pt x="54" y="483"/>
                        </a:lnTo>
                        <a:lnTo>
                          <a:pt x="45" y="460"/>
                        </a:lnTo>
                        <a:lnTo>
                          <a:pt x="37" y="436"/>
                        </a:lnTo>
                        <a:lnTo>
                          <a:pt x="29" y="412"/>
                        </a:lnTo>
                        <a:lnTo>
                          <a:pt x="21" y="387"/>
                        </a:lnTo>
                        <a:lnTo>
                          <a:pt x="15" y="363"/>
                        </a:lnTo>
                        <a:lnTo>
                          <a:pt x="10" y="339"/>
                        </a:lnTo>
                        <a:lnTo>
                          <a:pt x="4" y="315"/>
                        </a:lnTo>
                        <a:lnTo>
                          <a:pt x="2" y="290"/>
                        </a:lnTo>
                        <a:lnTo>
                          <a:pt x="0" y="268"/>
                        </a:lnTo>
                        <a:lnTo>
                          <a:pt x="1" y="246"/>
                        </a:lnTo>
                        <a:lnTo>
                          <a:pt x="3" y="226"/>
                        </a:lnTo>
                        <a:lnTo>
                          <a:pt x="9" y="208"/>
                        </a:lnTo>
                        <a:lnTo>
                          <a:pt x="21" y="174"/>
                        </a:lnTo>
                        <a:lnTo>
                          <a:pt x="35" y="147"/>
                        </a:lnTo>
                        <a:lnTo>
                          <a:pt x="50" y="123"/>
                        </a:lnTo>
                        <a:lnTo>
                          <a:pt x="66" y="102"/>
                        </a:lnTo>
                        <a:lnTo>
                          <a:pt x="86" y="84"/>
                        </a:lnTo>
                        <a:lnTo>
                          <a:pt x="110" y="68"/>
                        </a:lnTo>
                        <a:lnTo>
                          <a:pt x="138" y="54"/>
                        </a:lnTo>
                        <a:lnTo>
                          <a:pt x="171" y="41"/>
                        </a:lnTo>
                        <a:lnTo>
                          <a:pt x="190" y="35"/>
                        </a:lnTo>
                        <a:lnTo>
                          <a:pt x="211" y="29"/>
                        </a:lnTo>
                        <a:lnTo>
                          <a:pt x="233" y="24"/>
                        </a:lnTo>
                        <a:lnTo>
                          <a:pt x="257" y="20"/>
                        </a:lnTo>
                        <a:lnTo>
                          <a:pt x="281" y="16"/>
                        </a:lnTo>
                        <a:lnTo>
                          <a:pt x="305" y="13"/>
                        </a:lnTo>
                        <a:lnTo>
                          <a:pt x="329" y="9"/>
                        </a:lnTo>
                        <a:lnTo>
                          <a:pt x="353" y="7"/>
                        </a:lnTo>
                        <a:lnTo>
                          <a:pt x="375" y="5"/>
                        </a:lnTo>
                        <a:lnTo>
                          <a:pt x="396" y="3"/>
                        </a:lnTo>
                        <a:lnTo>
                          <a:pt x="414" y="2"/>
                        </a:lnTo>
                        <a:lnTo>
                          <a:pt x="430" y="1"/>
                        </a:lnTo>
                        <a:lnTo>
                          <a:pt x="444" y="1"/>
                        </a:lnTo>
                        <a:lnTo>
                          <a:pt x="454" y="0"/>
                        </a:lnTo>
                        <a:lnTo>
                          <a:pt x="461" y="0"/>
                        </a:lnTo>
                        <a:lnTo>
                          <a:pt x="463" y="0"/>
                        </a:lnTo>
                        <a:close/>
                      </a:path>
                    </a:pathLst>
                  </a:custGeom>
                  <a:solidFill>
                    <a:srgbClr val="CC99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18" name="Freeform 319">
                    <a:extLst>
                      <a:ext uri="{FF2B5EF4-FFF2-40B4-BE49-F238E27FC236}">
                        <a16:creationId xmlns:a16="http://schemas.microsoft.com/office/drawing/2014/main" id="{CFA60E3E-A859-4790-9CA6-84766B89816C}"/>
                      </a:ext>
                    </a:extLst>
                  </p:cNvPr>
                  <p:cNvSpPr>
                    <a:spLocks noChangeAspect="1"/>
                  </p:cNvSpPr>
                  <p:nvPr/>
                </p:nvSpPr>
                <p:spPr bwMode="auto">
                  <a:xfrm>
                    <a:off x="614" y="2995"/>
                    <a:ext cx="616" cy="386"/>
                  </a:xfrm>
                  <a:custGeom>
                    <a:avLst/>
                    <a:gdLst>
                      <a:gd name="T0" fmla="*/ 0 w 1999"/>
                      <a:gd name="T1" fmla="*/ 0 h 1255"/>
                      <a:gd name="T2" fmla="*/ 0 w 1999"/>
                      <a:gd name="T3" fmla="*/ 0 h 1255"/>
                      <a:gd name="T4" fmla="*/ 0 w 1999"/>
                      <a:gd name="T5" fmla="*/ 0 h 1255"/>
                      <a:gd name="T6" fmla="*/ 0 w 1999"/>
                      <a:gd name="T7" fmla="*/ 0 h 1255"/>
                      <a:gd name="T8" fmla="*/ 0 w 1999"/>
                      <a:gd name="T9" fmla="*/ 0 h 1255"/>
                      <a:gd name="T10" fmla="*/ 0 w 1999"/>
                      <a:gd name="T11" fmla="*/ 0 h 1255"/>
                      <a:gd name="T12" fmla="*/ 0 w 1999"/>
                      <a:gd name="T13" fmla="*/ 0 h 1255"/>
                      <a:gd name="T14" fmla="*/ 0 w 1999"/>
                      <a:gd name="T15" fmla="*/ 0 h 1255"/>
                      <a:gd name="T16" fmla="*/ 0 w 1999"/>
                      <a:gd name="T17" fmla="*/ 0 h 1255"/>
                      <a:gd name="T18" fmla="*/ 0 w 1999"/>
                      <a:gd name="T19" fmla="*/ 0 h 1255"/>
                      <a:gd name="T20" fmla="*/ 0 w 1999"/>
                      <a:gd name="T21" fmla="*/ 0 h 1255"/>
                      <a:gd name="T22" fmla="*/ 0 w 1999"/>
                      <a:gd name="T23" fmla="*/ 0 h 1255"/>
                      <a:gd name="T24" fmla="*/ 0 w 1999"/>
                      <a:gd name="T25" fmla="*/ 0 h 1255"/>
                      <a:gd name="T26" fmla="*/ 0 w 1999"/>
                      <a:gd name="T27" fmla="*/ 0 h 1255"/>
                      <a:gd name="T28" fmla="*/ 0 w 1999"/>
                      <a:gd name="T29" fmla="*/ 0 h 1255"/>
                      <a:gd name="T30" fmla="*/ 0 w 1999"/>
                      <a:gd name="T31" fmla="*/ 0 h 1255"/>
                      <a:gd name="T32" fmla="*/ 0 w 1999"/>
                      <a:gd name="T33" fmla="*/ 0 h 1255"/>
                      <a:gd name="T34" fmla="*/ 0 w 1999"/>
                      <a:gd name="T35" fmla="*/ 0 h 1255"/>
                      <a:gd name="T36" fmla="*/ 0 w 1999"/>
                      <a:gd name="T37" fmla="*/ 0 h 1255"/>
                      <a:gd name="T38" fmla="*/ 0 w 1999"/>
                      <a:gd name="T39" fmla="*/ 0 h 1255"/>
                      <a:gd name="T40" fmla="*/ 0 w 1999"/>
                      <a:gd name="T41" fmla="*/ 0 h 1255"/>
                      <a:gd name="T42" fmla="*/ 0 w 1999"/>
                      <a:gd name="T43" fmla="*/ 0 h 1255"/>
                      <a:gd name="T44" fmla="*/ 0 w 1999"/>
                      <a:gd name="T45" fmla="*/ 0 h 1255"/>
                      <a:gd name="T46" fmla="*/ 0 w 1999"/>
                      <a:gd name="T47" fmla="*/ 0 h 1255"/>
                      <a:gd name="T48" fmla="*/ 0 w 1999"/>
                      <a:gd name="T49" fmla="*/ 0 h 1255"/>
                      <a:gd name="T50" fmla="*/ 0 w 1999"/>
                      <a:gd name="T51" fmla="*/ 0 h 1255"/>
                      <a:gd name="T52" fmla="*/ 0 w 1999"/>
                      <a:gd name="T53" fmla="*/ 0 h 1255"/>
                      <a:gd name="T54" fmla="*/ 0 w 1999"/>
                      <a:gd name="T55" fmla="*/ 0 h 1255"/>
                      <a:gd name="T56" fmla="*/ 0 w 1999"/>
                      <a:gd name="T57" fmla="*/ 0 h 1255"/>
                      <a:gd name="T58" fmla="*/ 0 w 1999"/>
                      <a:gd name="T59" fmla="*/ 0 h 1255"/>
                      <a:gd name="T60" fmla="*/ 0 w 1999"/>
                      <a:gd name="T61" fmla="*/ 0 h 1255"/>
                      <a:gd name="T62" fmla="*/ 0 w 1999"/>
                      <a:gd name="T63" fmla="*/ 0 h 1255"/>
                      <a:gd name="T64" fmla="*/ 0 w 1999"/>
                      <a:gd name="T65" fmla="*/ 0 h 1255"/>
                      <a:gd name="T66" fmla="*/ 0 w 1999"/>
                      <a:gd name="T67" fmla="*/ 0 h 1255"/>
                      <a:gd name="T68" fmla="*/ 0 w 1999"/>
                      <a:gd name="T69" fmla="*/ 0 h 1255"/>
                      <a:gd name="T70" fmla="*/ 0 w 1999"/>
                      <a:gd name="T71" fmla="*/ 0 h 1255"/>
                      <a:gd name="T72" fmla="*/ 0 w 1999"/>
                      <a:gd name="T73" fmla="*/ 0 h 1255"/>
                      <a:gd name="T74" fmla="*/ 0 w 1999"/>
                      <a:gd name="T75" fmla="*/ 0 h 1255"/>
                      <a:gd name="T76" fmla="*/ 0 w 1999"/>
                      <a:gd name="T77" fmla="*/ 0 h 1255"/>
                      <a:gd name="T78" fmla="*/ 0 w 1999"/>
                      <a:gd name="T79" fmla="*/ 0 h 1255"/>
                      <a:gd name="T80" fmla="*/ 0 w 1999"/>
                      <a:gd name="T81" fmla="*/ 0 h 1255"/>
                      <a:gd name="T82" fmla="*/ 0 w 1999"/>
                      <a:gd name="T83" fmla="*/ 0 h 1255"/>
                      <a:gd name="T84" fmla="*/ 0 w 1999"/>
                      <a:gd name="T85" fmla="*/ 0 h 1255"/>
                      <a:gd name="T86" fmla="*/ 0 w 1999"/>
                      <a:gd name="T87" fmla="*/ 0 h 1255"/>
                      <a:gd name="T88" fmla="*/ 0 w 1999"/>
                      <a:gd name="T89" fmla="*/ 0 h 1255"/>
                      <a:gd name="T90" fmla="*/ 0 w 1999"/>
                      <a:gd name="T91" fmla="*/ 0 h 1255"/>
                      <a:gd name="T92" fmla="*/ 0 w 1999"/>
                      <a:gd name="T93" fmla="*/ 0 h 1255"/>
                      <a:gd name="T94" fmla="*/ 0 w 1999"/>
                      <a:gd name="T95" fmla="*/ 0 h 1255"/>
                      <a:gd name="T96" fmla="*/ 0 w 1999"/>
                      <a:gd name="T97" fmla="*/ 0 h 1255"/>
                      <a:gd name="T98" fmla="*/ 0 w 1999"/>
                      <a:gd name="T99" fmla="*/ 0 h 1255"/>
                      <a:gd name="T100" fmla="*/ 0 w 1999"/>
                      <a:gd name="T101" fmla="*/ 0 h 1255"/>
                      <a:gd name="T102" fmla="*/ 0 w 1999"/>
                      <a:gd name="T103" fmla="*/ 0 h 1255"/>
                      <a:gd name="T104" fmla="*/ 0 w 1999"/>
                      <a:gd name="T105" fmla="*/ 0 h 1255"/>
                      <a:gd name="T106" fmla="*/ 0 w 1999"/>
                      <a:gd name="T107" fmla="*/ 0 h 1255"/>
                      <a:gd name="T108" fmla="*/ 0 w 1999"/>
                      <a:gd name="T109" fmla="*/ 0 h 125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99"/>
                      <a:gd name="T166" fmla="*/ 0 h 1255"/>
                      <a:gd name="T167" fmla="*/ 1999 w 1999"/>
                      <a:gd name="T168" fmla="*/ 1255 h 125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99" h="1255">
                        <a:moveTo>
                          <a:pt x="323" y="70"/>
                        </a:moveTo>
                        <a:lnTo>
                          <a:pt x="359" y="78"/>
                        </a:lnTo>
                        <a:lnTo>
                          <a:pt x="391" y="83"/>
                        </a:lnTo>
                        <a:lnTo>
                          <a:pt x="419" y="88"/>
                        </a:lnTo>
                        <a:lnTo>
                          <a:pt x="443" y="93"/>
                        </a:lnTo>
                        <a:lnTo>
                          <a:pt x="465" y="98"/>
                        </a:lnTo>
                        <a:lnTo>
                          <a:pt x="485" y="102"/>
                        </a:lnTo>
                        <a:lnTo>
                          <a:pt x="502" y="106"/>
                        </a:lnTo>
                        <a:lnTo>
                          <a:pt x="518" y="111"/>
                        </a:lnTo>
                        <a:lnTo>
                          <a:pt x="532" y="115"/>
                        </a:lnTo>
                        <a:lnTo>
                          <a:pt x="547" y="122"/>
                        </a:lnTo>
                        <a:lnTo>
                          <a:pt x="561" y="128"/>
                        </a:lnTo>
                        <a:lnTo>
                          <a:pt x="575" y="135"/>
                        </a:lnTo>
                        <a:lnTo>
                          <a:pt x="591" y="144"/>
                        </a:lnTo>
                        <a:lnTo>
                          <a:pt x="607" y="153"/>
                        </a:lnTo>
                        <a:lnTo>
                          <a:pt x="626" y="165"/>
                        </a:lnTo>
                        <a:lnTo>
                          <a:pt x="646" y="178"/>
                        </a:lnTo>
                        <a:lnTo>
                          <a:pt x="667" y="193"/>
                        </a:lnTo>
                        <a:lnTo>
                          <a:pt x="684" y="209"/>
                        </a:lnTo>
                        <a:lnTo>
                          <a:pt x="701" y="224"/>
                        </a:lnTo>
                        <a:lnTo>
                          <a:pt x="717" y="241"/>
                        </a:lnTo>
                        <a:lnTo>
                          <a:pt x="732" y="259"/>
                        </a:lnTo>
                        <a:lnTo>
                          <a:pt x="746" y="276"/>
                        </a:lnTo>
                        <a:lnTo>
                          <a:pt x="760" y="294"/>
                        </a:lnTo>
                        <a:lnTo>
                          <a:pt x="774" y="310"/>
                        </a:lnTo>
                        <a:lnTo>
                          <a:pt x="788" y="327"/>
                        </a:lnTo>
                        <a:lnTo>
                          <a:pt x="804" y="344"/>
                        </a:lnTo>
                        <a:lnTo>
                          <a:pt x="822" y="360"/>
                        </a:lnTo>
                        <a:lnTo>
                          <a:pt x="840" y="374"/>
                        </a:lnTo>
                        <a:lnTo>
                          <a:pt x="861" y="389"/>
                        </a:lnTo>
                        <a:lnTo>
                          <a:pt x="884" y="402"/>
                        </a:lnTo>
                        <a:lnTo>
                          <a:pt x="910" y="413"/>
                        </a:lnTo>
                        <a:lnTo>
                          <a:pt x="939" y="423"/>
                        </a:lnTo>
                        <a:lnTo>
                          <a:pt x="969" y="430"/>
                        </a:lnTo>
                        <a:lnTo>
                          <a:pt x="995" y="436"/>
                        </a:lnTo>
                        <a:lnTo>
                          <a:pt x="1018" y="439"/>
                        </a:lnTo>
                        <a:lnTo>
                          <a:pt x="1039" y="442"/>
                        </a:lnTo>
                        <a:lnTo>
                          <a:pt x="1059" y="440"/>
                        </a:lnTo>
                        <a:lnTo>
                          <a:pt x="1076" y="439"/>
                        </a:lnTo>
                        <a:lnTo>
                          <a:pt x="1092" y="436"/>
                        </a:lnTo>
                        <a:lnTo>
                          <a:pt x="1108" y="432"/>
                        </a:lnTo>
                        <a:lnTo>
                          <a:pt x="1124" y="427"/>
                        </a:lnTo>
                        <a:lnTo>
                          <a:pt x="1139" y="421"/>
                        </a:lnTo>
                        <a:lnTo>
                          <a:pt x="1154" y="414"/>
                        </a:lnTo>
                        <a:lnTo>
                          <a:pt x="1171" y="407"/>
                        </a:lnTo>
                        <a:lnTo>
                          <a:pt x="1189" y="400"/>
                        </a:lnTo>
                        <a:lnTo>
                          <a:pt x="1208" y="392"/>
                        </a:lnTo>
                        <a:lnTo>
                          <a:pt x="1230" y="386"/>
                        </a:lnTo>
                        <a:lnTo>
                          <a:pt x="1253" y="379"/>
                        </a:lnTo>
                        <a:lnTo>
                          <a:pt x="1277" y="371"/>
                        </a:lnTo>
                        <a:lnTo>
                          <a:pt x="1298" y="362"/>
                        </a:lnTo>
                        <a:lnTo>
                          <a:pt x="1318" y="350"/>
                        </a:lnTo>
                        <a:lnTo>
                          <a:pt x="1336" y="340"/>
                        </a:lnTo>
                        <a:lnTo>
                          <a:pt x="1352" y="328"/>
                        </a:lnTo>
                        <a:lnTo>
                          <a:pt x="1366" y="318"/>
                        </a:lnTo>
                        <a:lnTo>
                          <a:pt x="1379" y="307"/>
                        </a:lnTo>
                        <a:lnTo>
                          <a:pt x="1390" y="300"/>
                        </a:lnTo>
                        <a:lnTo>
                          <a:pt x="1400" y="294"/>
                        </a:lnTo>
                        <a:lnTo>
                          <a:pt x="1407" y="292"/>
                        </a:lnTo>
                        <a:lnTo>
                          <a:pt x="1414" y="292"/>
                        </a:lnTo>
                        <a:lnTo>
                          <a:pt x="1420" y="296"/>
                        </a:lnTo>
                        <a:lnTo>
                          <a:pt x="1423" y="305"/>
                        </a:lnTo>
                        <a:lnTo>
                          <a:pt x="1426" y="319"/>
                        </a:lnTo>
                        <a:lnTo>
                          <a:pt x="1428" y="339"/>
                        </a:lnTo>
                        <a:lnTo>
                          <a:pt x="1428" y="365"/>
                        </a:lnTo>
                        <a:lnTo>
                          <a:pt x="1429" y="392"/>
                        </a:lnTo>
                        <a:lnTo>
                          <a:pt x="1432" y="417"/>
                        </a:lnTo>
                        <a:lnTo>
                          <a:pt x="1436" y="438"/>
                        </a:lnTo>
                        <a:lnTo>
                          <a:pt x="1441" y="457"/>
                        </a:lnTo>
                        <a:lnTo>
                          <a:pt x="1447" y="474"/>
                        </a:lnTo>
                        <a:lnTo>
                          <a:pt x="1452" y="488"/>
                        </a:lnTo>
                        <a:lnTo>
                          <a:pt x="1456" y="499"/>
                        </a:lnTo>
                        <a:lnTo>
                          <a:pt x="1460" y="509"/>
                        </a:lnTo>
                        <a:lnTo>
                          <a:pt x="1463" y="517"/>
                        </a:lnTo>
                        <a:lnTo>
                          <a:pt x="1463" y="524"/>
                        </a:lnTo>
                        <a:lnTo>
                          <a:pt x="1460" y="530"/>
                        </a:lnTo>
                        <a:lnTo>
                          <a:pt x="1456" y="534"/>
                        </a:lnTo>
                        <a:lnTo>
                          <a:pt x="1448" y="537"/>
                        </a:lnTo>
                        <a:lnTo>
                          <a:pt x="1435" y="539"/>
                        </a:lnTo>
                        <a:lnTo>
                          <a:pt x="1418" y="541"/>
                        </a:lnTo>
                        <a:lnTo>
                          <a:pt x="1398" y="543"/>
                        </a:lnTo>
                        <a:lnTo>
                          <a:pt x="1373" y="545"/>
                        </a:lnTo>
                        <a:lnTo>
                          <a:pt x="1349" y="547"/>
                        </a:lnTo>
                        <a:lnTo>
                          <a:pt x="1325" y="551"/>
                        </a:lnTo>
                        <a:lnTo>
                          <a:pt x="1301" y="555"/>
                        </a:lnTo>
                        <a:lnTo>
                          <a:pt x="1277" y="559"/>
                        </a:lnTo>
                        <a:lnTo>
                          <a:pt x="1253" y="563"/>
                        </a:lnTo>
                        <a:lnTo>
                          <a:pt x="1229" y="568"/>
                        </a:lnTo>
                        <a:lnTo>
                          <a:pt x="1205" y="573"/>
                        </a:lnTo>
                        <a:lnTo>
                          <a:pt x="1182" y="578"/>
                        </a:lnTo>
                        <a:lnTo>
                          <a:pt x="1158" y="584"/>
                        </a:lnTo>
                        <a:lnTo>
                          <a:pt x="1135" y="589"/>
                        </a:lnTo>
                        <a:lnTo>
                          <a:pt x="1112" y="595"/>
                        </a:lnTo>
                        <a:lnTo>
                          <a:pt x="1090" y="601"/>
                        </a:lnTo>
                        <a:lnTo>
                          <a:pt x="1068" y="606"/>
                        </a:lnTo>
                        <a:lnTo>
                          <a:pt x="1047" y="612"/>
                        </a:lnTo>
                        <a:lnTo>
                          <a:pt x="1027" y="618"/>
                        </a:lnTo>
                        <a:lnTo>
                          <a:pt x="1005" y="621"/>
                        </a:lnTo>
                        <a:lnTo>
                          <a:pt x="981" y="620"/>
                        </a:lnTo>
                        <a:lnTo>
                          <a:pt x="954" y="616"/>
                        </a:lnTo>
                        <a:lnTo>
                          <a:pt x="927" y="609"/>
                        </a:lnTo>
                        <a:lnTo>
                          <a:pt x="899" y="602"/>
                        </a:lnTo>
                        <a:lnTo>
                          <a:pt x="873" y="594"/>
                        </a:lnTo>
                        <a:lnTo>
                          <a:pt x="848" y="585"/>
                        </a:lnTo>
                        <a:lnTo>
                          <a:pt x="827" y="579"/>
                        </a:lnTo>
                        <a:lnTo>
                          <a:pt x="809" y="574"/>
                        </a:lnTo>
                        <a:lnTo>
                          <a:pt x="797" y="572"/>
                        </a:lnTo>
                        <a:lnTo>
                          <a:pt x="789" y="574"/>
                        </a:lnTo>
                        <a:lnTo>
                          <a:pt x="789" y="579"/>
                        </a:lnTo>
                        <a:lnTo>
                          <a:pt x="797" y="592"/>
                        </a:lnTo>
                        <a:lnTo>
                          <a:pt x="812" y="609"/>
                        </a:lnTo>
                        <a:lnTo>
                          <a:pt x="839" y="633"/>
                        </a:lnTo>
                        <a:lnTo>
                          <a:pt x="875" y="667"/>
                        </a:lnTo>
                        <a:lnTo>
                          <a:pt x="917" y="700"/>
                        </a:lnTo>
                        <a:lnTo>
                          <a:pt x="957" y="722"/>
                        </a:lnTo>
                        <a:lnTo>
                          <a:pt x="995" y="736"/>
                        </a:lnTo>
                        <a:lnTo>
                          <a:pt x="1032" y="743"/>
                        </a:lnTo>
                        <a:lnTo>
                          <a:pt x="1067" y="743"/>
                        </a:lnTo>
                        <a:lnTo>
                          <a:pt x="1102" y="738"/>
                        </a:lnTo>
                        <a:lnTo>
                          <a:pt x="1135" y="729"/>
                        </a:lnTo>
                        <a:lnTo>
                          <a:pt x="1167" y="717"/>
                        </a:lnTo>
                        <a:lnTo>
                          <a:pt x="1198" y="704"/>
                        </a:lnTo>
                        <a:lnTo>
                          <a:pt x="1229" y="690"/>
                        </a:lnTo>
                        <a:lnTo>
                          <a:pt x="1258" y="676"/>
                        </a:lnTo>
                        <a:lnTo>
                          <a:pt x="1287" y="664"/>
                        </a:lnTo>
                        <a:lnTo>
                          <a:pt x="1316" y="654"/>
                        </a:lnTo>
                        <a:lnTo>
                          <a:pt x="1343" y="649"/>
                        </a:lnTo>
                        <a:lnTo>
                          <a:pt x="1370" y="648"/>
                        </a:lnTo>
                        <a:lnTo>
                          <a:pt x="1398" y="653"/>
                        </a:lnTo>
                        <a:lnTo>
                          <a:pt x="1422" y="661"/>
                        </a:lnTo>
                        <a:lnTo>
                          <a:pt x="1442" y="667"/>
                        </a:lnTo>
                        <a:lnTo>
                          <a:pt x="1456" y="670"/>
                        </a:lnTo>
                        <a:lnTo>
                          <a:pt x="1467" y="673"/>
                        </a:lnTo>
                        <a:lnTo>
                          <a:pt x="1474" y="675"/>
                        </a:lnTo>
                        <a:lnTo>
                          <a:pt x="1480" y="678"/>
                        </a:lnTo>
                        <a:lnTo>
                          <a:pt x="1483" y="681"/>
                        </a:lnTo>
                        <a:lnTo>
                          <a:pt x="1487" y="684"/>
                        </a:lnTo>
                        <a:lnTo>
                          <a:pt x="1489" y="690"/>
                        </a:lnTo>
                        <a:lnTo>
                          <a:pt x="1491" y="698"/>
                        </a:lnTo>
                        <a:lnTo>
                          <a:pt x="1495" y="710"/>
                        </a:lnTo>
                        <a:lnTo>
                          <a:pt x="1500" y="725"/>
                        </a:lnTo>
                        <a:lnTo>
                          <a:pt x="1508" y="744"/>
                        </a:lnTo>
                        <a:lnTo>
                          <a:pt x="1518" y="767"/>
                        </a:lnTo>
                        <a:lnTo>
                          <a:pt x="1533" y="796"/>
                        </a:lnTo>
                        <a:lnTo>
                          <a:pt x="1552" y="831"/>
                        </a:lnTo>
                        <a:lnTo>
                          <a:pt x="1571" y="865"/>
                        </a:lnTo>
                        <a:lnTo>
                          <a:pt x="1586" y="896"/>
                        </a:lnTo>
                        <a:lnTo>
                          <a:pt x="1599" y="921"/>
                        </a:lnTo>
                        <a:lnTo>
                          <a:pt x="1609" y="941"/>
                        </a:lnTo>
                        <a:lnTo>
                          <a:pt x="1618" y="959"/>
                        </a:lnTo>
                        <a:lnTo>
                          <a:pt x="1624" y="971"/>
                        </a:lnTo>
                        <a:lnTo>
                          <a:pt x="1630" y="983"/>
                        </a:lnTo>
                        <a:lnTo>
                          <a:pt x="1637" y="990"/>
                        </a:lnTo>
                        <a:lnTo>
                          <a:pt x="1643" y="996"/>
                        </a:lnTo>
                        <a:lnTo>
                          <a:pt x="1649" y="1001"/>
                        </a:lnTo>
                        <a:lnTo>
                          <a:pt x="1659" y="1004"/>
                        </a:lnTo>
                        <a:lnTo>
                          <a:pt x="1669" y="1007"/>
                        </a:lnTo>
                        <a:lnTo>
                          <a:pt x="1682" y="1009"/>
                        </a:lnTo>
                        <a:lnTo>
                          <a:pt x="1698" y="1012"/>
                        </a:lnTo>
                        <a:lnTo>
                          <a:pt x="1719" y="1015"/>
                        </a:lnTo>
                        <a:lnTo>
                          <a:pt x="1744" y="1019"/>
                        </a:lnTo>
                        <a:lnTo>
                          <a:pt x="1772" y="1025"/>
                        </a:lnTo>
                        <a:lnTo>
                          <a:pt x="1801" y="1032"/>
                        </a:lnTo>
                        <a:lnTo>
                          <a:pt x="1831" y="1039"/>
                        </a:lnTo>
                        <a:lnTo>
                          <a:pt x="1860" y="1048"/>
                        </a:lnTo>
                        <a:lnTo>
                          <a:pt x="1888" y="1056"/>
                        </a:lnTo>
                        <a:lnTo>
                          <a:pt x="1914" y="1066"/>
                        </a:lnTo>
                        <a:lnTo>
                          <a:pt x="1940" y="1076"/>
                        </a:lnTo>
                        <a:lnTo>
                          <a:pt x="1961" y="1087"/>
                        </a:lnTo>
                        <a:lnTo>
                          <a:pt x="1977" y="1097"/>
                        </a:lnTo>
                        <a:lnTo>
                          <a:pt x="1991" y="1107"/>
                        </a:lnTo>
                        <a:lnTo>
                          <a:pt x="1998" y="1119"/>
                        </a:lnTo>
                        <a:lnTo>
                          <a:pt x="1999" y="1129"/>
                        </a:lnTo>
                        <a:lnTo>
                          <a:pt x="1995" y="1141"/>
                        </a:lnTo>
                        <a:lnTo>
                          <a:pt x="1983" y="1152"/>
                        </a:lnTo>
                        <a:lnTo>
                          <a:pt x="1963" y="1162"/>
                        </a:lnTo>
                        <a:lnTo>
                          <a:pt x="1933" y="1171"/>
                        </a:lnTo>
                        <a:lnTo>
                          <a:pt x="1902" y="1181"/>
                        </a:lnTo>
                        <a:lnTo>
                          <a:pt x="1876" y="1188"/>
                        </a:lnTo>
                        <a:lnTo>
                          <a:pt x="1853" y="1196"/>
                        </a:lnTo>
                        <a:lnTo>
                          <a:pt x="1833" y="1202"/>
                        </a:lnTo>
                        <a:lnTo>
                          <a:pt x="1816" y="1208"/>
                        </a:lnTo>
                        <a:lnTo>
                          <a:pt x="1801" y="1213"/>
                        </a:lnTo>
                        <a:lnTo>
                          <a:pt x="1789" y="1218"/>
                        </a:lnTo>
                        <a:lnTo>
                          <a:pt x="1777" y="1222"/>
                        </a:lnTo>
                        <a:lnTo>
                          <a:pt x="1767" y="1226"/>
                        </a:lnTo>
                        <a:lnTo>
                          <a:pt x="1756" y="1230"/>
                        </a:lnTo>
                        <a:lnTo>
                          <a:pt x="1746" y="1233"/>
                        </a:lnTo>
                        <a:lnTo>
                          <a:pt x="1735" y="1238"/>
                        </a:lnTo>
                        <a:lnTo>
                          <a:pt x="1723" y="1241"/>
                        </a:lnTo>
                        <a:lnTo>
                          <a:pt x="1709" y="1245"/>
                        </a:lnTo>
                        <a:lnTo>
                          <a:pt x="1693" y="1249"/>
                        </a:lnTo>
                        <a:lnTo>
                          <a:pt x="1674" y="1253"/>
                        </a:lnTo>
                        <a:lnTo>
                          <a:pt x="1654" y="1255"/>
                        </a:lnTo>
                        <a:lnTo>
                          <a:pt x="1637" y="1254"/>
                        </a:lnTo>
                        <a:lnTo>
                          <a:pt x="1620" y="1249"/>
                        </a:lnTo>
                        <a:lnTo>
                          <a:pt x="1605" y="1240"/>
                        </a:lnTo>
                        <a:lnTo>
                          <a:pt x="1590" y="1228"/>
                        </a:lnTo>
                        <a:lnTo>
                          <a:pt x="1577" y="1213"/>
                        </a:lnTo>
                        <a:lnTo>
                          <a:pt x="1563" y="1197"/>
                        </a:lnTo>
                        <a:lnTo>
                          <a:pt x="1552" y="1178"/>
                        </a:lnTo>
                        <a:lnTo>
                          <a:pt x="1539" y="1158"/>
                        </a:lnTo>
                        <a:lnTo>
                          <a:pt x="1526" y="1137"/>
                        </a:lnTo>
                        <a:lnTo>
                          <a:pt x="1515" y="1114"/>
                        </a:lnTo>
                        <a:lnTo>
                          <a:pt x="1502" y="1092"/>
                        </a:lnTo>
                        <a:lnTo>
                          <a:pt x="1490" y="1070"/>
                        </a:lnTo>
                        <a:lnTo>
                          <a:pt x="1476" y="1048"/>
                        </a:lnTo>
                        <a:lnTo>
                          <a:pt x="1461" y="1026"/>
                        </a:lnTo>
                        <a:lnTo>
                          <a:pt x="1447" y="1006"/>
                        </a:lnTo>
                        <a:lnTo>
                          <a:pt x="1432" y="986"/>
                        </a:lnTo>
                        <a:lnTo>
                          <a:pt x="1418" y="967"/>
                        </a:lnTo>
                        <a:lnTo>
                          <a:pt x="1407" y="947"/>
                        </a:lnTo>
                        <a:lnTo>
                          <a:pt x="1395" y="929"/>
                        </a:lnTo>
                        <a:lnTo>
                          <a:pt x="1386" y="911"/>
                        </a:lnTo>
                        <a:lnTo>
                          <a:pt x="1375" y="895"/>
                        </a:lnTo>
                        <a:lnTo>
                          <a:pt x="1366" y="879"/>
                        </a:lnTo>
                        <a:lnTo>
                          <a:pt x="1358" y="865"/>
                        </a:lnTo>
                        <a:lnTo>
                          <a:pt x="1347" y="854"/>
                        </a:lnTo>
                        <a:lnTo>
                          <a:pt x="1338" y="844"/>
                        </a:lnTo>
                        <a:lnTo>
                          <a:pt x="1327" y="837"/>
                        </a:lnTo>
                        <a:lnTo>
                          <a:pt x="1316" y="832"/>
                        </a:lnTo>
                        <a:lnTo>
                          <a:pt x="1304" y="831"/>
                        </a:lnTo>
                        <a:lnTo>
                          <a:pt x="1291" y="832"/>
                        </a:lnTo>
                        <a:lnTo>
                          <a:pt x="1275" y="837"/>
                        </a:lnTo>
                        <a:lnTo>
                          <a:pt x="1258" y="845"/>
                        </a:lnTo>
                        <a:lnTo>
                          <a:pt x="1240" y="856"/>
                        </a:lnTo>
                        <a:lnTo>
                          <a:pt x="1220" y="865"/>
                        </a:lnTo>
                        <a:lnTo>
                          <a:pt x="1200" y="876"/>
                        </a:lnTo>
                        <a:lnTo>
                          <a:pt x="1180" y="884"/>
                        </a:lnTo>
                        <a:lnTo>
                          <a:pt x="1159" y="894"/>
                        </a:lnTo>
                        <a:lnTo>
                          <a:pt x="1137" y="902"/>
                        </a:lnTo>
                        <a:lnTo>
                          <a:pt x="1115" y="910"/>
                        </a:lnTo>
                        <a:lnTo>
                          <a:pt x="1093" y="918"/>
                        </a:lnTo>
                        <a:lnTo>
                          <a:pt x="1071" y="926"/>
                        </a:lnTo>
                        <a:lnTo>
                          <a:pt x="1049" y="933"/>
                        </a:lnTo>
                        <a:lnTo>
                          <a:pt x="1027" y="941"/>
                        </a:lnTo>
                        <a:lnTo>
                          <a:pt x="1005" y="948"/>
                        </a:lnTo>
                        <a:lnTo>
                          <a:pt x="983" y="955"/>
                        </a:lnTo>
                        <a:lnTo>
                          <a:pt x="962" y="963"/>
                        </a:lnTo>
                        <a:lnTo>
                          <a:pt x="941" y="969"/>
                        </a:lnTo>
                        <a:lnTo>
                          <a:pt x="921" y="976"/>
                        </a:lnTo>
                        <a:lnTo>
                          <a:pt x="902" y="983"/>
                        </a:lnTo>
                        <a:lnTo>
                          <a:pt x="883" y="989"/>
                        </a:lnTo>
                        <a:lnTo>
                          <a:pt x="864" y="995"/>
                        </a:lnTo>
                        <a:lnTo>
                          <a:pt x="845" y="999"/>
                        </a:lnTo>
                        <a:lnTo>
                          <a:pt x="827" y="1003"/>
                        </a:lnTo>
                        <a:lnTo>
                          <a:pt x="809" y="1006"/>
                        </a:lnTo>
                        <a:lnTo>
                          <a:pt x="791" y="1007"/>
                        </a:lnTo>
                        <a:lnTo>
                          <a:pt x="774" y="1007"/>
                        </a:lnTo>
                        <a:lnTo>
                          <a:pt x="756" y="1006"/>
                        </a:lnTo>
                        <a:lnTo>
                          <a:pt x="738" y="1004"/>
                        </a:lnTo>
                        <a:lnTo>
                          <a:pt x="719" y="999"/>
                        </a:lnTo>
                        <a:lnTo>
                          <a:pt x="701" y="993"/>
                        </a:lnTo>
                        <a:lnTo>
                          <a:pt x="683" y="986"/>
                        </a:lnTo>
                        <a:lnTo>
                          <a:pt x="665" y="976"/>
                        </a:lnTo>
                        <a:lnTo>
                          <a:pt x="646" y="966"/>
                        </a:lnTo>
                        <a:lnTo>
                          <a:pt x="626" y="952"/>
                        </a:lnTo>
                        <a:lnTo>
                          <a:pt x="608" y="940"/>
                        </a:lnTo>
                        <a:lnTo>
                          <a:pt x="595" y="928"/>
                        </a:lnTo>
                        <a:lnTo>
                          <a:pt x="586" y="920"/>
                        </a:lnTo>
                        <a:lnTo>
                          <a:pt x="580" y="911"/>
                        </a:lnTo>
                        <a:lnTo>
                          <a:pt x="576" y="905"/>
                        </a:lnTo>
                        <a:lnTo>
                          <a:pt x="574" y="899"/>
                        </a:lnTo>
                        <a:lnTo>
                          <a:pt x="574" y="894"/>
                        </a:lnTo>
                        <a:lnTo>
                          <a:pt x="575" y="887"/>
                        </a:lnTo>
                        <a:lnTo>
                          <a:pt x="576" y="880"/>
                        </a:lnTo>
                        <a:lnTo>
                          <a:pt x="578" y="872"/>
                        </a:lnTo>
                        <a:lnTo>
                          <a:pt x="578" y="862"/>
                        </a:lnTo>
                        <a:lnTo>
                          <a:pt x="575" y="851"/>
                        </a:lnTo>
                        <a:lnTo>
                          <a:pt x="572" y="837"/>
                        </a:lnTo>
                        <a:lnTo>
                          <a:pt x="566" y="820"/>
                        </a:lnTo>
                        <a:lnTo>
                          <a:pt x="558" y="800"/>
                        </a:lnTo>
                        <a:lnTo>
                          <a:pt x="545" y="776"/>
                        </a:lnTo>
                        <a:lnTo>
                          <a:pt x="531" y="751"/>
                        </a:lnTo>
                        <a:lnTo>
                          <a:pt x="520" y="725"/>
                        </a:lnTo>
                        <a:lnTo>
                          <a:pt x="509" y="700"/>
                        </a:lnTo>
                        <a:lnTo>
                          <a:pt x="500" y="675"/>
                        </a:lnTo>
                        <a:lnTo>
                          <a:pt x="493" y="650"/>
                        </a:lnTo>
                        <a:lnTo>
                          <a:pt x="485" y="626"/>
                        </a:lnTo>
                        <a:lnTo>
                          <a:pt x="478" y="602"/>
                        </a:lnTo>
                        <a:lnTo>
                          <a:pt x="471" y="577"/>
                        </a:lnTo>
                        <a:lnTo>
                          <a:pt x="463" y="553"/>
                        </a:lnTo>
                        <a:lnTo>
                          <a:pt x="455" y="530"/>
                        </a:lnTo>
                        <a:lnTo>
                          <a:pt x="446" y="506"/>
                        </a:lnTo>
                        <a:lnTo>
                          <a:pt x="437" y="481"/>
                        </a:lnTo>
                        <a:lnTo>
                          <a:pt x="425" y="457"/>
                        </a:lnTo>
                        <a:lnTo>
                          <a:pt x="413" y="433"/>
                        </a:lnTo>
                        <a:lnTo>
                          <a:pt x="397" y="409"/>
                        </a:lnTo>
                        <a:lnTo>
                          <a:pt x="380" y="385"/>
                        </a:lnTo>
                        <a:lnTo>
                          <a:pt x="362" y="361"/>
                        </a:lnTo>
                        <a:lnTo>
                          <a:pt x="341" y="336"/>
                        </a:lnTo>
                        <a:lnTo>
                          <a:pt x="320" y="310"/>
                        </a:lnTo>
                        <a:lnTo>
                          <a:pt x="298" y="285"/>
                        </a:lnTo>
                        <a:lnTo>
                          <a:pt x="276" y="261"/>
                        </a:lnTo>
                        <a:lnTo>
                          <a:pt x="254" y="237"/>
                        </a:lnTo>
                        <a:lnTo>
                          <a:pt x="231" y="214"/>
                        </a:lnTo>
                        <a:lnTo>
                          <a:pt x="211" y="193"/>
                        </a:lnTo>
                        <a:lnTo>
                          <a:pt x="192" y="173"/>
                        </a:lnTo>
                        <a:lnTo>
                          <a:pt x="173" y="154"/>
                        </a:lnTo>
                        <a:lnTo>
                          <a:pt x="157" y="138"/>
                        </a:lnTo>
                        <a:lnTo>
                          <a:pt x="142" y="125"/>
                        </a:lnTo>
                        <a:lnTo>
                          <a:pt x="131" y="113"/>
                        </a:lnTo>
                        <a:lnTo>
                          <a:pt x="122" y="105"/>
                        </a:lnTo>
                        <a:lnTo>
                          <a:pt x="117" y="100"/>
                        </a:lnTo>
                        <a:lnTo>
                          <a:pt x="115" y="98"/>
                        </a:lnTo>
                        <a:lnTo>
                          <a:pt x="109" y="101"/>
                        </a:lnTo>
                        <a:lnTo>
                          <a:pt x="93" y="109"/>
                        </a:lnTo>
                        <a:lnTo>
                          <a:pt x="70" y="120"/>
                        </a:lnTo>
                        <a:lnTo>
                          <a:pt x="46" y="127"/>
                        </a:lnTo>
                        <a:lnTo>
                          <a:pt x="24" y="129"/>
                        </a:lnTo>
                        <a:lnTo>
                          <a:pt x="7" y="123"/>
                        </a:lnTo>
                        <a:lnTo>
                          <a:pt x="0" y="103"/>
                        </a:lnTo>
                        <a:lnTo>
                          <a:pt x="6" y="68"/>
                        </a:lnTo>
                        <a:lnTo>
                          <a:pt x="14" y="48"/>
                        </a:lnTo>
                        <a:lnTo>
                          <a:pt x="26" y="33"/>
                        </a:lnTo>
                        <a:lnTo>
                          <a:pt x="39" y="20"/>
                        </a:lnTo>
                        <a:lnTo>
                          <a:pt x="53" y="12"/>
                        </a:lnTo>
                        <a:lnTo>
                          <a:pt x="69" y="5"/>
                        </a:lnTo>
                        <a:lnTo>
                          <a:pt x="86" y="2"/>
                        </a:lnTo>
                        <a:lnTo>
                          <a:pt x="103" y="0"/>
                        </a:lnTo>
                        <a:lnTo>
                          <a:pt x="119" y="0"/>
                        </a:lnTo>
                        <a:lnTo>
                          <a:pt x="136" y="2"/>
                        </a:lnTo>
                        <a:lnTo>
                          <a:pt x="152" y="5"/>
                        </a:lnTo>
                        <a:lnTo>
                          <a:pt x="166" y="8"/>
                        </a:lnTo>
                        <a:lnTo>
                          <a:pt x="179" y="12"/>
                        </a:lnTo>
                        <a:lnTo>
                          <a:pt x="190" y="16"/>
                        </a:lnTo>
                        <a:lnTo>
                          <a:pt x="197" y="18"/>
                        </a:lnTo>
                        <a:lnTo>
                          <a:pt x="202" y="20"/>
                        </a:lnTo>
                        <a:lnTo>
                          <a:pt x="204" y="21"/>
                        </a:lnTo>
                        <a:lnTo>
                          <a:pt x="323" y="70"/>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19" name="Freeform 320">
                    <a:extLst>
                      <a:ext uri="{FF2B5EF4-FFF2-40B4-BE49-F238E27FC236}">
                        <a16:creationId xmlns:a16="http://schemas.microsoft.com/office/drawing/2014/main" id="{B758B89D-D439-484F-A9F6-9D5E4092D1A1}"/>
                      </a:ext>
                    </a:extLst>
                  </p:cNvPr>
                  <p:cNvSpPr>
                    <a:spLocks noChangeAspect="1"/>
                  </p:cNvSpPr>
                  <p:nvPr/>
                </p:nvSpPr>
                <p:spPr bwMode="auto">
                  <a:xfrm>
                    <a:off x="1063" y="3069"/>
                    <a:ext cx="135" cy="72"/>
                  </a:xfrm>
                  <a:custGeom>
                    <a:avLst/>
                    <a:gdLst>
                      <a:gd name="T0" fmla="*/ 0 w 439"/>
                      <a:gd name="T1" fmla="*/ 0 h 232"/>
                      <a:gd name="T2" fmla="*/ 0 w 439"/>
                      <a:gd name="T3" fmla="*/ 0 h 232"/>
                      <a:gd name="T4" fmla="*/ 0 w 439"/>
                      <a:gd name="T5" fmla="*/ 0 h 232"/>
                      <a:gd name="T6" fmla="*/ 0 w 439"/>
                      <a:gd name="T7" fmla="*/ 0 h 232"/>
                      <a:gd name="T8" fmla="*/ 0 w 439"/>
                      <a:gd name="T9" fmla="*/ 0 h 232"/>
                      <a:gd name="T10" fmla="*/ 0 w 439"/>
                      <a:gd name="T11" fmla="*/ 0 h 232"/>
                      <a:gd name="T12" fmla="*/ 0 w 439"/>
                      <a:gd name="T13" fmla="*/ 0 h 232"/>
                      <a:gd name="T14" fmla="*/ 0 w 439"/>
                      <a:gd name="T15" fmla="*/ 0 h 232"/>
                      <a:gd name="T16" fmla="*/ 0 w 439"/>
                      <a:gd name="T17" fmla="*/ 0 h 232"/>
                      <a:gd name="T18" fmla="*/ 0 w 439"/>
                      <a:gd name="T19" fmla="*/ 0 h 232"/>
                      <a:gd name="T20" fmla="*/ 0 w 439"/>
                      <a:gd name="T21" fmla="*/ 0 h 232"/>
                      <a:gd name="T22" fmla="*/ 0 w 439"/>
                      <a:gd name="T23" fmla="*/ 0 h 232"/>
                      <a:gd name="T24" fmla="*/ 0 w 439"/>
                      <a:gd name="T25" fmla="*/ 0 h 232"/>
                      <a:gd name="T26" fmla="*/ 0 w 439"/>
                      <a:gd name="T27" fmla="*/ 0 h 232"/>
                      <a:gd name="T28" fmla="*/ 0 w 439"/>
                      <a:gd name="T29" fmla="*/ 0 h 232"/>
                      <a:gd name="T30" fmla="*/ 0 w 439"/>
                      <a:gd name="T31" fmla="*/ 0 h 232"/>
                      <a:gd name="T32" fmla="*/ 0 w 439"/>
                      <a:gd name="T33" fmla="*/ 0 h 232"/>
                      <a:gd name="T34" fmla="*/ 0 w 439"/>
                      <a:gd name="T35" fmla="*/ 0 h 232"/>
                      <a:gd name="T36" fmla="*/ 0 w 439"/>
                      <a:gd name="T37" fmla="*/ 0 h 232"/>
                      <a:gd name="T38" fmla="*/ 0 w 439"/>
                      <a:gd name="T39" fmla="*/ 0 h 232"/>
                      <a:gd name="T40" fmla="*/ 0 w 439"/>
                      <a:gd name="T41" fmla="*/ 0 h 232"/>
                      <a:gd name="T42" fmla="*/ 0 w 439"/>
                      <a:gd name="T43" fmla="*/ 0 h 232"/>
                      <a:gd name="T44" fmla="*/ 0 w 439"/>
                      <a:gd name="T45" fmla="*/ 0 h 232"/>
                      <a:gd name="T46" fmla="*/ 0 w 439"/>
                      <a:gd name="T47" fmla="*/ 0 h 232"/>
                      <a:gd name="T48" fmla="*/ 0 w 439"/>
                      <a:gd name="T49" fmla="*/ 0 h 232"/>
                      <a:gd name="T50" fmla="*/ 0 w 439"/>
                      <a:gd name="T51" fmla="*/ 0 h 232"/>
                      <a:gd name="T52" fmla="*/ 0 w 439"/>
                      <a:gd name="T53" fmla="*/ 0 h 232"/>
                      <a:gd name="T54" fmla="*/ 0 w 439"/>
                      <a:gd name="T55" fmla="*/ 0 h 232"/>
                      <a:gd name="T56" fmla="*/ 0 w 439"/>
                      <a:gd name="T57" fmla="*/ 0 h 232"/>
                      <a:gd name="T58" fmla="*/ 0 w 439"/>
                      <a:gd name="T59" fmla="*/ 0 h 232"/>
                      <a:gd name="T60" fmla="*/ 0 w 439"/>
                      <a:gd name="T61" fmla="*/ 0 h 232"/>
                      <a:gd name="T62" fmla="*/ 0 w 439"/>
                      <a:gd name="T63" fmla="*/ 0 h 232"/>
                      <a:gd name="T64" fmla="*/ 0 w 439"/>
                      <a:gd name="T65" fmla="*/ 0 h 232"/>
                      <a:gd name="T66" fmla="*/ 0 w 439"/>
                      <a:gd name="T67" fmla="*/ 0 h 232"/>
                      <a:gd name="T68" fmla="*/ 0 w 439"/>
                      <a:gd name="T69" fmla="*/ 0 h 232"/>
                      <a:gd name="T70" fmla="*/ 0 w 439"/>
                      <a:gd name="T71" fmla="*/ 0 h 23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39"/>
                      <a:gd name="T109" fmla="*/ 0 h 232"/>
                      <a:gd name="T110" fmla="*/ 439 w 439"/>
                      <a:gd name="T111" fmla="*/ 232 h 23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9" h="232">
                        <a:moveTo>
                          <a:pt x="29" y="12"/>
                        </a:moveTo>
                        <a:lnTo>
                          <a:pt x="22" y="3"/>
                        </a:lnTo>
                        <a:lnTo>
                          <a:pt x="16" y="0"/>
                        </a:lnTo>
                        <a:lnTo>
                          <a:pt x="11" y="2"/>
                        </a:lnTo>
                        <a:lnTo>
                          <a:pt x="7" y="8"/>
                        </a:lnTo>
                        <a:lnTo>
                          <a:pt x="3" y="17"/>
                        </a:lnTo>
                        <a:lnTo>
                          <a:pt x="1" y="29"/>
                        </a:lnTo>
                        <a:lnTo>
                          <a:pt x="0" y="43"/>
                        </a:lnTo>
                        <a:lnTo>
                          <a:pt x="1" y="59"/>
                        </a:lnTo>
                        <a:lnTo>
                          <a:pt x="2" y="77"/>
                        </a:lnTo>
                        <a:lnTo>
                          <a:pt x="4" y="95"/>
                        </a:lnTo>
                        <a:lnTo>
                          <a:pt x="9" y="112"/>
                        </a:lnTo>
                        <a:lnTo>
                          <a:pt x="14" y="130"/>
                        </a:lnTo>
                        <a:lnTo>
                          <a:pt x="20" y="147"/>
                        </a:lnTo>
                        <a:lnTo>
                          <a:pt x="28" y="162"/>
                        </a:lnTo>
                        <a:lnTo>
                          <a:pt x="38" y="174"/>
                        </a:lnTo>
                        <a:lnTo>
                          <a:pt x="49" y="185"/>
                        </a:lnTo>
                        <a:lnTo>
                          <a:pt x="66" y="201"/>
                        </a:lnTo>
                        <a:lnTo>
                          <a:pt x="74" y="212"/>
                        </a:lnTo>
                        <a:lnTo>
                          <a:pt x="77" y="221"/>
                        </a:lnTo>
                        <a:lnTo>
                          <a:pt x="79" y="226"/>
                        </a:lnTo>
                        <a:lnTo>
                          <a:pt x="85" y="229"/>
                        </a:lnTo>
                        <a:lnTo>
                          <a:pt x="98" y="231"/>
                        </a:lnTo>
                        <a:lnTo>
                          <a:pt x="122" y="232"/>
                        </a:lnTo>
                        <a:lnTo>
                          <a:pt x="163" y="232"/>
                        </a:lnTo>
                        <a:lnTo>
                          <a:pt x="186" y="232"/>
                        </a:lnTo>
                        <a:lnTo>
                          <a:pt x="205" y="232"/>
                        </a:lnTo>
                        <a:lnTo>
                          <a:pt x="222" y="231"/>
                        </a:lnTo>
                        <a:lnTo>
                          <a:pt x="235" y="231"/>
                        </a:lnTo>
                        <a:lnTo>
                          <a:pt x="246" y="230"/>
                        </a:lnTo>
                        <a:lnTo>
                          <a:pt x="255" y="229"/>
                        </a:lnTo>
                        <a:lnTo>
                          <a:pt x="263" y="227"/>
                        </a:lnTo>
                        <a:lnTo>
                          <a:pt x="270" y="225"/>
                        </a:lnTo>
                        <a:lnTo>
                          <a:pt x="276" y="223"/>
                        </a:lnTo>
                        <a:lnTo>
                          <a:pt x="281" y="219"/>
                        </a:lnTo>
                        <a:lnTo>
                          <a:pt x="288" y="215"/>
                        </a:lnTo>
                        <a:lnTo>
                          <a:pt x="294" y="211"/>
                        </a:lnTo>
                        <a:lnTo>
                          <a:pt x="302" y="206"/>
                        </a:lnTo>
                        <a:lnTo>
                          <a:pt x="312" y="200"/>
                        </a:lnTo>
                        <a:lnTo>
                          <a:pt x="322" y="192"/>
                        </a:lnTo>
                        <a:lnTo>
                          <a:pt x="336" y="185"/>
                        </a:lnTo>
                        <a:lnTo>
                          <a:pt x="365" y="170"/>
                        </a:lnTo>
                        <a:lnTo>
                          <a:pt x="392" y="159"/>
                        </a:lnTo>
                        <a:lnTo>
                          <a:pt x="416" y="150"/>
                        </a:lnTo>
                        <a:lnTo>
                          <a:pt x="432" y="142"/>
                        </a:lnTo>
                        <a:lnTo>
                          <a:pt x="439" y="136"/>
                        </a:lnTo>
                        <a:lnTo>
                          <a:pt x="432" y="127"/>
                        </a:lnTo>
                        <a:lnTo>
                          <a:pt x="412" y="118"/>
                        </a:lnTo>
                        <a:lnTo>
                          <a:pt x="375" y="106"/>
                        </a:lnTo>
                        <a:lnTo>
                          <a:pt x="353" y="100"/>
                        </a:lnTo>
                        <a:lnTo>
                          <a:pt x="333" y="94"/>
                        </a:lnTo>
                        <a:lnTo>
                          <a:pt x="315" y="87"/>
                        </a:lnTo>
                        <a:lnTo>
                          <a:pt x="299" y="82"/>
                        </a:lnTo>
                        <a:lnTo>
                          <a:pt x="285" y="77"/>
                        </a:lnTo>
                        <a:lnTo>
                          <a:pt x="273" y="72"/>
                        </a:lnTo>
                        <a:lnTo>
                          <a:pt x="261" y="67"/>
                        </a:lnTo>
                        <a:lnTo>
                          <a:pt x="251" y="63"/>
                        </a:lnTo>
                        <a:lnTo>
                          <a:pt x="241" y="59"/>
                        </a:lnTo>
                        <a:lnTo>
                          <a:pt x="231" y="55"/>
                        </a:lnTo>
                        <a:lnTo>
                          <a:pt x="222" y="52"/>
                        </a:lnTo>
                        <a:lnTo>
                          <a:pt x="211" y="47"/>
                        </a:lnTo>
                        <a:lnTo>
                          <a:pt x="201" y="44"/>
                        </a:lnTo>
                        <a:lnTo>
                          <a:pt x="189" y="41"/>
                        </a:lnTo>
                        <a:lnTo>
                          <a:pt x="176" y="38"/>
                        </a:lnTo>
                        <a:lnTo>
                          <a:pt x="163" y="35"/>
                        </a:lnTo>
                        <a:lnTo>
                          <a:pt x="134" y="30"/>
                        </a:lnTo>
                        <a:lnTo>
                          <a:pt x="109" y="27"/>
                        </a:lnTo>
                        <a:lnTo>
                          <a:pt x="87" y="23"/>
                        </a:lnTo>
                        <a:lnTo>
                          <a:pt x="68" y="21"/>
                        </a:lnTo>
                        <a:lnTo>
                          <a:pt x="53" y="20"/>
                        </a:lnTo>
                        <a:lnTo>
                          <a:pt x="41" y="18"/>
                        </a:lnTo>
                        <a:lnTo>
                          <a:pt x="33" y="15"/>
                        </a:lnTo>
                        <a:lnTo>
                          <a:pt x="29" y="12"/>
                        </a:lnTo>
                        <a:close/>
                      </a:path>
                    </a:pathLst>
                  </a:custGeom>
                  <a:solidFill>
                    <a:srgbClr val="FAB0B3"/>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20" name="Freeform 321">
                    <a:extLst>
                      <a:ext uri="{FF2B5EF4-FFF2-40B4-BE49-F238E27FC236}">
                        <a16:creationId xmlns:a16="http://schemas.microsoft.com/office/drawing/2014/main" id="{6040B5B2-AADE-459A-B5EE-882AC76EA597}"/>
                      </a:ext>
                    </a:extLst>
                  </p:cNvPr>
                  <p:cNvSpPr>
                    <a:spLocks noChangeAspect="1"/>
                  </p:cNvSpPr>
                  <p:nvPr/>
                </p:nvSpPr>
                <p:spPr bwMode="auto">
                  <a:xfrm>
                    <a:off x="1045" y="2884"/>
                    <a:ext cx="264" cy="184"/>
                  </a:xfrm>
                  <a:custGeom>
                    <a:avLst/>
                    <a:gdLst>
                      <a:gd name="T0" fmla="*/ 0 w 853"/>
                      <a:gd name="T1" fmla="*/ 0 h 597"/>
                      <a:gd name="T2" fmla="*/ 0 w 853"/>
                      <a:gd name="T3" fmla="*/ 0 h 597"/>
                      <a:gd name="T4" fmla="*/ 0 w 853"/>
                      <a:gd name="T5" fmla="*/ 0 h 597"/>
                      <a:gd name="T6" fmla="*/ 0 w 853"/>
                      <a:gd name="T7" fmla="*/ 0 h 597"/>
                      <a:gd name="T8" fmla="*/ 0 w 853"/>
                      <a:gd name="T9" fmla="*/ 0 h 597"/>
                      <a:gd name="T10" fmla="*/ 0 w 853"/>
                      <a:gd name="T11" fmla="*/ 0 h 597"/>
                      <a:gd name="T12" fmla="*/ 0 w 853"/>
                      <a:gd name="T13" fmla="*/ 0 h 597"/>
                      <a:gd name="T14" fmla="*/ 0 w 853"/>
                      <a:gd name="T15" fmla="*/ 0 h 597"/>
                      <a:gd name="T16" fmla="*/ 0 w 853"/>
                      <a:gd name="T17" fmla="*/ 0 h 597"/>
                      <a:gd name="T18" fmla="*/ 0 w 853"/>
                      <a:gd name="T19" fmla="*/ 0 h 597"/>
                      <a:gd name="T20" fmla="*/ 0 w 853"/>
                      <a:gd name="T21" fmla="*/ 0 h 597"/>
                      <a:gd name="T22" fmla="*/ 0 w 853"/>
                      <a:gd name="T23" fmla="*/ 0 h 597"/>
                      <a:gd name="T24" fmla="*/ 0 w 853"/>
                      <a:gd name="T25" fmla="*/ 0 h 597"/>
                      <a:gd name="T26" fmla="*/ 0 w 853"/>
                      <a:gd name="T27" fmla="*/ 0 h 597"/>
                      <a:gd name="T28" fmla="*/ 0 w 853"/>
                      <a:gd name="T29" fmla="*/ 0 h 597"/>
                      <a:gd name="T30" fmla="*/ 0 w 853"/>
                      <a:gd name="T31" fmla="*/ 0 h 597"/>
                      <a:gd name="T32" fmla="*/ 0 w 853"/>
                      <a:gd name="T33" fmla="*/ 0 h 597"/>
                      <a:gd name="T34" fmla="*/ 0 w 853"/>
                      <a:gd name="T35" fmla="*/ 0 h 597"/>
                      <a:gd name="T36" fmla="*/ 0 w 853"/>
                      <a:gd name="T37" fmla="*/ 0 h 597"/>
                      <a:gd name="T38" fmla="*/ 0 w 853"/>
                      <a:gd name="T39" fmla="*/ 0 h 597"/>
                      <a:gd name="T40" fmla="*/ 0 w 853"/>
                      <a:gd name="T41" fmla="*/ 0 h 597"/>
                      <a:gd name="T42" fmla="*/ 0 w 853"/>
                      <a:gd name="T43" fmla="*/ 0 h 597"/>
                      <a:gd name="T44" fmla="*/ 0 w 853"/>
                      <a:gd name="T45" fmla="*/ 0 h 597"/>
                      <a:gd name="T46" fmla="*/ 0 w 853"/>
                      <a:gd name="T47" fmla="*/ 0 h 597"/>
                      <a:gd name="T48" fmla="*/ 0 w 853"/>
                      <a:gd name="T49" fmla="*/ 0 h 597"/>
                      <a:gd name="T50" fmla="*/ 0 w 853"/>
                      <a:gd name="T51" fmla="*/ 0 h 597"/>
                      <a:gd name="T52" fmla="*/ 0 w 853"/>
                      <a:gd name="T53" fmla="*/ 0 h 597"/>
                      <a:gd name="T54" fmla="*/ 0 w 853"/>
                      <a:gd name="T55" fmla="*/ 0 h 597"/>
                      <a:gd name="T56" fmla="*/ 0 w 853"/>
                      <a:gd name="T57" fmla="*/ 0 h 597"/>
                      <a:gd name="T58" fmla="*/ 0 w 853"/>
                      <a:gd name="T59" fmla="*/ 0 h 597"/>
                      <a:gd name="T60" fmla="*/ 0 w 853"/>
                      <a:gd name="T61" fmla="*/ 0 h 597"/>
                      <a:gd name="T62" fmla="*/ 0 w 853"/>
                      <a:gd name="T63" fmla="*/ 0 h 597"/>
                      <a:gd name="T64" fmla="*/ 0 w 853"/>
                      <a:gd name="T65" fmla="*/ 0 h 597"/>
                      <a:gd name="T66" fmla="*/ 0 w 853"/>
                      <a:gd name="T67" fmla="*/ 0 h 597"/>
                      <a:gd name="T68" fmla="*/ 0 w 853"/>
                      <a:gd name="T69" fmla="*/ 0 h 597"/>
                      <a:gd name="T70" fmla="*/ 0 w 853"/>
                      <a:gd name="T71" fmla="*/ 0 h 597"/>
                      <a:gd name="T72" fmla="*/ 0 w 853"/>
                      <a:gd name="T73" fmla="*/ 0 h 597"/>
                      <a:gd name="T74" fmla="*/ 0 w 853"/>
                      <a:gd name="T75" fmla="*/ 0 h 597"/>
                      <a:gd name="T76" fmla="*/ 0 w 853"/>
                      <a:gd name="T77" fmla="*/ 0 h 597"/>
                      <a:gd name="T78" fmla="*/ 0 w 853"/>
                      <a:gd name="T79" fmla="*/ 0 h 597"/>
                      <a:gd name="T80" fmla="*/ 0 w 853"/>
                      <a:gd name="T81" fmla="*/ 0 h 597"/>
                      <a:gd name="T82" fmla="*/ 0 w 853"/>
                      <a:gd name="T83" fmla="*/ 0 h 597"/>
                      <a:gd name="T84" fmla="*/ 0 w 853"/>
                      <a:gd name="T85" fmla="*/ 0 h 597"/>
                      <a:gd name="T86" fmla="*/ 0 w 853"/>
                      <a:gd name="T87" fmla="*/ 0 h 597"/>
                      <a:gd name="T88" fmla="*/ 0 w 853"/>
                      <a:gd name="T89" fmla="*/ 0 h 597"/>
                      <a:gd name="T90" fmla="*/ 0 w 853"/>
                      <a:gd name="T91" fmla="*/ 0 h 597"/>
                      <a:gd name="T92" fmla="*/ 0 w 853"/>
                      <a:gd name="T93" fmla="*/ 0 h 597"/>
                      <a:gd name="T94" fmla="*/ 0 w 853"/>
                      <a:gd name="T95" fmla="*/ 0 h 5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53"/>
                      <a:gd name="T145" fmla="*/ 0 h 597"/>
                      <a:gd name="T146" fmla="*/ 853 w 853"/>
                      <a:gd name="T147" fmla="*/ 597 h 5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53" h="597">
                        <a:moveTo>
                          <a:pt x="808" y="297"/>
                        </a:moveTo>
                        <a:lnTo>
                          <a:pt x="769" y="286"/>
                        </a:lnTo>
                        <a:lnTo>
                          <a:pt x="734" y="276"/>
                        </a:lnTo>
                        <a:lnTo>
                          <a:pt x="701" y="268"/>
                        </a:lnTo>
                        <a:lnTo>
                          <a:pt x="672" y="259"/>
                        </a:lnTo>
                        <a:lnTo>
                          <a:pt x="646" y="253"/>
                        </a:lnTo>
                        <a:lnTo>
                          <a:pt x="620" y="246"/>
                        </a:lnTo>
                        <a:lnTo>
                          <a:pt x="596" y="239"/>
                        </a:lnTo>
                        <a:lnTo>
                          <a:pt x="573" y="233"/>
                        </a:lnTo>
                        <a:lnTo>
                          <a:pt x="550" y="227"/>
                        </a:lnTo>
                        <a:lnTo>
                          <a:pt x="527" y="221"/>
                        </a:lnTo>
                        <a:lnTo>
                          <a:pt x="504" y="213"/>
                        </a:lnTo>
                        <a:lnTo>
                          <a:pt x="479" y="205"/>
                        </a:lnTo>
                        <a:lnTo>
                          <a:pt x="453" y="196"/>
                        </a:lnTo>
                        <a:lnTo>
                          <a:pt x="424" y="186"/>
                        </a:lnTo>
                        <a:lnTo>
                          <a:pt x="394" y="174"/>
                        </a:lnTo>
                        <a:lnTo>
                          <a:pt x="360" y="162"/>
                        </a:lnTo>
                        <a:lnTo>
                          <a:pt x="326" y="147"/>
                        </a:lnTo>
                        <a:lnTo>
                          <a:pt x="292" y="131"/>
                        </a:lnTo>
                        <a:lnTo>
                          <a:pt x="261" y="115"/>
                        </a:lnTo>
                        <a:lnTo>
                          <a:pt x="229" y="98"/>
                        </a:lnTo>
                        <a:lnTo>
                          <a:pt x="201" y="81"/>
                        </a:lnTo>
                        <a:lnTo>
                          <a:pt x="174" y="64"/>
                        </a:lnTo>
                        <a:lnTo>
                          <a:pt x="149" y="49"/>
                        </a:lnTo>
                        <a:lnTo>
                          <a:pt x="125" y="35"/>
                        </a:lnTo>
                        <a:lnTo>
                          <a:pt x="103" y="22"/>
                        </a:lnTo>
                        <a:lnTo>
                          <a:pt x="84" y="13"/>
                        </a:lnTo>
                        <a:lnTo>
                          <a:pt x="67" y="6"/>
                        </a:lnTo>
                        <a:lnTo>
                          <a:pt x="52" y="1"/>
                        </a:lnTo>
                        <a:lnTo>
                          <a:pt x="38" y="0"/>
                        </a:lnTo>
                        <a:lnTo>
                          <a:pt x="28" y="5"/>
                        </a:lnTo>
                        <a:lnTo>
                          <a:pt x="21" y="13"/>
                        </a:lnTo>
                        <a:lnTo>
                          <a:pt x="15" y="26"/>
                        </a:lnTo>
                        <a:lnTo>
                          <a:pt x="8" y="53"/>
                        </a:lnTo>
                        <a:lnTo>
                          <a:pt x="4" y="73"/>
                        </a:lnTo>
                        <a:lnTo>
                          <a:pt x="1" y="87"/>
                        </a:lnTo>
                        <a:lnTo>
                          <a:pt x="0" y="101"/>
                        </a:lnTo>
                        <a:lnTo>
                          <a:pt x="1" y="116"/>
                        </a:lnTo>
                        <a:lnTo>
                          <a:pt x="4" y="134"/>
                        </a:lnTo>
                        <a:lnTo>
                          <a:pt x="8" y="159"/>
                        </a:lnTo>
                        <a:lnTo>
                          <a:pt x="15" y="192"/>
                        </a:lnTo>
                        <a:lnTo>
                          <a:pt x="19" y="211"/>
                        </a:lnTo>
                        <a:lnTo>
                          <a:pt x="21" y="227"/>
                        </a:lnTo>
                        <a:lnTo>
                          <a:pt x="22" y="242"/>
                        </a:lnTo>
                        <a:lnTo>
                          <a:pt x="23" y="254"/>
                        </a:lnTo>
                        <a:lnTo>
                          <a:pt x="24" y="266"/>
                        </a:lnTo>
                        <a:lnTo>
                          <a:pt x="26" y="276"/>
                        </a:lnTo>
                        <a:lnTo>
                          <a:pt x="30" y="286"/>
                        </a:lnTo>
                        <a:lnTo>
                          <a:pt x="35" y="294"/>
                        </a:lnTo>
                        <a:lnTo>
                          <a:pt x="43" y="303"/>
                        </a:lnTo>
                        <a:lnTo>
                          <a:pt x="53" y="312"/>
                        </a:lnTo>
                        <a:lnTo>
                          <a:pt x="67" y="321"/>
                        </a:lnTo>
                        <a:lnTo>
                          <a:pt x="85" y="331"/>
                        </a:lnTo>
                        <a:lnTo>
                          <a:pt x="107" y="341"/>
                        </a:lnTo>
                        <a:lnTo>
                          <a:pt x="133" y="353"/>
                        </a:lnTo>
                        <a:lnTo>
                          <a:pt x="165" y="366"/>
                        </a:lnTo>
                        <a:lnTo>
                          <a:pt x="203" y="381"/>
                        </a:lnTo>
                        <a:lnTo>
                          <a:pt x="244" y="397"/>
                        </a:lnTo>
                        <a:lnTo>
                          <a:pt x="283" y="410"/>
                        </a:lnTo>
                        <a:lnTo>
                          <a:pt x="321" y="424"/>
                        </a:lnTo>
                        <a:lnTo>
                          <a:pt x="356" y="437"/>
                        </a:lnTo>
                        <a:lnTo>
                          <a:pt x="392" y="448"/>
                        </a:lnTo>
                        <a:lnTo>
                          <a:pt x="425" y="460"/>
                        </a:lnTo>
                        <a:lnTo>
                          <a:pt x="459" y="470"/>
                        </a:lnTo>
                        <a:lnTo>
                          <a:pt x="490" y="480"/>
                        </a:lnTo>
                        <a:lnTo>
                          <a:pt x="521" y="490"/>
                        </a:lnTo>
                        <a:lnTo>
                          <a:pt x="551" y="499"/>
                        </a:lnTo>
                        <a:lnTo>
                          <a:pt x="581" y="508"/>
                        </a:lnTo>
                        <a:lnTo>
                          <a:pt x="609" y="516"/>
                        </a:lnTo>
                        <a:lnTo>
                          <a:pt x="636" y="524"/>
                        </a:lnTo>
                        <a:lnTo>
                          <a:pt x="663" y="532"/>
                        </a:lnTo>
                        <a:lnTo>
                          <a:pt x="690" y="540"/>
                        </a:lnTo>
                        <a:lnTo>
                          <a:pt x="715" y="548"/>
                        </a:lnTo>
                        <a:lnTo>
                          <a:pt x="760" y="564"/>
                        </a:lnTo>
                        <a:lnTo>
                          <a:pt x="794" y="579"/>
                        </a:lnTo>
                        <a:lnTo>
                          <a:pt x="820" y="592"/>
                        </a:lnTo>
                        <a:lnTo>
                          <a:pt x="837" y="597"/>
                        </a:lnTo>
                        <a:lnTo>
                          <a:pt x="848" y="594"/>
                        </a:lnTo>
                        <a:lnTo>
                          <a:pt x="852" y="580"/>
                        </a:lnTo>
                        <a:lnTo>
                          <a:pt x="853" y="551"/>
                        </a:lnTo>
                        <a:lnTo>
                          <a:pt x="850" y="506"/>
                        </a:lnTo>
                        <a:lnTo>
                          <a:pt x="848" y="480"/>
                        </a:lnTo>
                        <a:lnTo>
                          <a:pt x="845" y="456"/>
                        </a:lnTo>
                        <a:lnTo>
                          <a:pt x="843" y="432"/>
                        </a:lnTo>
                        <a:lnTo>
                          <a:pt x="840" y="411"/>
                        </a:lnTo>
                        <a:lnTo>
                          <a:pt x="835" y="393"/>
                        </a:lnTo>
                        <a:lnTo>
                          <a:pt x="832" y="376"/>
                        </a:lnTo>
                        <a:lnTo>
                          <a:pt x="829" y="360"/>
                        </a:lnTo>
                        <a:lnTo>
                          <a:pt x="825" y="346"/>
                        </a:lnTo>
                        <a:lnTo>
                          <a:pt x="822" y="335"/>
                        </a:lnTo>
                        <a:lnTo>
                          <a:pt x="819" y="324"/>
                        </a:lnTo>
                        <a:lnTo>
                          <a:pt x="815" y="316"/>
                        </a:lnTo>
                        <a:lnTo>
                          <a:pt x="813" y="310"/>
                        </a:lnTo>
                        <a:lnTo>
                          <a:pt x="811" y="303"/>
                        </a:lnTo>
                        <a:lnTo>
                          <a:pt x="809" y="300"/>
                        </a:lnTo>
                        <a:lnTo>
                          <a:pt x="808" y="298"/>
                        </a:lnTo>
                        <a:lnTo>
                          <a:pt x="808" y="297"/>
                        </a:lnTo>
                        <a:close/>
                      </a:path>
                    </a:pathLst>
                  </a:custGeom>
                  <a:solidFill>
                    <a:srgbClr val="CCCC99"/>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21" name="Freeform 322">
                    <a:extLst>
                      <a:ext uri="{FF2B5EF4-FFF2-40B4-BE49-F238E27FC236}">
                        <a16:creationId xmlns:a16="http://schemas.microsoft.com/office/drawing/2014/main" id="{0916B030-D89E-4E21-BA0F-78BCF87C4B34}"/>
                      </a:ext>
                    </a:extLst>
                  </p:cNvPr>
                  <p:cNvSpPr>
                    <a:spLocks noChangeAspect="1"/>
                  </p:cNvSpPr>
                  <p:nvPr/>
                </p:nvSpPr>
                <p:spPr bwMode="auto">
                  <a:xfrm>
                    <a:off x="1306" y="2822"/>
                    <a:ext cx="175" cy="238"/>
                  </a:xfrm>
                  <a:custGeom>
                    <a:avLst/>
                    <a:gdLst>
                      <a:gd name="T0" fmla="*/ 0 w 566"/>
                      <a:gd name="T1" fmla="*/ 0 h 775"/>
                      <a:gd name="T2" fmla="*/ 0 w 566"/>
                      <a:gd name="T3" fmla="*/ 0 h 775"/>
                      <a:gd name="T4" fmla="*/ 0 w 566"/>
                      <a:gd name="T5" fmla="*/ 0 h 775"/>
                      <a:gd name="T6" fmla="*/ 0 w 566"/>
                      <a:gd name="T7" fmla="*/ 0 h 775"/>
                      <a:gd name="T8" fmla="*/ 0 w 566"/>
                      <a:gd name="T9" fmla="*/ 0 h 775"/>
                      <a:gd name="T10" fmla="*/ 0 w 566"/>
                      <a:gd name="T11" fmla="*/ 0 h 775"/>
                      <a:gd name="T12" fmla="*/ 0 w 566"/>
                      <a:gd name="T13" fmla="*/ 0 h 775"/>
                      <a:gd name="T14" fmla="*/ 0 w 566"/>
                      <a:gd name="T15" fmla="*/ 0 h 775"/>
                      <a:gd name="T16" fmla="*/ 0 w 566"/>
                      <a:gd name="T17" fmla="*/ 0 h 775"/>
                      <a:gd name="T18" fmla="*/ 0 w 566"/>
                      <a:gd name="T19" fmla="*/ 0 h 775"/>
                      <a:gd name="T20" fmla="*/ 0 w 566"/>
                      <a:gd name="T21" fmla="*/ 0 h 775"/>
                      <a:gd name="T22" fmla="*/ 0 w 566"/>
                      <a:gd name="T23" fmla="*/ 0 h 775"/>
                      <a:gd name="T24" fmla="*/ 0 w 566"/>
                      <a:gd name="T25" fmla="*/ 0 h 775"/>
                      <a:gd name="T26" fmla="*/ 0 w 566"/>
                      <a:gd name="T27" fmla="*/ 0 h 775"/>
                      <a:gd name="T28" fmla="*/ 0 w 566"/>
                      <a:gd name="T29" fmla="*/ 0 h 775"/>
                      <a:gd name="T30" fmla="*/ 0 w 566"/>
                      <a:gd name="T31" fmla="*/ 0 h 775"/>
                      <a:gd name="T32" fmla="*/ 0 w 566"/>
                      <a:gd name="T33" fmla="*/ 0 h 775"/>
                      <a:gd name="T34" fmla="*/ 0 w 566"/>
                      <a:gd name="T35" fmla="*/ 0 h 775"/>
                      <a:gd name="T36" fmla="*/ 0 w 566"/>
                      <a:gd name="T37" fmla="*/ 0 h 775"/>
                      <a:gd name="T38" fmla="*/ 0 w 566"/>
                      <a:gd name="T39" fmla="*/ 0 h 775"/>
                      <a:gd name="T40" fmla="*/ 0 w 566"/>
                      <a:gd name="T41" fmla="*/ 0 h 775"/>
                      <a:gd name="T42" fmla="*/ 0 w 566"/>
                      <a:gd name="T43" fmla="*/ 0 h 775"/>
                      <a:gd name="T44" fmla="*/ 0 w 566"/>
                      <a:gd name="T45" fmla="*/ 0 h 775"/>
                      <a:gd name="T46" fmla="*/ 0 w 566"/>
                      <a:gd name="T47" fmla="*/ 0 h 775"/>
                      <a:gd name="T48" fmla="*/ 0 w 566"/>
                      <a:gd name="T49" fmla="*/ 0 h 775"/>
                      <a:gd name="T50" fmla="*/ 0 w 566"/>
                      <a:gd name="T51" fmla="*/ 0 h 775"/>
                      <a:gd name="T52" fmla="*/ 0 w 566"/>
                      <a:gd name="T53" fmla="*/ 0 h 775"/>
                      <a:gd name="T54" fmla="*/ 0 w 566"/>
                      <a:gd name="T55" fmla="*/ 0 h 775"/>
                      <a:gd name="T56" fmla="*/ 0 w 566"/>
                      <a:gd name="T57" fmla="*/ 0 h 775"/>
                      <a:gd name="T58" fmla="*/ 0 w 566"/>
                      <a:gd name="T59" fmla="*/ 0 h 775"/>
                      <a:gd name="T60" fmla="*/ 0 w 566"/>
                      <a:gd name="T61" fmla="*/ 0 h 775"/>
                      <a:gd name="T62" fmla="*/ 0 w 566"/>
                      <a:gd name="T63" fmla="*/ 0 h 775"/>
                      <a:gd name="T64" fmla="*/ 0 w 566"/>
                      <a:gd name="T65" fmla="*/ 0 h 775"/>
                      <a:gd name="T66" fmla="*/ 0 w 566"/>
                      <a:gd name="T67" fmla="*/ 0 h 775"/>
                      <a:gd name="T68" fmla="*/ 0 w 566"/>
                      <a:gd name="T69" fmla="*/ 0 h 775"/>
                      <a:gd name="T70" fmla="*/ 0 w 566"/>
                      <a:gd name="T71" fmla="*/ 0 h 775"/>
                      <a:gd name="T72" fmla="*/ 0 w 566"/>
                      <a:gd name="T73" fmla="*/ 0 h 775"/>
                      <a:gd name="T74" fmla="*/ 0 w 566"/>
                      <a:gd name="T75" fmla="*/ 0 h 775"/>
                      <a:gd name="T76" fmla="*/ 0 w 566"/>
                      <a:gd name="T77" fmla="*/ 0 h 775"/>
                      <a:gd name="T78" fmla="*/ 0 w 566"/>
                      <a:gd name="T79" fmla="*/ 0 h 775"/>
                      <a:gd name="T80" fmla="*/ 0 w 566"/>
                      <a:gd name="T81" fmla="*/ 0 h 775"/>
                      <a:gd name="T82" fmla="*/ 0 w 566"/>
                      <a:gd name="T83" fmla="*/ 0 h 775"/>
                      <a:gd name="T84" fmla="*/ 0 w 566"/>
                      <a:gd name="T85" fmla="*/ 0 h 775"/>
                      <a:gd name="T86" fmla="*/ 0 w 566"/>
                      <a:gd name="T87" fmla="*/ 0 h 775"/>
                      <a:gd name="T88" fmla="*/ 0 w 566"/>
                      <a:gd name="T89" fmla="*/ 0 h 775"/>
                      <a:gd name="T90" fmla="*/ 0 w 566"/>
                      <a:gd name="T91" fmla="*/ 0 h 775"/>
                      <a:gd name="T92" fmla="*/ 0 w 566"/>
                      <a:gd name="T93" fmla="*/ 0 h 775"/>
                      <a:gd name="T94" fmla="*/ 0 w 566"/>
                      <a:gd name="T95" fmla="*/ 0 h 77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66"/>
                      <a:gd name="T145" fmla="*/ 0 h 775"/>
                      <a:gd name="T146" fmla="*/ 566 w 566"/>
                      <a:gd name="T147" fmla="*/ 775 h 77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66" h="775">
                        <a:moveTo>
                          <a:pt x="29" y="470"/>
                        </a:moveTo>
                        <a:lnTo>
                          <a:pt x="54" y="450"/>
                        </a:lnTo>
                        <a:lnTo>
                          <a:pt x="77" y="432"/>
                        </a:lnTo>
                        <a:lnTo>
                          <a:pt x="98" y="416"/>
                        </a:lnTo>
                        <a:lnTo>
                          <a:pt x="117" y="402"/>
                        </a:lnTo>
                        <a:lnTo>
                          <a:pt x="135" y="389"/>
                        </a:lnTo>
                        <a:lnTo>
                          <a:pt x="152" y="377"/>
                        </a:lnTo>
                        <a:lnTo>
                          <a:pt x="168" y="365"/>
                        </a:lnTo>
                        <a:lnTo>
                          <a:pt x="182" y="353"/>
                        </a:lnTo>
                        <a:lnTo>
                          <a:pt x="197" y="342"/>
                        </a:lnTo>
                        <a:lnTo>
                          <a:pt x="213" y="329"/>
                        </a:lnTo>
                        <a:lnTo>
                          <a:pt x="227" y="317"/>
                        </a:lnTo>
                        <a:lnTo>
                          <a:pt x="244" y="304"/>
                        </a:lnTo>
                        <a:lnTo>
                          <a:pt x="261" y="288"/>
                        </a:lnTo>
                        <a:lnTo>
                          <a:pt x="280" y="273"/>
                        </a:lnTo>
                        <a:lnTo>
                          <a:pt x="300" y="254"/>
                        </a:lnTo>
                        <a:lnTo>
                          <a:pt x="322" y="234"/>
                        </a:lnTo>
                        <a:lnTo>
                          <a:pt x="345" y="212"/>
                        </a:lnTo>
                        <a:lnTo>
                          <a:pt x="367" y="188"/>
                        </a:lnTo>
                        <a:lnTo>
                          <a:pt x="388" y="164"/>
                        </a:lnTo>
                        <a:lnTo>
                          <a:pt x="408" y="141"/>
                        </a:lnTo>
                        <a:lnTo>
                          <a:pt x="427" y="116"/>
                        </a:lnTo>
                        <a:lnTo>
                          <a:pt x="443" y="94"/>
                        </a:lnTo>
                        <a:lnTo>
                          <a:pt x="460" y="72"/>
                        </a:lnTo>
                        <a:lnTo>
                          <a:pt x="476" y="53"/>
                        </a:lnTo>
                        <a:lnTo>
                          <a:pt x="490" y="36"/>
                        </a:lnTo>
                        <a:lnTo>
                          <a:pt x="502" y="22"/>
                        </a:lnTo>
                        <a:lnTo>
                          <a:pt x="514" y="11"/>
                        </a:lnTo>
                        <a:lnTo>
                          <a:pt x="524" y="3"/>
                        </a:lnTo>
                        <a:lnTo>
                          <a:pt x="531" y="0"/>
                        </a:lnTo>
                        <a:lnTo>
                          <a:pt x="539" y="1"/>
                        </a:lnTo>
                        <a:lnTo>
                          <a:pt x="544" y="7"/>
                        </a:lnTo>
                        <a:lnTo>
                          <a:pt x="547" y="19"/>
                        </a:lnTo>
                        <a:lnTo>
                          <a:pt x="551" y="44"/>
                        </a:lnTo>
                        <a:lnTo>
                          <a:pt x="555" y="64"/>
                        </a:lnTo>
                        <a:lnTo>
                          <a:pt x="557" y="79"/>
                        </a:lnTo>
                        <a:lnTo>
                          <a:pt x="557" y="92"/>
                        </a:lnTo>
                        <a:lnTo>
                          <a:pt x="556" y="107"/>
                        </a:lnTo>
                        <a:lnTo>
                          <a:pt x="554" y="126"/>
                        </a:lnTo>
                        <a:lnTo>
                          <a:pt x="551" y="151"/>
                        </a:lnTo>
                        <a:lnTo>
                          <a:pt x="547" y="186"/>
                        </a:lnTo>
                        <a:lnTo>
                          <a:pt x="546" y="203"/>
                        </a:lnTo>
                        <a:lnTo>
                          <a:pt x="547" y="218"/>
                        </a:lnTo>
                        <a:lnTo>
                          <a:pt x="549" y="231"/>
                        </a:lnTo>
                        <a:lnTo>
                          <a:pt x="552" y="240"/>
                        </a:lnTo>
                        <a:lnTo>
                          <a:pt x="557" y="249"/>
                        </a:lnTo>
                        <a:lnTo>
                          <a:pt x="560" y="255"/>
                        </a:lnTo>
                        <a:lnTo>
                          <a:pt x="563" y="260"/>
                        </a:lnTo>
                        <a:lnTo>
                          <a:pt x="565" y="266"/>
                        </a:lnTo>
                        <a:lnTo>
                          <a:pt x="566" y="272"/>
                        </a:lnTo>
                        <a:lnTo>
                          <a:pt x="565" y="279"/>
                        </a:lnTo>
                        <a:lnTo>
                          <a:pt x="561" y="286"/>
                        </a:lnTo>
                        <a:lnTo>
                          <a:pt x="554" y="297"/>
                        </a:lnTo>
                        <a:lnTo>
                          <a:pt x="543" y="309"/>
                        </a:lnTo>
                        <a:lnTo>
                          <a:pt x="528" y="324"/>
                        </a:lnTo>
                        <a:lnTo>
                          <a:pt x="509" y="343"/>
                        </a:lnTo>
                        <a:lnTo>
                          <a:pt x="485" y="366"/>
                        </a:lnTo>
                        <a:lnTo>
                          <a:pt x="458" y="391"/>
                        </a:lnTo>
                        <a:lnTo>
                          <a:pt x="431" y="415"/>
                        </a:lnTo>
                        <a:lnTo>
                          <a:pt x="404" y="440"/>
                        </a:lnTo>
                        <a:lnTo>
                          <a:pt x="375" y="465"/>
                        </a:lnTo>
                        <a:lnTo>
                          <a:pt x="348" y="489"/>
                        </a:lnTo>
                        <a:lnTo>
                          <a:pt x="321" y="512"/>
                        </a:lnTo>
                        <a:lnTo>
                          <a:pt x="293" y="534"/>
                        </a:lnTo>
                        <a:lnTo>
                          <a:pt x="266" y="556"/>
                        </a:lnTo>
                        <a:lnTo>
                          <a:pt x="240" y="578"/>
                        </a:lnTo>
                        <a:lnTo>
                          <a:pt x="215" y="598"/>
                        </a:lnTo>
                        <a:lnTo>
                          <a:pt x="191" y="618"/>
                        </a:lnTo>
                        <a:lnTo>
                          <a:pt x="168" y="637"/>
                        </a:lnTo>
                        <a:lnTo>
                          <a:pt x="147" y="654"/>
                        </a:lnTo>
                        <a:lnTo>
                          <a:pt x="126" y="670"/>
                        </a:lnTo>
                        <a:lnTo>
                          <a:pt x="107" y="686"/>
                        </a:lnTo>
                        <a:lnTo>
                          <a:pt x="90" y="700"/>
                        </a:lnTo>
                        <a:lnTo>
                          <a:pt x="62" y="726"/>
                        </a:lnTo>
                        <a:lnTo>
                          <a:pt x="39" y="748"/>
                        </a:lnTo>
                        <a:lnTo>
                          <a:pt x="23" y="766"/>
                        </a:lnTo>
                        <a:lnTo>
                          <a:pt x="11" y="775"/>
                        </a:lnTo>
                        <a:lnTo>
                          <a:pt x="4" y="775"/>
                        </a:lnTo>
                        <a:lnTo>
                          <a:pt x="1" y="762"/>
                        </a:lnTo>
                        <a:lnTo>
                          <a:pt x="0" y="734"/>
                        </a:lnTo>
                        <a:lnTo>
                          <a:pt x="2" y="688"/>
                        </a:lnTo>
                        <a:lnTo>
                          <a:pt x="3" y="661"/>
                        </a:lnTo>
                        <a:lnTo>
                          <a:pt x="5" y="637"/>
                        </a:lnTo>
                        <a:lnTo>
                          <a:pt x="7" y="612"/>
                        </a:lnTo>
                        <a:lnTo>
                          <a:pt x="9" y="591"/>
                        </a:lnTo>
                        <a:lnTo>
                          <a:pt x="11" y="572"/>
                        </a:lnTo>
                        <a:lnTo>
                          <a:pt x="13" y="554"/>
                        </a:lnTo>
                        <a:lnTo>
                          <a:pt x="16" y="538"/>
                        </a:lnTo>
                        <a:lnTo>
                          <a:pt x="18" y="523"/>
                        </a:lnTo>
                        <a:lnTo>
                          <a:pt x="20" y="511"/>
                        </a:lnTo>
                        <a:lnTo>
                          <a:pt x="22" y="500"/>
                        </a:lnTo>
                        <a:lnTo>
                          <a:pt x="24" y="491"/>
                        </a:lnTo>
                        <a:lnTo>
                          <a:pt x="26" y="483"/>
                        </a:lnTo>
                        <a:lnTo>
                          <a:pt x="27" y="477"/>
                        </a:lnTo>
                        <a:lnTo>
                          <a:pt x="28" y="473"/>
                        </a:lnTo>
                        <a:lnTo>
                          <a:pt x="29" y="471"/>
                        </a:lnTo>
                        <a:lnTo>
                          <a:pt x="29" y="470"/>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22" name="Freeform 323">
                    <a:extLst>
                      <a:ext uri="{FF2B5EF4-FFF2-40B4-BE49-F238E27FC236}">
                        <a16:creationId xmlns:a16="http://schemas.microsoft.com/office/drawing/2014/main" id="{D6F3013D-0C54-448A-B5D5-3E27B2E65ECF}"/>
                      </a:ext>
                    </a:extLst>
                  </p:cNvPr>
                  <p:cNvSpPr>
                    <a:spLocks noChangeAspect="1"/>
                  </p:cNvSpPr>
                  <p:nvPr/>
                </p:nvSpPr>
                <p:spPr bwMode="auto">
                  <a:xfrm>
                    <a:off x="1162" y="3057"/>
                    <a:ext cx="86" cy="127"/>
                  </a:xfrm>
                  <a:custGeom>
                    <a:avLst/>
                    <a:gdLst>
                      <a:gd name="T0" fmla="*/ 0 w 281"/>
                      <a:gd name="T1" fmla="*/ 0 h 412"/>
                      <a:gd name="T2" fmla="*/ 0 w 281"/>
                      <a:gd name="T3" fmla="*/ 0 h 412"/>
                      <a:gd name="T4" fmla="*/ 0 w 281"/>
                      <a:gd name="T5" fmla="*/ 0 h 412"/>
                      <a:gd name="T6" fmla="*/ 0 w 281"/>
                      <a:gd name="T7" fmla="*/ 0 h 412"/>
                      <a:gd name="T8" fmla="*/ 0 w 281"/>
                      <a:gd name="T9" fmla="*/ 0 h 412"/>
                      <a:gd name="T10" fmla="*/ 0 w 281"/>
                      <a:gd name="T11" fmla="*/ 0 h 412"/>
                      <a:gd name="T12" fmla="*/ 0 w 281"/>
                      <a:gd name="T13" fmla="*/ 0 h 412"/>
                      <a:gd name="T14" fmla="*/ 0 w 281"/>
                      <a:gd name="T15" fmla="*/ 0 h 412"/>
                      <a:gd name="T16" fmla="*/ 0 w 281"/>
                      <a:gd name="T17" fmla="*/ 0 h 412"/>
                      <a:gd name="T18" fmla="*/ 0 w 281"/>
                      <a:gd name="T19" fmla="*/ 0 h 412"/>
                      <a:gd name="T20" fmla="*/ 0 w 281"/>
                      <a:gd name="T21" fmla="*/ 0 h 412"/>
                      <a:gd name="T22" fmla="*/ 0 w 281"/>
                      <a:gd name="T23" fmla="*/ 0 h 412"/>
                      <a:gd name="T24" fmla="*/ 0 w 281"/>
                      <a:gd name="T25" fmla="*/ 0 h 412"/>
                      <a:gd name="T26" fmla="*/ 0 w 281"/>
                      <a:gd name="T27" fmla="*/ 0 h 412"/>
                      <a:gd name="T28" fmla="*/ 0 w 281"/>
                      <a:gd name="T29" fmla="*/ 0 h 412"/>
                      <a:gd name="T30" fmla="*/ 0 w 281"/>
                      <a:gd name="T31" fmla="*/ 0 h 412"/>
                      <a:gd name="T32" fmla="*/ 0 w 281"/>
                      <a:gd name="T33" fmla="*/ 0 h 412"/>
                      <a:gd name="T34" fmla="*/ 0 w 281"/>
                      <a:gd name="T35" fmla="*/ 0 h 412"/>
                      <a:gd name="T36" fmla="*/ 0 w 281"/>
                      <a:gd name="T37" fmla="*/ 0 h 412"/>
                      <a:gd name="T38" fmla="*/ 0 w 281"/>
                      <a:gd name="T39" fmla="*/ 0 h 412"/>
                      <a:gd name="T40" fmla="*/ 0 w 281"/>
                      <a:gd name="T41" fmla="*/ 0 h 412"/>
                      <a:gd name="T42" fmla="*/ 0 w 281"/>
                      <a:gd name="T43" fmla="*/ 0 h 412"/>
                      <a:gd name="T44" fmla="*/ 0 w 281"/>
                      <a:gd name="T45" fmla="*/ 0 h 412"/>
                      <a:gd name="T46" fmla="*/ 0 w 281"/>
                      <a:gd name="T47" fmla="*/ 0 h 412"/>
                      <a:gd name="T48" fmla="*/ 0 w 281"/>
                      <a:gd name="T49" fmla="*/ 0 h 412"/>
                      <a:gd name="T50" fmla="*/ 0 w 281"/>
                      <a:gd name="T51" fmla="*/ 0 h 412"/>
                      <a:gd name="T52" fmla="*/ 0 w 281"/>
                      <a:gd name="T53" fmla="*/ 0 h 412"/>
                      <a:gd name="T54" fmla="*/ 0 w 281"/>
                      <a:gd name="T55" fmla="*/ 0 h 412"/>
                      <a:gd name="T56" fmla="*/ 0 w 281"/>
                      <a:gd name="T57" fmla="*/ 0 h 412"/>
                      <a:gd name="T58" fmla="*/ 0 w 281"/>
                      <a:gd name="T59" fmla="*/ 0 h 412"/>
                      <a:gd name="T60" fmla="*/ 0 w 281"/>
                      <a:gd name="T61" fmla="*/ 0 h 412"/>
                      <a:gd name="T62" fmla="*/ 0 w 281"/>
                      <a:gd name="T63" fmla="*/ 0 h 412"/>
                      <a:gd name="T64" fmla="*/ 0 w 281"/>
                      <a:gd name="T65" fmla="*/ 0 h 412"/>
                      <a:gd name="T66" fmla="*/ 0 w 281"/>
                      <a:gd name="T67" fmla="*/ 0 h 412"/>
                      <a:gd name="T68" fmla="*/ 0 w 281"/>
                      <a:gd name="T69" fmla="*/ 0 h 412"/>
                      <a:gd name="T70" fmla="*/ 0 w 281"/>
                      <a:gd name="T71" fmla="*/ 0 h 412"/>
                      <a:gd name="T72" fmla="*/ 0 w 281"/>
                      <a:gd name="T73" fmla="*/ 0 h 412"/>
                      <a:gd name="T74" fmla="*/ 0 w 281"/>
                      <a:gd name="T75" fmla="*/ 0 h 412"/>
                      <a:gd name="T76" fmla="*/ 0 w 281"/>
                      <a:gd name="T77" fmla="*/ 0 h 412"/>
                      <a:gd name="T78" fmla="*/ 0 w 281"/>
                      <a:gd name="T79" fmla="*/ 0 h 412"/>
                      <a:gd name="T80" fmla="*/ 0 w 281"/>
                      <a:gd name="T81" fmla="*/ 0 h 412"/>
                      <a:gd name="T82" fmla="*/ 0 w 281"/>
                      <a:gd name="T83" fmla="*/ 0 h 412"/>
                      <a:gd name="T84" fmla="*/ 0 w 281"/>
                      <a:gd name="T85" fmla="*/ 0 h 412"/>
                      <a:gd name="T86" fmla="*/ 0 w 281"/>
                      <a:gd name="T87" fmla="*/ 0 h 412"/>
                      <a:gd name="T88" fmla="*/ 0 w 281"/>
                      <a:gd name="T89" fmla="*/ 0 h 412"/>
                      <a:gd name="T90" fmla="*/ 0 w 281"/>
                      <a:gd name="T91" fmla="*/ 0 h 412"/>
                      <a:gd name="T92" fmla="*/ 0 w 281"/>
                      <a:gd name="T93" fmla="*/ 0 h 412"/>
                      <a:gd name="T94" fmla="*/ 0 w 281"/>
                      <a:gd name="T95" fmla="*/ 0 h 412"/>
                      <a:gd name="T96" fmla="*/ 0 w 281"/>
                      <a:gd name="T97" fmla="*/ 0 h 412"/>
                      <a:gd name="T98" fmla="*/ 0 w 281"/>
                      <a:gd name="T99" fmla="*/ 0 h 412"/>
                      <a:gd name="T100" fmla="*/ 0 w 281"/>
                      <a:gd name="T101" fmla="*/ 0 h 412"/>
                      <a:gd name="T102" fmla="*/ 0 w 281"/>
                      <a:gd name="T103" fmla="*/ 0 h 412"/>
                      <a:gd name="T104" fmla="*/ 0 w 281"/>
                      <a:gd name="T105" fmla="*/ 0 h 412"/>
                      <a:gd name="T106" fmla="*/ 0 w 281"/>
                      <a:gd name="T107" fmla="*/ 0 h 412"/>
                      <a:gd name="T108" fmla="*/ 0 w 281"/>
                      <a:gd name="T109" fmla="*/ 0 h 412"/>
                      <a:gd name="T110" fmla="*/ 0 w 281"/>
                      <a:gd name="T111" fmla="*/ 0 h 412"/>
                      <a:gd name="T112" fmla="*/ 0 w 281"/>
                      <a:gd name="T113" fmla="*/ 0 h 41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81"/>
                      <a:gd name="T172" fmla="*/ 0 h 412"/>
                      <a:gd name="T173" fmla="*/ 281 w 281"/>
                      <a:gd name="T174" fmla="*/ 412 h 41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81" h="412">
                        <a:moveTo>
                          <a:pt x="93" y="221"/>
                        </a:moveTo>
                        <a:lnTo>
                          <a:pt x="113" y="197"/>
                        </a:lnTo>
                        <a:lnTo>
                          <a:pt x="132" y="170"/>
                        </a:lnTo>
                        <a:lnTo>
                          <a:pt x="152" y="141"/>
                        </a:lnTo>
                        <a:lnTo>
                          <a:pt x="171" y="113"/>
                        </a:lnTo>
                        <a:lnTo>
                          <a:pt x="189" y="84"/>
                        </a:lnTo>
                        <a:lnTo>
                          <a:pt x="206" y="59"/>
                        </a:lnTo>
                        <a:lnTo>
                          <a:pt x="221" y="36"/>
                        </a:lnTo>
                        <a:lnTo>
                          <a:pt x="236" y="18"/>
                        </a:lnTo>
                        <a:lnTo>
                          <a:pt x="249" y="7"/>
                        </a:lnTo>
                        <a:lnTo>
                          <a:pt x="259" y="0"/>
                        </a:lnTo>
                        <a:lnTo>
                          <a:pt x="267" y="4"/>
                        </a:lnTo>
                        <a:lnTo>
                          <a:pt x="274" y="16"/>
                        </a:lnTo>
                        <a:lnTo>
                          <a:pt x="277" y="39"/>
                        </a:lnTo>
                        <a:lnTo>
                          <a:pt x="278" y="74"/>
                        </a:lnTo>
                        <a:lnTo>
                          <a:pt x="275" y="121"/>
                        </a:lnTo>
                        <a:lnTo>
                          <a:pt x="270" y="183"/>
                        </a:lnTo>
                        <a:lnTo>
                          <a:pt x="270" y="210"/>
                        </a:lnTo>
                        <a:lnTo>
                          <a:pt x="273" y="221"/>
                        </a:lnTo>
                        <a:lnTo>
                          <a:pt x="278" y="219"/>
                        </a:lnTo>
                        <a:lnTo>
                          <a:pt x="281" y="212"/>
                        </a:lnTo>
                        <a:lnTo>
                          <a:pt x="277" y="207"/>
                        </a:lnTo>
                        <a:lnTo>
                          <a:pt x="263" y="209"/>
                        </a:lnTo>
                        <a:lnTo>
                          <a:pt x="237" y="225"/>
                        </a:lnTo>
                        <a:lnTo>
                          <a:pt x="194" y="262"/>
                        </a:lnTo>
                        <a:lnTo>
                          <a:pt x="170" y="284"/>
                        </a:lnTo>
                        <a:lnTo>
                          <a:pt x="149" y="303"/>
                        </a:lnTo>
                        <a:lnTo>
                          <a:pt x="131" y="317"/>
                        </a:lnTo>
                        <a:lnTo>
                          <a:pt x="116" y="330"/>
                        </a:lnTo>
                        <a:lnTo>
                          <a:pt x="105" y="339"/>
                        </a:lnTo>
                        <a:lnTo>
                          <a:pt x="94" y="347"/>
                        </a:lnTo>
                        <a:lnTo>
                          <a:pt x="86" y="353"/>
                        </a:lnTo>
                        <a:lnTo>
                          <a:pt x="78" y="357"/>
                        </a:lnTo>
                        <a:lnTo>
                          <a:pt x="71" y="361"/>
                        </a:lnTo>
                        <a:lnTo>
                          <a:pt x="65" y="365"/>
                        </a:lnTo>
                        <a:lnTo>
                          <a:pt x="58" y="370"/>
                        </a:lnTo>
                        <a:lnTo>
                          <a:pt x="50" y="375"/>
                        </a:lnTo>
                        <a:lnTo>
                          <a:pt x="43" y="380"/>
                        </a:lnTo>
                        <a:lnTo>
                          <a:pt x="34" y="389"/>
                        </a:lnTo>
                        <a:lnTo>
                          <a:pt x="22" y="398"/>
                        </a:lnTo>
                        <a:lnTo>
                          <a:pt x="8" y="409"/>
                        </a:lnTo>
                        <a:lnTo>
                          <a:pt x="5" y="412"/>
                        </a:lnTo>
                        <a:lnTo>
                          <a:pt x="3" y="411"/>
                        </a:lnTo>
                        <a:lnTo>
                          <a:pt x="1" y="407"/>
                        </a:lnTo>
                        <a:lnTo>
                          <a:pt x="0" y="402"/>
                        </a:lnTo>
                        <a:lnTo>
                          <a:pt x="0" y="395"/>
                        </a:lnTo>
                        <a:lnTo>
                          <a:pt x="1" y="385"/>
                        </a:lnTo>
                        <a:lnTo>
                          <a:pt x="4" y="374"/>
                        </a:lnTo>
                        <a:lnTo>
                          <a:pt x="7" y="361"/>
                        </a:lnTo>
                        <a:lnTo>
                          <a:pt x="13" y="348"/>
                        </a:lnTo>
                        <a:lnTo>
                          <a:pt x="19" y="332"/>
                        </a:lnTo>
                        <a:lnTo>
                          <a:pt x="27" y="315"/>
                        </a:lnTo>
                        <a:lnTo>
                          <a:pt x="37" y="297"/>
                        </a:lnTo>
                        <a:lnTo>
                          <a:pt x="48" y="279"/>
                        </a:lnTo>
                        <a:lnTo>
                          <a:pt x="61" y="261"/>
                        </a:lnTo>
                        <a:lnTo>
                          <a:pt x="77" y="241"/>
                        </a:lnTo>
                        <a:lnTo>
                          <a:pt x="93" y="221"/>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23" name="Freeform 324">
                    <a:extLst>
                      <a:ext uri="{FF2B5EF4-FFF2-40B4-BE49-F238E27FC236}">
                        <a16:creationId xmlns:a16="http://schemas.microsoft.com/office/drawing/2014/main" id="{19B372FC-A397-46AE-A711-B5EE5CF63389}"/>
                      </a:ext>
                    </a:extLst>
                  </p:cNvPr>
                  <p:cNvSpPr>
                    <a:spLocks noChangeAspect="1"/>
                  </p:cNvSpPr>
                  <p:nvPr/>
                </p:nvSpPr>
                <p:spPr bwMode="auto">
                  <a:xfrm>
                    <a:off x="1317" y="2601"/>
                    <a:ext cx="132" cy="344"/>
                  </a:xfrm>
                  <a:custGeom>
                    <a:avLst/>
                    <a:gdLst>
                      <a:gd name="T0" fmla="*/ 0 w 431"/>
                      <a:gd name="T1" fmla="*/ 0 h 1118"/>
                      <a:gd name="T2" fmla="*/ 0 w 431"/>
                      <a:gd name="T3" fmla="*/ 0 h 1118"/>
                      <a:gd name="T4" fmla="*/ 0 w 431"/>
                      <a:gd name="T5" fmla="*/ 0 h 1118"/>
                      <a:gd name="T6" fmla="*/ 0 w 431"/>
                      <a:gd name="T7" fmla="*/ 0 h 1118"/>
                      <a:gd name="T8" fmla="*/ 0 w 431"/>
                      <a:gd name="T9" fmla="*/ 0 h 1118"/>
                      <a:gd name="T10" fmla="*/ 0 w 431"/>
                      <a:gd name="T11" fmla="*/ 0 h 1118"/>
                      <a:gd name="T12" fmla="*/ 0 w 431"/>
                      <a:gd name="T13" fmla="*/ 0 h 1118"/>
                      <a:gd name="T14" fmla="*/ 0 w 431"/>
                      <a:gd name="T15" fmla="*/ 0 h 1118"/>
                      <a:gd name="T16" fmla="*/ 0 w 431"/>
                      <a:gd name="T17" fmla="*/ 0 h 1118"/>
                      <a:gd name="T18" fmla="*/ 0 w 431"/>
                      <a:gd name="T19" fmla="*/ 0 h 1118"/>
                      <a:gd name="T20" fmla="*/ 0 w 431"/>
                      <a:gd name="T21" fmla="*/ 0 h 1118"/>
                      <a:gd name="T22" fmla="*/ 0 w 431"/>
                      <a:gd name="T23" fmla="*/ 0 h 1118"/>
                      <a:gd name="T24" fmla="*/ 0 w 431"/>
                      <a:gd name="T25" fmla="*/ 0 h 1118"/>
                      <a:gd name="T26" fmla="*/ 0 w 431"/>
                      <a:gd name="T27" fmla="*/ 0 h 1118"/>
                      <a:gd name="T28" fmla="*/ 0 w 431"/>
                      <a:gd name="T29" fmla="*/ 0 h 1118"/>
                      <a:gd name="T30" fmla="*/ 0 w 431"/>
                      <a:gd name="T31" fmla="*/ 0 h 1118"/>
                      <a:gd name="T32" fmla="*/ 0 w 431"/>
                      <a:gd name="T33" fmla="*/ 0 h 1118"/>
                      <a:gd name="T34" fmla="*/ 0 w 431"/>
                      <a:gd name="T35" fmla="*/ 0 h 1118"/>
                      <a:gd name="T36" fmla="*/ 0 w 431"/>
                      <a:gd name="T37" fmla="*/ 0 h 1118"/>
                      <a:gd name="T38" fmla="*/ 0 w 431"/>
                      <a:gd name="T39" fmla="*/ 0 h 1118"/>
                      <a:gd name="T40" fmla="*/ 0 w 431"/>
                      <a:gd name="T41" fmla="*/ 0 h 1118"/>
                      <a:gd name="T42" fmla="*/ 0 w 431"/>
                      <a:gd name="T43" fmla="*/ 0 h 1118"/>
                      <a:gd name="T44" fmla="*/ 0 w 431"/>
                      <a:gd name="T45" fmla="*/ 0 h 1118"/>
                      <a:gd name="T46" fmla="*/ 0 w 431"/>
                      <a:gd name="T47" fmla="*/ 0 h 1118"/>
                      <a:gd name="T48" fmla="*/ 0 w 431"/>
                      <a:gd name="T49" fmla="*/ 0 h 1118"/>
                      <a:gd name="T50" fmla="*/ 0 w 431"/>
                      <a:gd name="T51" fmla="*/ 0 h 1118"/>
                      <a:gd name="T52" fmla="*/ 0 w 431"/>
                      <a:gd name="T53" fmla="*/ 0 h 1118"/>
                      <a:gd name="T54" fmla="*/ 0 w 431"/>
                      <a:gd name="T55" fmla="*/ 0 h 1118"/>
                      <a:gd name="T56" fmla="*/ 0 w 431"/>
                      <a:gd name="T57" fmla="*/ 0 h 1118"/>
                      <a:gd name="T58" fmla="*/ 0 w 431"/>
                      <a:gd name="T59" fmla="*/ 0 h 1118"/>
                      <a:gd name="T60" fmla="*/ 0 w 431"/>
                      <a:gd name="T61" fmla="*/ 0 h 1118"/>
                      <a:gd name="T62" fmla="*/ 0 w 431"/>
                      <a:gd name="T63" fmla="*/ 0 h 1118"/>
                      <a:gd name="T64" fmla="*/ 0 w 431"/>
                      <a:gd name="T65" fmla="*/ 0 h 1118"/>
                      <a:gd name="T66" fmla="*/ 0 w 431"/>
                      <a:gd name="T67" fmla="*/ 0 h 1118"/>
                      <a:gd name="T68" fmla="*/ 0 w 431"/>
                      <a:gd name="T69" fmla="*/ 0 h 1118"/>
                      <a:gd name="T70" fmla="*/ 0 w 431"/>
                      <a:gd name="T71" fmla="*/ 0 h 1118"/>
                      <a:gd name="T72" fmla="*/ 0 w 431"/>
                      <a:gd name="T73" fmla="*/ 0 h 1118"/>
                      <a:gd name="T74" fmla="*/ 0 w 431"/>
                      <a:gd name="T75" fmla="*/ 0 h 1118"/>
                      <a:gd name="T76" fmla="*/ 0 w 431"/>
                      <a:gd name="T77" fmla="*/ 0 h 1118"/>
                      <a:gd name="T78" fmla="*/ 0 w 431"/>
                      <a:gd name="T79" fmla="*/ 0 h 1118"/>
                      <a:gd name="T80" fmla="*/ 0 w 431"/>
                      <a:gd name="T81" fmla="*/ 0 h 1118"/>
                      <a:gd name="T82" fmla="*/ 0 w 431"/>
                      <a:gd name="T83" fmla="*/ 0 h 1118"/>
                      <a:gd name="T84" fmla="*/ 0 w 431"/>
                      <a:gd name="T85" fmla="*/ 0 h 111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1"/>
                      <a:gd name="T130" fmla="*/ 0 h 1118"/>
                      <a:gd name="T131" fmla="*/ 431 w 431"/>
                      <a:gd name="T132" fmla="*/ 1118 h 111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1" h="1118">
                        <a:moveTo>
                          <a:pt x="0" y="250"/>
                        </a:moveTo>
                        <a:lnTo>
                          <a:pt x="17" y="238"/>
                        </a:lnTo>
                        <a:lnTo>
                          <a:pt x="33" y="226"/>
                        </a:lnTo>
                        <a:lnTo>
                          <a:pt x="49" y="214"/>
                        </a:lnTo>
                        <a:lnTo>
                          <a:pt x="64" y="202"/>
                        </a:lnTo>
                        <a:lnTo>
                          <a:pt x="79" y="192"/>
                        </a:lnTo>
                        <a:lnTo>
                          <a:pt x="94" y="181"/>
                        </a:lnTo>
                        <a:lnTo>
                          <a:pt x="108" y="171"/>
                        </a:lnTo>
                        <a:lnTo>
                          <a:pt x="122" y="160"/>
                        </a:lnTo>
                        <a:lnTo>
                          <a:pt x="135" y="151"/>
                        </a:lnTo>
                        <a:lnTo>
                          <a:pt x="146" y="142"/>
                        </a:lnTo>
                        <a:lnTo>
                          <a:pt x="158" y="134"/>
                        </a:lnTo>
                        <a:lnTo>
                          <a:pt x="168" y="126"/>
                        </a:lnTo>
                        <a:lnTo>
                          <a:pt x="178" y="119"/>
                        </a:lnTo>
                        <a:lnTo>
                          <a:pt x="186" y="113"/>
                        </a:lnTo>
                        <a:lnTo>
                          <a:pt x="192" y="108"/>
                        </a:lnTo>
                        <a:lnTo>
                          <a:pt x="199" y="103"/>
                        </a:lnTo>
                        <a:lnTo>
                          <a:pt x="202" y="102"/>
                        </a:lnTo>
                        <a:lnTo>
                          <a:pt x="204" y="107"/>
                        </a:lnTo>
                        <a:lnTo>
                          <a:pt x="205" y="114"/>
                        </a:lnTo>
                        <a:lnTo>
                          <a:pt x="207" y="121"/>
                        </a:lnTo>
                        <a:lnTo>
                          <a:pt x="210" y="128"/>
                        </a:lnTo>
                        <a:lnTo>
                          <a:pt x="214" y="131"/>
                        </a:lnTo>
                        <a:lnTo>
                          <a:pt x="222" y="130"/>
                        </a:lnTo>
                        <a:lnTo>
                          <a:pt x="233" y="121"/>
                        </a:lnTo>
                        <a:lnTo>
                          <a:pt x="253" y="102"/>
                        </a:lnTo>
                        <a:lnTo>
                          <a:pt x="272" y="85"/>
                        </a:lnTo>
                        <a:lnTo>
                          <a:pt x="290" y="68"/>
                        </a:lnTo>
                        <a:lnTo>
                          <a:pt x="306" y="52"/>
                        </a:lnTo>
                        <a:lnTo>
                          <a:pt x="320" y="39"/>
                        </a:lnTo>
                        <a:lnTo>
                          <a:pt x="333" y="27"/>
                        </a:lnTo>
                        <a:lnTo>
                          <a:pt x="344" y="17"/>
                        </a:lnTo>
                        <a:lnTo>
                          <a:pt x="356" y="9"/>
                        </a:lnTo>
                        <a:lnTo>
                          <a:pt x="364" y="4"/>
                        </a:lnTo>
                        <a:lnTo>
                          <a:pt x="373" y="1"/>
                        </a:lnTo>
                        <a:lnTo>
                          <a:pt x="380" y="0"/>
                        </a:lnTo>
                        <a:lnTo>
                          <a:pt x="386" y="1"/>
                        </a:lnTo>
                        <a:lnTo>
                          <a:pt x="392" y="5"/>
                        </a:lnTo>
                        <a:lnTo>
                          <a:pt x="396" y="12"/>
                        </a:lnTo>
                        <a:lnTo>
                          <a:pt x="399" y="22"/>
                        </a:lnTo>
                        <a:lnTo>
                          <a:pt x="402" y="35"/>
                        </a:lnTo>
                        <a:lnTo>
                          <a:pt x="404" y="53"/>
                        </a:lnTo>
                        <a:lnTo>
                          <a:pt x="407" y="76"/>
                        </a:lnTo>
                        <a:lnTo>
                          <a:pt x="410" y="104"/>
                        </a:lnTo>
                        <a:lnTo>
                          <a:pt x="414" y="137"/>
                        </a:lnTo>
                        <a:lnTo>
                          <a:pt x="417" y="173"/>
                        </a:lnTo>
                        <a:lnTo>
                          <a:pt x="419" y="210"/>
                        </a:lnTo>
                        <a:lnTo>
                          <a:pt x="422" y="251"/>
                        </a:lnTo>
                        <a:lnTo>
                          <a:pt x="424" y="292"/>
                        </a:lnTo>
                        <a:lnTo>
                          <a:pt x="427" y="334"/>
                        </a:lnTo>
                        <a:lnTo>
                          <a:pt x="428" y="376"/>
                        </a:lnTo>
                        <a:lnTo>
                          <a:pt x="430" y="416"/>
                        </a:lnTo>
                        <a:lnTo>
                          <a:pt x="430" y="455"/>
                        </a:lnTo>
                        <a:lnTo>
                          <a:pt x="431" y="490"/>
                        </a:lnTo>
                        <a:lnTo>
                          <a:pt x="430" y="523"/>
                        </a:lnTo>
                        <a:lnTo>
                          <a:pt x="429" y="551"/>
                        </a:lnTo>
                        <a:lnTo>
                          <a:pt x="427" y="574"/>
                        </a:lnTo>
                        <a:lnTo>
                          <a:pt x="424" y="594"/>
                        </a:lnTo>
                        <a:lnTo>
                          <a:pt x="420" y="614"/>
                        </a:lnTo>
                        <a:lnTo>
                          <a:pt x="414" y="633"/>
                        </a:lnTo>
                        <a:lnTo>
                          <a:pt x="407" y="652"/>
                        </a:lnTo>
                        <a:lnTo>
                          <a:pt x="399" y="671"/>
                        </a:lnTo>
                        <a:lnTo>
                          <a:pt x="389" y="690"/>
                        </a:lnTo>
                        <a:lnTo>
                          <a:pt x="378" y="707"/>
                        </a:lnTo>
                        <a:lnTo>
                          <a:pt x="366" y="726"/>
                        </a:lnTo>
                        <a:lnTo>
                          <a:pt x="352" y="745"/>
                        </a:lnTo>
                        <a:lnTo>
                          <a:pt x="337" y="765"/>
                        </a:lnTo>
                        <a:lnTo>
                          <a:pt x="319" y="785"/>
                        </a:lnTo>
                        <a:lnTo>
                          <a:pt x="300" y="805"/>
                        </a:lnTo>
                        <a:lnTo>
                          <a:pt x="280" y="827"/>
                        </a:lnTo>
                        <a:lnTo>
                          <a:pt x="258" y="849"/>
                        </a:lnTo>
                        <a:lnTo>
                          <a:pt x="234" y="872"/>
                        </a:lnTo>
                        <a:lnTo>
                          <a:pt x="208" y="896"/>
                        </a:lnTo>
                        <a:lnTo>
                          <a:pt x="165" y="936"/>
                        </a:lnTo>
                        <a:lnTo>
                          <a:pt x="141" y="960"/>
                        </a:lnTo>
                        <a:lnTo>
                          <a:pt x="128" y="973"/>
                        </a:lnTo>
                        <a:lnTo>
                          <a:pt x="124" y="978"/>
                        </a:lnTo>
                        <a:lnTo>
                          <a:pt x="123" y="980"/>
                        </a:lnTo>
                        <a:lnTo>
                          <a:pt x="119" y="984"/>
                        </a:lnTo>
                        <a:lnTo>
                          <a:pt x="106" y="995"/>
                        </a:lnTo>
                        <a:lnTo>
                          <a:pt x="81" y="1015"/>
                        </a:lnTo>
                        <a:lnTo>
                          <a:pt x="65" y="1028"/>
                        </a:lnTo>
                        <a:lnTo>
                          <a:pt x="53" y="1043"/>
                        </a:lnTo>
                        <a:lnTo>
                          <a:pt x="42" y="1057"/>
                        </a:lnTo>
                        <a:lnTo>
                          <a:pt x="34" y="1070"/>
                        </a:lnTo>
                        <a:lnTo>
                          <a:pt x="28" y="1083"/>
                        </a:lnTo>
                        <a:lnTo>
                          <a:pt x="24" y="1094"/>
                        </a:lnTo>
                        <a:lnTo>
                          <a:pt x="20" y="1104"/>
                        </a:lnTo>
                        <a:lnTo>
                          <a:pt x="18" y="1111"/>
                        </a:lnTo>
                        <a:lnTo>
                          <a:pt x="17" y="1115"/>
                        </a:lnTo>
                        <a:lnTo>
                          <a:pt x="17" y="1118"/>
                        </a:lnTo>
                        <a:lnTo>
                          <a:pt x="18" y="1115"/>
                        </a:lnTo>
                        <a:lnTo>
                          <a:pt x="19" y="1110"/>
                        </a:lnTo>
                        <a:lnTo>
                          <a:pt x="20" y="1101"/>
                        </a:lnTo>
                        <a:lnTo>
                          <a:pt x="22" y="1086"/>
                        </a:lnTo>
                        <a:lnTo>
                          <a:pt x="25" y="1067"/>
                        </a:lnTo>
                        <a:lnTo>
                          <a:pt x="26" y="1042"/>
                        </a:lnTo>
                        <a:lnTo>
                          <a:pt x="27" y="1026"/>
                        </a:lnTo>
                        <a:lnTo>
                          <a:pt x="27" y="1008"/>
                        </a:lnTo>
                        <a:lnTo>
                          <a:pt x="27" y="989"/>
                        </a:lnTo>
                        <a:lnTo>
                          <a:pt x="27" y="965"/>
                        </a:lnTo>
                        <a:lnTo>
                          <a:pt x="27" y="940"/>
                        </a:lnTo>
                        <a:lnTo>
                          <a:pt x="26" y="914"/>
                        </a:lnTo>
                        <a:lnTo>
                          <a:pt x="26" y="886"/>
                        </a:lnTo>
                        <a:lnTo>
                          <a:pt x="25" y="855"/>
                        </a:lnTo>
                        <a:lnTo>
                          <a:pt x="24" y="825"/>
                        </a:lnTo>
                        <a:lnTo>
                          <a:pt x="24" y="792"/>
                        </a:lnTo>
                        <a:lnTo>
                          <a:pt x="22" y="760"/>
                        </a:lnTo>
                        <a:lnTo>
                          <a:pt x="20" y="726"/>
                        </a:lnTo>
                        <a:lnTo>
                          <a:pt x="19" y="692"/>
                        </a:lnTo>
                        <a:lnTo>
                          <a:pt x="18" y="658"/>
                        </a:lnTo>
                        <a:lnTo>
                          <a:pt x="17" y="624"/>
                        </a:lnTo>
                        <a:lnTo>
                          <a:pt x="16" y="590"/>
                        </a:lnTo>
                        <a:lnTo>
                          <a:pt x="14" y="556"/>
                        </a:lnTo>
                        <a:lnTo>
                          <a:pt x="13" y="524"/>
                        </a:lnTo>
                        <a:lnTo>
                          <a:pt x="12" y="492"/>
                        </a:lnTo>
                        <a:lnTo>
                          <a:pt x="10" y="461"/>
                        </a:lnTo>
                        <a:lnTo>
                          <a:pt x="9" y="432"/>
                        </a:lnTo>
                        <a:lnTo>
                          <a:pt x="8" y="404"/>
                        </a:lnTo>
                        <a:lnTo>
                          <a:pt x="7" y="377"/>
                        </a:lnTo>
                        <a:lnTo>
                          <a:pt x="6" y="353"/>
                        </a:lnTo>
                        <a:lnTo>
                          <a:pt x="5" y="331"/>
                        </a:lnTo>
                        <a:lnTo>
                          <a:pt x="4" y="311"/>
                        </a:lnTo>
                        <a:lnTo>
                          <a:pt x="3" y="293"/>
                        </a:lnTo>
                        <a:lnTo>
                          <a:pt x="2" y="279"/>
                        </a:lnTo>
                        <a:lnTo>
                          <a:pt x="2" y="266"/>
                        </a:lnTo>
                        <a:lnTo>
                          <a:pt x="0" y="258"/>
                        </a:lnTo>
                        <a:lnTo>
                          <a:pt x="0" y="252"/>
                        </a:lnTo>
                        <a:lnTo>
                          <a:pt x="0" y="250"/>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24" name="Freeform 325">
                    <a:extLst>
                      <a:ext uri="{FF2B5EF4-FFF2-40B4-BE49-F238E27FC236}">
                        <a16:creationId xmlns:a16="http://schemas.microsoft.com/office/drawing/2014/main" id="{59373DD7-6843-47FD-AF2E-822D2EC62B5C}"/>
                      </a:ext>
                    </a:extLst>
                  </p:cNvPr>
                  <p:cNvSpPr>
                    <a:spLocks noChangeAspect="1" noEditPoints="1"/>
                  </p:cNvSpPr>
                  <p:nvPr/>
                </p:nvSpPr>
                <p:spPr bwMode="auto">
                  <a:xfrm>
                    <a:off x="1016" y="2524"/>
                    <a:ext cx="484" cy="662"/>
                  </a:xfrm>
                  <a:custGeom>
                    <a:avLst/>
                    <a:gdLst>
                      <a:gd name="T0" fmla="*/ 0 w 1572"/>
                      <a:gd name="T1" fmla="*/ 0 h 2152"/>
                      <a:gd name="T2" fmla="*/ 0 w 1572"/>
                      <a:gd name="T3" fmla="*/ 0 h 2152"/>
                      <a:gd name="T4" fmla="*/ 0 w 1572"/>
                      <a:gd name="T5" fmla="*/ 0 h 2152"/>
                      <a:gd name="T6" fmla="*/ 0 w 1572"/>
                      <a:gd name="T7" fmla="*/ 0 h 2152"/>
                      <a:gd name="T8" fmla="*/ 0 w 1572"/>
                      <a:gd name="T9" fmla="*/ 0 h 2152"/>
                      <a:gd name="T10" fmla="*/ 0 w 1572"/>
                      <a:gd name="T11" fmla="*/ 0 h 2152"/>
                      <a:gd name="T12" fmla="*/ 0 w 1572"/>
                      <a:gd name="T13" fmla="*/ 0 h 2152"/>
                      <a:gd name="T14" fmla="*/ 0 w 1572"/>
                      <a:gd name="T15" fmla="*/ 0 h 2152"/>
                      <a:gd name="T16" fmla="*/ 0 w 1572"/>
                      <a:gd name="T17" fmla="*/ 0 h 2152"/>
                      <a:gd name="T18" fmla="*/ 0 w 1572"/>
                      <a:gd name="T19" fmla="*/ 0 h 2152"/>
                      <a:gd name="T20" fmla="*/ 0 w 1572"/>
                      <a:gd name="T21" fmla="*/ 0 h 2152"/>
                      <a:gd name="T22" fmla="*/ 0 w 1572"/>
                      <a:gd name="T23" fmla="*/ 0 h 2152"/>
                      <a:gd name="T24" fmla="*/ 0 w 1572"/>
                      <a:gd name="T25" fmla="*/ 0 h 2152"/>
                      <a:gd name="T26" fmla="*/ 0 w 1572"/>
                      <a:gd name="T27" fmla="*/ 0 h 2152"/>
                      <a:gd name="T28" fmla="*/ 0 w 1572"/>
                      <a:gd name="T29" fmla="*/ 0 h 2152"/>
                      <a:gd name="T30" fmla="*/ 0 w 1572"/>
                      <a:gd name="T31" fmla="*/ 0 h 2152"/>
                      <a:gd name="T32" fmla="*/ 0 w 1572"/>
                      <a:gd name="T33" fmla="*/ 0 h 2152"/>
                      <a:gd name="T34" fmla="*/ 0 w 1572"/>
                      <a:gd name="T35" fmla="*/ 0 h 2152"/>
                      <a:gd name="T36" fmla="*/ 0 w 1572"/>
                      <a:gd name="T37" fmla="*/ 0 h 2152"/>
                      <a:gd name="T38" fmla="*/ 0 w 1572"/>
                      <a:gd name="T39" fmla="*/ 0 h 2152"/>
                      <a:gd name="T40" fmla="*/ 0 w 1572"/>
                      <a:gd name="T41" fmla="*/ 0 h 2152"/>
                      <a:gd name="T42" fmla="*/ 0 w 1572"/>
                      <a:gd name="T43" fmla="*/ 0 h 2152"/>
                      <a:gd name="T44" fmla="*/ 0 w 1572"/>
                      <a:gd name="T45" fmla="*/ 0 h 2152"/>
                      <a:gd name="T46" fmla="*/ 0 w 1572"/>
                      <a:gd name="T47" fmla="*/ 0 h 2152"/>
                      <a:gd name="T48" fmla="*/ 0 w 1572"/>
                      <a:gd name="T49" fmla="*/ 0 h 2152"/>
                      <a:gd name="T50" fmla="*/ 0 w 1572"/>
                      <a:gd name="T51" fmla="*/ 0 h 2152"/>
                      <a:gd name="T52" fmla="*/ 0 w 1572"/>
                      <a:gd name="T53" fmla="*/ 0 h 2152"/>
                      <a:gd name="T54" fmla="*/ 0 w 1572"/>
                      <a:gd name="T55" fmla="*/ 0 h 2152"/>
                      <a:gd name="T56" fmla="*/ 0 w 1572"/>
                      <a:gd name="T57" fmla="*/ 0 h 2152"/>
                      <a:gd name="T58" fmla="*/ 0 w 1572"/>
                      <a:gd name="T59" fmla="*/ 0 h 2152"/>
                      <a:gd name="T60" fmla="*/ 0 w 1572"/>
                      <a:gd name="T61" fmla="*/ 0 h 2152"/>
                      <a:gd name="T62" fmla="*/ 0 w 1572"/>
                      <a:gd name="T63" fmla="*/ 0 h 2152"/>
                      <a:gd name="T64" fmla="*/ 0 w 1572"/>
                      <a:gd name="T65" fmla="*/ 0 h 2152"/>
                      <a:gd name="T66" fmla="*/ 0 w 1572"/>
                      <a:gd name="T67" fmla="*/ 0 h 2152"/>
                      <a:gd name="T68" fmla="*/ 0 w 1572"/>
                      <a:gd name="T69" fmla="*/ 0 h 2152"/>
                      <a:gd name="T70" fmla="*/ 0 w 1572"/>
                      <a:gd name="T71" fmla="*/ 0 h 2152"/>
                      <a:gd name="T72" fmla="*/ 0 w 1572"/>
                      <a:gd name="T73" fmla="*/ 0 h 2152"/>
                      <a:gd name="T74" fmla="*/ 0 w 1572"/>
                      <a:gd name="T75" fmla="*/ 0 h 2152"/>
                      <a:gd name="T76" fmla="*/ 0 w 1572"/>
                      <a:gd name="T77" fmla="*/ 0 h 2152"/>
                      <a:gd name="T78" fmla="*/ 0 w 1572"/>
                      <a:gd name="T79" fmla="*/ 0 h 2152"/>
                      <a:gd name="T80" fmla="*/ 0 w 1572"/>
                      <a:gd name="T81" fmla="*/ 0 h 2152"/>
                      <a:gd name="T82" fmla="*/ 0 w 1572"/>
                      <a:gd name="T83" fmla="*/ 0 h 2152"/>
                      <a:gd name="T84" fmla="*/ 0 w 1572"/>
                      <a:gd name="T85" fmla="*/ 0 h 2152"/>
                      <a:gd name="T86" fmla="*/ 0 w 1572"/>
                      <a:gd name="T87" fmla="*/ 0 h 2152"/>
                      <a:gd name="T88" fmla="*/ 0 w 1572"/>
                      <a:gd name="T89" fmla="*/ 0 h 2152"/>
                      <a:gd name="T90" fmla="*/ 0 w 1572"/>
                      <a:gd name="T91" fmla="*/ 0 h 2152"/>
                      <a:gd name="T92" fmla="*/ 0 w 1572"/>
                      <a:gd name="T93" fmla="*/ 0 h 2152"/>
                      <a:gd name="T94" fmla="*/ 0 w 1572"/>
                      <a:gd name="T95" fmla="*/ 0 h 2152"/>
                      <a:gd name="T96" fmla="*/ 0 w 1572"/>
                      <a:gd name="T97" fmla="*/ 0 h 2152"/>
                      <a:gd name="T98" fmla="*/ 0 w 1572"/>
                      <a:gd name="T99" fmla="*/ 0 h 2152"/>
                      <a:gd name="T100" fmla="*/ 0 w 1572"/>
                      <a:gd name="T101" fmla="*/ 0 h 2152"/>
                      <a:gd name="T102" fmla="*/ 0 w 1572"/>
                      <a:gd name="T103" fmla="*/ 0 h 2152"/>
                      <a:gd name="T104" fmla="*/ 0 w 1572"/>
                      <a:gd name="T105" fmla="*/ 0 h 2152"/>
                      <a:gd name="T106" fmla="*/ 0 w 1572"/>
                      <a:gd name="T107" fmla="*/ 0 h 2152"/>
                      <a:gd name="T108" fmla="*/ 0 w 1572"/>
                      <a:gd name="T109" fmla="*/ 0 h 2152"/>
                      <a:gd name="T110" fmla="*/ 0 w 1572"/>
                      <a:gd name="T111" fmla="*/ 0 h 2152"/>
                      <a:gd name="T112" fmla="*/ 0 w 1572"/>
                      <a:gd name="T113" fmla="*/ 0 h 2152"/>
                      <a:gd name="T114" fmla="*/ 0 w 1572"/>
                      <a:gd name="T115" fmla="*/ 0 h 2152"/>
                      <a:gd name="T116" fmla="*/ 0 w 1572"/>
                      <a:gd name="T117" fmla="*/ 0 h 2152"/>
                      <a:gd name="T118" fmla="*/ 0 w 1572"/>
                      <a:gd name="T119" fmla="*/ 0 h 2152"/>
                      <a:gd name="T120" fmla="*/ 0 w 1572"/>
                      <a:gd name="T121" fmla="*/ 0 h 21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72"/>
                      <a:gd name="T184" fmla="*/ 0 h 2152"/>
                      <a:gd name="T185" fmla="*/ 1572 w 1572"/>
                      <a:gd name="T186" fmla="*/ 2152 h 21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72" h="2152">
                        <a:moveTo>
                          <a:pt x="450" y="2116"/>
                        </a:moveTo>
                        <a:lnTo>
                          <a:pt x="452" y="2121"/>
                        </a:lnTo>
                        <a:lnTo>
                          <a:pt x="453" y="2125"/>
                        </a:lnTo>
                        <a:lnTo>
                          <a:pt x="454" y="2129"/>
                        </a:lnTo>
                        <a:lnTo>
                          <a:pt x="455" y="2133"/>
                        </a:lnTo>
                        <a:lnTo>
                          <a:pt x="457" y="2138"/>
                        </a:lnTo>
                        <a:lnTo>
                          <a:pt x="459" y="2141"/>
                        </a:lnTo>
                        <a:lnTo>
                          <a:pt x="463" y="2145"/>
                        </a:lnTo>
                        <a:lnTo>
                          <a:pt x="468" y="2148"/>
                        </a:lnTo>
                        <a:lnTo>
                          <a:pt x="473" y="2150"/>
                        </a:lnTo>
                        <a:lnTo>
                          <a:pt x="478" y="2151"/>
                        </a:lnTo>
                        <a:lnTo>
                          <a:pt x="484" y="2152"/>
                        </a:lnTo>
                        <a:lnTo>
                          <a:pt x="488" y="2151"/>
                        </a:lnTo>
                        <a:lnTo>
                          <a:pt x="493" y="2151"/>
                        </a:lnTo>
                        <a:lnTo>
                          <a:pt x="497" y="2150"/>
                        </a:lnTo>
                        <a:lnTo>
                          <a:pt x="500" y="2148"/>
                        </a:lnTo>
                        <a:lnTo>
                          <a:pt x="505" y="2146"/>
                        </a:lnTo>
                        <a:lnTo>
                          <a:pt x="510" y="2143"/>
                        </a:lnTo>
                        <a:lnTo>
                          <a:pt x="516" y="2139"/>
                        </a:lnTo>
                        <a:lnTo>
                          <a:pt x="526" y="2135"/>
                        </a:lnTo>
                        <a:lnTo>
                          <a:pt x="538" y="2128"/>
                        </a:lnTo>
                        <a:lnTo>
                          <a:pt x="553" y="2121"/>
                        </a:lnTo>
                        <a:lnTo>
                          <a:pt x="570" y="2109"/>
                        </a:lnTo>
                        <a:lnTo>
                          <a:pt x="589" y="2096"/>
                        </a:lnTo>
                        <a:lnTo>
                          <a:pt x="612" y="2080"/>
                        </a:lnTo>
                        <a:lnTo>
                          <a:pt x="637" y="2062"/>
                        </a:lnTo>
                        <a:lnTo>
                          <a:pt x="663" y="2045"/>
                        </a:lnTo>
                        <a:lnTo>
                          <a:pt x="690" y="2028"/>
                        </a:lnTo>
                        <a:lnTo>
                          <a:pt x="716" y="2015"/>
                        </a:lnTo>
                        <a:lnTo>
                          <a:pt x="738" y="2002"/>
                        </a:lnTo>
                        <a:lnTo>
                          <a:pt x="756" y="1994"/>
                        </a:lnTo>
                        <a:lnTo>
                          <a:pt x="769" y="1987"/>
                        </a:lnTo>
                        <a:lnTo>
                          <a:pt x="773" y="1985"/>
                        </a:lnTo>
                        <a:lnTo>
                          <a:pt x="775" y="1984"/>
                        </a:lnTo>
                        <a:lnTo>
                          <a:pt x="781" y="1980"/>
                        </a:lnTo>
                        <a:lnTo>
                          <a:pt x="790" y="1975"/>
                        </a:lnTo>
                        <a:lnTo>
                          <a:pt x="798" y="1966"/>
                        </a:lnTo>
                        <a:lnTo>
                          <a:pt x="805" y="1957"/>
                        </a:lnTo>
                        <a:lnTo>
                          <a:pt x="810" y="1946"/>
                        </a:lnTo>
                        <a:lnTo>
                          <a:pt x="810" y="1935"/>
                        </a:lnTo>
                        <a:lnTo>
                          <a:pt x="802" y="1922"/>
                        </a:lnTo>
                        <a:lnTo>
                          <a:pt x="793" y="1910"/>
                        </a:lnTo>
                        <a:lnTo>
                          <a:pt x="787" y="1898"/>
                        </a:lnTo>
                        <a:lnTo>
                          <a:pt x="782" y="1888"/>
                        </a:lnTo>
                        <a:lnTo>
                          <a:pt x="779" y="1877"/>
                        </a:lnTo>
                        <a:lnTo>
                          <a:pt x="777" y="1866"/>
                        </a:lnTo>
                        <a:lnTo>
                          <a:pt x="774" y="1853"/>
                        </a:lnTo>
                        <a:lnTo>
                          <a:pt x="772" y="1838"/>
                        </a:lnTo>
                        <a:lnTo>
                          <a:pt x="768" y="1823"/>
                        </a:lnTo>
                        <a:lnTo>
                          <a:pt x="764" y="1808"/>
                        </a:lnTo>
                        <a:lnTo>
                          <a:pt x="759" y="1799"/>
                        </a:lnTo>
                        <a:lnTo>
                          <a:pt x="757" y="1793"/>
                        </a:lnTo>
                        <a:lnTo>
                          <a:pt x="755" y="1788"/>
                        </a:lnTo>
                        <a:lnTo>
                          <a:pt x="753" y="1785"/>
                        </a:lnTo>
                        <a:lnTo>
                          <a:pt x="752" y="1779"/>
                        </a:lnTo>
                        <a:lnTo>
                          <a:pt x="751" y="1770"/>
                        </a:lnTo>
                        <a:lnTo>
                          <a:pt x="751" y="1758"/>
                        </a:lnTo>
                        <a:lnTo>
                          <a:pt x="751" y="1744"/>
                        </a:lnTo>
                        <a:lnTo>
                          <a:pt x="752" y="1734"/>
                        </a:lnTo>
                        <a:lnTo>
                          <a:pt x="753" y="1726"/>
                        </a:lnTo>
                        <a:lnTo>
                          <a:pt x="752" y="1721"/>
                        </a:lnTo>
                        <a:lnTo>
                          <a:pt x="748" y="1719"/>
                        </a:lnTo>
                        <a:lnTo>
                          <a:pt x="742" y="1717"/>
                        </a:lnTo>
                        <a:lnTo>
                          <a:pt x="731" y="1717"/>
                        </a:lnTo>
                        <a:lnTo>
                          <a:pt x="715" y="1717"/>
                        </a:lnTo>
                        <a:lnTo>
                          <a:pt x="706" y="1717"/>
                        </a:lnTo>
                        <a:lnTo>
                          <a:pt x="695" y="1716"/>
                        </a:lnTo>
                        <a:lnTo>
                          <a:pt x="684" y="1715"/>
                        </a:lnTo>
                        <a:lnTo>
                          <a:pt x="672" y="1714"/>
                        </a:lnTo>
                        <a:lnTo>
                          <a:pt x="660" y="1712"/>
                        </a:lnTo>
                        <a:lnTo>
                          <a:pt x="647" y="1710"/>
                        </a:lnTo>
                        <a:lnTo>
                          <a:pt x="634" y="1708"/>
                        </a:lnTo>
                        <a:lnTo>
                          <a:pt x="620" y="1706"/>
                        </a:lnTo>
                        <a:lnTo>
                          <a:pt x="606" y="1703"/>
                        </a:lnTo>
                        <a:lnTo>
                          <a:pt x="592" y="1701"/>
                        </a:lnTo>
                        <a:lnTo>
                          <a:pt x="577" y="1699"/>
                        </a:lnTo>
                        <a:lnTo>
                          <a:pt x="562" y="1696"/>
                        </a:lnTo>
                        <a:lnTo>
                          <a:pt x="548" y="1694"/>
                        </a:lnTo>
                        <a:lnTo>
                          <a:pt x="533" y="1691"/>
                        </a:lnTo>
                        <a:lnTo>
                          <a:pt x="518" y="1688"/>
                        </a:lnTo>
                        <a:lnTo>
                          <a:pt x="504" y="1686"/>
                        </a:lnTo>
                        <a:lnTo>
                          <a:pt x="489" y="1684"/>
                        </a:lnTo>
                        <a:lnTo>
                          <a:pt x="473" y="1681"/>
                        </a:lnTo>
                        <a:lnTo>
                          <a:pt x="457" y="1677"/>
                        </a:lnTo>
                        <a:lnTo>
                          <a:pt x="441" y="1674"/>
                        </a:lnTo>
                        <a:lnTo>
                          <a:pt x="425" y="1670"/>
                        </a:lnTo>
                        <a:lnTo>
                          <a:pt x="408" y="1665"/>
                        </a:lnTo>
                        <a:lnTo>
                          <a:pt x="391" y="1660"/>
                        </a:lnTo>
                        <a:lnTo>
                          <a:pt x="376" y="1656"/>
                        </a:lnTo>
                        <a:lnTo>
                          <a:pt x="360" y="1651"/>
                        </a:lnTo>
                        <a:lnTo>
                          <a:pt x="344" y="1646"/>
                        </a:lnTo>
                        <a:lnTo>
                          <a:pt x="328" y="1641"/>
                        </a:lnTo>
                        <a:lnTo>
                          <a:pt x="315" y="1637"/>
                        </a:lnTo>
                        <a:lnTo>
                          <a:pt x="301" y="1633"/>
                        </a:lnTo>
                        <a:lnTo>
                          <a:pt x="287" y="1630"/>
                        </a:lnTo>
                        <a:lnTo>
                          <a:pt x="276" y="1627"/>
                        </a:lnTo>
                        <a:lnTo>
                          <a:pt x="265" y="1623"/>
                        </a:lnTo>
                        <a:lnTo>
                          <a:pt x="247" y="1618"/>
                        </a:lnTo>
                        <a:lnTo>
                          <a:pt x="230" y="1613"/>
                        </a:lnTo>
                        <a:lnTo>
                          <a:pt x="214" y="1608"/>
                        </a:lnTo>
                        <a:lnTo>
                          <a:pt x="200" y="1602"/>
                        </a:lnTo>
                        <a:lnTo>
                          <a:pt x="188" y="1599"/>
                        </a:lnTo>
                        <a:lnTo>
                          <a:pt x="177" y="1597"/>
                        </a:lnTo>
                        <a:lnTo>
                          <a:pt x="168" y="1596"/>
                        </a:lnTo>
                        <a:lnTo>
                          <a:pt x="160" y="1598"/>
                        </a:lnTo>
                        <a:lnTo>
                          <a:pt x="151" y="1601"/>
                        </a:lnTo>
                        <a:lnTo>
                          <a:pt x="143" y="1607"/>
                        </a:lnTo>
                        <a:lnTo>
                          <a:pt x="135" y="1613"/>
                        </a:lnTo>
                        <a:lnTo>
                          <a:pt x="130" y="1619"/>
                        </a:lnTo>
                        <a:lnTo>
                          <a:pt x="127" y="1626"/>
                        </a:lnTo>
                        <a:lnTo>
                          <a:pt x="128" y="1632"/>
                        </a:lnTo>
                        <a:lnTo>
                          <a:pt x="133" y="1638"/>
                        </a:lnTo>
                        <a:lnTo>
                          <a:pt x="145" y="1643"/>
                        </a:lnTo>
                        <a:lnTo>
                          <a:pt x="162" y="1649"/>
                        </a:lnTo>
                        <a:lnTo>
                          <a:pt x="182" y="1655"/>
                        </a:lnTo>
                        <a:lnTo>
                          <a:pt x="206" y="1661"/>
                        </a:lnTo>
                        <a:lnTo>
                          <a:pt x="232" y="1669"/>
                        </a:lnTo>
                        <a:lnTo>
                          <a:pt x="260" y="1676"/>
                        </a:lnTo>
                        <a:lnTo>
                          <a:pt x="291" y="1684"/>
                        </a:lnTo>
                        <a:lnTo>
                          <a:pt x="323" y="1692"/>
                        </a:lnTo>
                        <a:lnTo>
                          <a:pt x="355" y="1700"/>
                        </a:lnTo>
                        <a:lnTo>
                          <a:pt x="387" y="1707"/>
                        </a:lnTo>
                        <a:lnTo>
                          <a:pt x="419" y="1715"/>
                        </a:lnTo>
                        <a:lnTo>
                          <a:pt x="450" y="1722"/>
                        </a:lnTo>
                        <a:lnTo>
                          <a:pt x="479" y="1729"/>
                        </a:lnTo>
                        <a:lnTo>
                          <a:pt x="507" y="1735"/>
                        </a:lnTo>
                        <a:lnTo>
                          <a:pt x="531" y="1740"/>
                        </a:lnTo>
                        <a:lnTo>
                          <a:pt x="552" y="1745"/>
                        </a:lnTo>
                        <a:lnTo>
                          <a:pt x="570" y="1748"/>
                        </a:lnTo>
                        <a:lnTo>
                          <a:pt x="595" y="1752"/>
                        </a:lnTo>
                        <a:lnTo>
                          <a:pt x="617" y="1755"/>
                        </a:lnTo>
                        <a:lnTo>
                          <a:pt x="635" y="1757"/>
                        </a:lnTo>
                        <a:lnTo>
                          <a:pt x="649" y="1760"/>
                        </a:lnTo>
                        <a:lnTo>
                          <a:pt x="662" y="1764"/>
                        </a:lnTo>
                        <a:lnTo>
                          <a:pt x="673" y="1770"/>
                        </a:lnTo>
                        <a:lnTo>
                          <a:pt x="683" y="1780"/>
                        </a:lnTo>
                        <a:lnTo>
                          <a:pt x="692" y="1794"/>
                        </a:lnTo>
                        <a:lnTo>
                          <a:pt x="701" y="1809"/>
                        </a:lnTo>
                        <a:lnTo>
                          <a:pt x="707" y="1820"/>
                        </a:lnTo>
                        <a:lnTo>
                          <a:pt x="712" y="1828"/>
                        </a:lnTo>
                        <a:lnTo>
                          <a:pt x="715" y="1834"/>
                        </a:lnTo>
                        <a:lnTo>
                          <a:pt x="718" y="1840"/>
                        </a:lnTo>
                        <a:lnTo>
                          <a:pt x="720" y="1849"/>
                        </a:lnTo>
                        <a:lnTo>
                          <a:pt x="721" y="1858"/>
                        </a:lnTo>
                        <a:lnTo>
                          <a:pt x="722" y="1873"/>
                        </a:lnTo>
                        <a:lnTo>
                          <a:pt x="724" y="1888"/>
                        </a:lnTo>
                        <a:lnTo>
                          <a:pt x="728" y="1898"/>
                        </a:lnTo>
                        <a:lnTo>
                          <a:pt x="732" y="1907"/>
                        </a:lnTo>
                        <a:lnTo>
                          <a:pt x="735" y="1914"/>
                        </a:lnTo>
                        <a:lnTo>
                          <a:pt x="735" y="1920"/>
                        </a:lnTo>
                        <a:lnTo>
                          <a:pt x="731" y="1929"/>
                        </a:lnTo>
                        <a:lnTo>
                          <a:pt x="721" y="1938"/>
                        </a:lnTo>
                        <a:lnTo>
                          <a:pt x="702" y="1951"/>
                        </a:lnTo>
                        <a:lnTo>
                          <a:pt x="682" y="1963"/>
                        </a:lnTo>
                        <a:lnTo>
                          <a:pt x="667" y="1973"/>
                        </a:lnTo>
                        <a:lnTo>
                          <a:pt x="656" y="1980"/>
                        </a:lnTo>
                        <a:lnTo>
                          <a:pt x="646" y="1986"/>
                        </a:lnTo>
                        <a:lnTo>
                          <a:pt x="636" y="1993"/>
                        </a:lnTo>
                        <a:lnTo>
                          <a:pt x="623" y="2000"/>
                        </a:lnTo>
                        <a:lnTo>
                          <a:pt x="607" y="2009"/>
                        </a:lnTo>
                        <a:lnTo>
                          <a:pt x="585" y="2022"/>
                        </a:lnTo>
                        <a:lnTo>
                          <a:pt x="576" y="2027"/>
                        </a:lnTo>
                        <a:lnTo>
                          <a:pt x="565" y="2035"/>
                        </a:lnTo>
                        <a:lnTo>
                          <a:pt x="554" y="2042"/>
                        </a:lnTo>
                        <a:lnTo>
                          <a:pt x="543" y="2049"/>
                        </a:lnTo>
                        <a:lnTo>
                          <a:pt x="533" y="2058"/>
                        </a:lnTo>
                        <a:lnTo>
                          <a:pt x="523" y="2065"/>
                        </a:lnTo>
                        <a:lnTo>
                          <a:pt x="514" y="2071"/>
                        </a:lnTo>
                        <a:lnTo>
                          <a:pt x="507" y="2076"/>
                        </a:lnTo>
                        <a:lnTo>
                          <a:pt x="495" y="2085"/>
                        </a:lnTo>
                        <a:lnTo>
                          <a:pt x="485" y="2092"/>
                        </a:lnTo>
                        <a:lnTo>
                          <a:pt x="475" y="2100"/>
                        </a:lnTo>
                        <a:lnTo>
                          <a:pt x="468" y="2106"/>
                        </a:lnTo>
                        <a:lnTo>
                          <a:pt x="461" y="2111"/>
                        </a:lnTo>
                        <a:lnTo>
                          <a:pt x="455" y="2115"/>
                        </a:lnTo>
                        <a:lnTo>
                          <a:pt x="451" y="2117"/>
                        </a:lnTo>
                        <a:lnTo>
                          <a:pt x="450" y="2116"/>
                        </a:lnTo>
                        <a:close/>
                        <a:moveTo>
                          <a:pt x="923" y="1443"/>
                        </a:moveTo>
                        <a:lnTo>
                          <a:pt x="922" y="1444"/>
                        </a:lnTo>
                        <a:lnTo>
                          <a:pt x="920" y="1445"/>
                        </a:lnTo>
                        <a:lnTo>
                          <a:pt x="918" y="1449"/>
                        </a:lnTo>
                        <a:lnTo>
                          <a:pt x="915" y="1456"/>
                        </a:lnTo>
                        <a:lnTo>
                          <a:pt x="911" y="1465"/>
                        </a:lnTo>
                        <a:lnTo>
                          <a:pt x="909" y="1477"/>
                        </a:lnTo>
                        <a:lnTo>
                          <a:pt x="909" y="1493"/>
                        </a:lnTo>
                        <a:lnTo>
                          <a:pt x="910" y="1514"/>
                        </a:lnTo>
                        <a:lnTo>
                          <a:pt x="911" y="1526"/>
                        </a:lnTo>
                        <a:lnTo>
                          <a:pt x="912" y="1538"/>
                        </a:lnTo>
                        <a:lnTo>
                          <a:pt x="913" y="1551"/>
                        </a:lnTo>
                        <a:lnTo>
                          <a:pt x="915" y="1564"/>
                        </a:lnTo>
                        <a:lnTo>
                          <a:pt x="916" y="1576"/>
                        </a:lnTo>
                        <a:lnTo>
                          <a:pt x="916" y="1589"/>
                        </a:lnTo>
                        <a:lnTo>
                          <a:pt x="917" y="1602"/>
                        </a:lnTo>
                        <a:lnTo>
                          <a:pt x="918" y="1615"/>
                        </a:lnTo>
                        <a:lnTo>
                          <a:pt x="918" y="1628"/>
                        </a:lnTo>
                        <a:lnTo>
                          <a:pt x="919" y="1639"/>
                        </a:lnTo>
                        <a:lnTo>
                          <a:pt x="919" y="1652"/>
                        </a:lnTo>
                        <a:lnTo>
                          <a:pt x="919" y="1663"/>
                        </a:lnTo>
                        <a:lnTo>
                          <a:pt x="920" y="1674"/>
                        </a:lnTo>
                        <a:lnTo>
                          <a:pt x="920" y="1684"/>
                        </a:lnTo>
                        <a:lnTo>
                          <a:pt x="920" y="1694"/>
                        </a:lnTo>
                        <a:lnTo>
                          <a:pt x="920" y="1703"/>
                        </a:lnTo>
                        <a:lnTo>
                          <a:pt x="920" y="1719"/>
                        </a:lnTo>
                        <a:lnTo>
                          <a:pt x="921" y="1730"/>
                        </a:lnTo>
                        <a:lnTo>
                          <a:pt x="923" y="1739"/>
                        </a:lnTo>
                        <a:lnTo>
                          <a:pt x="924" y="1744"/>
                        </a:lnTo>
                        <a:lnTo>
                          <a:pt x="925" y="1747"/>
                        </a:lnTo>
                        <a:lnTo>
                          <a:pt x="927" y="1749"/>
                        </a:lnTo>
                        <a:lnTo>
                          <a:pt x="928" y="1750"/>
                        </a:lnTo>
                        <a:lnTo>
                          <a:pt x="929" y="1751"/>
                        </a:lnTo>
                        <a:lnTo>
                          <a:pt x="933" y="1756"/>
                        </a:lnTo>
                        <a:lnTo>
                          <a:pt x="939" y="1761"/>
                        </a:lnTo>
                        <a:lnTo>
                          <a:pt x="946" y="1766"/>
                        </a:lnTo>
                        <a:lnTo>
                          <a:pt x="954" y="1772"/>
                        </a:lnTo>
                        <a:lnTo>
                          <a:pt x="965" y="1777"/>
                        </a:lnTo>
                        <a:lnTo>
                          <a:pt x="976" y="1779"/>
                        </a:lnTo>
                        <a:lnTo>
                          <a:pt x="988" y="1779"/>
                        </a:lnTo>
                        <a:lnTo>
                          <a:pt x="995" y="1775"/>
                        </a:lnTo>
                        <a:lnTo>
                          <a:pt x="1006" y="1769"/>
                        </a:lnTo>
                        <a:lnTo>
                          <a:pt x="1018" y="1759"/>
                        </a:lnTo>
                        <a:lnTo>
                          <a:pt x="1032" y="1745"/>
                        </a:lnTo>
                        <a:lnTo>
                          <a:pt x="1049" y="1730"/>
                        </a:lnTo>
                        <a:lnTo>
                          <a:pt x="1066" y="1713"/>
                        </a:lnTo>
                        <a:lnTo>
                          <a:pt x="1084" y="1694"/>
                        </a:lnTo>
                        <a:lnTo>
                          <a:pt x="1103" y="1674"/>
                        </a:lnTo>
                        <a:lnTo>
                          <a:pt x="1123" y="1653"/>
                        </a:lnTo>
                        <a:lnTo>
                          <a:pt x="1143" y="1633"/>
                        </a:lnTo>
                        <a:lnTo>
                          <a:pt x="1163" y="1612"/>
                        </a:lnTo>
                        <a:lnTo>
                          <a:pt x="1182" y="1593"/>
                        </a:lnTo>
                        <a:lnTo>
                          <a:pt x="1201" y="1574"/>
                        </a:lnTo>
                        <a:lnTo>
                          <a:pt x="1218" y="1557"/>
                        </a:lnTo>
                        <a:lnTo>
                          <a:pt x="1233" y="1543"/>
                        </a:lnTo>
                        <a:lnTo>
                          <a:pt x="1248" y="1531"/>
                        </a:lnTo>
                        <a:lnTo>
                          <a:pt x="1263" y="1520"/>
                        </a:lnTo>
                        <a:lnTo>
                          <a:pt x="1278" y="1507"/>
                        </a:lnTo>
                        <a:lnTo>
                          <a:pt x="1296" y="1492"/>
                        </a:lnTo>
                        <a:lnTo>
                          <a:pt x="1315" y="1477"/>
                        </a:lnTo>
                        <a:lnTo>
                          <a:pt x="1336" y="1460"/>
                        </a:lnTo>
                        <a:lnTo>
                          <a:pt x="1356" y="1442"/>
                        </a:lnTo>
                        <a:lnTo>
                          <a:pt x="1377" y="1424"/>
                        </a:lnTo>
                        <a:lnTo>
                          <a:pt x="1398" y="1407"/>
                        </a:lnTo>
                        <a:lnTo>
                          <a:pt x="1419" y="1390"/>
                        </a:lnTo>
                        <a:lnTo>
                          <a:pt x="1439" y="1373"/>
                        </a:lnTo>
                        <a:lnTo>
                          <a:pt x="1458" y="1357"/>
                        </a:lnTo>
                        <a:lnTo>
                          <a:pt x="1476" y="1342"/>
                        </a:lnTo>
                        <a:lnTo>
                          <a:pt x="1491" y="1330"/>
                        </a:lnTo>
                        <a:lnTo>
                          <a:pt x="1506" y="1318"/>
                        </a:lnTo>
                        <a:lnTo>
                          <a:pt x="1517" y="1309"/>
                        </a:lnTo>
                        <a:lnTo>
                          <a:pt x="1527" y="1303"/>
                        </a:lnTo>
                        <a:lnTo>
                          <a:pt x="1542" y="1293"/>
                        </a:lnTo>
                        <a:lnTo>
                          <a:pt x="1553" y="1287"/>
                        </a:lnTo>
                        <a:lnTo>
                          <a:pt x="1562" y="1283"/>
                        </a:lnTo>
                        <a:lnTo>
                          <a:pt x="1568" y="1279"/>
                        </a:lnTo>
                        <a:lnTo>
                          <a:pt x="1571" y="1276"/>
                        </a:lnTo>
                        <a:lnTo>
                          <a:pt x="1572" y="1271"/>
                        </a:lnTo>
                        <a:lnTo>
                          <a:pt x="1572" y="1265"/>
                        </a:lnTo>
                        <a:lnTo>
                          <a:pt x="1570" y="1254"/>
                        </a:lnTo>
                        <a:lnTo>
                          <a:pt x="1567" y="1244"/>
                        </a:lnTo>
                        <a:lnTo>
                          <a:pt x="1564" y="1235"/>
                        </a:lnTo>
                        <a:lnTo>
                          <a:pt x="1560" y="1230"/>
                        </a:lnTo>
                        <a:lnTo>
                          <a:pt x="1557" y="1226"/>
                        </a:lnTo>
                        <a:lnTo>
                          <a:pt x="1554" y="1224"/>
                        </a:lnTo>
                        <a:lnTo>
                          <a:pt x="1552" y="1222"/>
                        </a:lnTo>
                        <a:lnTo>
                          <a:pt x="1551" y="1222"/>
                        </a:lnTo>
                        <a:lnTo>
                          <a:pt x="1550" y="1222"/>
                        </a:lnTo>
                        <a:lnTo>
                          <a:pt x="1550" y="1224"/>
                        </a:lnTo>
                        <a:lnTo>
                          <a:pt x="1549" y="1230"/>
                        </a:lnTo>
                        <a:lnTo>
                          <a:pt x="1547" y="1235"/>
                        </a:lnTo>
                        <a:lnTo>
                          <a:pt x="1546" y="1239"/>
                        </a:lnTo>
                        <a:lnTo>
                          <a:pt x="1544" y="1235"/>
                        </a:lnTo>
                        <a:lnTo>
                          <a:pt x="1542" y="1222"/>
                        </a:lnTo>
                        <a:lnTo>
                          <a:pt x="1541" y="1198"/>
                        </a:lnTo>
                        <a:lnTo>
                          <a:pt x="1541" y="1157"/>
                        </a:lnTo>
                        <a:lnTo>
                          <a:pt x="1541" y="1112"/>
                        </a:lnTo>
                        <a:lnTo>
                          <a:pt x="1542" y="1076"/>
                        </a:lnTo>
                        <a:lnTo>
                          <a:pt x="1544" y="1048"/>
                        </a:lnTo>
                        <a:lnTo>
                          <a:pt x="1546" y="1026"/>
                        </a:lnTo>
                        <a:lnTo>
                          <a:pt x="1547" y="1010"/>
                        </a:lnTo>
                        <a:lnTo>
                          <a:pt x="1549" y="1000"/>
                        </a:lnTo>
                        <a:lnTo>
                          <a:pt x="1550" y="995"/>
                        </a:lnTo>
                        <a:lnTo>
                          <a:pt x="1550" y="993"/>
                        </a:lnTo>
                        <a:lnTo>
                          <a:pt x="1550" y="961"/>
                        </a:lnTo>
                        <a:lnTo>
                          <a:pt x="1550" y="960"/>
                        </a:lnTo>
                        <a:lnTo>
                          <a:pt x="1549" y="956"/>
                        </a:lnTo>
                        <a:lnTo>
                          <a:pt x="1546" y="951"/>
                        </a:lnTo>
                        <a:lnTo>
                          <a:pt x="1542" y="946"/>
                        </a:lnTo>
                        <a:lnTo>
                          <a:pt x="1534" y="941"/>
                        </a:lnTo>
                        <a:lnTo>
                          <a:pt x="1525" y="935"/>
                        </a:lnTo>
                        <a:lnTo>
                          <a:pt x="1511" y="932"/>
                        </a:lnTo>
                        <a:lnTo>
                          <a:pt x="1494" y="931"/>
                        </a:lnTo>
                        <a:lnTo>
                          <a:pt x="1474" y="931"/>
                        </a:lnTo>
                        <a:lnTo>
                          <a:pt x="1456" y="931"/>
                        </a:lnTo>
                        <a:lnTo>
                          <a:pt x="1438" y="931"/>
                        </a:lnTo>
                        <a:lnTo>
                          <a:pt x="1423" y="932"/>
                        </a:lnTo>
                        <a:lnTo>
                          <a:pt x="1412" y="934"/>
                        </a:lnTo>
                        <a:lnTo>
                          <a:pt x="1405" y="938"/>
                        </a:lnTo>
                        <a:lnTo>
                          <a:pt x="1405" y="942"/>
                        </a:lnTo>
                        <a:lnTo>
                          <a:pt x="1414" y="948"/>
                        </a:lnTo>
                        <a:lnTo>
                          <a:pt x="1426" y="954"/>
                        </a:lnTo>
                        <a:lnTo>
                          <a:pt x="1439" y="959"/>
                        </a:lnTo>
                        <a:lnTo>
                          <a:pt x="1451" y="962"/>
                        </a:lnTo>
                        <a:lnTo>
                          <a:pt x="1460" y="966"/>
                        </a:lnTo>
                        <a:lnTo>
                          <a:pt x="1465" y="970"/>
                        </a:lnTo>
                        <a:lnTo>
                          <a:pt x="1465" y="976"/>
                        </a:lnTo>
                        <a:lnTo>
                          <a:pt x="1458" y="985"/>
                        </a:lnTo>
                        <a:lnTo>
                          <a:pt x="1443" y="996"/>
                        </a:lnTo>
                        <a:lnTo>
                          <a:pt x="1425" y="1010"/>
                        </a:lnTo>
                        <a:lnTo>
                          <a:pt x="1409" y="1022"/>
                        </a:lnTo>
                        <a:lnTo>
                          <a:pt x="1397" y="1034"/>
                        </a:lnTo>
                        <a:lnTo>
                          <a:pt x="1386" y="1045"/>
                        </a:lnTo>
                        <a:lnTo>
                          <a:pt x="1378" y="1053"/>
                        </a:lnTo>
                        <a:lnTo>
                          <a:pt x="1373" y="1060"/>
                        </a:lnTo>
                        <a:lnTo>
                          <a:pt x="1370" y="1064"/>
                        </a:lnTo>
                        <a:lnTo>
                          <a:pt x="1369" y="1065"/>
                        </a:lnTo>
                        <a:lnTo>
                          <a:pt x="1375" y="1079"/>
                        </a:lnTo>
                        <a:lnTo>
                          <a:pt x="1379" y="1090"/>
                        </a:lnTo>
                        <a:lnTo>
                          <a:pt x="1383" y="1098"/>
                        </a:lnTo>
                        <a:lnTo>
                          <a:pt x="1386" y="1103"/>
                        </a:lnTo>
                        <a:lnTo>
                          <a:pt x="1391" y="1106"/>
                        </a:lnTo>
                        <a:lnTo>
                          <a:pt x="1397" y="1106"/>
                        </a:lnTo>
                        <a:lnTo>
                          <a:pt x="1405" y="1104"/>
                        </a:lnTo>
                        <a:lnTo>
                          <a:pt x="1417" y="1098"/>
                        </a:lnTo>
                        <a:lnTo>
                          <a:pt x="1430" y="1090"/>
                        </a:lnTo>
                        <a:lnTo>
                          <a:pt x="1443" y="1081"/>
                        </a:lnTo>
                        <a:lnTo>
                          <a:pt x="1455" y="1073"/>
                        </a:lnTo>
                        <a:lnTo>
                          <a:pt x="1466" y="1064"/>
                        </a:lnTo>
                        <a:lnTo>
                          <a:pt x="1474" y="1057"/>
                        </a:lnTo>
                        <a:lnTo>
                          <a:pt x="1482" y="1051"/>
                        </a:lnTo>
                        <a:lnTo>
                          <a:pt x="1486" y="1047"/>
                        </a:lnTo>
                        <a:lnTo>
                          <a:pt x="1488" y="1046"/>
                        </a:lnTo>
                        <a:lnTo>
                          <a:pt x="1491" y="1257"/>
                        </a:lnTo>
                        <a:lnTo>
                          <a:pt x="1489" y="1260"/>
                        </a:lnTo>
                        <a:lnTo>
                          <a:pt x="1482" y="1265"/>
                        </a:lnTo>
                        <a:lnTo>
                          <a:pt x="1470" y="1273"/>
                        </a:lnTo>
                        <a:lnTo>
                          <a:pt x="1455" y="1286"/>
                        </a:lnTo>
                        <a:lnTo>
                          <a:pt x="1435" y="1300"/>
                        </a:lnTo>
                        <a:lnTo>
                          <a:pt x="1412" y="1319"/>
                        </a:lnTo>
                        <a:lnTo>
                          <a:pt x="1385" y="1342"/>
                        </a:lnTo>
                        <a:lnTo>
                          <a:pt x="1355" y="1368"/>
                        </a:lnTo>
                        <a:lnTo>
                          <a:pt x="1338" y="1381"/>
                        </a:lnTo>
                        <a:lnTo>
                          <a:pt x="1321" y="1397"/>
                        </a:lnTo>
                        <a:lnTo>
                          <a:pt x="1303" y="1413"/>
                        </a:lnTo>
                        <a:lnTo>
                          <a:pt x="1284" y="1429"/>
                        </a:lnTo>
                        <a:lnTo>
                          <a:pt x="1264" y="1446"/>
                        </a:lnTo>
                        <a:lnTo>
                          <a:pt x="1244" y="1464"/>
                        </a:lnTo>
                        <a:lnTo>
                          <a:pt x="1224" y="1482"/>
                        </a:lnTo>
                        <a:lnTo>
                          <a:pt x="1204" y="1500"/>
                        </a:lnTo>
                        <a:lnTo>
                          <a:pt x="1184" y="1516"/>
                        </a:lnTo>
                        <a:lnTo>
                          <a:pt x="1165" y="1534"/>
                        </a:lnTo>
                        <a:lnTo>
                          <a:pt x="1147" y="1550"/>
                        </a:lnTo>
                        <a:lnTo>
                          <a:pt x="1130" y="1566"/>
                        </a:lnTo>
                        <a:lnTo>
                          <a:pt x="1113" y="1581"/>
                        </a:lnTo>
                        <a:lnTo>
                          <a:pt x="1098" y="1595"/>
                        </a:lnTo>
                        <a:lnTo>
                          <a:pt x="1084" y="1608"/>
                        </a:lnTo>
                        <a:lnTo>
                          <a:pt x="1073" y="1619"/>
                        </a:lnTo>
                        <a:lnTo>
                          <a:pt x="1052" y="1639"/>
                        </a:lnTo>
                        <a:lnTo>
                          <a:pt x="1032" y="1658"/>
                        </a:lnTo>
                        <a:lnTo>
                          <a:pt x="1014" y="1674"/>
                        </a:lnTo>
                        <a:lnTo>
                          <a:pt x="998" y="1687"/>
                        </a:lnTo>
                        <a:lnTo>
                          <a:pt x="986" y="1698"/>
                        </a:lnTo>
                        <a:lnTo>
                          <a:pt x="976" y="1706"/>
                        </a:lnTo>
                        <a:lnTo>
                          <a:pt x="970" y="1710"/>
                        </a:lnTo>
                        <a:lnTo>
                          <a:pt x="968" y="1713"/>
                        </a:lnTo>
                        <a:lnTo>
                          <a:pt x="968" y="1714"/>
                        </a:lnTo>
                        <a:lnTo>
                          <a:pt x="968" y="1715"/>
                        </a:lnTo>
                        <a:lnTo>
                          <a:pt x="969" y="1716"/>
                        </a:lnTo>
                        <a:lnTo>
                          <a:pt x="969" y="1714"/>
                        </a:lnTo>
                        <a:lnTo>
                          <a:pt x="969" y="1708"/>
                        </a:lnTo>
                        <a:lnTo>
                          <a:pt x="969" y="1698"/>
                        </a:lnTo>
                        <a:lnTo>
                          <a:pt x="969" y="1682"/>
                        </a:lnTo>
                        <a:lnTo>
                          <a:pt x="968" y="1658"/>
                        </a:lnTo>
                        <a:lnTo>
                          <a:pt x="967" y="1632"/>
                        </a:lnTo>
                        <a:lnTo>
                          <a:pt x="965" y="1610"/>
                        </a:lnTo>
                        <a:lnTo>
                          <a:pt x="964" y="1591"/>
                        </a:lnTo>
                        <a:lnTo>
                          <a:pt x="963" y="1574"/>
                        </a:lnTo>
                        <a:lnTo>
                          <a:pt x="962" y="1559"/>
                        </a:lnTo>
                        <a:lnTo>
                          <a:pt x="962" y="1547"/>
                        </a:lnTo>
                        <a:lnTo>
                          <a:pt x="963" y="1533"/>
                        </a:lnTo>
                        <a:lnTo>
                          <a:pt x="965" y="1521"/>
                        </a:lnTo>
                        <a:lnTo>
                          <a:pt x="967" y="1508"/>
                        </a:lnTo>
                        <a:lnTo>
                          <a:pt x="969" y="1495"/>
                        </a:lnTo>
                        <a:lnTo>
                          <a:pt x="970" y="1485"/>
                        </a:lnTo>
                        <a:lnTo>
                          <a:pt x="971" y="1477"/>
                        </a:lnTo>
                        <a:lnTo>
                          <a:pt x="972" y="1469"/>
                        </a:lnTo>
                        <a:lnTo>
                          <a:pt x="972" y="1463"/>
                        </a:lnTo>
                        <a:lnTo>
                          <a:pt x="972" y="1460"/>
                        </a:lnTo>
                        <a:lnTo>
                          <a:pt x="972" y="1459"/>
                        </a:lnTo>
                        <a:lnTo>
                          <a:pt x="923" y="1443"/>
                        </a:lnTo>
                        <a:close/>
                        <a:moveTo>
                          <a:pt x="137" y="259"/>
                        </a:moveTo>
                        <a:lnTo>
                          <a:pt x="129" y="264"/>
                        </a:lnTo>
                        <a:lnTo>
                          <a:pt x="123" y="270"/>
                        </a:lnTo>
                        <a:lnTo>
                          <a:pt x="118" y="273"/>
                        </a:lnTo>
                        <a:lnTo>
                          <a:pt x="113" y="277"/>
                        </a:lnTo>
                        <a:lnTo>
                          <a:pt x="110" y="281"/>
                        </a:lnTo>
                        <a:lnTo>
                          <a:pt x="107" y="287"/>
                        </a:lnTo>
                        <a:lnTo>
                          <a:pt x="106" y="295"/>
                        </a:lnTo>
                        <a:lnTo>
                          <a:pt x="105" y="304"/>
                        </a:lnTo>
                        <a:lnTo>
                          <a:pt x="105" y="316"/>
                        </a:lnTo>
                        <a:lnTo>
                          <a:pt x="104" y="327"/>
                        </a:lnTo>
                        <a:lnTo>
                          <a:pt x="104" y="340"/>
                        </a:lnTo>
                        <a:lnTo>
                          <a:pt x="104" y="356"/>
                        </a:lnTo>
                        <a:lnTo>
                          <a:pt x="105" y="373"/>
                        </a:lnTo>
                        <a:lnTo>
                          <a:pt x="105" y="394"/>
                        </a:lnTo>
                        <a:lnTo>
                          <a:pt x="106" y="419"/>
                        </a:lnTo>
                        <a:lnTo>
                          <a:pt x="108" y="449"/>
                        </a:lnTo>
                        <a:lnTo>
                          <a:pt x="109" y="467"/>
                        </a:lnTo>
                        <a:lnTo>
                          <a:pt x="111" y="488"/>
                        </a:lnTo>
                        <a:lnTo>
                          <a:pt x="112" y="512"/>
                        </a:lnTo>
                        <a:lnTo>
                          <a:pt x="114" y="538"/>
                        </a:lnTo>
                        <a:lnTo>
                          <a:pt x="117" y="565"/>
                        </a:lnTo>
                        <a:lnTo>
                          <a:pt x="120" y="594"/>
                        </a:lnTo>
                        <a:lnTo>
                          <a:pt x="122" y="624"/>
                        </a:lnTo>
                        <a:lnTo>
                          <a:pt x="124" y="653"/>
                        </a:lnTo>
                        <a:lnTo>
                          <a:pt x="127" y="683"/>
                        </a:lnTo>
                        <a:lnTo>
                          <a:pt x="129" y="711"/>
                        </a:lnTo>
                        <a:lnTo>
                          <a:pt x="132" y="738"/>
                        </a:lnTo>
                        <a:lnTo>
                          <a:pt x="134" y="763"/>
                        </a:lnTo>
                        <a:lnTo>
                          <a:pt x="137" y="785"/>
                        </a:lnTo>
                        <a:lnTo>
                          <a:pt x="139" y="805"/>
                        </a:lnTo>
                        <a:lnTo>
                          <a:pt x="141" y="822"/>
                        </a:lnTo>
                        <a:lnTo>
                          <a:pt x="143" y="835"/>
                        </a:lnTo>
                        <a:lnTo>
                          <a:pt x="146" y="854"/>
                        </a:lnTo>
                        <a:lnTo>
                          <a:pt x="149" y="867"/>
                        </a:lnTo>
                        <a:lnTo>
                          <a:pt x="151" y="878"/>
                        </a:lnTo>
                        <a:lnTo>
                          <a:pt x="153" y="886"/>
                        </a:lnTo>
                        <a:lnTo>
                          <a:pt x="155" y="892"/>
                        </a:lnTo>
                        <a:lnTo>
                          <a:pt x="156" y="899"/>
                        </a:lnTo>
                        <a:lnTo>
                          <a:pt x="157" y="904"/>
                        </a:lnTo>
                        <a:lnTo>
                          <a:pt x="157" y="910"/>
                        </a:lnTo>
                        <a:lnTo>
                          <a:pt x="157" y="917"/>
                        </a:lnTo>
                        <a:lnTo>
                          <a:pt x="157" y="923"/>
                        </a:lnTo>
                        <a:lnTo>
                          <a:pt x="157" y="929"/>
                        </a:lnTo>
                        <a:lnTo>
                          <a:pt x="157" y="933"/>
                        </a:lnTo>
                        <a:lnTo>
                          <a:pt x="157" y="938"/>
                        </a:lnTo>
                        <a:lnTo>
                          <a:pt x="157" y="941"/>
                        </a:lnTo>
                        <a:lnTo>
                          <a:pt x="157" y="942"/>
                        </a:lnTo>
                        <a:lnTo>
                          <a:pt x="157" y="943"/>
                        </a:lnTo>
                        <a:lnTo>
                          <a:pt x="156" y="944"/>
                        </a:lnTo>
                        <a:lnTo>
                          <a:pt x="154" y="947"/>
                        </a:lnTo>
                        <a:lnTo>
                          <a:pt x="152" y="950"/>
                        </a:lnTo>
                        <a:lnTo>
                          <a:pt x="151" y="955"/>
                        </a:lnTo>
                        <a:lnTo>
                          <a:pt x="151" y="962"/>
                        </a:lnTo>
                        <a:lnTo>
                          <a:pt x="153" y="968"/>
                        </a:lnTo>
                        <a:lnTo>
                          <a:pt x="159" y="975"/>
                        </a:lnTo>
                        <a:lnTo>
                          <a:pt x="167" y="982"/>
                        </a:lnTo>
                        <a:lnTo>
                          <a:pt x="175" y="986"/>
                        </a:lnTo>
                        <a:lnTo>
                          <a:pt x="189" y="992"/>
                        </a:lnTo>
                        <a:lnTo>
                          <a:pt x="208" y="1000"/>
                        </a:lnTo>
                        <a:lnTo>
                          <a:pt x="231" y="1011"/>
                        </a:lnTo>
                        <a:lnTo>
                          <a:pt x="257" y="1022"/>
                        </a:lnTo>
                        <a:lnTo>
                          <a:pt x="286" y="1034"/>
                        </a:lnTo>
                        <a:lnTo>
                          <a:pt x="317" y="1048"/>
                        </a:lnTo>
                        <a:lnTo>
                          <a:pt x="348" y="1060"/>
                        </a:lnTo>
                        <a:lnTo>
                          <a:pt x="381" y="1074"/>
                        </a:lnTo>
                        <a:lnTo>
                          <a:pt x="412" y="1086"/>
                        </a:lnTo>
                        <a:lnTo>
                          <a:pt x="443" y="1099"/>
                        </a:lnTo>
                        <a:lnTo>
                          <a:pt x="472" y="1111"/>
                        </a:lnTo>
                        <a:lnTo>
                          <a:pt x="498" y="1121"/>
                        </a:lnTo>
                        <a:lnTo>
                          <a:pt x="521" y="1129"/>
                        </a:lnTo>
                        <a:lnTo>
                          <a:pt x="540" y="1137"/>
                        </a:lnTo>
                        <a:lnTo>
                          <a:pt x="555" y="1141"/>
                        </a:lnTo>
                        <a:lnTo>
                          <a:pt x="567" y="1145"/>
                        </a:lnTo>
                        <a:lnTo>
                          <a:pt x="581" y="1149"/>
                        </a:lnTo>
                        <a:lnTo>
                          <a:pt x="595" y="1154"/>
                        </a:lnTo>
                        <a:lnTo>
                          <a:pt x="610" y="1158"/>
                        </a:lnTo>
                        <a:lnTo>
                          <a:pt x="626" y="1163"/>
                        </a:lnTo>
                        <a:lnTo>
                          <a:pt x="642" y="1168"/>
                        </a:lnTo>
                        <a:lnTo>
                          <a:pt x="658" y="1172"/>
                        </a:lnTo>
                        <a:lnTo>
                          <a:pt x="674" y="1178"/>
                        </a:lnTo>
                        <a:lnTo>
                          <a:pt x="690" y="1182"/>
                        </a:lnTo>
                        <a:lnTo>
                          <a:pt x="705" y="1186"/>
                        </a:lnTo>
                        <a:lnTo>
                          <a:pt x="720" y="1190"/>
                        </a:lnTo>
                        <a:lnTo>
                          <a:pt x="733" y="1194"/>
                        </a:lnTo>
                        <a:lnTo>
                          <a:pt x="746" y="1198"/>
                        </a:lnTo>
                        <a:lnTo>
                          <a:pt x="757" y="1200"/>
                        </a:lnTo>
                        <a:lnTo>
                          <a:pt x="767" y="1202"/>
                        </a:lnTo>
                        <a:lnTo>
                          <a:pt x="775" y="1203"/>
                        </a:lnTo>
                        <a:lnTo>
                          <a:pt x="789" y="1204"/>
                        </a:lnTo>
                        <a:lnTo>
                          <a:pt x="800" y="1205"/>
                        </a:lnTo>
                        <a:lnTo>
                          <a:pt x="810" y="1205"/>
                        </a:lnTo>
                        <a:lnTo>
                          <a:pt x="817" y="1205"/>
                        </a:lnTo>
                        <a:lnTo>
                          <a:pt x="824" y="1204"/>
                        </a:lnTo>
                        <a:lnTo>
                          <a:pt x="831" y="1201"/>
                        </a:lnTo>
                        <a:lnTo>
                          <a:pt x="837" y="1198"/>
                        </a:lnTo>
                        <a:lnTo>
                          <a:pt x="843" y="1193"/>
                        </a:lnTo>
                        <a:lnTo>
                          <a:pt x="854" y="1186"/>
                        </a:lnTo>
                        <a:lnTo>
                          <a:pt x="859" y="1181"/>
                        </a:lnTo>
                        <a:lnTo>
                          <a:pt x="861" y="1176"/>
                        </a:lnTo>
                        <a:lnTo>
                          <a:pt x="860" y="1164"/>
                        </a:lnTo>
                        <a:lnTo>
                          <a:pt x="856" y="1151"/>
                        </a:lnTo>
                        <a:lnTo>
                          <a:pt x="851" y="1143"/>
                        </a:lnTo>
                        <a:lnTo>
                          <a:pt x="845" y="1138"/>
                        </a:lnTo>
                        <a:lnTo>
                          <a:pt x="843" y="1137"/>
                        </a:lnTo>
                        <a:lnTo>
                          <a:pt x="842" y="1137"/>
                        </a:lnTo>
                        <a:lnTo>
                          <a:pt x="840" y="1137"/>
                        </a:lnTo>
                        <a:lnTo>
                          <a:pt x="837" y="1138"/>
                        </a:lnTo>
                        <a:lnTo>
                          <a:pt x="833" y="1138"/>
                        </a:lnTo>
                        <a:lnTo>
                          <a:pt x="828" y="1139"/>
                        </a:lnTo>
                        <a:lnTo>
                          <a:pt x="822" y="1139"/>
                        </a:lnTo>
                        <a:lnTo>
                          <a:pt x="816" y="1140"/>
                        </a:lnTo>
                        <a:lnTo>
                          <a:pt x="811" y="1140"/>
                        </a:lnTo>
                        <a:lnTo>
                          <a:pt x="807" y="1140"/>
                        </a:lnTo>
                        <a:lnTo>
                          <a:pt x="799" y="1138"/>
                        </a:lnTo>
                        <a:lnTo>
                          <a:pt x="790" y="1136"/>
                        </a:lnTo>
                        <a:lnTo>
                          <a:pt x="778" y="1134"/>
                        </a:lnTo>
                        <a:lnTo>
                          <a:pt x="766" y="1129"/>
                        </a:lnTo>
                        <a:lnTo>
                          <a:pt x="750" y="1125"/>
                        </a:lnTo>
                        <a:lnTo>
                          <a:pt x="734" y="1121"/>
                        </a:lnTo>
                        <a:lnTo>
                          <a:pt x="717" y="1116"/>
                        </a:lnTo>
                        <a:lnTo>
                          <a:pt x="700" y="1111"/>
                        </a:lnTo>
                        <a:lnTo>
                          <a:pt x="681" y="1105"/>
                        </a:lnTo>
                        <a:lnTo>
                          <a:pt x="663" y="1100"/>
                        </a:lnTo>
                        <a:lnTo>
                          <a:pt x="645" y="1095"/>
                        </a:lnTo>
                        <a:lnTo>
                          <a:pt x="627" y="1090"/>
                        </a:lnTo>
                        <a:lnTo>
                          <a:pt x="610" y="1084"/>
                        </a:lnTo>
                        <a:lnTo>
                          <a:pt x="596" y="1080"/>
                        </a:lnTo>
                        <a:lnTo>
                          <a:pt x="581" y="1076"/>
                        </a:lnTo>
                        <a:lnTo>
                          <a:pt x="566" y="1072"/>
                        </a:lnTo>
                        <a:lnTo>
                          <a:pt x="551" y="1067"/>
                        </a:lnTo>
                        <a:lnTo>
                          <a:pt x="534" y="1060"/>
                        </a:lnTo>
                        <a:lnTo>
                          <a:pt x="516" y="1054"/>
                        </a:lnTo>
                        <a:lnTo>
                          <a:pt x="497" y="1048"/>
                        </a:lnTo>
                        <a:lnTo>
                          <a:pt x="478" y="1039"/>
                        </a:lnTo>
                        <a:lnTo>
                          <a:pt x="458" y="1032"/>
                        </a:lnTo>
                        <a:lnTo>
                          <a:pt x="438" y="1025"/>
                        </a:lnTo>
                        <a:lnTo>
                          <a:pt x="420" y="1016"/>
                        </a:lnTo>
                        <a:lnTo>
                          <a:pt x="402" y="1009"/>
                        </a:lnTo>
                        <a:lnTo>
                          <a:pt x="384" y="1002"/>
                        </a:lnTo>
                        <a:lnTo>
                          <a:pt x="367" y="995"/>
                        </a:lnTo>
                        <a:lnTo>
                          <a:pt x="353" y="989"/>
                        </a:lnTo>
                        <a:lnTo>
                          <a:pt x="339" y="983"/>
                        </a:lnTo>
                        <a:lnTo>
                          <a:pt x="327" y="978"/>
                        </a:lnTo>
                        <a:lnTo>
                          <a:pt x="318" y="974"/>
                        </a:lnTo>
                        <a:lnTo>
                          <a:pt x="301" y="967"/>
                        </a:lnTo>
                        <a:lnTo>
                          <a:pt x="283" y="957"/>
                        </a:lnTo>
                        <a:lnTo>
                          <a:pt x="265" y="948"/>
                        </a:lnTo>
                        <a:lnTo>
                          <a:pt x="249" y="939"/>
                        </a:lnTo>
                        <a:lnTo>
                          <a:pt x="234" y="930"/>
                        </a:lnTo>
                        <a:lnTo>
                          <a:pt x="222" y="923"/>
                        </a:lnTo>
                        <a:lnTo>
                          <a:pt x="215" y="919"/>
                        </a:lnTo>
                        <a:lnTo>
                          <a:pt x="212" y="917"/>
                        </a:lnTo>
                        <a:lnTo>
                          <a:pt x="212" y="914"/>
                        </a:lnTo>
                        <a:lnTo>
                          <a:pt x="211" y="909"/>
                        </a:lnTo>
                        <a:lnTo>
                          <a:pt x="209" y="902"/>
                        </a:lnTo>
                        <a:lnTo>
                          <a:pt x="207" y="890"/>
                        </a:lnTo>
                        <a:lnTo>
                          <a:pt x="205" y="878"/>
                        </a:lnTo>
                        <a:lnTo>
                          <a:pt x="203" y="862"/>
                        </a:lnTo>
                        <a:lnTo>
                          <a:pt x="199" y="845"/>
                        </a:lnTo>
                        <a:lnTo>
                          <a:pt x="196" y="826"/>
                        </a:lnTo>
                        <a:lnTo>
                          <a:pt x="193" y="806"/>
                        </a:lnTo>
                        <a:lnTo>
                          <a:pt x="190" y="785"/>
                        </a:lnTo>
                        <a:lnTo>
                          <a:pt x="187" y="765"/>
                        </a:lnTo>
                        <a:lnTo>
                          <a:pt x="184" y="742"/>
                        </a:lnTo>
                        <a:lnTo>
                          <a:pt x="181" y="720"/>
                        </a:lnTo>
                        <a:lnTo>
                          <a:pt x="178" y="699"/>
                        </a:lnTo>
                        <a:lnTo>
                          <a:pt x="176" y="679"/>
                        </a:lnTo>
                        <a:lnTo>
                          <a:pt x="175" y="659"/>
                        </a:lnTo>
                        <a:lnTo>
                          <a:pt x="174" y="638"/>
                        </a:lnTo>
                        <a:lnTo>
                          <a:pt x="173" y="616"/>
                        </a:lnTo>
                        <a:lnTo>
                          <a:pt x="171" y="591"/>
                        </a:lnTo>
                        <a:lnTo>
                          <a:pt x="170" y="567"/>
                        </a:lnTo>
                        <a:lnTo>
                          <a:pt x="169" y="542"/>
                        </a:lnTo>
                        <a:lnTo>
                          <a:pt x="168" y="516"/>
                        </a:lnTo>
                        <a:lnTo>
                          <a:pt x="167" y="492"/>
                        </a:lnTo>
                        <a:lnTo>
                          <a:pt x="166" y="467"/>
                        </a:lnTo>
                        <a:lnTo>
                          <a:pt x="165" y="444"/>
                        </a:lnTo>
                        <a:lnTo>
                          <a:pt x="164" y="423"/>
                        </a:lnTo>
                        <a:lnTo>
                          <a:pt x="163" y="404"/>
                        </a:lnTo>
                        <a:lnTo>
                          <a:pt x="162" y="387"/>
                        </a:lnTo>
                        <a:lnTo>
                          <a:pt x="162" y="372"/>
                        </a:lnTo>
                        <a:lnTo>
                          <a:pt x="161" y="362"/>
                        </a:lnTo>
                        <a:lnTo>
                          <a:pt x="161" y="356"/>
                        </a:lnTo>
                        <a:lnTo>
                          <a:pt x="161" y="353"/>
                        </a:lnTo>
                        <a:lnTo>
                          <a:pt x="162" y="354"/>
                        </a:lnTo>
                        <a:lnTo>
                          <a:pt x="165" y="356"/>
                        </a:lnTo>
                        <a:lnTo>
                          <a:pt x="171" y="359"/>
                        </a:lnTo>
                        <a:lnTo>
                          <a:pt x="182" y="363"/>
                        </a:lnTo>
                        <a:lnTo>
                          <a:pt x="195" y="369"/>
                        </a:lnTo>
                        <a:lnTo>
                          <a:pt x="213" y="378"/>
                        </a:lnTo>
                        <a:lnTo>
                          <a:pt x="236" y="387"/>
                        </a:lnTo>
                        <a:lnTo>
                          <a:pt x="264" y="399"/>
                        </a:lnTo>
                        <a:lnTo>
                          <a:pt x="280" y="405"/>
                        </a:lnTo>
                        <a:lnTo>
                          <a:pt x="295" y="411"/>
                        </a:lnTo>
                        <a:lnTo>
                          <a:pt x="311" y="417"/>
                        </a:lnTo>
                        <a:lnTo>
                          <a:pt x="325" y="424"/>
                        </a:lnTo>
                        <a:lnTo>
                          <a:pt x="340" y="430"/>
                        </a:lnTo>
                        <a:lnTo>
                          <a:pt x="355" y="436"/>
                        </a:lnTo>
                        <a:lnTo>
                          <a:pt x="370" y="443"/>
                        </a:lnTo>
                        <a:lnTo>
                          <a:pt x="385" y="449"/>
                        </a:lnTo>
                        <a:lnTo>
                          <a:pt x="401" y="455"/>
                        </a:lnTo>
                        <a:lnTo>
                          <a:pt x="416" y="461"/>
                        </a:lnTo>
                        <a:lnTo>
                          <a:pt x="432" y="467"/>
                        </a:lnTo>
                        <a:lnTo>
                          <a:pt x="449" y="473"/>
                        </a:lnTo>
                        <a:lnTo>
                          <a:pt x="466" y="478"/>
                        </a:lnTo>
                        <a:lnTo>
                          <a:pt x="483" y="483"/>
                        </a:lnTo>
                        <a:lnTo>
                          <a:pt x="500" y="489"/>
                        </a:lnTo>
                        <a:lnTo>
                          <a:pt x="519" y="493"/>
                        </a:lnTo>
                        <a:lnTo>
                          <a:pt x="539" y="498"/>
                        </a:lnTo>
                        <a:lnTo>
                          <a:pt x="561" y="502"/>
                        </a:lnTo>
                        <a:lnTo>
                          <a:pt x="584" y="509"/>
                        </a:lnTo>
                        <a:lnTo>
                          <a:pt x="608" y="514"/>
                        </a:lnTo>
                        <a:lnTo>
                          <a:pt x="634" y="519"/>
                        </a:lnTo>
                        <a:lnTo>
                          <a:pt x="659" y="525"/>
                        </a:lnTo>
                        <a:lnTo>
                          <a:pt x="684" y="531"/>
                        </a:lnTo>
                        <a:lnTo>
                          <a:pt x="708" y="536"/>
                        </a:lnTo>
                        <a:lnTo>
                          <a:pt x="730" y="541"/>
                        </a:lnTo>
                        <a:lnTo>
                          <a:pt x="752" y="545"/>
                        </a:lnTo>
                        <a:lnTo>
                          <a:pt x="771" y="551"/>
                        </a:lnTo>
                        <a:lnTo>
                          <a:pt x="788" y="554"/>
                        </a:lnTo>
                        <a:lnTo>
                          <a:pt x="801" y="557"/>
                        </a:lnTo>
                        <a:lnTo>
                          <a:pt x="812" y="559"/>
                        </a:lnTo>
                        <a:lnTo>
                          <a:pt x="818" y="561"/>
                        </a:lnTo>
                        <a:lnTo>
                          <a:pt x="820" y="561"/>
                        </a:lnTo>
                        <a:lnTo>
                          <a:pt x="820" y="564"/>
                        </a:lnTo>
                        <a:lnTo>
                          <a:pt x="821" y="572"/>
                        </a:lnTo>
                        <a:lnTo>
                          <a:pt x="823" y="584"/>
                        </a:lnTo>
                        <a:lnTo>
                          <a:pt x="824" y="600"/>
                        </a:lnTo>
                        <a:lnTo>
                          <a:pt x="826" y="617"/>
                        </a:lnTo>
                        <a:lnTo>
                          <a:pt x="829" y="636"/>
                        </a:lnTo>
                        <a:lnTo>
                          <a:pt x="830" y="654"/>
                        </a:lnTo>
                        <a:lnTo>
                          <a:pt x="831" y="673"/>
                        </a:lnTo>
                        <a:lnTo>
                          <a:pt x="831" y="683"/>
                        </a:lnTo>
                        <a:lnTo>
                          <a:pt x="832" y="691"/>
                        </a:lnTo>
                        <a:lnTo>
                          <a:pt x="832" y="701"/>
                        </a:lnTo>
                        <a:lnTo>
                          <a:pt x="833" y="711"/>
                        </a:lnTo>
                        <a:lnTo>
                          <a:pt x="833" y="720"/>
                        </a:lnTo>
                        <a:lnTo>
                          <a:pt x="834" y="732"/>
                        </a:lnTo>
                        <a:lnTo>
                          <a:pt x="834" y="742"/>
                        </a:lnTo>
                        <a:lnTo>
                          <a:pt x="835" y="754"/>
                        </a:lnTo>
                        <a:lnTo>
                          <a:pt x="835" y="767"/>
                        </a:lnTo>
                        <a:lnTo>
                          <a:pt x="836" y="779"/>
                        </a:lnTo>
                        <a:lnTo>
                          <a:pt x="837" y="793"/>
                        </a:lnTo>
                        <a:lnTo>
                          <a:pt x="838" y="806"/>
                        </a:lnTo>
                        <a:lnTo>
                          <a:pt x="839" y="821"/>
                        </a:lnTo>
                        <a:lnTo>
                          <a:pt x="840" y="837"/>
                        </a:lnTo>
                        <a:lnTo>
                          <a:pt x="842" y="854"/>
                        </a:lnTo>
                        <a:lnTo>
                          <a:pt x="843" y="870"/>
                        </a:lnTo>
                        <a:lnTo>
                          <a:pt x="845" y="888"/>
                        </a:lnTo>
                        <a:lnTo>
                          <a:pt x="846" y="906"/>
                        </a:lnTo>
                        <a:lnTo>
                          <a:pt x="848" y="924"/>
                        </a:lnTo>
                        <a:lnTo>
                          <a:pt x="850" y="942"/>
                        </a:lnTo>
                        <a:lnTo>
                          <a:pt x="852" y="960"/>
                        </a:lnTo>
                        <a:lnTo>
                          <a:pt x="853" y="977"/>
                        </a:lnTo>
                        <a:lnTo>
                          <a:pt x="855" y="993"/>
                        </a:lnTo>
                        <a:lnTo>
                          <a:pt x="856" y="1010"/>
                        </a:lnTo>
                        <a:lnTo>
                          <a:pt x="857" y="1025"/>
                        </a:lnTo>
                        <a:lnTo>
                          <a:pt x="858" y="1038"/>
                        </a:lnTo>
                        <a:lnTo>
                          <a:pt x="859" y="1052"/>
                        </a:lnTo>
                        <a:lnTo>
                          <a:pt x="860" y="1063"/>
                        </a:lnTo>
                        <a:lnTo>
                          <a:pt x="860" y="1073"/>
                        </a:lnTo>
                        <a:lnTo>
                          <a:pt x="861" y="1081"/>
                        </a:lnTo>
                        <a:lnTo>
                          <a:pt x="860" y="1088"/>
                        </a:lnTo>
                        <a:lnTo>
                          <a:pt x="860" y="1093"/>
                        </a:lnTo>
                        <a:lnTo>
                          <a:pt x="859" y="1100"/>
                        </a:lnTo>
                        <a:lnTo>
                          <a:pt x="859" y="1107"/>
                        </a:lnTo>
                        <a:lnTo>
                          <a:pt x="859" y="1115"/>
                        </a:lnTo>
                        <a:lnTo>
                          <a:pt x="860" y="1121"/>
                        </a:lnTo>
                        <a:lnTo>
                          <a:pt x="863" y="1126"/>
                        </a:lnTo>
                        <a:lnTo>
                          <a:pt x="867" y="1132"/>
                        </a:lnTo>
                        <a:lnTo>
                          <a:pt x="874" y="1135"/>
                        </a:lnTo>
                        <a:lnTo>
                          <a:pt x="882" y="1137"/>
                        </a:lnTo>
                        <a:lnTo>
                          <a:pt x="890" y="1138"/>
                        </a:lnTo>
                        <a:lnTo>
                          <a:pt x="897" y="1139"/>
                        </a:lnTo>
                        <a:lnTo>
                          <a:pt x="902" y="1139"/>
                        </a:lnTo>
                        <a:lnTo>
                          <a:pt x="906" y="1138"/>
                        </a:lnTo>
                        <a:lnTo>
                          <a:pt x="910" y="1138"/>
                        </a:lnTo>
                        <a:lnTo>
                          <a:pt x="913" y="1136"/>
                        </a:lnTo>
                        <a:lnTo>
                          <a:pt x="919" y="1134"/>
                        </a:lnTo>
                        <a:lnTo>
                          <a:pt x="924" y="1131"/>
                        </a:lnTo>
                        <a:lnTo>
                          <a:pt x="932" y="1122"/>
                        </a:lnTo>
                        <a:lnTo>
                          <a:pt x="933" y="1114"/>
                        </a:lnTo>
                        <a:lnTo>
                          <a:pt x="931" y="1107"/>
                        </a:lnTo>
                        <a:lnTo>
                          <a:pt x="930" y="1104"/>
                        </a:lnTo>
                        <a:lnTo>
                          <a:pt x="930" y="1103"/>
                        </a:lnTo>
                        <a:lnTo>
                          <a:pt x="929" y="1101"/>
                        </a:lnTo>
                        <a:lnTo>
                          <a:pt x="929" y="1098"/>
                        </a:lnTo>
                        <a:lnTo>
                          <a:pt x="928" y="1094"/>
                        </a:lnTo>
                        <a:lnTo>
                          <a:pt x="926" y="1088"/>
                        </a:lnTo>
                        <a:lnTo>
                          <a:pt x="925" y="1080"/>
                        </a:lnTo>
                        <a:lnTo>
                          <a:pt x="923" y="1071"/>
                        </a:lnTo>
                        <a:lnTo>
                          <a:pt x="922" y="1060"/>
                        </a:lnTo>
                        <a:lnTo>
                          <a:pt x="920" y="1049"/>
                        </a:lnTo>
                        <a:lnTo>
                          <a:pt x="918" y="1036"/>
                        </a:lnTo>
                        <a:lnTo>
                          <a:pt x="916" y="1021"/>
                        </a:lnTo>
                        <a:lnTo>
                          <a:pt x="913" y="1006"/>
                        </a:lnTo>
                        <a:lnTo>
                          <a:pt x="910" y="989"/>
                        </a:lnTo>
                        <a:lnTo>
                          <a:pt x="908" y="970"/>
                        </a:lnTo>
                        <a:lnTo>
                          <a:pt x="906" y="950"/>
                        </a:lnTo>
                        <a:lnTo>
                          <a:pt x="904" y="929"/>
                        </a:lnTo>
                        <a:lnTo>
                          <a:pt x="902" y="907"/>
                        </a:lnTo>
                        <a:lnTo>
                          <a:pt x="900" y="883"/>
                        </a:lnTo>
                        <a:lnTo>
                          <a:pt x="898" y="859"/>
                        </a:lnTo>
                        <a:lnTo>
                          <a:pt x="896" y="835"/>
                        </a:lnTo>
                        <a:lnTo>
                          <a:pt x="895" y="810"/>
                        </a:lnTo>
                        <a:lnTo>
                          <a:pt x="893" y="785"/>
                        </a:lnTo>
                        <a:lnTo>
                          <a:pt x="891" y="761"/>
                        </a:lnTo>
                        <a:lnTo>
                          <a:pt x="890" y="738"/>
                        </a:lnTo>
                        <a:lnTo>
                          <a:pt x="889" y="715"/>
                        </a:lnTo>
                        <a:lnTo>
                          <a:pt x="888" y="694"/>
                        </a:lnTo>
                        <a:lnTo>
                          <a:pt x="887" y="673"/>
                        </a:lnTo>
                        <a:lnTo>
                          <a:pt x="887" y="655"/>
                        </a:lnTo>
                        <a:lnTo>
                          <a:pt x="887" y="639"/>
                        </a:lnTo>
                        <a:lnTo>
                          <a:pt x="887" y="624"/>
                        </a:lnTo>
                        <a:lnTo>
                          <a:pt x="887" y="611"/>
                        </a:lnTo>
                        <a:lnTo>
                          <a:pt x="888" y="602"/>
                        </a:lnTo>
                        <a:lnTo>
                          <a:pt x="889" y="586"/>
                        </a:lnTo>
                        <a:lnTo>
                          <a:pt x="887" y="574"/>
                        </a:lnTo>
                        <a:lnTo>
                          <a:pt x="885" y="563"/>
                        </a:lnTo>
                        <a:lnTo>
                          <a:pt x="882" y="555"/>
                        </a:lnTo>
                        <a:lnTo>
                          <a:pt x="879" y="548"/>
                        </a:lnTo>
                        <a:lnTo>
                          <a:pt x="876" y="543"/>
                        </a:lnTo>
                        <a:lnTo>
                          <a:pt x="874" y="541"/>
                        </a:lnTo>
                        <a:lnTo>
                          <a:pt x="873" y="540"/>
                        </a:lnTo>
                        <a:lnTo>
                          <a:pt x="884" y="522"/>
                        </a:lnTo>
                        <a:lnTo>
                          <a:pt x="885" y="520"/>
                        </a:lnTo>
                        <a:lnTo>
                          <a:pt x="886" y="515"/>
                        </a:lnTo>
                        <a:lnTo>
                          <a:pt x="884" y="508"/>
                        </a:lnTo>
                        <a:lnTo>
                          <a:pt x="876" y="500"/>
                        </a:lnTo>
                        <a:lnTo>
                          <a:pt x="872" y="498"/>
                        </a:lnTo>
                        <a:lnTo>
                          <a:pt x="867" y="497"/>
                        </a:lnTo>
                        <a:lnTo>
                          <a:pt x="861" y="495"/>
                        </a:lnTo>
                        <a:lnTo>
                          <a:pt x="854" y="494"/>
                        </a:lnTo>
                        <a:lnTo>
                          <a:pt x="844" y="492"/>
                        </a:lnTo>
                        <a:lnTo>
                          <a:pt x="835" y="490"/>
                        </a:lnTo>
                        <a:lnTo>
                          <a:pt x="824" y="489"/>
                        </a:lnTo>
                        <a:lnTo>
                          <a:pt x="813" y="487"/>
                        </a:lnTo>
                        <a:lnTo>
                          <a:pt x="799" y="485"/>
                        </a:lnTo>
                        <a:lnTo>
                          <a:pt x="786" y="481"/>
                        </a:lnTo>
                        <a:lnTo>
                          <a:pt x="771" y="479"/>
                        </a:lnTo>
                        <a:lnTo>
                          <a:pt x="755" y="476"/>
                        </a:lnTo>
                        <a:lnTo>
                          <a:pt x="738" y="473"/>
                        </a:lnTo>
                        <a:lnTo>
                          <a:pt x="721" y="470"/>
                        </a:lnTo>
                        <a:lnTo>
                          <a:pt x="702" y="466"/>
                        </a:lnTo>
                        <a:lnTo>
                          <a:pt x="683" y="461"/>
                        </a:lnTo>
                        <a:lnTo>
                          <a:pt x="664" y="457"/>
                        </a:lnTo>
                        <a:lnTo>
                          <a:pt x="645" y="453"/>
                        </a:lnTo>
                        <a:lnTo>
                          <a:pt x="627" y="449"/>
                        </a:lnTo>
                        <a:lnTo>
                          <a:pt x="610" y="445"/>
                        </a:lnTo>
                        <a:lnTo>
                          <a:pt x="594" y="440"/>
                        </a:lnTo>
                        <a:lnTo>
                          <a:pt x="578" y="436"/>
                        </a:lnTo>
                        <a:lnTo>
                          <a:pt x="561" y="432"/>
                        </a:lnTo>
                        <a:lnTo>
                          <a:pt x="545" y="428"/>
                        </a:lnTo>
                        <a:lnTo>
                          <a:pt x="530" y="424"/>
                        </a:lnTo>
                        <a:lnTo>
                          <a:pt x="513" y="418"/>
                        </a:lnTo>
                        <a:lnTo>
                          <a:pt x="497" y="414"/>
                        </a:lnTo>
                        <a:lnTo>
                          <a:pt x="480" y="409"/>
                        </a:lnTo>
                        <a:lnTo>
                          <a:pt x="463" y="403"/>
                        </a:lnTo>
                        <a:lnTo>
                          <a:pt x="445" y="396"/>
                        </a:lnTo>
                        <a:lnTo>
                          <a:pt x="426" y="390"/>
                        </a:lnTo>
                        <a:lnTo>
                          <a:pt x="406" y="383"/>
                        </a:lnTo>
                        <a:lnTo>
                          <a:pt x="386" y="375"/>
                        </a:lnTo>
                        <a:lnTo>
                          <a:pt x="365" y="367"/>
                        </a:lnTo>
                        <a:lnTo>
                          <a:pt x="345" y="359"/>
                        </a:lnTo>
                        <a:lnTo>
                          <a:pt x="324" y="351"/>
                        </a:lnTo>
                        <a:lnTo>
                          <a:pt x="305" y="343"/>
                        </a:lnTo>
                        <a:lnTo>
                          <a:pt x="286" y="335"/>
                        </a:lnTo>
                        <a:lnTo>
                          <a:pt x="269" y="327"/>
                        </a:lnTo>
                        <a:lnTo>
                          <a:pt x="251" y="320"/>
                        </a:lnTo>
                        <a:lnTo>
                          <a:pt x="235" y="313"/>
                        </a:lnTo>
                        <a:lnTo>
                          <a:pt x="221" y="306"/>
                        </a:lnTo>
                        <a:lnTo>
                          <a:pt x="209" y="301"/>
                        </a:lnTo>
                        <a:lnTo>
                          <a:pt x="198" y="296"/>
                        </a:lnTo>
                        <a:lnTo>
                          <a:pt x="189" y="292"/>
                        </a:lnTo>
                        <a:lnTo>
                          <a:pt x="183" y="288"/>
                        </a:lnTo>
                        <a:lnTo>
                          <a:pt x="178" y="287"/>
                        </a:lnTo>
                        <a:lnTo>
                          <a:pt x="177" y="286"/>
                        </a:lnTo>
                        <a:lnTo>
                          <a:pt x="177" y="270"/>
                        </a:lnTo>
                        <a:lnTo>
                          <a:pt x="137" y="259"/>
                        </a:lnTo>
                        <a:close/>
                        <a:moveTo>
                          <a:pt x="714" y="103"/>
                        </a:moveTo>
                        <a:lnTo>
                          <a:pt x="896" y="154"/>
                        </a:lnTo>
                        <a:lnTo>
                          <a:pt x="898" y="155"/>
                        </a:lnTo>
                        <a:lnTo>
                          <a:pt x="904" y="156"/>
                        </a:lnTo>
                        <a:lnTo>
                          <a:pt x="915" y="159"/>
                        </a:lnTo>
                        <a:lnTo>
                          <a:pt x="929" y="165"/>
                        </a:lnTo>
                        <a:lnTo>
                          <a:pt x="949" y="171"/>
                        </a:lnTo>
                        <a:lnTo>
                          <a:pt x="973" y="178"/>
                        </a:lnTo>
                        <a:lnTo>
                          <a:pt x="1002" y="188"/>
                        </a:lnTo>
                        <a:lnTo>
                          <a:pt x="1035" y="198"/>
                        </a:lnTo>
                        <a:lnTo>
                          <a:pt x="1068" y="210"/>
                        </a:lnTo>
                        <a:lnTo>
                          <a:pt x="1096" y="219"/>
                        </a:lnTo>
                        <a:lnTo>
                          <a:pt x="1119" y="229"/>
                        </a:lnTo>
                        <a:lnTo>
                          <a:pt x="1139" y="236"/>
                        </a:lnTo>
                        <a:lnTo>
                          <a:pt x="1155" y="243"/>
                        </a:lnTo>
                        <a:lnTo>
                          <a:pt x="1169" y="250"/>
                        </a:lnTo>
                        <a:lnTo>
                          <a:pt x="1181" y="256"/>
                        </a:lnTo>
                        <a:lnTo>
                          <a:pt x="1191" y="262"/>
                        </a:lnTo>
                        <a:lnTo>
                          <a:pt x="1202" y="267"/>
                        </a:lnTo>
                        <a:lnTo>
                          <a:pt x="1211" y="272"/>
                        </a:lnTo>
                        <a:lnTo>
                          <a:pt x="1220" y="276"/>
                        </a:lnTo>
                        <a:lnTo>
                          <a:pt x="1226" y="280"/>
                        </a:lnTo>
                        <a:lnTo>
                          <a:pt x="1231" y="283"/>
                        </a:lnTo>
                        <a:lnTo>
                          <a:pt x="1233" y="288"/>
                        </a:lnTo>
                        <a:lnTo>
                          <a:pt x="1233" y="294"/>
                        </a:lnTo>
                        <a:lnTo>
                          <a:pt x="1229" y="301"/>
                        </a:lnTo>
                        <a:lnTo>
                          <a:pt x="1227" y="306"/>
                        </a:lnTo>
                        <a:lnTo>
                          <a:pt x="1225" y="314"/>
                        </a:lnTo>
                        <a:lnTo>
                          <a:pt x="1224" y="323"/>
                        </a:lnTo>
                        <a:lnTo>
                          <a:pt x="1223" y="335"/>
                        </a:lnTo>
                        <a:lnTo>
                          <a:pt x="1223" y="347"/>
                        </a:lnTo>
                        <a:lnTo>
                          <a:pt x="1223" y="361"/>
                        </a:lnTo>
                        <a:lnTo>
                          <a:pt x="1223" y="374"/>
                        </a:lnTo>
                        <a:lnTo>
                          <a:pt x="1224" y="389"/>
                        </a:lnTo>
                        <a:lnTo>
                          <a:pt x="1224" y="404"/>
                        </a:lnTo>
                        <a:lnTo>
                          <a:pt x="1225" y="418"/>
                        </a:lnTo>
                        <a:lnTo>
                          <a:pt x="1226" y="432"/>
                        </a:lnTo>
                        <a:lnTo>
                          <a:pt x="1227" y="445"/>
                        </a:lnTo>
                        <a:lnTo>
                          <a:pt x="1228" y="455"/>
                        </a:lnTo>
                        <a:lnTo>
                          <a:pt x="1228" y="466"/>
                        </a:lnTo>
                        <a:lnTo>
                          <a:pt x="1229" y="473"/>
                        </a:lnTo>
                        <a:lnTo>
                          <a:pt x="1229" y="478"/>
                        </a:lnTo>
                        <a:lnTo>
                          <a:pt x="1229" y="485"/>
                        </a:lnTo>
                        <a:lnTo>
                          <a:pt x="1229" y="493"/>
                        </a:lnTo>
                        <a:lnTo>
                          <a:pt x="1229" y="504"/>
                        </a:lnTo>
                        <a:lnTo>
                          <a:pt x="1229" y="519"/>
                        </a:lnTo>
                        <a:lnTo>
                          <a:pt x="1229" y="535"/>
                        </a:lnTo>
                        <a:lnTo>
                          <a:pt x="1229" y="552"/>
                        </a:lnTo>
                        <a:lnTo>
                          <a:pt x="1229" y="571"/>
                        </a:lnTo>
                        <a:lnTo>
                          <a:pt x="1229" y="588"/>
                        </a:lnTo>
                        <a:lnTo>
                          <a:pt x="1229" y="607"/>
                        </a:lnTo>
                        <a:lnTo>
                          <a:pt x="1230" y="626"/>
                        </a:lnTo>
                        <a:lnTo>
                          <a:pt x="1230" y="644"/>
                        </a:lnTo>
                        <a:lnTo>
                          <a:pt x="1231" y="660"/>
                        </a:lnTo>
                        <a:lnTo>
                          <a:pt x="1231" y="674"/>
                        </a:lnTo>
                        <a:lnTo>
                          <a:pt x="1232" y="688"/>
                        </a:lnTo>
                        <a:lnTo>
                          <a:pt x="1234" y="697"/>
                        </a:lnTo>
                        <a:lnTo>
                          <a:pt x="1235" y="705"/>
                        </a:lnTo>
                        <a:lnTo>
                          <a:pt x="1239" y="714"/>
                        </a:lnTo>
                        <a:lnTo>
                          <a:pt x="1241" y="723"/>
                        </a:lnTo>
                        <a:lnTo>
                          <a:pt x="1243" y="730"/>
                        </a:lnTo>
                        <a:lnTo>
                          <a:pt x="1245" y="738"/>
                        </a:lnTo>
                        <a:lnTo>
                          <a:pt x="1247" y="747"/>
                        </a:lnTo>
                        <a:lnTo>
                          <a:pt x="1248" y="759"/>
                        </a:lnTo>
                        <a:lnTo>
                          <a:pt x="1249" y="774"/>
                        </a:lnTo>
                        <a:lnTo>
                          <a:pt x="1250" y="794"/>
                        </a:lnTo>
                        <a:lnTo>
                          <a:pt x="1250" y="805"/>
                        </a:lnTo>
                        <a:lnTo>
                          <a:pt x="1251" y="819"/>
                        </a:lnTo>
                        <a:lnTo>
                          <a:pt x="1251" y="834"/>
                        </a:lnTo>
                        <a:lnTo>
                          <a:pt x="1251" y="848"/>
                        </a:lnTo>
                        <a:lnTo>
                          <a:pt x="1251" y="864"/>
                        </a:lnTo>
                        <a:lnTo>
                          <a:pt x="1251" y="881"/>
                        </a:lnTo>
                        <a:lnTo>
                          <a:pt x="1251" y="897"/>
                        </a:lnTo>
                        <a:lnTo>
                          <a:pt x="1251" y="911"/>
                        </a:lnTo>
                        <a:lnTo>
                          <a:pt x="1251" y="926"/>
                        </a:lnTo>
                        <a:lnTo>
                          <a:pt x="1251" y="940"/>
                        </a:lnTo>
                        <a:lnTo>
                          <a:pt x="1251" y="952"/>
                        </a:lnTo>
                        <a:lnTo>
                          <a:pt x="1251" y="964"/>
                        </a:lnTo>
                        <a:lnTo>
                          <a:pt x="1251" y="972"/>
                        </a:lnTo>
                        <a:lnTo>
                          <a:pt x="1251" y="980"/>
                        </a:lnTo>
                        <a:lnTo>
                          <a:pt x="1251" y="984"/>
                        </a:lnTo>
                        <a:lnTo>
                          <a:pt x="1251" y="985"/>
                        </a:lnTo>
                        <a:lnTo>
                          <a:pt x="1252" y="984"/>
                        </a:lnTo>
                        <a:lnTo>
                          <a:pt x="1255" y="981"/>
                        </a:lnTo>
                        <a:lnTo>
                          <a:pt x="1261" y="976"/>
                        </a:lnTo>
                        <a:lnTo>
                          <a:pt x="1268" y="970"/>
                        </a:lnTo>
                        <a:lnTo>
                          <a:pt x="1275" y="963"/>
                        </a:lnTo>
                        <a:lnTo>
                          <a:pt x="1285" y="953"/>
                        </a:lnTo>
                        <a:lnTo>
                          <a:pt x="1295" y="944"/>
                        </a:lnTo>
                        <a:lnTo>
                          <a:pt x="1307" y="932"/>
                        </a:lnTo>
                        <a:lnTo>
                          <a:pt x="1318" y="920"/>
                        </a:lnTo>
                        <a:lnTo>
                          <a:pt x="1330" y="906"/>
                        </a:lnTo>
                        <a:lnTo>
                          <a:pt x="1341" y="892"/>
                        </a:lnTo>
                        <a:lnTo>
                          <a:pt x="1352" y="879"/>
                        </a:lnTo>
                        <a:lnTo>
                          <a:pt x="1361" y="866"/>
                        </a:lnTo>
                        <a:lnTo>
                          <a:pt x="1369" y="857"/>
                        </a:lnTo>
                        <a:lnTo>
                          <a:pt x="1373" y="851"/>
                        </a:lnTo>
                        <a:lnTo>
                          <a:pt x="1375" y="848"/>
                        </a:lnTo>
                        <a:lnTo>
                          <a:pt x="1375" y="846"/>
                        </a:lnTo>
                        <a:lnTo>
                          <a:pt x="1375" y="840"/>
                        </a:lnTo>
                        <a:lnTo>
                          <a:pt x="1374" y="831"/>
                        </a:lnTo>
                        <a:lnTo>
                          <a:pt x="1373" y="818"/>
                        </a:lnTo>
                        <a:lnTo>
                          <a:pt x="1372" y="803"/>
                        </a:lnTo>
                        <a:lnTo>
                          <a:pt x="1370" y="787"/>
                        </a:lnTo>
                        <a:lnTo>
                          <a:pt x="1368" y="767"/>
                        </a:lnTo>
                        <a:lnTo>
                          <a:pt x="1364" y="747"/>
                        </a:lnTo>
                        <a:lnTo>
                          <a:pt x="1361" y="728"/>
                        </a:lnTo>
                        <a:lnTo>
                          <a:pt x="1359" y="711"/>
                        </a:lnTo>
                        <a:lnTo>
                          <a:pt x="1358" y="697"/>
                        </a:lnTo>
                        <a:lnTo>
                          <a:pt x="1356" y="684"/>
                        </a:lnTo>
                        <a:lnTo>
                          <a:pt x="1355" y="671"/>
                        </a:lnTo>
                        <a:lnTo>
                          <a:pt x="1354" y="656"/>
                        </a:lnTo>
                        <a:lnTo>
                          <a:pt x="1352" y="640"/>
                        </a:lnTo>
                        <a:lnTo>
                          <a:pt x="1350" y="621"/>
                        </a:lnTo>
                        <a:lnTo>
                          <a:pt x="1349" y="610"/>
                        </a:lnTo>
                        <a:lnTo>
                          <a:pt x="1348" y="600"/>
                        </a:lnTo>
                        <a:lnTo>
                          <a:pt x="1348" y="590"/>
                        </a:lnTo>
                        <a:lnTo>
                          <a:pt x="1347" y="580"/>
                        </a:lnTo>
                        <a:lnTo>
                          <a:pt x="1347" y="571"/>
                        </a:lnTo>
                        <a:lnTo>
                          <a:pt x="1347" y="560"/>
                        </a:lnTo>
                        <a:lnTo>
                          <a:pt x="1347" y="551"/>
                        </a:lnTo>
                        <a:lnTo>
                          <a:pt x="1347" y="540"/>
                        </a:lnTo>
                        <a:lnTo>
                          <a:pt x="1346" y="530"/>
                        </a:lnTo>
                        <a:lnTo>
                          <a:pt x="1346" y="519"/>
                        </a:lnTo>
                        <a:lnTo>
                          <a:pt x="1346" y="509"/>
                        </a:lnTo>
                        <a:lnTo>
                          <a:pt x="1346" y="497"/>
                        </a:lnTo>
                        <a:lnTo>
                          <a:pt x="1344" y="486"/>
                        </a:lnTo>
                        <a:lnTo>
                          <a:pt x="1344" y="474"/>
                        </a:lnTo>
                        <a:lnTo>
                          <a:pt x="1343" y="461"/>
                        </a:lnTo>
                        <a:lnTo>
                          <a:pt x="1342" y="448"/>
                        </a:lnTo>
                        <a:lnTo>
                          <a:pt x="1340" y="422"/>
                        </a:lnTo>
                        <a:lnTo>
                          <a:pt x="1338" y="399"/>
                        </a:lnTo>
                        <a:lnTo>
                          <a:pt x="1336" y="379"/>
                        </a:lnTo>
                        <a:lnTo>
                          <a:pt x="1335" y="359"/>
                        </a:lnTo>
                        <a:lnTo>
                          <a:pt x="1333" y="342"/>
                        </a:lnTo>
                        <a:lnTo>
                          <a:pt x="1331" y="326"/>
                        </a:lnTo>
                        <a:lnTo>
                          <a:pt x="1329" y="310"/>
                        </a:lnTo>
                        <a:lnTo>
                          <a:pt x="1327" y="296"/>
                        </a:lnTo>
                        <a:lnTo>
                          <a:pt x="1325" y="282"/>
                        </a:lnTo>
                        <a:lnTo>
                          <a:pt x="1325" y="270"/>
                        </a:lnTo>
                        <a:lnTo>
                          <a:pt x="1325" y="259"/>
                        </a:lnTo>
                        <a:lnTo>
                          <a:pt x="1326" y="251"/>
                        </a:lnTo>
                        <a:lnTo>
                          <a:pt x="1327" y="243"/>
                        </a:lnTo>
                        <a:lnTo>
                          <a:pt x="1328" y="238"/>
                        </a:lnTo>
                        <a:lnTo>
                          <a:pt x="1329" y="235"/>
                        </a:lnTo>
                        <a:lnTo>
                          <a:pt x="1329" y="234"/>
                        </a:lnTo>
                        <a:lnTo>
                          <a:pt x="1328" y="233"/>
                        </a:lnTo>
                        <a:lnTo>
                          <a:pt x="1325" y="230"/>
                        </a:lnTo>
                        <a:lnTo>
                          <a:pt x="1320" y="225"/>
                        </a:lnTo>
                        <a:lnTo>
                          <a:pt x="1314" y="220"/>
                        </a:lnTo>
                        <a:lnTo>
                          <a:pt x="1305" y="214"/>
                        </a:lnTo>
                        <a:lnTo>
                          <a:pt x="1294" y="207"/>
                        </a:lnTo>
                        <a:lnTo>
                          <a:pt x="1282" y="200"/>
                        </a:lnTo>
                        <a:lnTo>
                          <a:pt x="1267" y="194"/>
                        </a:lnTo>
                        <a:lnTo>
                          <a:pt x="1258" y="191"/>
                        </a:lnTo>
                        <a:lnTo>
                          <a:pt x="1248" y="187"/>
                        </a:lnTo>
                        <a:lnTo>
                          <a:pt x="1236" y="182"/>
                        </a:lnTo>
                        <a:lnTo>
                          <a:pt x="1224" y="178"/>
                        </a:lnTo>
                        <a:lnTo>
                          <a:pt x="1211" y="173"/>
                        </a:lnTo>
                        <a:lnTo>
                          <a:pt x="1197" y="168"/>
                        </a:lnTo>
                        <a:lnTo>
                          <a:pt x="1182" y="163"/>
                        </a:lnTo>
                        <a:lnTo>
                          <a:pt x="1166" y="157"/>
                        </a:lnTo>
                        <a:lnTo>
                          <a:pt x="1150" y="152"/>
                        </a:lnTo>
                        <a:lnTo>
                          <a:pt x="1135" y="147"/>
                        </a:lnTo>
                        <a:lnTo>
                          <a:pt x="1119" y="142"/>
                        </a:lnTo>
                        <a:lnTo>
                          <a:pt x="1103" y="136"/>
                        </a:lnTo>
                        <a:lnTo>
                          <a:pt x="1088" y="131"/>
                        </a:lnTo>
                        <a:lnTo>
                          <a:pt x="1073" y="127"/>
                        </a:lnTo>
                        <a:lnTo>
                          <a:pt x="1058" y="123"/>
                        </a:lnTo>
                        <a:lnTo>
                          <a:pt x="1045" y="119"/>
                        </a:lnTo>
                        <a:lnTo>
                          <a:pt x="1019" y="111"/>
                        </a:lnTo>
                        <a:lnTo>
                          <a:pt x="996" y="105"/>
                        </a:lnTo>
                        <a:lnTo>
                          <a:pt x="976" y="99"/>
                        </a:lnTo>
                        <a:lnTo>
                          <a:pt x="960" y="93"/>
                        </a:lnTo>
                        <a:lnTo>
                          <a:pt x="946" y="89"/>
                        </a:lnTo>
                        <a:lnTo>
                          <a:pt x="937" y="86"/>
                        </a:lnTo>
                        <a:lnTo>
                          <a:pt x="930" y="84"/>
                        </a:lnTo>
                        <a:lnTo>
                          <a:pt x="928" y="83"/>
                        </a:lnTo>
                        <a:lnTo>
                          <a:pt x="927" y="82"/>
                        </a:lnTo>
                        <a:lnTo>
                          <a:pt x="925" y="81"/>
                        </a:lnTo>
                        <a:lnTo>
                          <a:pt x="921" y="79"/>
                        </a:lnTo>
                        <a:lnTo>
                          <a:pt x="916" y="77"/>
                        </a:lnTo>
                        <a:lnTo>
                          <a:pt x="908" y="74"/>
                        </a:lnTo>
                        <a:lnTo>
                          <a:pt x="899" y="73"/>
                        </a:lnTo>
                        <a:lnTo>
                          <a:pt x="888" y="73"/>
                        </a:lnTo>
                        <a:lnTo>
                          <a:pt x="875" y="74"/>
                        </a:lnTo>
                        <a:lnTo>
                          <a:pt x="857" y="78"/>
                        </a:lnTo>
                        <a:lnTo>
                          <a:pt x="834" y="81"/>
                        </a:lnTo>
                        <a:lnTo>
                          <a:pt x="808" y="86"/>
                        </a:lnTo>
                        <a:lnTo>
                          <a:pt x="780" y="90"/>
                        </a:lnTo>
                        <a:lnTo>
                          <a:pt x="755" y="95"/>
                        </a:lnTo>
                        <a:lnTo>
                          <a:pt x="734" y="99"/>
                        </a:lnTo>
                        <a:lnTo>
                          <a:pt x="720" y="102"/>
                        </a:lnTo>
                        <a:lnTo>
                          <a:pt x="714" y="103"/>
                        </a:lnTo>
                        <a:close/>
                        <a:moveTo>
                          <a:pt x="0" y="225"/>
                        </a:moveTo>
                        <a:lnTo>
                          <a:pt x="0" y="243"/>
                        </a:lnTo>
                        <a:lnTo>
                          <a:pt x="1" y="265"/>
                        </a:lnTo>
                        <a:lnTo>
                          <a:pt x="2" y="292"/>
                        </a:lnTo>
                        <a:lnTo>
                          <a:pt x="3" y="320"/>
                        </a:lnTo>
                        <a:lnTo>
                          <a:pt x="5" y="351"/>
                        </a:lnTo>
                        <a:lnTo>
                          <a:pt x="8" y="384"/>
                        </a:lnTo>
                        <a:lnTo>
                          <a:pt x="10" y="417"/>
                        </a:lnTo>
                        <a:lnTo>
                          <a:pt x="12" y="453"/>
                        </a:lnTo>
                        <a:lnTo>
                          <a:pt x="15" y="488"/>
                        </a:lnTo>
                        <a:lnTo>
                          <a:pt x="17" y="522"/>
                        </a:lnTo>
                        <a:lnTo>
                          <a:pt x="20" y="556"/>
                        </a:lnTo>
                        <a:lnTo>
                          <a:pt x="22" y="587"/>
                        </a:lnTo>
                        <a:lnTo>
                          <a:pt x="25" y="617"/>
                        </a:lnTo>
                        <a:lnTo>
                          <a:pt x="27" y="644"/>
                        </a:lnTo>
                        <a:lnTo>
                          <a:pt x="30" y="667"/>
                        </a:lnTo>
                        <a:lnTo>
                          <a:pt x="32" y="687"/>
                        </a:lnTo>
                        <a:lnTo>
                          <a:pt x="34" y="704"/>
                        </a:lnTo>
                        <a:lnTo>
                          <a:pt x="36" y="718"/>
                        </a:lnTo>
                        <a:lnTo>
                          <a:pt x="37" y="731"/>
                        </a:lnTo>
                        <a:lnTo>
                          <a:pt x="39" y="744"/>
                        </a:lnTo>
                        <a:lnTo>
                          <a:pt x="41" y="754"/>
                        </a:lnTo>
                        <a:lnTo>
                          <a:pt x="42" y="763"/>
                        </a:lnTo>
                        <a:lnTo>
                          <a:pt x="43" y="773"/>
                        </a:lnTo>
                        <a:lnTo>
                          <a:pt x="45" y="781"/>
                        </a:lnTo>
                        <a:lnTo>
                          <a:pt x="45" y="790"/>
                        </a:lnTo>
                        <a:lnTo>
                          <a:pt x="46" y="798"/>
                        </a:lnTo>
                        <a:lnTo>
                          <a:pt x="46" y="806"/>
                        </a:lnTo>
                        <a:lnTo>
                          <a:pt x="46" y="815"/>
                        </a:lnTo>
                        <a:lnTo>
                          <a:pt x="46" y="824"/>
                        </a:lnTo>
                        <a:lnTo>
                          <a:pt x="45" y="835"/>
                        </a:lnTo>
                        <a:lnTo>
                          <a:pt x="44" y="845"/>
                        </a:lnTo>
                        <a:lnTo>
                          <a:pt x="42" y="858"/>
                        </a:lnTo>
                        <a:lnTo>
                          <a:pt x="38" y="883"/>
                        </a:lnTo>
                        <a:lnTo>
                          <a:pt x="35" y="906"/>
                        </a:lnTo>
                        <a:lnTo>
                          <a:pt x="32" y="927"/>
                        </a:lnTo>
                        <a:lnTo>
                          <a:pt x="30" y="945"/>
                        </a:lnTo>
                        <a:lnTo>
                          <a:pt x="27" y="960"/>
                        </a:lnTo>
                        <a:lnTo>
                          <a:pt x="25" y="970"/>
                        </a:lnTo>
                        <a:lnTo>
                          <a:pt x="24" y="977"/>
                        </a:lnTo>
                        <a:lnTo>
                          <a:pt x="24" y="980"/>
                        </a:lnTo>
                        <a:lnTo>
                          <a:pt x="28" y="988"/>
                        </a:lnTo>
                        <a:lnTo>
                          <a:pt x="34" y="996"/>
                        </a:lnTo>
                        <a:lnTo>
                          <a:pt x="39" y="1004"/>
                        </a:lnTo>
                        <a:lnTo>
                          <a:pt x="45" y="1011"/>
                        </a:lnTo>
                        <a:lnTo>
                          <a:pt x="53" y="1018"/>
                        </a:lnTo>
                        <a:lnTo>
                          <a:pt x="60" y="1025"/>
                        </a:lnTo>
                        <a:lnTo>
                          <a:pt x="68" y="1032"/>
                        </a:lnTo>
                        <a:lnTo>
                          <a:pt x="78" y="1038"/>
                        </a:lnTo>
                        <a:lnTo>
                          <a:pt x="88" y="1046"/>
                        </a:lnTo>
                        <a:lnTo>
                          <a:pt x="101" y="1053"/>
                        </a:lnTo>
                        <a:lnTo>
                          <a:pt x="113" y="1060"/>
                        </a:lnTo>
                        <a:lnTo>
                          <a:pt x="128" y="1069"/>
                        </a:lnTo>
                        <a:lnTo>
                          <a:pt x="145" y="1078"/>
                        </a:lnTo>
                        <a:lnTo>
                          <a:pt x="162" y="1088"/>
                        </a:lnTo>
                        <a:lnTo>
                          <a:pt x="182" y="1097"/>
                        </a:lnTo>
                        <a:lnTo>
                          <a:pt x="203" y="1108"/>
                        </a:lnTo>
                        <a:lnTo>
                          <a:pt x="227" y="1120"/>
                        </a:lnTo>
                        <a:lnTo>
                          <a:pt x="253" y="1134"/>
                        </a:lnTo>
                        <a:lnTo>
                          <a:pt x="282" y="1147"/>
                        </a:lnTo>
                        <a:lnTo>
                          <a:pt x="314" y="1161"/>
                        </a:lnTo>
                        <a:lnTo>
                          <a:pt x="347" y="1176"/>
                        </a:lnTo>
                        <a:lnTo>
                          <a:pt x="382" y="1190"/>
                        </a:lnTo>
                        <a:lnTo>
                          <a:pt x="418" y="1205"/>
                        </a:lnTo>
                        <a:lnTo>
                          <a:pt x="454" y="1220"/>
                        </a:lnTo>
                        <a:lnTo>
                          <a:pt x="491" y="1233"/>
                        </a:lnTo>
                        <a:lnTo>
                          <a:pt x="528" y="1248"/>
                        </a:lnTo>
                        <a:lnTo>
                          <a:pt x="564" y="1261"/>
                        </a:lnTo>
                        <a:lnTo>
                          <a:pt x="600" y="1274"/>
                        </a:lnTo>
                        <a:lnTo>
                          <a:pt x="635" y="1286"/>
                        </a:lnTo>
                        <a:lnTo>
                          <a:pt x="668" y="1296"/>
                        </a:lnTo>
                        <a:lnTo>
                          <a:pt x="700" y="1307"/>
                        </a:lnTo>
                        <a:lnTo>
                          <a:pt x="728" y="1315"/>
                        </a:lnTo>
                        <a:lnTo>
                          <a:pt x="754" y="1322"/>
                        </a:lnTo>
                        <a:lnTo>
                          <a:pt x="778" y="1330"/>
                        </a:lnTo>
                        <a:lnTo>
                          <a:pt x="800" y="1336"/>
                        </a:lnTo>
                        <a:lnTo>
                          <a:pt x="820" y="1342"/>
                        </a:lnTo>
                        <a:lnTo>
                          <a:pt x="838" y="1348"/>
                        </a:lnTo>
                        <a:lnTo>
                          <a:pt x="855" y="1352"/>
                        </a:lnTo>
                        <a:lnTo>
                          <a:pt x="871" y="1356"/>
                        </a:lnTo>
                        <a:lnTo>
                          <a:pt x="885" y="1359"/>
                        </a:lnTo>
                        <a:lnTo>
                          <a:pt x="899" y="1362"/>
                        </a:lnTo>
                        <a:lnTo>
                          <a:pt x="911" y="1364"/>
                        </a:lnTo>
                        <a:lnTo>
                          <a:pt x="924" y="1366"/>
                        </a:lnTo>
                        <a:lnTo>
                          <a:pt x="937" y="1366"/>
                        </a:lnTo>
                        <a:lnTo>
                          <a:pt x="949" y="1368"/>
                        </a:lnTo>
                        <a:lnTo>
                          <a:pt x="961" y="1366"/>
                        </a:lnTo>
                        <a:lnTo>
                          <a:pt x="973" y="1365"/>
                        </a:lnTo>
                        <a:lnTo>
                          <a:pt x="987" y="1363"/>
                        </a:lnTo>
                        <a:lnTo>
                          <a:pt x="1011" y="1358"/>
                        </a:lnTo>
                        <a:lnTo>
                          <a:pt x="1031" y="1353"/>
                        </a:lnTo>
                        <a:lnTo>
                          <a:pt x="1047" y="1347"/>
                        </a:lnTo>
                        <a:lnTo>
                          <a:pt x="1060" y="1339"/>
                        </a:lnTo>
                        <a:lnTo>
                          <a:pt x="1072" y="1331"/>
                        </a:lnTo>
                        <a:lnTo>
                          <a:pt x="1083" y="1320"/>
                        </a:lnTo>
                        <a:lnTo>
                          <a:pt x="1094" y="1309"/>
                        </a:lnTo>
                        <a:lnTo>
                          <a:pt x="1106" y="1295"/>
                        </a:lnTo>
                        <a:lnTo>
                          <a:pt x="1118" y="1283"/>
                        </a:lnTo>
                        <a:lnTo>
                          <a:pt x="1125" y="1274"/>
                        </a:lnTo>
                        <a:lnTo>
                          <a:pt x="1131" y="1269"/>
                        </a:lnTo>
                        <a:lnTo>
                          <a:pt x="1133" y="1265"/>
                        </a:lnTo>
                        <a:lnTo>
                          <a:pt x="1133" y="1264"/>
                        </a:lnTo>
                        <a:lnTo>
                          <a:pt x="1132" y="1263"/>
                        </a:lnTo>
                        <a:lnTo>
                          <a:pt x="1130" y="1262"/>
                        </a:lnTo>
                        <a:lnTo>
                          <a:pt x="1126" y="1260"/>
                        </a:lnTo>
                        <a:lnTo>
                          <a:pt x="1085" y="1232"/>
                        </a:lnTo>
                        <a:lnTo>
                          <a:pt x="985" y="1295"/>
                        </a:lnTo>
                        <a:lnTo>
                          <a:pt x="985" y="1296"/>
                        </a:lnTo>
                        <a:lnTo>
                          <a:pt x="984" y="1297"/>
                        </a:lnTo>
                        <a:lnTo>
                          <a:pt x="980" y="1298"/>
                        </a:lnTo>
                        <a:lnTo>
                          <a:pt x="973" y="1299"/>
                        </a:lnTo>
                        <a:lnTo>
                          <a:pt x="962" y="1299"/>
                        </a:lnTo>
                        <a:lnTo>
                          <a:pt x="945" y="1298"/>
                        </a:lnTo>
                        <a:lnTo>
                          <a:pt x="921" y="1295"/>
                        </a:lnTo>
                        <a:lnTo>
                          <a:pt x="889" y="1289"/>
                        </a:lnTo>
                        <a:lnTo>
                          <a:pt x="871" y="1285"/>
                        </a:lnTo>
                        <a:lnTo>
                          <a:pt x="851" y="1279"/>
                        </a:lnTo>
                        <a:lnTo>
                          <a:pt x="831" y="1274"/>
                        </a:lnTo>
                        <a:lnTo>
                          <a:pt x="809" y="1268"/>
                        </a:lnTo>
                        <a:lnTo>
                          <a:pt x="786" y="1261"/>
                        </a:lnTo>
                        <a:lnTo>
                          <a:pt x="763" y="1253"/>
                        </a:lnTo>
                        <a:lnTo>
                          <a:pt x="738" y="1245"/>
                        </a:lnTo>
                        <a:lnTo>
                          <a:pt x="714" y="1236"/>
                        </a:lnTo>
                        <a:lnTo>
                          <a:pt x="689" y="1228"/>
                        </a:lnTo>
                        <a:lnTo>
                          <a:pt x="663" y="1220"/>
                        </a:lnTo>
                        <a:lnTo>
                          <a:pt x="637" y="1210"/>
                        </a:lnTo>
                        <a:lnTo>
                          <a:pt x="610" y="1201"/>
                        </a:lnTo>
                        <a:lnTo>
                          <a:pt x="583" y="1192"/>
                        </a:lnTo>
                        <a:lnTo>
                          <a:pt x="556" y="1183"/>
                        </a:lnTo>
                        <a:lnTo>
                          <a:pt x="529" y="1174"/>
                        </a:lnTo>
                        <a:lnTo>
                          <a:pt x="501" y="1165"/>
                        </a:lnTo>
                        <a:lnTo>
                          <a:pt x="473" y="1156"/>
                        </a:lnTo>
                        <a:lnTo>
                          <a:pt x="443" y="1144"/>
                        </a:lnTo>
                        <a:lnTo>
                          <a:pt x="411" y="1132"/>
                        </a:lnTo>
                        <a:lnTo>
                          <a:pt x="379" y="1118"/>
                        </a:lnTo>
                        <a:lnTo>
                          <a:pt x="346" y="1104"/>
                        </a:lnTo>
                        <a:lnTo>
                          <a:pt x="314" y="1090"/>
                        </a:lnTo>
                        <a:lnTo>
                          <a:pt x="282" y="1075"/>
                        </a:lnTo>
                        <a:lnTo>
                          <a:pt x="252" y="1060"/>
                        </a:lnTo>
                        <a:lnTo>
                          <a:pt x="222" y="1047"/>
                        </a:lnTo>
                        <a:lnTo>
                          <a:pt x="196" y="1033"/>
                        </a:lnTo>
                        <a:lnTo>
                          <a:pt x="172" y="1021"/>
                        </a:lnTo>
                        <a:lnTo>
                          <a:pt x="152" y="1011"/>
                        </a:lnTo>
                        <a:lnTo>
                          <a:pt x="134" y="1003"/>
                        </a:lnTo>
                        <a:lnTo>
                          <a:pt x="122" y="995"/>
                        </a:lnTo>
                        <a:lnTo>
                          <a:pt x="114" y="991"/>
                        </a:lnTo>
                        <a:lnTo>
                          <a:pt x="111" y="990"/>
                        </a:lnTo>
                        <a:lnTo>
                          <a:pt x="95" y="952"/>
                        </a:lnTo>
                        <a:lnTo>
                          <a:pt x="97" y="950"/>
                        </a:lnTo>
                        <a:lnTo>
                          <a:pt x="98" y="947"/>
                        </a:lnTo>
                        <a:lnTo>
                          <a:pt x="100" y="941"/>
                        </a:lnTo>
                        <a:lnTo>
                          <a:pt x="101" y="933"/>
                        </a:lnTo>
                        <a:lnTo>
                          <a:pt x="101" y="922"/>
                        </a:lnTo>
                        <a:lnTo>
                          <a:pt x="100" y="907"/>
                        </a:lnTo>
                        <a:lnTo>
                          <a:pt x="97" y="888"/>
                        </a:lnTo>
                        <a:lnTo>
                          <a:pt x="95" y="874"/>
                        </a:lnTo>
                        <a:lnTo>
                          <a:pt x="91" y="852"/>
                        </a:lnTo>
                        <a:lnTo>
                          <a:pt x="88" y="822"/>
                        </a:lnTo>
                        <a:lnTo>
                          <a:pt x="85" y="788"/>
                        </a:lnTo>
                        <a:lnTo>
                          <a:pt x="82" y="749"/>
                        </a:lnTo>
                        <a:lnTo>
                          <a:pt x="78" y="708"/>
                        </a:lnTo>
                        <a:lnTo>
                          <a:pt x="75" y="664"/>
                        </a:lnTo>
                        <a:lnTo>
                          <a:pt x="70" y="619"/>
                        </a:lnTo>
                        <a:lnTo>
                          <a:pt x="67" y="575"/>
                        </a:lnTo>
                        <a:lnTo>
                          <a:pt x="64" y="531"/>
                        </a:lnTo>
                        <a:lnTo>
                          <a:pt x="61" y="491"/>
                        </a:lnTo>
                        <a:lnTo>
                          <a:pt x="58" y="453"/>
                        </a:lnTo>
                        <a:lnTo>
                          <a:pt x="56" y="422"/>
                        </a:lnTo>
                        <a:lnTo>
                          <a:pt x="54" y="395"/>
                        </a:lnTo>
                        <a:lnTo>
                          <a:pt x="53" y="375"/>
                        </a:lnTo>
                        <a:lnTo>
                          <a:pt x="53" y="365"/>
                        </a:lnTo>
                        <a:lnTo>
                          <a:pt x="53" y="351"/>
                        </a:lnTo>
                        <a:lnTo>
                          <a:pt x="53" y="337"/>
                        </a:lnTo>
                        <a:lnTo>
                          <a:pt x="52" y="322"/>
                        </a:lnTo>
                        <a:lnTo>
                          <a:pt x="52" y="308"/>
                        </a:lnTo>
                        <a:lnTo>
                          <a:pt x="51" y="297"/>
                        </a:lnTo>
                        <a:lnTo>
                          <a:pt x="49" y="286"/>
                        </a:lnTo>
                        <a:lnTo>
                          <a:pt x="49" y="280"/>
                        </a:lnTo>
                        <a:lnTo>
                          <a:pt x="49" y="278"/>
                        </a:lnTo>
                        <a:lnTo>
                          <a:pt x="48" y="277"/>
                        </a:lnTo>
                        <a:lnTo>
                          <a:pt x="47" y="273"/>
                        </a:lnTo>
                        <a:lnTo>
                          <a:pt x="45" y="267"/>
                        </a:lnTo>
                        <a:lnTo>
                          <a:pt x="45" y="260"/>
                        </a:lnTo>
                        <a:lnTo>
                          <a:pt x="45" y="253"/>
                        </a:lnTo>
                        <a:lnTo>
                          <a:pt x="49" y="244"/>
                        </a:lnTo>
                        <a:lnTo>
                          <a:pt x="56" y="237"/>
                        </a:lnTo>
                        <a:lnTo>
                          <a:pt x="66" y="230"/>
                        </a:lnTo>
                        <a:lnTo>
                          <a:pt x="75" y="225"/>
                        </a:lnTo>
                        <a:lnTo>
                          <a:pt x="85" y="220"/>
                        </a:lnTo>
                        <a:lnTo>
                          <a:pt x="99" y="213"/>
                        </a:lnTo>
                        <a:lnTo>
                          <a:pt x="113" y="206"/>
                        </a:lnTo>
                        <a:lnTo>
                          <a:pt x="130" y="197"/>
                        </a:lnTo>
                        <a:lnTo>
                          <a:pt x="149" y="188"/>
                        </a:lnTo>
                        <a:lnTo>
                          <a:pt x="168" y="178"/>
                        </a:lnTo>
                        <a:lnTo>
                          <a:pt x="187" y="169"/>
                        </a:lnTo>
                        <a:lnTo>
                          <a:pt x="207" y="159"/>
                        </a:lnTo>
                        <a:lnTo>
                          <a:pt x="226" y="151"/>
                        </a:lnTo>
                        <a:lnTo>
                          <a:pt x="245" y="143"/>
                        </a:lnTo>
                        <a:lnTo>
                          <a:pt x="261" y="134"/>
                        </a:lnTo>
                        <a:lnTo>
                          <a:pt x="277" y="127"/>
                        </a:lnTo>
                        <a:lnTo>
                          <a:pt x="291" y="122"/>
                        </a:lnTo>
                        <a:lnTo>
                          <a:pt x="302" y="117"/>
                        </a:lnTo>
                        <a:lnTo>
                          <a:pt x="311" y="114"/>
                        </a:lnTo>
                        <a:lnTo>
                          <a:pt x="323" y="111"/>
                        </a:lnTo>
                        <a:lnTo>
                          <a:pt x="334" y="108"/>
                        </a:lnTo>
                        <a:lnTo>
                          <a:pt x="343" y="106"/>
                        </a:lnTo>
                        <a:lnTo>
                          <a:pt x="351" y="105"/>
                        </a:lnTo>
                        <a:lnTo>
                          <a:pt x="361" y="105"/>
                        </a:lnTo>
                        <a:lnTo>
                          <a:pt x="371" y="104"/>
                        </a:lnTo>
                        <a:lnTo>
                          <a:pt x="384" y="104"/>
                        </a:lnTo>
                        <a:lnTo>
                          <a:pt x="401" y="104"/>
                        </a:lnTo>
                        <a:lnTo>
                          <a:pt x="411" y="104"/>
                        </a:lnTo>
                        <a:lnTo>
                          <a:pt x="423" y="106"/>
                        </a:lnTo>
                        <a:lnTo>
                          <a:pt x="437" y="107"/>
                        </a:lnTo>
                        <a:lnTo>
                          <a:pt x="453" y="110"/>
                        </a:lnTo>
                        <a:lnTo>
                          <a:pt x="470" y="113"/>
                        </a:lnTo>
                        <a:lnTo>
                          <a:pt x="488" y="116"/>
                        </a:lnTo>
                        <a:lnTo>
                          <a:pt x="508" y="121"/>
                        </a:lnTo>
                        <a:lnTo>
                          <a:pt x="528" y="125"/>
                        </a:lnTo>
                        <a:lnTo>
                          <a:pt x="549" y="130"/>
                        </a:lnTo>
                        <a:lnTo>
                          <a:pt x="570" y="135"/>
                        </a:lnTo>
                        <a:lnTo>
                          <a:pt x="592" y="141"/>
                        </a:lnTo>
                        <a:lnTo>
                          <a:pt x="614" y="146"/>
                        </a:lnTo>
                        <a:lnTo>
                          <a:pt x="636" y="151"/>
                        </a:lnTo>
                        <a:lnTo>
                          <a:pt x="658" y="156"/>
                        </a:lnTo>
                        <a:lnTo>
                          <a:pt x="680" y="162"/>
                        </a:lnTo>
                        <a:lnTo>
                          <a:pt x="701" y="167"/>
                        </a:lnTo>
                        <a:lnTo>
                          <a:pt x="723" y="172"/>
                        </a:lnTo>
                        <a:lnTo>
                          <a:pt x="748" y="179"/>
                        </a:lnTo>
                        <a:lnTo>
                          <a:pt x="774" y="187"/>
                        </a:lnTo>
                        <a:lnTo>
                          <a:pt x="803" y="194"/>
                        </a:lnTo>
                        <a:lnTo>
                          <a:pt x="833" y="202"/>
                        </a:lnTo>
                        <a:lnTo>
                          <a:pt x="863" y="212"/>
                        </a:lnTo>
                        <a:lnTo>
                          <a:pt x="894" y="221"/>
                        </a:lnTo>
                        <a:lnTo>
                          <a:pt x="923" y="230"/>
                        </a:lnTo>
                        <a:lnTo>
                          <a:pt x="952" y="239"/>
                        </a:lnTo>
                        <a:lnTo>
                          <a:pt x="981" y="247"/>
                        </a:lnTo>
                        <a:lnTo>
                          <a:pt x="1007" y="256"/>
                        </a:lnTo>
                        <a:lnTo>
                          <a:pt x="1031" y="264"/>
                        </a:lnTo>
                        <a:lnTo>
                          <a:pt x="1053" y="272"/>
                        </a:lnTo>
                        <a:lnTo>
                          <a:pt x="1071" y="278"/>
                        </a:lnTo>
                        <a:lnTo>
                          <a:pt x="1087" y="284"/>
                        </a:lnTo>
                        <a:lnTo>
                          <a:pt x="1097" y="288"/>
                        </a:lnTo>
                        <a:lnTo>
                          <a:pt x="1113" y="295"/>
                        </a:lnTo>
                        <a:lnTo>
                          <a:pt x="1124" y="300"/>
                        </a:lnTo>
                        <a:lnTo>
                          <a:pt x="1134" y="303"/>
                        </a:lnTo>
                        <a:lnTo>
                          <a:pt x="1140" y="306"/>
                        </a:lnTo>
                        <a:lnTo>
                          <a:pt x="1145" y="311"/>
                        </a:lnTo>
                        <a:lnTo>
                          <a:pt x="1150" y="319"/>
                        </a:lnTo>
                        <a:lnTo>
                          <a:pt x="1155" y="329"/>
                        </a:lnTo>
                        <a:lnTo>
                          <a:pt x="1160" y="344"/>
                        </a:lnTo>
                        <a:lnTo>
                          <a:pt x="1162" y="358"/>
                        </a:lnTo>
                        <a:lnTo>
                          <a:pt x="1165" y="380"/>
                        </a:lnTo>
                        <a:lnTo>
                          <a:pt x="1166" y="409"/>
                        </a:lnTo>
                        <a:lnTo>
                          <a:pt x="1168" y="445"/>
                        </a:lnTo>
                        <a:lnTo>
                          <a:pt x="1169" y="486"/>
                        </a:lnTo>
                        <a:lnTo>
                          <a:pt x="1171" y="531"/>
                        </a:lnTo>
                        <a:lnTo>
                          <a:pt x="1172" y="578"/>
                        </a:lnTo>
                        <a:lnTo>
                          <a:pt x="1174" y="626"/>
                        </a:lnTo>
                        <a:lnTo>
                          <a:pt x="1174" y="675"/>
                        </a:lnTo>
                        <a:lnTo>
                          <a:pt x="1175" y="723"/>
                        </a:lnTo>
                        <a:lnTo>
                          <a:pt x="1176" y="768"/>
                        </a:lnTo>
                        <a:lnTo>
                          <a:pt x="1177" y="809"/>
                        </a:lnTo>
                        <a:lnTo>
                          <a:pt x="1178" y="845"/>
                        </a:lnTo>
                        <a:lnTo>
                          <a:pt x="1179" y="876"/>
                        </a:lnTo>
                        <a:lnTo>
                          <a:pt x="1180" y="899"/>
                        </a:lnTo>
                        <a:lnTo>
                          <a:pt x="1181" y="913"/>
                        </a:lnTo>
                        <a:lnTo>
                          <a:pt x="1182" y="924"/>
                        </a:lnTo>
                        <a:lnTo>
                          <a:pt x="1183" y="938"/>
                        </a:lnTo>
                        <a:lnTo>
                          <a:pt x="1183" y="952"/>
                        </a:lnTo>
                        <a:lnTo>
                          <a:pt x="1183" y="968"/>
                        </a:lnTo>
                        <a:lnTo>
                          <a:pt x="1183" y="986"/>
                        </a:lnTo>
                        <a:lnTo>
                          <a:pt x="1183" y="1003"/>
                        </a:lnTo>
                        <a:lnTo>
                          <a:pt x="1183" y="1020"/>
                        </a:lnTo>
                        <a:lnTo>
                          <a:pt x="1182" y="1038"/>
                        </a:lnTo>
                        <a:lnTo>
                          <a:pt x="1181" y="1055"/>
                        </a:lnTo>
                        <a:lnTo>
                          <a:pt x="1181" y="1071"/>
                        </a:lnTo>
                        <a:lnTo>
                          <a:pt x="1180" y="1085"/>
                        </a:lnTo>
                        <a:lnTo>
                          <a:pt x="1179" y="1098"/>
                        </a:lnTo>
                        <a:lnTo>
                          <a:pt x="1179" y="1108"/>
                        </a:lnTo>
                        <a:lnTo>
                          <a:pt x="1178" y="1116"/>
                        </a:lnTo>
                        <a:lnTo>
                          <a:pt x="1178" y="1121"/>
                        </a:lnTo>
                        <a:lnTo>
                          <a:pt x="1178" y="1123"/>
                        </a:lnTo>
                        <a:lnTo>
                          <a:pt x="1178" y="1126"/>
                        </a:lnTo>
                        <a:lnTo>
                          <a:pt x="1178" y="1135"/>
                        </a:lnTo>
                        <a:lnTo>
                          <a:pt x="1180" y="1147"/>
                        </a:lnTo>
                        <a:lnTo>
                          <a:pt x="1183" y="1161"/>
                        </a:lnTo>
                        <a:lnTo>
                          <a:pt x="1187" y="1174"/>
                        </a:lnTo>
                        <a:lnTo>
                          <a:pt x="1195" y="1185"/>
                        </a:lnTo>
                        <a:lnTo>
                          <a:pt x="1205" y="1193"/>
                        </a:lnTo>
                        <a:lnTo>
                          <a:pt x="1219" y="1196"/>
                        </a:lnTo>
                        <a:lnTo>
                          <a:pt x="1233" y="1192"/>
                        </a:lnTo>
                        <a:lnTo>
                          <a:pt x="1245" y="1186"/>
                        </a:lnTo>
                        <a:lnTo>
                          <a:pt x="1253" y="1178"/>
                        </a:lnTo>
                        <a:lnTo>
                          <a:pt x="1261" y="1167"/>
                        </a:lnTo>
                        <a:lnTo>
                          <a:pt x="1266" y="1158"/>
                        </a:lnTo>
                        <a:lnTo>
                          <a:pt x="1269" y="1150"/>
                        </a:lnTo>
                        <a:lnTo>
                          <a:pt x="1270" y="1144"/>
                        </a:lnTo>
                        <a:lnTo>
                          <a:pt x="1271" y="1142"/>
                        </a:lnTo>
                        <a:lnTo>
                          <a:pt x="1262" y="1081"/>
                        </a:lnTo>
                        <a:lnTo>
                          <a:pt x="1349" y="973"/>
                        </a:lnTo>
                        <a:lnTo>
                          <a:pt x="1404" y="882"/>
                        </a:lnTo>
                        <a:lnTo>
                          <a:pt x="1417" y="883"/>
                        </a:lnTo>
                        <a:lnTo>
                          <a:pt x="1426" y="880"/>
                        </a:lnTo>
                        <a:lnTo>
                          <a:pt x="1433" y="874"/>
                        </a:lnTo>
                        <a:lnTo>
                          <a:pt x="1437" y="867"/>
                        </a:lnTo>
                        <a:lnTo>
                          <a:pt x="1439" y="860"/>
                        </a:lnTo>
                        <a:lnTo>
                          <a:pt x="1440" y="853"/>
                        </a:lnTo>
                        <a:lnTo>
                          <a:pt x="1440" y="848"/>
                        </a:lnTo>
                        <a:lnTo>
                          <a:pt x="1440" y="846"/>
                        </a:lnTo>
                        <a:lnTo>
                          <a:pt x="1440" y="844"/>
                        </a:lnTo>
                        <a:lnTo>
                          <a:pt x="1439" y="840"/>
                        </a:lnTo>
                        <a:lnTo>
                          <a:pt x="1437" y="832"/>
                        </a:lnTo>
                        <a:lnTo>
                          <a:pt x="1436" y="822"/>
                        </a:lnTo>
                        <a:lnTo>
                          <a:pt x="1433" y="809"/>
                        </a:lnTo>
                        <a:lnTo>
                          <a:pt x="1430" y="794"/>
                        </a:lnTo>
                        <a:lnTo>
                          <a:pt x="1427" y="777"/>
                        </a:lnTo>
                        <a:lnTo>
                          <a:pt x="1425" y="758"/>
                        </a:lnTo>
                        <a:lnTo>
                          <a:pt x="1422" y="738"/>
                        </a:lnTo>
                        <a:lnTo>
                          <a:pt x="1419" y="717"/>
                        </a:lnTo>
                        <a:lnTo>
                          <a:pt x="1417" y="696"/>
                        </a:lnTo>
                        <a:lnTo>
                          <a:pt x="1414" y="673"/>
                        </a:lnTo>
                        <a:lnTo>
                          <a:pt x="1412" y="650"/>
                        </a:lnTo>
                        <a:lnTo>
                          <a:pt x="1409" y="627"/>
                        </a:lnTo>
                        <a:lnTo>
                          <a:pt x="1408" y="604"/>
                        </a:lnTo>
                        <a:lnTo>
                          <a:pt x="1407" y="582"/>
                        </a:lnTo>
                        <a:lnTo>
                          <a:pt x="1406" y="559"/>
                        </a:lnTo>
                        <a:lnTo>
                          <a:pt x="1406" y="536"/>
                        </a:lnTo>
                        <a:lnTo>
                          <a:pt x="1405" y="513"/>
                        </a:lnTo>
                        <a:lnTo>
                          <a:pt x="1405" y="489"/>
                        </a:lnTo>
                        <a:lnTo>
                          <a:pt x="1404" y="465"/>
                        </a:lnTo>
                        <a:lnTo>
                          <a:pt x="1403" y="442"/>
                        </a:lnTo>
                        <a:lnTo>
                          <a:pt x="1403" y="418"/>
                        </a:lnTo>
                        <a:lnTo>
                          <a:pt x="1402" y="395"/>
                        </a:lnTo>
                        <a:lnTo>
                          <a:pt x="1402" y="374"/>
                        </a:lnTo>
                        <a:lnTo>
                          <a:pt x="1401" y="354"/>
                        </a:lnTo>
                        <a:lnTo>
                          <a:pt x="1401" y="336"/>
                        </a:lnTo>
                        <a:lnTo>
                          <a:pt x="1401" y="319"/>
                        </a:lnTo>
                        <a:lnTo>
                          <a:pt x="1400" y="303"/>
                        </a:lnTo>
                        <a:lnTo>
                          <a:pt x="1400" y="290"/>
                        </a:lnTo>
                        <a:lnTo>
                          <a:pt x="1400" y="280"/>
                        </a:lnTo>
                        <a:lnTo>
                          <a:pt x="1400" y="272"/>
                        </a:lnTo>
                        <a:lnTo>
                          <a:pt x="1398" y="259"/>
                        </a:lnTo>
                        <a:lnTo>
                          <a:pt x="1394" y="249"/>
                        </a:lnTo>
                        <a:lnTo>
                          <a:pt x="1387" y="241"/>
                        </a:lnTo>
                        <a:lnTo>
                          <a:pt x="1380" y="234"/>
                        </a:lnTo>
                        <a:lnTo>
                          <a:pt x="1372" y="230"/>
                        </a:lnTo>
                        <a:lnTo>
                          <a:pt x="1365" y="225"/>
                        </a:lnTo>
                        <a:lnTo>
                          <a:pt x="1361" y="224"/>
                        </a:lnTo>
                        <a:lnTo>
                          <a:pt x="1359" y="223"/>
                        </a:lnTo>
                        <a:lnTo>
                          <a:pt x="1373" y="169"/>
                        </a:lnTo>
                        <a:lnTo>
                          <a:pt x="1370" y="168"/>
                        </a:lnTo>
                        <a:lnTo>
                          <a:pt x="1361" y="165"/>
                        </a:lnTo>
                        <a:lnTo>
                          <a:pt x="1349" y="160"/>
                        </a:lnTo>
                        <a:lnTo>
                          <a:pt x="1331" y="154"/>
                        </a:lnTo>
                        <a:lnTo>
                          <a:pt x="1311" y="147"/>
                        </a:lnTo>
                        <a:lnTo>
                          <a:pt x="1287" y="138"/>
                        </a:lnTo>
                        <a:lnTo>
                          <a:pt x="1262" y="129"/>
                        </a:lnTo>
                        <a:lnTo>
                          <a:pt x="1234" y="120"/>
                        </a:lnTo>
                        <a:lnTo>
                          <a:pt x="1207" y="110"/>
                        </a:lnTo>
                        <a:lnTo>
                          <a:pt x="1179" y="101"/>
                        </a:lnTo>
                        <a:lnTo>
                          <a:pt x="1152" y="91"/>
                        </a:lnTo>
                        <a:lnTo>
                          <a:pt x="1125" y="83"/>
                        </a:lnTo>
                        <a:lnTo>
                          <a:pt x="1101" y="74"/>
                        </a:lnTo>
                        <a:lnTo>
                          <a:pt x="1079" y="68"/>
                        </a:lnTo>
                        <a:lnTo>
                          <a:pt x="1060" y="63"/>
                        </a:lnTo>
                        <a:lnTo>
                          <a:pt x="1046" y="59"/>
                        </a:lnTo>
                        <a:lnTo>
                          <a:pt x="1020" y="52"/>
                        </a:lnTo>
                        <a:lnTo>
                          <a:pt x="998" y="46"/>
                        </a:lnTo>
                        <a:lnTo>
                          <a:pt x="979" y="41"/>
                        </a:lnTo>
                        <a:lnTo>
                          <a:pt x="961" y="35"/>
                        </a:lnTo>
                        <a:lnTo>
                          <a:pt x="947" y="30"/>
                        </a:lnTo>
                        <a:lnTo>
                          <a:pt x="937" y="26"/>
                        </a:lnTo>
                        <a:lnTo>
                          <a:pt x="929" y="24"/>
                        </a:lnTo>
                        <a:lnTo>
                          <a:pt x="927" y="23"/>
                        </a:lnTo>
                        <a:lnTo>
                          <a:pt x="926" y="22"/>
                        </a:lnTo>
                        <a:lnTo>
                          <a:pt x="924" y="18"/>
                        </a:lnTo>
                        <a:lnTo>
                          <a:pt x="920" y="14"/>
                        </a:lnTo>
                        <a:lnTo>
                          <a:pt x="913" y="8"/>
                        </a:lnTo>
                        <a:lnTo>
                          <a:pt x="906" y="3"/>
                        </a:lnTo>
                        <a:lnTo>
                          <a:pt x="898" y="0"/>
                        </a:lnTo>
                        <a:lnTo>
                          <a:pt x="887" y="0"/>
                        </a:lnTo>
                        <a:lnTo>
                          <a:pt x="875" y="3"/>
                        </a:lnTo>
                        <a:lnTo>
                          <a:pt x="867" y="5"/>
                        </a:lnTo>
                        <a:lnTo>
                          <a:pt x="860" y="8"/>
                        </a:lnTo>
                        <a:lnTo>
                          <a:pt x="851" y="10"/>
                        </a:lnTo>
                        <a:lnTo>
                          <a:pt x="841" y="14"/>
                        </a:lnTo>
                        <a:lnTo>
                          <a:pt x="831" y="16"/>
                        </a:lnTo>
                        <a:lnTo>
                          <a:pt x="820" y="19"/>
                        </a:lnTo>
                        <a:lnTo>
                          <a:pt x="809" y="21"/>
                        </a:lnTo>
                        <a:lnTo>
                          <a:pt x="797" y="23"/>
                        </a:lnTo>
                        <a:lnTo>
                          <a:pt x="785" y="25"/>
                        </a:lnTo>
                        <a:lnTo>
                          <a:pt x="773" y="27"/>
                        </a:lnTo>
                        <a:lnTo>
                          <a:pt x="761" y="29"/>
                        </a:lnTo>
                        <a:lnTo>
                          <a:pt x="750" y="31"/>
                        </a:lnTo>
                        <a:lnTo>
                          <a:pt x="738" y="34"/>
                        </a:lnTo>
                        <a:lnTo>
                          <a:pt x="727" y="35"/>
                        </a:lnTo>
                        <a:lnTo>
                          <a:pt x="716" y="37"/>
                        </a:lnTo>
                        <a:lnTo>
                          <a:pt x="707" y="38"/>
                        </a:lnTo>
                        <a:lnTo>
                          <a:pt x="688" y="41"/>
                        </a:lnTo>
                        <a:lnTo>
                          <a:pt x="670" y="46"/>
                        </a:lnTo>
                        <a:lnTo>
                          <a:pt x="652" y="52"/>
                        </a:lnTo>
                        <a:lnTo>
                          <a:pt x="638" y="59"/>
                        </a:lnTo>
                        <a:lnTo>
                          <a:pt x="624" y="65"/>
                        </a:lnTo>
                        <a:lnTo>
                          <a:pt x="614" y="69"/>
                        </a:lnTo>
                        <a:lnTo>
                          <a:pt x="607" y="73"/>
                        </a:lnTo>
                        <a:lnTo>
                          <a:pt x="605" y="74"/>
                        </a:lnTo>
                        <a:lnTo>
                          <a:pt x="602" y="73"/>
                        </a:lnTo>
                        <a:lnTo>
                          <a:pt x="593" y="71"/>
                        </a:lnTo>
                        <a:lnTo>
                          <a:pt x="579" y="67"/>
                        </a:lnTo>
                        <a:lnTo>
                          <a:pt x="562" y="63"/>
                        </a:lnTo>
                        <a:lnTo>
                          <a:pt x="543" y="58"/>
                        </a:lnTo>
                        <a:lnTo>
                          <a:pt x="523" y="53"/>
                        </a:lnTo>
                        <a:lnTo>
                          <a:pt x="505" y="50"/>
                        </a:lnTo>
                        <a:lnTo>
                          <a:pt x="488" y="48"/>
                        </a:lnTo>
                        <a:lnTo>
                          <a:pt x="471" y="46"/>
                        </a:lnTo>
                        <a:lnTo>
                          <a:pt x="452" y="44"/>
                        </a:lnTo>
                        <a:lnTo>
                          <a:pt x="432" y="42"/>
                        </a:lnTo>
                        <a:lnTo>
                          <a:pt x="412" y="39"/>
                        </a:lnTo>
                        <a:lnTo>
                          <a:pt x="395" y="37"/>
                        </a:lnTo>
                        <a:lnTo>
                          <a:pt x="381" y="35"/>
                        </a:lnTo>
                        <a:lnTo>
                          <a:pt x="371" y="34"/>
                        </a:lnTo>
                        <a:lnTo>
                          <a:pt x="368" y="33"/>
                        </a:lnTo>
                        <a:lnTo>
                          <a:pt x="367" y="35"/>
                        </a:lnTo>
                        <a:lnTo>
                          <a:pt x="363" y="37"/>
                        </a:lnTo>
                        <a:lnTo>
                          <a:pt x="355" y="41"/>
                        </a:lnTo>
                        <a:lnTo>
                          <a:pt x="340" y="47"/>
                        </a:lnTo>
                        <a:lnTo>
                          <a:pt x="318" y="56"/>
                        </a:lnTo>
                        <a:lnTo>
                          <a:pt x="285" y="67"/>
                        </a:lnTo>
                        <a:lnTo>
                          <a:pt x="242" y="81"/>
                        </a:lnTo>
                        <a:lnTo>
                          <a:pt x="218" y="88"/>
                        </a:lnTo>
                        <a:lnTo>
                          <a:pt x="197" y="95"/>
                        </a:lnTo>
                        <a:lnTo>
                          <a:pt x="177" y="102"/>
                        </a:lnTo>
                        <a:lnTo>
                          <a:pt x="160" y="107"/>
                        </a:lnTo>
                        <a:lnTo>
                          <a:pt x="144" y="112"/>
                        </a:lnTo>
                        <a:lnTo>
                          <a:pt x="129" y="117"/>
                        </a:lnTo>
                        <a:lnTo>
                          <a:pt x="117" y="123"/>
                        </a:lnTo>
                        <a:lnTo>
                          <a:pt x="105" y="127"/>
                        </a:lnTo>
                        <a:lnTo>
                          <a:pt x="94" y="131"/>
                        </a:lnTo>
                        <a:lnTo>
                          <a:pt x="84" y="136"/>
                        </a:lnTo>
                        <a:lnTo>
                          <a:pt x="76" y="141"/>
                        </a:lnTo>
                        <a:lnTo>
                          <a:pt x="68" y="146"/>
                        </a:lnTo>
                        <a:lnTo>
                          <a:pt x="61" y="151"/>
                        </a:lnTo>
                        <a:lnTo>
                          <a:pt x="55" y="156"/>
                        </a:lnTo>
                        <a:lnTo>
                          <a:pt x="48" y="162"/>
                        </a:lnTo>
                        <a:lnTo>
                          <a:pt x="42" y="168"/>
                        </a:lnTo>
                        <a:lnTo>
                          <a:pt x="28" y="176"/>
                        </a:lnTo>
                        <a:lnTo>
                          <a:pt x="17" y="185"/>
                        </a:lnTo>
                        <a:lnTo>
                          <a:pt x="10" y="194"/>
                        </a:lnTo>
                        <a:lnTo>
                          <a:pt x="5" y="203"/>
                        </a:lnTo>
                        <a:lnTo>
                          <a:pt x="2" y="212"/>
                        </a:lnTo>
                        <a:lnTo>
                          <a:pt x="0" y="219"/>
                        </a:lnTo>
                        <a:lnTo>
                          <a:pt x="0" y="223"/>
                        </a:lnTo>
                        <a:lnTo>
                          <a:pt x="0" y="225"/>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25" name="Freeform 326">
                    <a:extLst>
                      <a:ext uri="{FF2B5EF4-FFF2-40B4-BE49-F238E27FC236}">
                        <a16:creationId xmlns:a16="http://schemas.microsoft.com/office/drawing/2014/main" id="{64566D84-0040-4A78-BAAC-EDA65843BDB7}"/>
                      </a:ext>
                    </a:extLst>
                  </p:cNvPr>
                  <p:cNvSpPr>
                    <a:spLocks noChangeAspect="1"/>
                  </p:cNvSpPr>
                  <p:nvPr/>
                </p:nvSpPr>
                <p:spPr bwMode="auto">
                  <a:xfrm>
                    <a:off x="813" y="3233"/>
                    <a:ext cx="379" cy="159"/>
                  </a:xfrm>
                  <a:custGeom>
                    <a:avLst/>
                    <a:gdLst>
                      <a:gd name="T0" fmla="*/ 0 w 1233"/>
                      <a:gd name="T1" fmla="*/ 0 h 515"/>
                      <a:gd name="T2" fmla="*/ 0 w 1233"/>
                      <a:gd name="T3" fmla="*/ 0 h 515"/>
                      <a:gd name="T4" fmla="*/ 0 w 1233"/>
                      <a:gd name="T5" fmla="*/ 0 h 515"/>
                      <a:gd name="T6" fmla="*/ 0 w 1233"/>
                      <a:gd name="T7" fmla="*/ 0 h 515"/>
                      <a:gd name="T8" fmla="*/ 0 w 1233"/>
                      <a:gd name="T9" fmla="*/ 0 h 515"/>
                      <a:gd name="T10" fmla="*/ 0 w 1233"/>
                      <a:gd name="T11" fmla="*/ 0 h 515"/>
                      <a:gd name="T12" fmla="*/ 0 w 1233"/>
                      <a:gd name="T13" fmla="*/ 0 h 515"/>
                      <a:gd name="T14" fmla="*/ 0 w 1233"/>
                      <a:gd name="T15" fmla="*/ 0 h 515"/>
                      <a:gd name="T16" fmla="*/ 0 w 1233"/>
                      <a:gd name="T17" fmla="*/ 0 h 515"/>
                      <a:gd name="T18" fmla="*/ 0 w 1233"/>
                      <a:gd name="T19" fmla="*/ 0 h 515"/>
                      <a:gd name="T20" fmla="*/ 0 w 1233"/>
                      <a:gd name="T21" fmla="*/ 0 h 515"/>
                      <a:gd name="T22" fmla="*/ 0 w 1233"/>
                      <a:gd name="T23" fmla="*/ 0 h 515"/>
                      <a:gd name="T24" fmla="*/ 0 w 1233"/>
                      <a:gd name="T25" fmla="*/ 0 h 515"/>
                      <a:gd name="T26" fmla="*/ 0 w 1233"/>
                      <a:gd name="T27" fmla="*/ 0 h 515"/>
                      <a:gd name="T28" fmla="*/ 0 w 1233"/>
                      <a:gd name="T29" fmla="*/ 0 h 515"/>
                      <a:gd name="T30" fmla="*/ 0 w 1233"/>
                      <a:gd name="T31" fmla="*/ 0 h 515"/>
                      <a:gd name="T32" fmla="*/ 0 w 1233"/>
                      <a:gd name="T33" fmla="*/ 0 h 515"/>
                      <a:gd name="T34" fmla="*/ 0 w 1233"/>
                      <a:gd name="T35" fmla="*/ 0 h 515"/>
                      <a:gd name="T36" fmla="*/ 0 w 1233"/>
                      <a:gd name="T37" fmla="*/ 0 h 515"/>
                      <a:gd name="T38" fmla="*/ 0 w 1233"/>
                      <a:gd name="T39" fmla="*/ 0 h 515"/>
                      <a:gd name="T40" fmla="*/ 0 w 1233"/>
                      <a:gd name="T41" fmla="*/ 0 h 515"/>
                      <a:gd name="T42" fmla="*/ 0 w 1233"/>
                      <a:gd name="T43" fmla="*/ 0 h 515"/>
                      <a:gd name="T44" fmla="*/ 0 w 1233"/>
                      <a:gd name="T45" fmla="*/ 0 h 515"/>
                      <a:gd name="T46" fmla="*/ 0 w 1233"/>
                      <a:gd name="T47" fmla="*/ 0 h 515"/>
                      <a:gd name="T48" fmla="*/ 0 w 1233"/>
                      <a:gd name="T49" fmla="*/ 0 h 515"/>
                      <a:gd name="T50" fmla="*/ 0 w 1233"/>
                      <a:gd name="T51" fmla="*/ 0 h 515"/>
                      <a:gd name="T52" fmla="*/ 0 w 1233"/>
                      <a:gd name="T53" fmla="*/ 0 h 515"/>
                      <a:gd name="T54" fmla="*/ 0 w 1233"/>
                      <a:gd name="T55" fmla="*/ 0 h 515"/>
                      <a:gd name="T56" fmla="*/ 0 w 1233"/>
                      <a:gd name="T57" fmla="*/ 0 h 515"/>
                      <a:gd name="T58" fmla="*/ 0 w 1233"/>
                      <a:gd name="T59" fmla="*/ 0 h 515"/>
                      <a:gd name="T60" fmla="*/ 0 w 1233"/>
                      <a:gd name="T61" fmla="*/ 0 h 515"/>
                      <a:gd name="T62" fmla="*/ 0 w 1233"/>
                      <a:gd name="T63" fmla="*/ 0 h 515"/>
                      <a:gd name="T64" fmla="*/ 0 w 1233"/>
                      <a:gd name="T65" fmla="*/ 0 h 515"/>
                      <a:gd name="T66" fmla="*/ 0 w 1233"/>
                      <a:gd name="T67" fmla="*/ 0 h 515"/>
                      <a:gd name="T68" fmla="*/ 0 w 1233"/>
                      <a:gd name="T69" fmla="*/ 0 h 515"/>
                      <a:gd name="T70" fmla="*/ 0 w 1233"/>
                      <a:gd name="T71" fmla="*/ 0 h 515"/>
                      <a:gd name="T72" fmla="*/ 0 w 1233"/>
                      <a:gd name="T73" fmla="*/ 0 h 515"/>
                      <a:gd name="T74" fmla="*/ 0 w 1233"/>
                      <a:gd name="T75" fmla="*/ 0 h 515"/>
                      <a:gd name="T76" fmla="*/ 0 w 1233"/>
                      <a:gd name="T77" fmla="*/ 0 h 515"/>
                      <a:gd name="T78" fmla="*/ 0 w 1233"/>
                      <a:gd name="T79" fmla="*/ 0 h 515"/>
                      <a:gd name="T80" fmla="*/ 0 w 1233"/>
                      <a:gd name="T81" fmla="*/ 0 h 515"/>
                      <a:gd name="T82" fmla="*/ 0 w 1233"/>
                      <a:gd name="T83" fmla="*/ 0 h 515"/>
                      <a:gd name="T84" fmla="*/ 0 w 1233"/>
                      <a:gd name="T85" fmla="*/ 0 h 515"/>
                      <a:gd name="T86" fmla="*/ 0 w 1233"/>
                      <a:gd name="T87" fmla="*/ 0 h 515"/>
                      <a:gd name="T88" fmla="*/ 0 w 1233"/>
                      <a:gd name="T89" fmla="*/ 0 h 515"/>
                      <a:gd name="T90" fmla="*/ 0 w 1233"/>
                      <a:gd name="T91" fmla="*/ 0 h 515"/>
                      <a:gd name="T92" fmla="*/ 0 w 1233"/>
                      <a:gd name="T93" fmla="*/ 0 h 515"/>
                      <a:gd name="T94" fmla="*/ 0 w 1233"/>
                      <a:gd name="T95" fmla="*/ 0 h 515"/>
                      <a:gd name="T96" fmla="*/ 0 w 1233"/>
                      <a:gd name="T97" fmla="*/ 0 h 515"/>
                      <a:gd name="T98" fmla="*/ 0 w 1233"/>
                      <a:gd name="T99" fmla="*/ 0 h 5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233"/>
                      <a:gd name="T151" fmla="*/ 0 h 515"/>
                      <a:gd name="T152" fmla="*/ 1233 w 1233"/>
                      <a:gd name="T153" fmla="*/ 515 h 51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233" h="515">
                        <a:moveTo>
                          <a:pt x="35" y="0"/>
                        </a:moveTo>
                        <a:lnTo>
                          <a:pt x="52" y="7"/>
                        </a:lnTo>
                        <a:lnTo>
                          <a:pt x="68" y="22"/>
                        </a:lnTo>
                        <a:lnTo>
                          <a:pt x="82" y="42"/>
                        </a:lnTo>
                        <a:lnTo>
                          <a:pt x="97" y="64"/>
                        </a:lnTo>
                        <a:lnTo>
                          <a:pt x="111" y="87"/>
                        </a:lnTo>
                        <a:lnTo>
                          <a:pt x="124" y="110"/>
                        </a:lnTo>
                        <a:lnTo>
                          <a:pt x="138" y="131"/>
                        </a:lnTo>
                        <a:lnTo>
                          <a:pt x="153" y="147"/>
                        </a:lnTo>
                        <a:lnTo>
                          <a:pt x="166" y="159"/>
                        </a:lnTo>
                        <a:lnTo>
                          <a:pt x="179" y="171"/>
                        </a:lnTo>
                        <a:lnTo>
                          <a:pt x="190" y="179"/>
                        </a:lnTo>
                        <a:lnTo>
                          <a:pt x="203" y="187"/>
                        </a:lnTo>
                        <a:lnTo>
                          <a:pt x="215" y="192"/>
                        </a:lnTo>
                        <a:lnTo>
                          <a:pt x="228" y="194"/>
                        </a:lnTo>
                        <a:lnTo>
                          <a:pt x="243" y="193"/>
                        </a:lnTo>
                        <a:lnTo>
                          <a:pt x="260" y="190"/>
                        </a:lnTo>
                        <a:lnTo>
                          <a:pt x="269" y="187"/>
                        </a:lnTo>
                        <a:lnTo>
                          <a:pt x="280" y="183"/>
                        </a:lnTo>
                        <a:lnTo>
                          <a:pt x="291" y="178"/>
                        </a:lnTo>
                        <a:lnTo>
                          <a:pt x="304" y="173"/>
                        </a:lnTo>
                        <a:lnTo>
                          <a:pt x="316" y="167"/>
                        </a:lnTo>
                        <a:lnTo>
                          <a:pt x="330" y="161"/>
                        </a:lnTo>
                        <a:lnTo>
                          <a:pt x="344" y="154"/>
                        </a:lnTo>
                        <a:lnTo>
                          <a:pt x="357" y="147"/>
                        </a:lnTo>
                        <a:lnTo>
                          <a:pt x="372" y="141"/>
                        </a:lnTo>
                        <a:lnTo>
                          <a:pt x="387" y="133"/>
                        </a:lnTo>
                        <a:lnTo>
                          <a:pt x="401" y="126"/>
                        </a:lnTo>
                        <a:lnTo>
                          <a:pt x="416" y="120"/>
                        </a:lnTo>
                        <a:lnTo>
                          <a:pt x="430" y="112"/>
                        </a:lnTo>
                        <a:lnTo>
                          <a:pt x="444" y="107"/>
                        </a:lnTo>
                        <a:lnTo>
                          <a:pt x="458" y="101"/>
                        </a:lnTo>
                        <a:lnTo>
                          <a:pt x="470" y="96"/>
                        </a:lnTo>
                        <a:lnTo>
                          <a:pt x="495" y="86"/>
                        </a:lnTo>
                        <a:lnTo>
                          <a:pt x="516" y="79"/>
                        </a:lnTo>
                        <a:lnTo>
                          <a:pt x="533" y="71"/>
                        </a:lnTo>
                        <a:lnTo>
                          <a:pt x="550" y="66"/>
                        </a:lnTo>
                        <a:lnTo>
                          <a:pt x="564" y="62"/>
                        </a:lnTo>
                        <a:lnTo>
                          <a:pt x="577" y="58"/>
                        </a:lnTo>
                        <a:lnTo>
                          <a:pt x="591" y="55"/>
                        </a:lnTo>
                        <a:lnTo>
                          <a:pt x="604" y="53"/>
                        </a:lnTo>
                        <a:lnTo>
                          <a:pt x="615" y="49"/>
                        </a:lnTo>
                        <a:lnTo>
                          <a:pt x="627" y="44"/>
                        </a:lnTo>
                        <a:lnTo>
                          <a:pt x="637" y="38"/>
                        </a:lnTo>
                        <a:lnTo>
                          <a:pt x="648" y="34"/>
                        </a:lnTo>
                        <a:lnTo>
                          <a:pt x="659" y="30"/>
                        </a:lnTo>
                        <a:lnTo>
                          <a:pt x="674" y="33"/>
                        </a:lnTo>
                        <a:lnTo>
                          <a:pt x="691" y="39"/>
                        </a:lnTo>
                        <a:lnTo>
                          <a:pt x="712" y="53"/>
                        </a:lnTo>
                        <a:lnTo>
                          <a:pt x="732" y="69"/>
                        </a:lnTo>
                        <a:lnTo>
                          <a:pt x="748" y="85"/>
                        </a:lnTo>
                        <a:lnTo>
                          <a:pt x="760" y="100"/>
                        </a:lnTo>
                        <a:lnTo>
                          <a:pt x="771" y="116"/>
                        </a:lnTo>
                        <a:lnTo>
                          <a:pt x="781" y="133"/>
                        </a:lnTo>
                        <a:lnTo>
                          <a:pt x="792" y="153"/>
                        </a:lnTo>
                        <a:lnTo>
                          <a:pt x="805" y="176"/>
                        </a:lnTo>
                        <a:lnTo>
                          <a:pt x="822" y="202"/>
                        </a:lnTo>
                        <a:lnTo>
                          <a:pt x="838" y="229"/>
                        </a:lnTo>
                        <a:lnTo>
                          <a:pt x="853" y="252"/>
                        </a:lnTo>
                        <a:lnTo>
                          <a:pt x="866" y="271"/>
                        </a:lnTo>
                        <a:lnTo>
                          <a:pt x="877" y="288"/>
                        </a:lnTo>
                        <a:lnTo>
                          <a:pt x="888" y="305"/>
                        </a:lnTo>
                        <a:lnTo>
                          <a:pt x="899" y="321"/>
                        </a:lnTo>
                        <a:lnTo>
                          <a:pt x="912" y="338"/>
                        </a:lnTo>
                        <a:lnTo>
                          <a:pt x="926" y="356"/>
                        </a:lnTo>
                        <a:lnTo>
                          <a:pt x="939" y="373"/>
                        </a:lnTo>
                        <a:lnTo>
                          <a:pt x="951" y="390"/>
                        </a:lnTo>
                        <a:lnTo>
                          <a:pt x="959" y="405"/>
                        </a:lnTo>
                        <a:lnTo>
                          <a:pt x="966" y="416"/>
                        </a:lnTo>
                        <a:lnTo>
                          <a:pt x="973" y="427"/>
                        </a:lnTo>
                        <a:lnTo>
                          <a:pt x="979" y="435"/>
                        </a:lnTo>
                        <a:lnTo>
                          <a:pt x="985" y="443"/>
                        </a:lnTo>
                        <a:lnTo>
                          <a:pt x="993" y="447"/>
                        </a:lnTo>
                        <a:lnTo>
                          <a:pt x="1000" y="450"/>
                        </a:lnTo>
                        <a:lnTo>
                          <a:pt x="1005" y="454"/>
                        </a:lnTo>
                        <a:lnTo>
                          <a:pt x="1010" y="457"/>
                        </a:lnTo>
                        <a:lnTo>
                          <a:pt x="1016" y="459"/>
                        </a:lnTo>
                        <a:lnTo>
                          <a:pt x="1022" y="460"/>
                        </a:lnTo>
                        <a:lnTo>
                          <a:pt x="1030" y="460"/>
                        </a:lnTo>
                        <a:lnTo>
                          <a:pt x="1041" y="459"/>
                        </a:lnTo>
                        <a:lnTo>
                          <a:pt x="1056" y="456"/>
                        </a:lnTo>
                        <a:lnTo>
                          <a:pt x="1071" y="451"/>
                        </a:lnTo>
                        <a:lnTo>
                          <a:pt x="1085" y="445"/>
                        </a:lnTo>
                        <a:lnTo>
                          <a:pt x="1096" y="437"/>
                        </a:lnTo>
                        <a:lnTo>
                          <a:pt x="1108" y="430"/>
                        </a:lnTo>
                        <a:lnTo>
                          <a:pt x="1118" y="423"/>
                        </a:lnTo>
                        <a:lnTo>
                          <a:pt x="1129" y="416"/>
                        </a:lnTo>
                        <a:lnTo>
                          <a:pt x="1140" y="411"/>
                        </a:lnTo>
                        <a:lnTo>
                          <a:pt x="1153" y="408"/>
                        </a:lnTo>
                        <a:lnTo>
                          <a:pt x="1166" y="407"/>
                        </a:lnTo>
                        <a:lnTo>
                          <a:pt x="1179" y="406"/>
                        </a:lnTo>
                        <a:lnTo>
                          <a:pt x="1191" y="406"/>
                        </a:lnTo>
                        <a:lnTo>
                          <a:pt x="1201" y="406"/>
                        </a:lnTo>
                        <a:lnTo>
                          <a:pt x="1211" y="407"/>
                        </a:lnTo>
                        <a:lnTo>
                          <a:pt x="1218" y="407"/>
                        </a:lnTo>
                        <a:lnTo>
                          <a:pt x="1222" y="408"/>
                        </a:lnTo>
                        <a:lnTo>
                          <a:pt x="1224" y="408"/>
                        </a:lnTo>
                        <a:lnTo>
                          <a:pt x="1225" y="408"/>
                        </a:lnTo>
                        <a:lnTo>
                          <a:pt x="1229" y="408"/>
                        </a:lnTo>
                        <a:lnTo>
                          <a:pt x="1232" y="408"/>
                        </a:lnTo>
                        <a:lnTo>
                          <a:pt x="1233" y="410"/>
                        </a:lnTo>
                        <a:lnTo>
                          <a:pt x="1233" y="413"/>
                        </a:lnTo>
                        <a:lnTo>
                          <a:pt x="1228" y="420"/>
                        </a:lnTo>
                        <a:lnTo>
                          <a:pt x="1218" y="428"/>
                        </a:lnTo>
                        <a:lnTo>
                          <a:pt x="1202" y="441"/>
                        </a:lnTo>
                        <a:lnTo>
                          <a:pt x="1185" y="453"/>
                        </a:lnTo>
                        <a:lnTo>
                          <a:pt x="1171" y="464"/>
                        </a:lnTo>
                        <a:lnTo>
                          <a:pt x="1158" y="472"/>
                        </a:lnTo>
                        <a:lnTo>
                          <a:pt x="1148" y="478"/>
                        </a:lnTo>
                        <a:lnTo>
                          <a:pt x="1136" y="484"/>
                        </a:lnTo>
                        <a:lnTo>
                          <a:pt x="1124" y="489"/>
                        </a:lnTo>
                        <a:lnTo>
                          <a:pt x="1109" y="493"/>
                        </a:lnTo>
                        <a:lnTo>
                          <a:pt x="1091" y="498"/>
                        </a:lnTo>
                        <a:lnTo>
                          <a:pt x="1071" y="503"/>
                        </a:lnTo>
                        <a:lnTo>
                          <a:pt x="1053" y="509"/>
                        </a:lnTo>
                        <a:lnTo>
                          <a:pt x="1037" y="513"/>
                        </a:lnTo>
                        <a:lnTo>
                          <a:pt x="1020" y="515"/>
                        </a:lnTo>
                        <a:lnTo>
                          <a:pt x="1004" y="514"/>
                        </a:lnTo>
                        <a:lnTo>
                          <a:pt x="987" y="510"/>
                        </a:lnTo>
                        <a:lnTo>
                          <a:pt x="971" y="501"/>
                        </a:lnTo>
                        <a:lnTo>
                          <a:pt x="952" y="489"/>
                        </a:lnTo>
                        <a:lnTo>
                          <a:pt x="935" y="475"/>
                        </a:lnTo>
                        <a:lnTo>
                          <a:pt x="923" y="466"/>
                        </a:lnTo>
                        <a:lnTo>
                          <a:pt x="915" y="458"/>
                        </a:lnTo>
                        <a:lnTo>
                          <a:pt x="909" y="450"/>
                        </a:lnTo>
                        <a:lnTo>
                          <a:pt x="902" y="439"/>
                        </a:lnTo>
                        <a:lnTo>
                          <a:pt x="894" y="426"/>
                        </a:lnTo>
                        <a:lnTo>
                          <a:pt x="883" y="405"/>
                        </a:lnTo>
                        <a:lnTo>
                          <a:pt x="867" y="376"/>
                        </a:lnTo>
                        <a:lnTo>
                          <a:pt x="857" y="359"/>
                        </a:lnTo>
                        <a:lnTo>
                          <a:pt x="847" y="342"/>
                        </a:lnTo>
                        <a:lnTo>
                          <a:pt x="836" y="325"/>
                        </a:lnTo>
                        <a:lnTo>
                          <a:pt x="827" y="308"/>
                        </a:lnTo>
                        <a:lnTo>
                          <a:pt x="816" y="293"/>
                        </a:lnTo>
                        <a:lnTo>
                          <a:pt x="806" y="277"/>
                        </a:lnTo>
                        <a:lnTo>
                          <a:pt x="796" y="262"/>
                        </a:lnTo>
                        <a:lnTo>
                          <a:pt x="785" y="248"/>
                        </a:lnTo>
                        <a:lnTo>
                          <a:pt x="775" y="234"/>
                        </a:lnTo>
                        <a:lnTo>
                          <a:pt x="765" y="220"/>
                        </a:lnTo>
                        <a:lnTo>
                          <a:pt x="757" y="208"/>
                        </a:lnTo>
                        <a:lnTo>
                          <a:pt x="748" y="196"/>
                        </a:lnTo>
                        <a:lnTo>
                          <a:pt x="740" y="186"/>
                        </a:lnTo>
                        <a:lnTo>
                          <a:pt x="733" y="176"/>
                        </a:lnTo>
                        <a:lnTo>
                          <a:pt x="726" y="168"/>
                        </a:lnTo>
                        <a:lnTo>
                          <a:pt x="721" y="161"/>
                        </a:lnTo>
                        <a:lnTo>
                          <a:pt x="713" y="147"/>
                        </a:lnTo>
                        <a:lnTo>
                          <a:pt x="705" y="133"/>
                        </a:lnTo>
                        <a:lnTo>
                          <a:pt x="699" y="121"/>
                        </a:lnTo>
                        <a:lnTo>
                          <a:pt x="693" y="110"/>
                        </a:lnTo>
                        <a:lnTo>
                          <a:pt x="685" y="101"/>
                        </a:lnTo>
                        <a:lnTo>
                          <a:pt x="675" y="96"/>
                        </a:lnTo>
                        <a:lnTo>
                          <a:pt x="663" y="93"/>
                        </a:lnTo>
                        <a:lnTo>
                          <a:pt x="647" y="96"/>
                        </a:lnTo>
                        <a:lnTo>
                          <a:pt x="630" y="99"/>
                        </a:lnTo>
                        <a:lnTo>
                          <a:pt x="616" y="101"/>
                        </a:lnTo>
                        <a:lnTo>
                          <a:pt x="604" y="102"/>
                        </a:lnTo>
                        <a:lnTo>
                          <a:pt x="591" y="104"/>
                        </a:lnTo>
                        <a:lnTo>
                          <a:pt x="574" y="108"/>
                        </a:lnTo>
                        <a:lnTo>
                          <a:pt x="554" y="114"/>
                        </a:lnTo>
                        <a:lnTo>
                          <a:pt x="528" y="125"/>
                        </a:lnTo>
                        <a:lnTo>
                          <a:pt x="494" y="141"/>
                        </a:lnTo>
                        <a:lnTo>
                          <a:pt x="460" y="157"/>
                        </a:lnTo>
                        <a:lnTo>
                          <a:pt x="435" y="170"/>
                        </a:lnTo>
                        <a:lnTo>
                          <a:pt x="416" y="180"/>
                        </a:lnTo>
                        <a:lnTo>
                          <a:pt x="402" y="188"/>
                        </a:lnTo>
                        <a:lnTo>
                          <a:pt x="390" y="194"/>
                        </a:lnTo>
                        <a:lnTo>
                          <a:pt x="378" y="199"/>
                        </a:lnTo>
                        <a:lnTo>
                          <a:pt x="366" y="204"/>
                        </a:lnTo>
                        <a:lnTo>
                          <a:pt x="348" y="209"/>
                        </a:lnTo>
                        <a:lnTo>
                          <a:pt x="337" y="212"/>
                        </a:lnTo>
                        <a:lnTo>
                          <a:pt x="327" y="215"/>
                        </a:lnTo>
                        <a:lnTo>
                          <a:pt x="316" y="219"/>
                        </a:lnTo>
                        <a:lnTo>
                          <a:pt x="306" y="223"/>
                        </a:lnTo>
                        <a:lnTo>
                          <a:pt x="295" y="228"/>
                        </a:lnTo>
                        <a:lnTo>
                          <a:pt x="284" y="232"/>
                        </a:lnTo>
                        <a:lnTo>
                          <a:pt x="273" y="236"/>
                        </a:lnTo>
                        <a:lnTo>
                          <a:pt x="262" y="239"/>
                        </a:lnTo>
                        <a:lnTo>
                          <a:pt x="251" y="242"/>
                        </a:lnTo>
                        <a:lnTo>
                          <a:pt x="240" y="244"/>
                        </a:lnTo>
                        <a:lnTo>
                          <a:pt x="229" y="247"/>
                        </a:lnTo>
                        <a:lnTo>
                          <a:pt x="219" y="247"/>
                        </a:lnTo>
                        <a:lnTo>
                          <a:pt x="208" y="245"/>
                        </a:lnTo>
                        <a:lnTo>
                          <a:pt x="198" y="243"/>
                        </a:lnTo>
                        <a:lnTo>
                          <a:pt x="187" y="240"/>
                        </a:lnTo>
                        <a:lnTo>
                          <a:pt x="178" y="235"/>
                        </a:lnTo>
                        <a:lnTo>
                          <a:pt x="160" y="223"/>
                        </a:lnTo>
                        <a:lnTo>
                          <a:pt x="145" y="212"/>
                        </a:lnTo>
                        <a:lnTo>
                          <a:pt x="134" y="200"/>
                        </a:lnTo>
                        <a:lnTo>
                          <a:pt x="122" y="189"/>
                        </a:lnTo>
                        <a:lnTo>
                          <a:pt x="112" y="177"/>
                        </a:lnTo>
                        <a:lnTo>
                          <a:pt x="100" y="164"/>
                        </a:lnTo>
                        <a:lnTo>
                          <a:pt x="89" y="148"/>
                        </a:lnTo>
                        <a:lnTo>
                          <a:pt x="74" y="131"/>
                        </a:lnTo>
                        <a:lnTo>
                          <a:pt x="59" y="113"/>
                        </a:lnTo>
                        <a:lnTo>
                          <a:pt x="48" y="97"/>
                        </a:lnTo>
                        <a:lnTo>
                          <a:pt x="38" y="82"/>
                        </a:lnTo>
                        <a:lnTo>
                          <a:pt x="31" y="68"/>
                        </a:lnTo>
                        <a:lnTo>
                          <a:pt x="26" y="58"/>
                        </a:lnTo>
                        <a:lnTo>
                          <a:pt x="23" y="50"/>
                        </a:lnTo>
                        <a:lnTo>
                          <a:pt x="21" y="45"/>
                        </a:lnTo>
                        <a:lnTo>
                          <a:pt x="20" y="43"/>
                        </a:lnTo>
                        <a:lnTo>
                          <a:pt x="0" y="0"/>
                        </a:lnTo>
                        <a:lnTo>
                          <a:pt x="35" y="0"/>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26" name="Freeform 327">
                    <a:extLst>
                      <a:ext uri="{FF2B5EF4-FFF2-40B4-BE49-F238E27FC236}">
                        <a16:creationId xmlns:a16="http://schemas.microsoft.com/office/drawing/2014/main" id="{B79AFE50-08E1-4FC3-8281-028F480A9EB9}"/>
                      </a:ext>
                    </a:extLst>
                  </p:cNvPr>
                  <p:cNvSpPr>
                    <a:spLocks noChangeAspect="1"/>
                  </p:cNvSpPr>
                  <p:nvPr/>
                </p:nvSpPr>
                <p:spPr bwMode="auto">
                  <a:xfrm>
                    <a:off x="827" y="3131"/>
                    <a:ext cx="189" cy="66"/>
                  </a:xfrm>
                  <a:custGeom>
                    <a:avLst/>
                    <a:gdLst>
                      <a:gd name="T0" fmla="*/ 0 w 614"/>
                      <a:gd name="T1" fmla="*/ 0 h 216"/>
                      <a:gd name="T2" fmla="*/ 0 w 614"/>
                      <a:gd name="T3" fmla="*/ 0 h 216"/>
                      <a:gd name="T4" fmla="*/ 0 w 614"/>
                      <a:gd name="T5" fmla="*/ 0 h 216"/>
                      <a:gd name="T6" fmla="*/ 0 w 614"/>
                      <a:gd name="T7" fmla="*/ 0 h 216"/>
                      <a:gd name="T8" fmla="*/ 0 w 614"/>
                      <a:gd name="T9" fmla="*/ 0 h 216"/>
                      <a:gd name="T10" fmla="*/ 0 w 614"/>
                      <a:gd name="T11" fmla="*/ 0 h 216"/>
                      <a:gd name="T12" fmla="*/ 0 w 614"/>
                      <a:gd name="T13" fmla="*/ 0 h 216"/>
                      <a:gd name="T14" fmla="*/ 0 w 614"/>
                      <a:gd name="T15" fmla="*/ 0 h 216"/>
                      <a:gd name="T16" fmla="*/ 0 w 614"/>
                      <a:gd name="T17" fmla="*/ 0 h 216"/>
                      <a:gd name="T18" fmla="*/ 0 w 614"/>
                      <a:gd name="T19" fmla="*/ 0 h 216"/>
                      <a:gd name="T20" fmla="*/ 0 w 614"/>
                      <a:gd name="T21" fmla="*/ 0 h 216"/>
                      <a:gd name="T22" fmla="*/ 0 w 614"/>
                      <a:gd name="T23" fmla="*/ 0 h 216"/>
                      <a:gd name="T24" fmla="*/ 0 w 614"/>
                      <a:gd name="T25" fmla="*/ 0 h 216"/>
                      <a:gd name="T26" fmla="*/ 0 w 614"/>
                      <a:gd name="T27" fmla="*/ 0 h 216"/>
                      <a:gd name="T28" fmla="*/ 0 w 614"/>
                      <a:gd name="T29" fmla="*/ 0 h 216"/>
                      <a:gd name="T30" fmla="*/ 0 w 614"/>
                      <a:gd name="T31" fmla="*/ 0 h 216"/>
                      <a:gd name="T32" fmla="*/ 0 w 614"/>
                      <a:gd name="T33" fmla="*/ 0 h 216"/>
                      <a:gd name="T34" fmla="*/ 0 w 614"/>
                      <a:gd name="T35" fmla="*/ 0 h 216"/>
                      <a:gd name="T36" fmla="*/ 0 w 614"/>
                      <a:gd name="T37" fmla="*/ 0 h 216"/>
                      <a:gd name="T38" fmla="*/ 0 w 614"/>
                      <a:gd name="T39" fmla="*/ 0 h 216"/>
                      <a:gd name="T40" fmla="*/ 0 w 614"/>
                      <a:gd name="T41" fmla="*/ 0 h 216"/>
                      <a:gd name="T42" fmla="*/ 0 w 614"/>
                      <a:gd name="T43" fmla="*/ 0 h 216"/>
                      <a:gd name="T44" fmla="*/ 0 w 614"/>
                      <a:gd name="T45" fmla="*/ 0 h 216"/>
                      <a:gd name="T46" fmla="*/ 0 w 614"/>
                      <a:gd name="T47" fmla="*/ 0 h 216"/>
                      <a:gd name="T48" fmla="*/ 0 w 614"/>
                      <a:gd name="T49" fmla="*/ 0 h 216"/>
                      <a:gd name="T50" fmla="*/ 0 w 614"/>
                      <a:gd name="T51" fmla="*/ 0 h 216"/>
                      <a:gd name="T52" fmla="*/ 0 w 614"/>
                      <a:gd name="T53" fmla="*/ 0 h 216"/>
                      <a:gd name="T54" fmla="*/ 0 w 614"/>
                      <a:gd name="T55" fmla="*/ 0 h 216"/>
                      <a:gd name="T56" fmla="*/ 0 w 614"/>
                      <a:gd name="T57" fmla="*/ 0 h 216"/>
                      <a:gd name="T58" fmla="*/ 0 w 614"/>
                      <a:gd name="T59" fmla="*/ 0 h 216"/>
                      <a:gd name="T60" fmla="*/ 0 w 614"/>
                      <a:gd name="T61" fmla="*/ 0 h 216"/>
                      <a:gd name="T62" fmla="*/ 0 w 614"/>
                      <a:gd name="T63" fmla="*/ 0 h 216"/>
                      <a:gd name="T64" fmla="*/ 0 w 614"/>
                      <a:gd name="T65" fmla="*/ 0 h 216"/>
                      <a:gd name="T66" fmla="*/ 0 w 614"/>
                      <a:gd name="T67" fmla="*/ 0 h 216"/>
                      <a:gd name="T68" fmla="*/ 0 w 614"/>
                      <a:gd name="T69" fmla="*/ 0 h 216"/>
                      <a:gd name="T70" fmla="*/ 0 w 614"/>
                      <a:gd name="T71" fmla="*/ 0 h 216"/>
                      <a:gd name="T72" fmla="*/ 0 w 614"/>
                      <a:gd name="T73" fmla="*/ 0 h 216"/>
                      <a:gd name="T74" fmla="*/ 0 w 614"/>
                      <a:gd name="T75" fmla="*/ 0 h 216"/>
                      <a:gd name="T76" fmla="*/ 0 w 614"/>
                      <a:gd name="T77" fmla="*/ 0 h 216"/>
                      <a:gd name="T78" fmla="*/ 0 w 614"/>
                      <a:gd name="T79" fmla="*/ 0 h 216"/>
                      <a:gd name="T80" fmla="*/ 0 w 614"/>
                      <a:gd name="T81" fmla="*/ 0 h 216"/>
                      <a:gd name="T82" fmla="*/ 0 w 614"/>
                      <a:gd name="T83" fmla="*/ 0 h 216"/>
                      <a:gd name="T84" fmla="*/ 0 w 614"/>
                      <a:gd name="T85" fmla="*/ 0 h 216"/>
                      <a:gd name="T86" fmla="*/ 0 w 614"/>
                      <a:gd name="T87" fmla="*/ 0 h 216"/>
                      <a:gd name="T88" fmla="*/ 0 w 614"/>
                      <a:gd name="T89" fmla="*/ 0 h 216"/>
                      <a:gd name="T90" fmla="*/ 0 w 614"/>
                      <a:gd name="T91" fmla="*/ 0 h 216"/>
                      <a:gd name="T92" fmla="*/ 0 w 614"/>
                      <a:gd name="T93" fmla="*/ 0 h 216"/>
                      <a:gd name="T94" fmla="*/ 0 w 614"/>
                      <a:gd name="T95" fmla="*/ 0 h 216"/>
                      <a:gd name="T96" fmla="*/ 0 w 614"/>
                      <a:gd name="T97" fmla="*/ 0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4"/>
                      <a:gd name="T148" fmla="*/ 0 h 216"/>
                      <a:gd name="T149" fmla="*/ 614 w 614"/>
                      <a:gd name="T150" fmla="*/ 216 h 2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4" h="216">
                        <a:moveTo>
                          <a:pt x="0" y="22"/>
                        </a:moveTo>
                        <a:lnTo>
                          <a:pt x="1" y="19"/>
                        </a:lnTo>
                        <a:lnTo>
                          <a:pt x="3" y="14"/>
                        </a:lnTo>
                        <a:lnTo>
                          <a:pt x="8" y="8"/>
                        </a:lnTo>
                        <a:lnTo>
                          <a:pt x="14" y="3"/>
                        </a:lnTo>
                        <a:lnTo>
                          <a:pt x="23" y="0"/>
                        </a:lnTo>
                        <a:lnTo>
                          <a:pt x="33" y="0"/>
                        </a:lnTo>
                        <a:lnTo>
                          <a:pt x="47" y="5"/>
                        </a:lnTo>
                        <a:lnTo>
                          <a:pt x="62" y="18"/>
                        </a:lnTo>
                        <a:lnTo>
                          <a:pt x="78" y="35"/>
                        </a:lnTo>
                        <a:lnTo>
                          <a:pt x="96" y="50"/>
                        </a:lnTo>
                        <a:lnTo>
                          <a:pt x="114" y="65"/>
                        </a:lnTo>
                        <a:lnTo>
                          <a:pt x="134" y="77"/>
                        </a:lnTo>
                        <a:lnTo>
                          <a:pt x="153" y="90"/>
                        </a:lnTo>
                        <a:lnTo>
                          <a:pt x="174" y="101"/>
                        </a:lnTo>
                        <a:lnTo>
                          <a:pt x="194" y="112"/>
                        </a:lnTo>
                        <a:lnTo>
                          <a:pt x="215" y="123"/>
                        </a:lnTo>
                        <a:lnTo>
                          <a:pt x="234" y="134"/>
                        </a:lnTo>
                        <a:lnTo>
                          <a:pt x="248" y="143"/>
                        </a:lnTo>
                        <a:lnTo>
                          <a:pt x="261" y="152"/>
                        </a:lnTo>
                        <a:lnTo>
                          <a:pt x="271" y="158"/>
                        </a:lnTo>
                        <a:lnTo>
                          <a:pt x="282" y="163"/>
                        </a:lnTo>
                        <a:lnTo>
                          <a:pt x="293" y="166"/>
                        </a:lnTo>
                        <a:lnTo>
                          <a:pt x="306" y="168"/>
                        </a:lnTo>
                        <a:lnTo>
                          <a:pt x="322" y="168"/>
                        </a:lnTo>
                        <a:lnTo>
                          <a:pt x="337" y="167"/>
                        </a:lnTo>
                        <a:lnTo>
                          <a:pt x="351" y="164"/>
                        </a:lnTo>
                        <a:lnTo>
                          <a:pt x="365" y="162"/>
                        </a:lnTo>
                        <a:lnTo>
                          <a:pt x="377" y="158"/>
                        </a:lnTo>
                        <a:lnTo>
                          <a:pt x="391" y="154"/>
                        </a:lnTo>
                        <a:lnTo>
                          <a:pt x="408" y="148"/>
                        </a:lnTo>
                        <a:lnTo>
                          <a:pt x="428" y="142"/>
                        </a:lnTo>
                        <a:lnTo>
                          <a:pt x="452" y="136"/>
                        </a:lnTo>
                        <a:lnTo>
                          <a:pt x="475" y="129"/>
                        </a:lnTo>
                        <a:lnTo>
                          <a:pt x="493" y="121"/>
                        </a:lnTo>
                        <a:lnTo>
                          <a:pt x="505" y="114"/>
                        </a:lnTo>
                        <a:lnTo>
                          <a:pt x="516" y="108"/>
                        </a:lnTo>
                        <a:lnTo>
                          <a:pt x="524" y="102"/>
                        </a:lnTo>
                        <a:lnTo>
                          <a:pt x="532" y="100"/>
                        </a:lnTo>
                        <a:lnTo>
                          <a:pt x="543" y="100"/>
                        </a:lnTo>
                        <a:lnTo>
                          <a:pt x="555" y="103"/>
                        </a:lnTo>
                        <a:lnTo>
                          <a:pt x="569" y="109"/>
                        </a:lnTo>
                        <a:lnTo>
                          <a:pt x="581" y="112"/>
                        </a:lnTo>
                        <a:lnTo>
                          <a:pt x="591" y="116"/>
                        </a:lnTo>
                        <a:lnTo>
                          <a:pt x="600" y="118"/>
                        </a:lnTo>
                        <a:lnTo>
                          <a:pt x="606" y="120"/>
                        </a:lnTo>
                        <a:lnTo>
                          <a:pt x="610" y="122"/>
                        </a:lnTo>
                        <a:lnTo>
                          <a:pt x="613" y="123"/>
                        </a:lnTo>
                        <a:lnTo>
                          <a:pt x="614" y="123"/>
                        </a:lnTo>
                        <a:lnTo>
                          <a:pt x="592" y="130"/>
                        </a:lnTo>
                        <a:lnTo>
                          <a:pt x="574" y="134"/>
                        </a:lnTo>
                        <a:lnTo>
                          <a:pt x="562" y="138"/>
                        </a:lnTo>
                        <a:lnTo>
                          <a:pt x="550" y="141"/>
                        </a:lnTo>
                        <a:lnTo>
                          <a:pt x="541" y="143"/>
                        </a:lnTo>
                        <a:lnTo>
                          <a:pt x="530" y="146"/>
                        </a:lnTo>
                        <a:lnTo>
                          <a:pt x="517" y="151"/>
                        </a:lnTo>
                        <a:lnTo>
                          <a:pt x="501" y="156"/>
                        </a:lnTo>
                        <a:lnTo>
                          <a:pt x="484" y="161"/>
                        </a:lnTo>
                        <a:lnTo>
                          <a:pt x="471" y="166"/>
                        </a:lnTo>
                        <a:lnTo>
                          <a:pt x="460" y="170"/>
                        </a:lnTo>
                        <a:lnTo>
                          <a:pt x="450" y="175"/>
                        </a:lnTo>
                        <a:lnTo>
                          <a:pt x="439" y="179"/>
                        </a:lnTo>
                        <a:lnTo>
                          <a:pt x="428" y="184"/>
                        </a:lnTo>
                        <a:lnTo>
                          <a:pt x="413" y="188"/>
                        </a:lnTo>
                        <a:lnTo>
                          <a:pt x="396" y="195"/>
                        </a:lnTo>
                        <a:lnTo>
                          <a:pt x="379" y="201"/>
                        </a:lnTo>
                        <a:lnTo>
                          <a:pt x="366" y="206"/>
                        </a:lnTo>
                        <a:lnTo>
                          <a:pt x="355" y="211"/>
                        </a:lnTo>
                        <a:lnTo>
                          <a:pt x="346" y="215"/>
                        </a:lnTo>
                        <a:lnTo>
                          <a:pt x="335" y="216"/>
                        </a:lnTo>
                        <a:lnTo>
                          <a:pt x="325" y="216"/>
                        </a:lnTo>
                        <a:lnTo>
                          <a:pt x="310" y="212"/>
                        </a:lnTo>
                        <a:lnTo>
                          <a:pt x="292" y="207"/>
                        </a:lnTo>
                        <a:lnTo>
                          <a:pt x="282" y="203"/>
                        </a:lnTo>
                        <a:lnTo>
                          <a:pt x="270" y="200"/>
                        </a:lnTo>
                        <a:lnTo>
                          <a:pt x="259" y="196"/>
                        </a:lnTo>
                        <a:lnTo>
                          <a:pt x="247" y="190"/>
                        </a:lnTo>
                        <a:lnTo>
                          <a:pt x="236" y="186"/>
                        </a:lnTo>
                        <a:lnTo>
                          <a:pt x="223" y="181"/>
                        </a:lnTo>
                        <a:lnTo>
                          <a:pt x="212" y="176"/>
                        </a:lnTo>
                        <a:lnTo>
                          <a:pt x="199" y="170"/>
                        </a:lnTo>
                        <a:lnTo>
                          <a:pt x="187" y="165"/>
                        </a:lnTo>
                        <a:lnTo>
                          <a:pt x="176" y="160"/>
                        </a:lnTo>
                        <a:lnTo>
                          <a:pt x="165" y="155"/>
                        </a:lnTo>
                        <a:lnTo>
                          <a:pt x="155" y="148"/>
                        </a:lnTo>
                        <a:lnTo>
                          <a:pt x="144" y="143"/>
                        </a:lnTo>
                        <a:lnTo>
                          <a:pt x="136" y="138"/>
                        </a:lnTo>
                        <a:lnTo>
                          <a:pt x="128" y="132"/>
                        </a:lnTo>
                        <a:lnTo>
                          <a:pt x="120" y="126"/>
                        </a:lnTo>
                        <a:lnTo>
                          <a:pt x="106" y="115"/>
                        </a:lnTo>
                        <a:lnTo>
                          <a:pt x="89" y="103"/>
                        </a:lnTo>
                        <a:lnTo>
                          <a:pt x="71" y="93"/>
                        </a:lnTo>
                        <a:lnTo>
                          <a:pt x="53" y="82"/>
                        </a:lnTo>
                        <a:lnTo>
                          <a:pt x="37" y="74"/>
                        </a:lnTo>
                        <a:lnTo>
                          <a:pt x="25" y="68"/>
                        </a:lnTo>
                        <a:lnTo>
                          <a:pt x="16" y="64"/>
                        </a:lnTo>
                        <a:lnTo>
                          <a:pt x="13" y="61"/>
                        </a:lnTo>
                        <a:lnTo>
                          <a:pt x="0" y="22"/>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27" name="Freeform 328">
                    <a:extLst>
                      <a:ext uri="{FF2B5EF4-FFF2-40B4-BE49-F238E27FC236}">
                        <a16:creationId xmlns:a16="http://schemas.microsoft.com/office/drawing/2014/main" id="{090054C7-AFCA-49D4-9049-015FE0AD4DE4}"/>
                      </a:ext>
                    </a:extLst>
                  </p:cNvPr>
                  <p:cNvSpPr>
                    <a:spLocks noChangeAspect="1"/>
                  </p:cNvSpPr>
                  <p:nvPr/>
                </p:nvSpPr>
                <p:spPr bwMode="auto">
                  <a:xfrm>
                    <a:off x="800" y="3016"/>
                    <a:ext cx="320" cy="100"/>
                  </a:xfrm>
                  <a:custGeom>
                    <a:avLst/>
                    <a:gdLst>
                      <a:gd name="T0" fmla="*/ 0 w 1041"/>
                      <a:gd name="T1" fmla="*/ 0 h 325"/>
                      <a:gd name="T2" fmla="*/ 0 w 1041"/>
                      <a:gd name="T3" fmla="*/ 0 h 325"/>
                      <a:gd name="T4" fmla="*/ 0 w 1041"/>
                      <a:gd name="T5" fmla="*/ 0 h 325"/>
                      <a:gd name="T6" fmla="*/ 0 w 1041"/>
                      <a:gd name="T7" fmla="*/ 0 h 325"/>
                      <a:gd name="T8" fmla="*/ 0 w 1041"/>
                      <a:gd name="T9" fmla="*/ 0 h 325"/>
                      <a:gd name="T10" fmla="*/ 0 w 1041"/>
                      <a:gd name="T11" fmla="*/ 0 h 325"/>
                      <a:gd name="T12" fmla="*/ 0 w 1041"/>
                      <a:gd name="T13" fmla="*/ 0 h 325"/>
                      <a:gd name="T14" fmla="*/ 0 w 1041"/>
                      <a:gd name="T15" fmla="*/ 0 h 325"/>
                      <a:gd name="T16" fmla="*/ 0 w 1041"/>
                      <a:gd name="T17" fmla="*/ 0 h 325"/>
                      <a:gd name="T18" fmla="*/ 0 w 1041"/>
                      <a:gd name="T19" fmla="*/ 0 h 325"/>
                      <a:gd name="T20" fmla="*/ 0 w 1041"/>
                      <a:gd name="T21" fmla="*/ 0 h 325"/>
                      <a:gd name="T22" fmla="*/ 0 w 1041"/>
                      <a:gd name="T23" fmla="*/ 0 h 325"/>
                      <a:gd name="T24" fmla="*/ 0 w 1041"/>
                      <a:gd name="T25" fmla="*/ 0 h 325"/>
                      <a:gd name="T26" fmla="*/ 0 w 1041"/>
                      <a:gd name="T27" fmla="*/ 0 h 325"/>
                      <a:gd name="T28" fmla="*/ 0 w 1041"/>
                      <a:gd name="T29" fmla="*/ 0 h 325"/>
                      <a:gd name="T30" fmla="*/ 0 w 1041"/>
                      <a:gd name="T31" fmla="*/ 0 h 325"/>
                      <a:gd name="T32" fmla="*/ 0 w 1041"/>
                      <a:gd name="T33" fmla="*/ 0 h 325"/>
                      <a:gd name="T34" fmla="*/ 0 w 1041"/>
                      <a:gd name="T35" fmla="*/ 0 h 325"/>
                      <a:gd name="T36" fmla="*/ 0 w 1041"/>
                      <a:gd name="T37" fmla="*/ 0 h 325"/>
                      <a:gd name="T38" fmla="*/ 0 w 1041"/>
                      <a:gd name="T39" fmla="*/ 0 h 325"/>
                      <a:gd name="T40" fmla="*/ 0 w 1041"/>
                      <a:gd name="T41" fmla="*/ 0 h 325"/>
                      <a:gd name="T42" fmla="*/ 0 w 1041"/>
                      <a:gd name="T43" fmla="*/ 0 h 325"/>
                      <a:gd name="T44" fmla="*/ 0 w 1041"/>
                      <a:gd name="T45" fmla="*/ 0 h 325"/>
                      <a:gd name="T46" fmla="*/ 0 w 1041"/>
                      <a:gd name="T47" fmla="*/ 0 h 325"/>
                      <a:gd name="T48" fmla="*/ 0 w 1041"/>
                      <a:gd name="T49" fmla="*/ 0 h 325"/>
                      <a:gd name="T50" fmla="*/ 0 w 1041"/>
                      <a:gd name="T51" fmla="*/ 0 h 325"/>
                      <a:gd name="T52" fmla="*/ 0 w 1041"/>
                      <a:gd name="T53" fmla="*/ 0 h 325"/>
                      <a:gd name="T54" fmla="*/ 0 w 1041"/>
                      <a:gd name="T55" fmla="*/ 0 h 325"/>
                      <a:gd name="T56" fmla="*/ 0 w 1041"/>
                      <a:gd name="T57" fmla="*/ 0 h 325"/>
                      <a:gd name="T58" fmla="*/ 0 w 1041"/>
                      <a:gd name="T59" fmla="*/ 0 h 325"/>
                      <a:gd name="T60" fmla="*/ 0 w 1041"/>
                      <a:gd name="T61" fmla="*/ 0 h 325"/>
                      <a:gd name="T62" fmla="*/ 0 w 1041"/>
                      <a:gd name="T63" fmla="*/ 0 h 325"/>
                      <a:gd name="T64" fmla="*/ 0 w 1041"/>
                      <a:gd name="T65" fmla="*/ 0 h 325"/>
                      <a:gd name="T66" fmla="*/ 0 w 1041"/>
                      <a:gd name="T67" fmla="*/ 0 h 325"/>
                      <a:gd name="T68" fmla="*/ 0 w 1041"/>
                      <a:gd name="T69" fmla="*/ 0 h 325"/>
                      <a:gd name="T70" fmla="*/ 0 w 1041"/>
                      <a:gd name="T71" fmla="*/ 0 h 325"/>
                      <a:gd name="T72" fmla="*/ 0 w 1041"/>
                      <a:gd name="T73" fmla="*/ 0 h 325"/>
                      <a:gd name="T74" fmla="*/ 0 w 1041"/>
                      <a:gd name="T75" fmla="*/ 0 h 325"/>
                      <a:gd name="T76" fmla="*/ 0 w 1041"/>
                      <a:gd name="T77" fmla="*/ 0 h 325"/>
                      <a:gd name="T78" fmla="*/ 0 w 1041"/>
                      <a:gd name="T79" fmla="*/ 0 h 325"/>
                      <a:gd name="T80" fmla="*/ 0 w 1041"/>
                      <a:gd name="T81" fmla="*/ 0 h 325"/>
                      <a:gd name="T82" fmla="*/ 0 w 1041"/>
                      <a:gd name="T83" fmla="*/ 0 h 325"/>
                      <a:gd name="T84" fmla="*/ 0 w 1041"/>
                      <a:gd name="T85" fmla="*/ 0 h 325"/>
                      <a:gd name="T86" fmla="*/ 0 w 1041"/>
                      <a:gd name="T87" fmla="*/ 0 h 325"/>
                      <a:gd name="T88" fmla="*/ 0 w 1041"/>
                      <a:gd name="T89" fmla="*/ 0 h 325"/>
                      <a:gd name="T90" fmla="*/ 0 w 1041"/>
                      <a:gd name="T91" fmla="*/ 0 h 325"/>
                      <a:gd name="T92" fmla="*/ 0 w 1041"/>
                      <a:gd name="T93" fmla="*/ 0 h 325"/>
                      <a:gd name="T94" fmla="*/ 0 w 1041"/>
                      <a:gd name="T95" fmla="*/ 0 h 325"/>
                      <a:gd name="T96" fmla="*/ 0 w 1041"/>
                      <a:gd name="T97" fmla="*/ 0 h 325"/>
                      <a:gd name="T98" fmla="*/ 0 w 1041"/>
                      <a:gd name="T99" fmla="*/ 0 h 325"/>
                      <a:gd name="T100" fmla="*/ 0 w 1041"/>
                      <a:gd name="T101" fmla="*/ 0 h 325"/>
                      <a:gd name="T102" fmla="*/ 0 w 1041"/>
                      <a:gd name="T103" fmla="*/ 0 h 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041"/>
                      <a:gd name="T157" fmla="*/ 0 h 325"/>
                      <a:gd name="T158" fmla="*/ 1041 w 1041"/>
                      <a:gd name="T159" fmla="*/ 325 h 32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041" h="325">
                        <a:moveTo>
                          <a:pt x="27" y="11"/>
                        </a:moveTo>
                        <a:lnTo>
                          <a:pt x="33" y="7"/>
                        </a:lnTo>
                        <a:lnTo>
                          <a:pt x="38" y="3"/>
                        </a:lnTo>
                        <a:lnTo>
                          <a:pt x="43" y="1"/>
                        </a:lnTo>
                        <a:lnTo>
                          <a:pt x="47" y="0"/>
                        </a:lnTo>
                        <a:lnTo>
                          <a:pt x="51" y="0"/>
                        </a:lnTo>
                        <a:lnTo>
                          <a:pt x="55" y="1"/>
                        </a:lnTo>
                        <a:lnTo>
                          <a:pt x="61" y="6"/>
                        </a:lnTo>
                        <a:lnTo>
                          <a:pt x="69" y="12"/>
                        </a:lnTo>
                        <a:lnTo>
                          <a:pt x="79" y="21"/>
                        </a:lnTo>
                        <a:lnTo>
                          <a:pt x="95" y="34"/>
                        </a:lnTo>
                        <a:lnTo>
                          <a:pt x="114" y="50"/>
                        </a:lnTo>
                        <a:lnTo>
                          <a:pt x="135" y="67"/>
                        </a:lnTo>
                        <a:lnTo>
                          <a:pt x="158" y="85"/>
                        </a:lnTo>
                        <a:lnTo>
                          <a:pt x="181" y="104"/>
                        </a:lnTo>
                        <a:lnTo>
                          <a:pt x="204" y="123"/>
                        </a:lnTo>
                        <a:lnTo>
                          <a:pt x="225" y="140"/>
                        </a:lnTo>
                        <a:lnTo>
                          <a:pt x="245" y="156"/>
                        </a:lnTo>
                        <a:lnTo>
                          <a:pt x="266" y="171"/>
                        </a:lnTo>
                        <a:lnTo>
                          <a:pt x="287" y="186"/>
                        </a:lnTo>
                        <a:lnTo>
                          <a:pt x="308" y="200"/>
                        </a:lnTo>
                        <a:lnTo>
                          <a:pt x="329" y="213"/>
                        </a:lnTo>
                        <a:lnTo>
                          <a:pt x="349" y="224"/>
                        </a:lnTo>
                        <a:lnTo>
                          <a:pt x="368" y="234"/>
                        </a:lnTo>
                        <a:lnTo>
                          <a:pt x="387" y="241"/>
                        </a:lnTo>
                        <a:lnTo>
                          <a:pt x="404" y="248"/>
                        </a:lnTo>
                        <a:lnTo>
                          <a:pt x="420" y="254"/>
                        </a:lnTo>
                        <a:lnTo>
                          <a:pt x="436" y="259"/>
                        </a:lnTo>
                        <a:lnTo>
                          <a:pt x="450" y="264"/>
                        </a:lnTo>
                        <a:lnTo>
                          <a:pt x="466" y="266"/>
                        </a:lnTo>
                        <a:lnTo>
                          <a:pt x="482" y="267"/>
                        </a:lnTo>
                        <a:lnTo>
                          <a:pt x="499" y="266"/>
                        </a:lnTo>
                        <a:lnTo>
                          <a:pt x="517" y="261"/>
                        </a:lnTo>
                        <a:lnTo>
                          <a:pt x="526" y="258"/>
                        </a:lnTo>
                        <a:lnTo>
                          <a:pt x="538" y="255"/>
                        </a:lnTo>
                        <a:lnTo>
                          <a:pt x="548" y="252"/>
                        </a:lnTo>
                        <a:lnTo>
                          <a:pt x="561" y="248"/>
                        </a:lnTo>
                        <a:lnTo>
                          <a:pt x="573" y="244"/>
                        </a:lnTo>
                        <a:lnTo>
                          <a:pt x="586" y="238"/>
                        </a:lnTo>
                        <a:lnTo>
                          <a:pt x="598" y="234"/>
                        </a:lnTo>
                        <a:lnTo>
                          <a:pt x="612" y="229"/>
                        </a:lnTo>
                        <a:lnTo>
                          <a:pt x="626" y="224"/>
                        </a:lnTo>
                        <a:lnTo>
                          <a:pt x="639" y="219"/>
                        </a:lnTo>
                        <a:lnTo>
                          <a:pt x="652" y="214"/>
                        </a:lnTo>
                        <a:lnTo>
                          <a:pt x="664" y="209"/>
                        </a:lnTo>
                        <a:lnTo>
                          <a:pt x="677" y="205"/>
                        </a:lnTo>
                        <a:lnTo>
                          <a:pt x="690" y="201"/>
                        </a:lnTo>
                        <a:lnTo>
                          <a:pt x="701" y="196"/>
                        </a:lnTo>
                        <a:lnTo>
                          <a:pt x="712" y="193"/>
                        </a:lnTo>
                        <a:lnTo>
                          <a:pt x="730" y="187"/>
                        </a:lnTo>
                        <a:lnTo>
                          <a:pt x="746" y="182"/>
                        </a:lnTo>
                        <a:lnTo>
                          <a:pt x="759" y="176"/>
                        </a:lnTo>
                        <a:lnTo>
                          <a:pt x="769" y="171"/>
                        </a:lnTo>
                        <a:lnTo>
                          <a:pt x="779" y="167"/>
                        </a:lnTo>
                        <a:lnTo>
                          <a:pt x="788" y="162"/>
                        </a:lnTo>
                        <a:lnTo>
                          <a:pt x="798" y="156"/>
                        </a:lnTo>
                        <a:lnTo>
                          <a:pt x="807" y="149"/>
                        </a:lnTo>
                        <a:lnTo>
                          <a:pt x="815" y="143"/>
                        </a:lnTo>
                        <a:lnTo>
                          <a:pt x="823" y="140"/>
                        </a:lnTo>
                        <a:lnTo>
                          <a:pt x="828" y="138"/>
                        </a:lnTo>
                        <a:lnTo>
                          <a:pt x="834" y="138"/>
                        </a:lnTo>
                        <a:lnTo>
                          <a:pt x="843" y="139"/>
                        </a:lnTo>
                        <a:lnTo>
                          <a:pt x="855" y="140"/>
                        </a:lnTo>
                        <a:lnTo>
                          <a:pt x="872" y="142"/>
                        </a:lnTo>
                        <a:lnTo>
                          <a:pt x="897" y="144"/>
                        </a:lnTo>
                        <a:lnTo>
                          <a:pt x="923" y="146"/>
                        </a:lnTo>
                        <a:lnTo>
                          <a:pt x="943" y="149"/>
                        </a:lnTo>
                        <a:lnTo>
                          <a:pt x="959" y="153"/>
                        </a:lnTo>
                        <a:lnTo>
                          <a:pt x="973" y="157"/>
                        </a:lnTo>
                        <a:lnTo>
                          <a:pt x="982" y="162"/>
                        </a:lnTo>
                        <a:lnTo>
                          <a:pt x="992" y="166"/>
                        </a:lnTo>
                        <a:lnTo>
                          <a:pt x="1000" y="169"/>
                        </a:lnTo>
                        <a:lnTo>
                          <a:pt x="1009" y="173"/>
                        </a:lnTo>
                        <a:lnTo>
                          <a:pt x="1018" y="176"/>
                        </a:lnTo>
                        <a:lnTo>
                          <a:pt x="1025" y="181"/>
                        </a:lnTo>
                        <a:lnTo>
                          <a:pt x="1030" y="184"/>
                        </a:lnTo>
                        <a:lnTo>
                          <a:pt x="1035" y="187"/>
                        </a:lnTo>
                        <a:lnTo>
                          <a:pt x="1038" y="190"/>
                        </a:lnTo>
                        <a:lnTo>
                          <a:pt x="1040" y="192"/>
                        </a:lnTo>
                        <a:lnTo>
                          <a:pt x="1041" y="194"/>
                        </a:lnTo>
                        <a:lnTo>
                          <a:pt x="1041" y="195"/>
                        </a:lnTo>
                        <a:lnTo>
                          <a:pt x="1031" y="217"/>
                        </a:lnTo>
                        <a:lnTo>
                          <a:pt x="1031" y="219"/>
                        </a:lnTo>
                        <a:lnTo>
                          <a:pt x="1030" y="223"/>
                        </a:lnTo>
                        <a:lnTo>
                          <a:pt x="1024" y="226"/>
                        </a:lnTo>
                        <a:lnTo>
                          <a:pt x="1011" y="223"/>
                        </a:lnTo>
                        <a:lnTo>
                          <a:pt x="1002" y="218"/>
                        </a:lnTo>
                        <a:lnTo>
                          <a:pt x="993" y="214"/>
                        </a:lnTo>
                        <a:lnTo>
                          <a:pt x="981" y="209"/>
                        </a:lnTo>
                        <a:lnTo>
                          <a:pt x="968" y="204"/>
                        </a:lnTo>
                        <a:lnTo>
                          <a:pt x="955" y="200"/>
                        </a:lnTo>
                        <a:lnTo>
                          <a:pt x="938" y="196"/>
                        </a:lnTo>
                        <a:lnTo>
                          <a:pt x="920" y="194"/>
                        </a:lnTo>
                        <a:lnTo>
                          <a:pt x="899" y="195"/>
                        </a:lnTo>
                        <a:lnTo>
                          <a:pt x="878" y="197"/>
                        </a:lnTo>
                        <a:lnTo>
                          <a:pt x="859" y="200"/>
                        </a:lnTo>
                        <a:lnTo>
                          <a:pt x="843" y="202"/>
                        </a:lnTo>
                        <a:lnTo>
                          <a:pt x="826" y="205"/>
                        </a:lnTo>
                        <a:lnTo>
                          <a:pt x="808" y="208"/>
                        </a:lnTo>
                        <a:lnTo>
                          <a:pt x="790" y="213"/>
                        </a:lnTo>
                        <a:lnTo>
                          <a:pt x="771" y="219"/>
                        </a:lnTo>
                        <a:lnTo>
                          <a:pt x="749" y="228"/>
                        </a:lnTo>
                        <a:lnTo>
                          <a:pt x="727" y="236"/>
                        </a:lnTo>
                        <a:lnTo>
                          <a:pt x="708" y="244"/>
                        </a:lnTo>
                        <a:lnTo>
                          <a:pt x="691" y="251"/>
                        </a:lnTo>
                        <a:lnTo>
                          <a:pt x="675" y="257"/>
                        </a:lnTo>
                        <a:lnTo>
                          <a:pt x="658" y="264"/>
                        </a:lnTo>
                        <a:lnTo>
                          <a:pt x="641" y="270"/>
                        </a:lnTo>
                        <a:lnTo>
                          <a:pt x="622" y="277"/>
                        </a:lnTo>
                        <a:lnTo>
                          <a:pt x="601" y="284"/>
                        </a:lnTo>
                        <a:lnTo>
                          <a:pt x="582" y="292"/>
                        </a:lnTo>
                        <a:lnTo>
                          <a:pt x="566" y="298"/>
                        </a:lnTo>
                        <a:lnTo>
                          <a:pt x="553" y="302"/>
                        </a:lnTo>
                        <a:lnTo>
                          <a:pt x="543" y="305"/>
                        </a:lnTo>
                        <a:lnTo>
                          <a:pt x="533" y="309"/>
                        </a:lnTo>
                        <a:lnTo>
                          <a:pt x="525" y="312"/>
                        </a:lnTo>
                        <a:lnTo>
                          <a:pt x="517" y="314"/>
                        </a:lnTo>
                        <a:lnTo>
                          <a:pt x="507" y="317"/>
                        </a:lnTo>
                        <a:lnTo>
                          <a:pt x="496" y="320"/>
                        </a:lnTo>
                        <a:lnTo>
                          <a:pt x="483" y="322"/>
                        </a:lnTo>
                        <a:lnTo>
                          <a:pt x="470" y="324"/>
                        </a:lnTo>
                        <a:lnTo>
                          <a:pt x="456" y="325"/>
                        </a:lnTo>
                        <a:lnTo>
                          <a:pt x="442" y="325"/>
                        </a:lnTo>
                        <a:lnTo>
                          <a:pt x="427" y="324"/>
                        </a:lnTo>
                        <a:lnTo>
                          <a:pt x="413" y="321"/>
                        </a:lnTo>
                        <a:lnTo>
                          <a:pt x="398" y="317"/>
                        </a:lnTo>
                        <a:lnTo>
                          <a:pt x="385" y="312"/>
                        </a:lnTo>
                        <a:lnTo>
                          <a:pt x="374" y="307"/>
                        </a:lnTo>
                        <a:lnTo>
                          <a:pt x="363" y="300"/>
                        </a:lnTo>
                        <a:lnTo>
                          <a:pt x="354" y="294"/>
                        </a:lnTo>
                        <a:lnTo>
                          <a:pt x="342" y="288"/>
                        </a:lnTo>
                        <a:lnTo>
                          <a:pt x="331" y="279"/>
                        </a:lnTo>
                        <a:lnTo>
                          <a:pt x="316" y="270"/>
                        </a:lnTo>
                        <a:lnTo>
                          <a:pt x="299" y="259"/>
                        </a:lnTo>
                        <a:lnTo>
                          <a:pt x="281" y="248"/>
                        </a:lnTo>
                        <a:lnTo>
                          <a:pt x="264" y="236"/>
                        </a:lnTo>
                        <a:lnTo>
                          <a:pt x="246" y="224"/>
                        </a:lnTo>
                        <a:lnTo>
                          <a:pt x="229" y="211"/>
                        </a:lnTo>
                        <a:lnTo>
                          <a:pt x="211" y="199"/>
                        </a:lnTo>
                        <a:lnTo>
                          <a:pt x="194" y="185"/>
                        </a:lnTo>
                        <a:lnTo>
                          <a:pt x="176" y="169"/>
                        </a:lnTo>
                        <a:lnTo>
                          <a:pt x="156" y="153"/>
                        </a:lnTo>
                        <a:lnTo>
                          <a:pt x="137" y="138"/>
                        </a:lnTo>
                        <a:lnTo>
                          <a:pt x="120" y="123"/>
                        </a:lnTo>
                        <a:lnTo>
                          <a:pt x="104" y="111"/>
                        </a:lnTo>
                        <a:lnTo>
                          <a:pt x="92" y="100"/>
                        </a:lnTo>
                        <a:lnTo>
                          <a:pt x="80" y="90"/>
                        </a:lnTo>
                        <a:lnTo>
                          <a:pt x="71" y="83"/>
                        </a:lnTo>
                        <a:lnTo>
                          <a:pt x="63" y="76"/>
                        </a:lnTo>
                        <a:lnTo>
                          <a:pt x="56" y="71"/>
                        </a:lnTo>
                        <a:lnTo>
                          <a:pt x="45" y="63"/>
                        </a:lnTo>
                        <a:lnTo>
                          <a:pt x="36" y="60"/>
                        </a:lnTo>
                        <a:lnTo>
                          <a:pt x="30" y="60"/>
                        </a:lnTo>
                        <a:lnTo>
                          <a:pt x="27" y="60"/>
                        </a:lnTo>
                        <a:lnTo>
                          <a:pt x="0" y="43"/>
                        </a:lnTo>
                        <a:lnTo>
                          <a:pt x="4" y="17"/>
                        </a:lnTo>
                        <a:lnTo>
                          <a:pt x="27" y="11"/>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28" name="Freeform 329">
                    <a:extLst>
                      <a:ext uri="{FF2B5EF4-FFF2-40B4-BE49-F238E27FC236}">
                        <a16:creationId xmlns:a16="http://schemas.microsoft.com/office/drawing/2014/main" id="{5472F042-3318-4EC6-A518-653FAA054BB3}"/>
                      </a:ext>
                    </a:extLst>
                  </p:cNvPr>
                  <p:cNvSpPr>
                    <a:spLocks noChangeAspect="1"/>
                  </p:cNvSpPr>
                  <p:nvPr/>
                </p:nvSpPr>
                <p:spPr bwMode="auto">
                  <a:xfrm>
                    <a:off x="750" y="2738"/>
                    <a:ext cx="78" cy="71"/>
                  </a:xfrm>
                  <a:custGeom>
                    <a:avLst/>
                    <a:gdLst>
                      <a:gd name="T0" fmla="*/ 0 w 255"/>
                      <a:gd name="T1" fmla="*/ 0 h 229"/>
                      <a:gd name="T2" fmla="*/ 0 w 255"/>
                      <a:gd name="T3" fmla="*/ 0 h 229"/>
                      <a:gd name="T4" fmla="*/ 0 w 255"/>
                      <a:gd name="T5" fmla="*/ 0 h 229"/>
                      <a:gd name="T6" fmla="*/ 0 w 255"/>
                      <a:gd name="T7" fmla="*/ 0 h 229"/>
                      <a:gd name="T8" fmla="*/ 0 w 255"/>
                      <a:gd name="T9" fmla="*/ 0 h 229"/>
                      <a:gd name="T10" fmla="*/ 0 w 255"/>
                      <a:gd name="T11" fmla="*/ 0 h 229"/>
                      <a:gd name="T12" fmla="*/ 0 w 255"/>
                      <a:gd name="T13" fmla="*/ 0 h 229"/>
                      <a:gd name="T14" fmla="*/ 0 w 255"/>
                      <a:gd name="T15" fmla="*/ 0 h 229"/>
                      <a:gd name="T16" fmla="*/ 0 w 255"/>
                      <a:gd name="T17" fmla="*/ 0 h 229"/>
                      <a:gd name="T18" fmla="*/ 0 w 255"/>
                      <a:gd name="T19" fmla="*/ 0 h 229"/>
                      <a:gd name="T20" fmla="*/ 0 w 255"/>
                      <a:gd name="T21" fmla="*/ 0 h 229"/>
                      <a:gd name="T22" fmla="*/ 0 w 255"/>
                      <a:gd name="T23" fmla="*/ 0 h 229"/>
                      <a:gd name="T24" fmla="*/ 0 w 255"/>
                      <a:gd name="T25" fmla="*/ 0 h 229"/>
                      <a:gd name="T26" fmla="*/ 0 w 255"/>
                      <a:gd name="T27" fmla="*/ 0 h 229"/>
                      <a:gd name="T28" fmla="*/ 0 w 255"/>
                      <a:gd name="T29" fmla="*/ 0 h 229"/>
                      <a:gd name="T30" fmla="*/ 0 w 255"/>
                      <a:gd name="T31" fmla="*/ 0 h 229"/>
                      <a:gd name="T32" fmla="*/ 0 w 255"/>
                      <a:gd name="T33" fmla="*/ 0 h 229"/>
                      <a:gd name="T34" fmla="*/ 0 w 255"/>
                      <a:gd name="T35" fmla="*/ 0 h 229"/>
                      <a:gd name="T36" fmla="*/ 0 w 255"/>
                      <a:gd name="T37" fmla="*/ 0 h 229"/>
                      <a:gd name="T38" fmla="*/ 0 w 255"/>
                      <a:gd name="T39" fmla="*/ 0 h 229"/>
                      <a:gd name="T40" fmla="*/ 0 w 255"/>
                      <a:gd name="T41" fmla="*/ 0 h 229"/>
                      <a:gd name="T42" fmla="*/ 0 w 255"/>
                      <a:gd name="T43" fmla="*/ 0 h 229"/>
                      <a:gd name="T44" fmla="*/ 0 w 255"/>
                      <a:gd name="T45" fmla="*/ 0 h 229"/>
                      <a:gd name="T46" fmla="*/ 0 w 255"/>
                      <a:gd name="T47" fmla="*/ 0 h 229"/>
                      <a:gd name="T48" fmla="*/ 0 w 255"/>
                      <a:gd name="T49" fmla="*/ 0 h 229"/>
                      <a:gd name="T50" fmla="*/ 0 w 255"/>
                      <a:gd name="T51" fmla="*/ 0 h 229"/>
                      <a:gd name="T52" fmla="*/ 0 w 255"/>
                      <a:gd name="T53" fmla="*/ 0 h 229"/>
                      <a:gd name="T54" fmla="*/ 0 w 255"/>
                      <a:gd name="T55" fmla="*/ 0 h 229"/>
                      <a:gd name="T56" fmla="*/ 0 w 255"/>
                      <a:gd name="T57" fmla="*/ 0 h 229"/>
                      <a:gd name="T58" fmla="*/ 0 w 255"/>
                      <a:gd name="T59" fmla="*/ 0 h 229"/>
                      <a:gd name="T60" fmla="*/ 0 w 255"/>
                      <a:gd name="T61" fmla="*/ 0 h 229"/>
                      <a:gd name="T62" fmla="*/ 0 w 255"/>
                      <a:gd name="T63" fmla="*/ 0 h 229"/>
                      <a:gd name="T64" fmla="*/ 0 w 255"/>
                      <a:gd name="T65" fmla="*/ 0 h 229"/>
                      <a:gd name="T66" fmla="*/ 0 w 255"/>
                      <a:gd name="T67" fmla="*/ 0 h 229"/>
                      <a:gd name="T68" fmla="*/ 0 w 255"/>
                      <a:gd name="T69" fmla="*/ 0 h 229"/>
                      <a:gd name="T70" fmla="*/ 0 w 255"/>
                      <a:gd name="T71" fmla="*/ 0 h 229"/>
                      <a:gd name="T72" fmla="*/ 0 w 255"/>
                      <a:gd name="T73" fmla="*/ 0 h 229"/>
                      <a:gd name="T74" fmla="*/ 0 w 255"/>
                      <a:gd name="T75" fmla="*/ 0 h 229"/>
                      <a:gd name="T76" fmla="*/ 0 w 255"/>
                      <a:gd name="T77" fmla="*/ 0 h 229"/>
                      <a:gd name="T78" fmla="*/ 0 w 255"/>
                      <a:gd name="T79" fmla="*/ 0 h 229"/>
                      <a:gd name="T80" fmla="*/ 0 w 255"/>
                      <a:gd name="T81" fmla="*/ 0 h 229"/>
                      <a:gd name="T82" fmla="*/ 0 w 255"/>
                      <a:gd name="T83" fmla="*/ 0 h 229"/>
                      <a:gd name="T84" fmla="*/ 0 w 255"/>
                      <a:gd name="T85" fmla="*/ 0 h 229"/>
                      <a:gd name="T86" fmla="*/ 0 w 255"/>
                      <a:gd name="T87" fmla="*/ 0 h 22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55"/>
                      <a:gd name="T133" fmla="*/ 0 h 229"/>
                      <a:gd name="T134" fmla="*/ 255 w 255"/>
                      <a:gd name="T135" fmla="*/ 229 h 22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55" h="229">
                        <a:moveTo>
                          <a:pt x="32" y="2"/>
                        </a:moveTo>
                        <a:lnTo>
                          <a:pt x="50" y="2"/>
                        </a:lnTo>
                        <a:lnTo>
                          <a:pt x="65" y="1"/>
                        </a:lnTo>
                        <a:lnTo>
                          <a:pt x="77" y="1"/>
                        </a:lnTo>
                        <a:lnTo>
                          <a:pt x="87" y="0"/>
                        </a:lnTo>
                        <a:lnTo>
                          <a:pt x="98" y="0"/>
                        </a:lnTo>
                        <a:lnTo>
                          <a:pt x="108" y="1"/>
                        </a:lnTo>
                        <a:lnTo>
                          <a:pt x="121" y="2"/>
                        </a:lnTo>
                        <a:lnTo>
                          <a:pt x="136" y="5"/>
                        </a:lnTo>
                        <a:lnTo>
                          <a:pt x="152" y="7"/>
                        </a:lnTo>
                        <a:lnTo>
                          <a:pt x="166" y="9"/>
                        </a:lnTo>
                        <a:lnTo>
                          <a:pt x="178" y="11"/>
                        </a:lnTo>
                        <a:lnTo>
                          <a:pt x="188" y="12"/>
                        </a:lnTo>
                        <a:lnTo>
                          <a:pt x="197" y="14"/>
                        </a:lnTo>
                        <a:lnTo>
                          <a:pt x="206" y="16"/>
                        </a:lnTo>
                        <a:lnTo>
                          <a:pt x="213" y="18"/>
                        </a:lnTo>
                        <a:lnTo>
                          <a:pt x="220" y="22"/>
                        </a:lnTo>
                        <a:lnTo>
                          <a:pt x="228" y="27"/>
                        </a:lnTo>
                        <a:lnTo>
                          <a:pt x="235" y="32"/>
                        </a:lnTo>
                        <a:lnTo>
                          <a:pt x="242" y="38"/>
                        </a:lnTo>
                        <a:lnTo>
                          <a:pt x="249" y="45"/>
                        </a:lnTo>
                        <a:lnTo>
                          <a:pt x="253" y="55"/>
                        </a:lnTo>
                        <a:lnTo>
                          <a:pt x="255" y="66"/>
                        </a:lnTo>
                        <a:lnTo>
                          <a:pt x="254" y="80"/>
                        </a:lnTo>
                        <a:lnTo>
                          <a:pt x="251" y="98"/>
                        </a:lnTo>
                        <a:lnTo>
                          <a:pt x="247" y="116"/>
                        </a:lnTo>
                        <a:lnTo>
                          <a:pt x="242" y="133"/>
                        </a:lnTo>
                        <a:lnTo>
                          <a:pt x="239" y="146"/>
                        </a:lnTo>
                        <a:lnTo>
                          <a:pt x="235" y="160"/>
                        </a:lnTo>
                        <a:lnTo>
                          <a:pt x="232" y="171"/>
                        </a:lnTo>
                        <a:lnTo>
                          <a:pt x="227" y="182"/>
                        </a:lnTo>
                        <a:lnTo>
                          <a:pt x="220" y="191"/>
                        </a:lnTo>
                        <a:lnTo>
                          <a:pt x="213" y="201"/>
                        </a:lnTo>
                        <a:lnTo>
                          <a:pt x="204" y="209"/>
                        </a:lnTo>
                        <a:lnTo>
                          <a:pt x="193" y="217"/>
                        </a:lnTo>
                        <a:lnTo>
                          <a:pt x="183" y="224"/>
                        </a:lnTo>
                        <a:lnTo>
                          <a:pt x="173" y="228"/>
                        </a:lnTo>
                        <a:lnTo>
                          <a:pt x="165" y="229"/>
                        </a:lnTo>
                        <a:lnTo>
                          <a:pt x="158" y="226"/>
                        </a:lnTo>
                        <a:lnTo>
                          <a:pt x="156" y="220"/>
                        </a:lnTo>
                        <a:lnTo>
                          <a:pt x="157" y="208"/>
                        </a:lnTo>
                        <a:lnTo>
                          <a:pt x="161" y="195"/>
                        </a:lnTo>
                        <a:lnTo>
                          <a:pt x="165" y="186"/>
                        </a:lnTo>
                        <a:lnTo>
                          <a:pt x="168" y="179"/>
                        </a:lnTo>
                        <a:lnTo>
                          <a:pt x="171" y="171"/>
                        </a:lnTo>
                        <a:lnTo>
                          <a:pt x="174" y="166"/>
                        </a:lnTo>
                        <a:lnTo>
                          <a:pt x="176" y="159"/>
                        </a:lnTo>
                        <a:lnTo>
                          <a:pt x="178" y="151"/>
                        </a:lnTo>
                        <a:lnTo>
                          <a:pt x="181" y="141"/>
                        </a:lnTo>
                        <a:lnTo>
                          <a:pt x="183" y="129"/>
                        </a:lnTo>
                        <a:lnTo>
                          <a:pt x="184" y="119"/>
                        </a:lnTo>
                        <a:lnTo>
                          <a:pt x="186" y="109"/>
                        </a:lnTo>
                        <a:lnTo>
                          <a:pt x="188" y="101"/>
                        </a:lnTo>
                        <a:lnTo>
                          <a:pt x="189" y="93"/>
                        </a:lnTo>
                        <a:lnTo>
                          <a:pt x="190" y="85"/>
                        </a:lnTo>
                        <a:lnTo>
                          <a:pt x="189" y="79"/>
                        </a:lnTo>
                        <a:lnTo>
                          <a:pt x="188" y="74"/>
                        </a:lnTo>
                        <a:lnTo>
                          <a:pt x="186" y="70"/>
                        </a:lnTo>
                        <a:lnTo>
                          <a:pt x="184" y="64"/>
                        </a:lnTo>
                        <a:lnTo>
                          <a:pt x="182" y="60"/>
                        </a:lnTo>
                        <a:lnTo>
                          <a:pt x="177" y="56"/>
                        </a:lnTo>
                        <a:lnTo>
                          <a:pt x="172" y="53"/>
                        </a:lnTo>
                        <a:lnTo>
                          <a:pt x="164" y="51"/>
                        </a:lnTo>
                        <a:lnTo>
                          <a:pt x="152" y="50"/>
                        </a:lnTo>
                        <a:lnTo>
                          <a:pt x="136" y="49"/>
                        </a:lnTo>
                        <a:lnTo>
                          <a:pt x="121" y="49"/>
                        </a:lnTo>
                        <a:lnTo>
                          <a:pt x="107" y="50"/>
                        </a:lnTo>
                        <a:lnTo>
                          <a:pt x="96" y="51"/>
                        </a:lnTo>
                        <a:lnTo>
                          <a:pt x="86" y="51"/>
                        </a:lnTo>
                        <a:lnTo>
                          <a:pt x="79" y="52"/>
                        </a:lnTo>
                        <a:lnTo>
                          <a:pt x="73" y="53"/>
                        </a:lnTo>
                        <a:lnTo>
                          <a:pt x="66" y="54"/>
                        </a:lnTo>
                        <a:lnTo>
                          <a:pt x="61" y="54"/>
                        </a:lnTo>
                        <a:lnTo>
                          <a:pt x="56" y="54"/>
                        </a:lnTo>
                        <a:lnTo>
                          <a:pt x="48" y="55"/>
                        </a:lnTo>
                        <a:lnTo>
                          <a:pt x="42" y="55"/>
                        </a:lnTo>
                        <a:lnTo>
                          <a:pt x="35" y="55"/>
                        </a:lnTo>
                        <a:lnTo>
                          <a:pt x="27" y="55"/>
                        </a:lnTo>
                        <a:lnTo>
                          <a:pt x="21" y="52"/>
                        </a:lnTo>
                        <a:lnTo>
                          <a:pt x="15" y="48"/>
                        </a:lnTo>
                        <a:lnTo>
                          <a:pt x="11" y="41"/>
                        </a:lnTo>
                        <a:lnTo>
                          <a:pt x="4" y="35"/>
                        </a:lnTo>
                        <a:lnTo>
                          <a:pt x="1" y="29"/>
                        </a:lnTo>
                        <a:lnTo>
                          <a:pt x="0" y="22"/>
                        </a:lnTo>
                        <a:lnTo>
                          <a:pt x="2" y="16"/>
                        </a:lnTo>
                        <a:lnTo>
                          <a:pt x="6" y="11"/>
                        </a:lnTo>
                        <a:lnTo>
                          <a:pt x="13" y="7"/>
                        </a:lnTo>
                        <a:lnTo>
                          <a:pt x="21" y="4"/>
                        </a:lnTo>
                        <a:lnTo>
                          <a:pt x="32" y="2"/>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29" name="Freeform 330">
                    <a:extLst>
                      <a:ext uri="{FF2B5EF4-FFF2-40B4-BE49-F238E27FC236}">
                        <a16:creationId xmlns:a16="http://schemas.microsoft.com/office/drawing/2014/main" id="{DD4EC6F0-3BC4-49D8-8BA7-1DB6F004A12D}"/>
                      </a:ext>
                    </a:extLst>
                  </p:cNvPr>
                  <p:cNvSpPr>
                    <a:spLocks noChangeAspect="1"/>
                  </p:cNvSpPr>
                  <p:nvPr/>
                </p:nvSpPr>
                <p:spPr bwMode="auto">
                  <a:xfrm>
                    <a:off x="648" y="2758"/>
                    <a:ext cx="203" cy="176"/>
                  </a:xfrm>
                  <a:custGeom>
                    <a:avLst/>
                    <a:gdLst>
                      <a:gd name="T0" fmla="*/ 0 w 659"/>
                      <a:gd name="T1" fmla="*/ 0 h 573"/>
                      <a:gd name="T2" fmla="*/ 0 w 659"/>
                      <a:gd name="T3" fmla="*/ 0 h 573"/>
                      <a:gd name="T4" fmla="*/ 0 w 659"/>
                      <a:gd name="T5" fmla="*/ 0 h 573"/>
                      <a:gd name="T6" fmla="*/ 0 w 659"/>
                      <a:gd name="T7" fmla="*/ 0 h 573"/>
                      <a:gd name="T8" fmla="*/ 0 w 659"/>
                      <a:gd name="T9" fmla="*/ 0 h 573"/>
                      <a:gd name="T10" fmla="*/ 0 w 659"/>
                      <a:gd name="T11" fmla="*/ 0 h 573"/>
                      <a:gd name="T12" fmla="*/ 0 w 659"/>
                      <a:gd name="T13" fmla="*/ 0 h 573"/>
                      <a:gd name="T14" fmla="*/ 0 w 659"/>
                      <a:gd name="T15" fmla="*/ 0 h 573"/>
                      <a:gd name="T16" fmla="*/ 0 w 659"/>
                      <a:gd name="T17" fmla="*/ 0 h 573"/>
                      <a:gd name="T18" fmla="*/ 0 w 659"/>
                      <a:gd name="T19" fmla="*/ 0 h 573"/>
                      <a:gd name="T20" fmla="*/ 0 w 659"/>
                      <a:gd name="T21" fmla="*/ 0 h 573"/>
                      <a:gd name="T22" fmla="*/ 0 w 659"/>
                      <a:gd name="T23" fmla="*/ 0 h 573"/>
                      <a:gd name="T24" fmla="*/ 0 w 659"/>
                      <a:gd name="T25" fmla="*/ 0 h 573"/>
                      <a:gd name="T26" fmla="*/ 0 w 659"/>
                      <a:gd name="T27" fmla="*/ 0 h 573"/>
                      <a:gd name="T28" fmla="*/ 0 w 659"/>
                      <a:gd name="T29" fmla="*/ 0 h 573"/>
                      <a:gd name="T30" fmla="*/ 0 w 659"/>
                      <a:gd name="T31" fmla="*/ 0 h 573"/>
                      <a:gd name="T32" fmla="*/ 0 w 659"/>
                      <a:gd name="T33" fmla="*/ 0 h 573"/>
                      <a:gd name="T34" fmla="*/ 0 w 659"/>
                      <a:gd name="T35" fmla="*/ 0 h 573"/>
                      <a:gd name="T36" fmla="*/ 0 w 659"/>
                      <a:gd name="T37" fmla="*/ 0 h 573"/>
                      <a:gd name="T38" fmla="*/ 0 w 659"/>
                      <a:gd name="T39" fmla="*/ 0 h 573"/>
                      <a:gd name="T40" fmla="*/ 0 w 659"/>
                      <a:gd name="T41" fmla="*/ 0 h 573"/>
                      <a:gd name="T42" fmla="*/ 0 w 659"/>
                      <a:gd name="T43" fmla="*/ 0 h 573"/>
                      <a:gd name="T44" fmla="*/ 0 w 659"/>
                      <a:gd name="T45" fmla="*/ 0 h 573"/>
                      <a:gd name="T46" fmla="*/ 0 w 659"/>
                      <a:gd name="T47" fmla="*/ 0 h 573"/>
                      <a:gd name="T48" fmla="*/ 0 w 659"/>
                      <a:gd name="T49" fmla="*/ 0 h 573"/>
                      <a:gd name="T50" fmla="*/ 0 w 659"/>
                      <a:gd name="T51" fmla="*/ 0 h 573"/>
                      <a:gd name="T52" fmla="*/ 0 w 659"/>
                      <a:gd name="T53" fmla="*/ 0 h 573"/>
                      <a:gd name="T54" fmla="*/ 0 w 659"/>
                      <a:gd name="T55" fmla="*/ 0 h 573"/>
                      <a:gd name="T56" fmla="*/ 0 w 659"/>
                      <a:gd name="T57" fmla="*/ 0 h 573"/>
                      <a:gd name="T58" fmla="*/ 0 w 659"/>
                      <a:gd name="T59" fmla="*/ 0 h 573"/>
                      <a:gd name="T60" fmla="*/ 0 w 659"/>
                      <a:gd name="T61" fmla="*/ 0 h 573"/>
                      <a:gd name="T62" fmla="*/ 0 w 659"/>
                      <a:gd name="T63" fmla="*/ 0 h 573"/>
                      <a:gd name="T64" fmla="*/ 0 w 659"/>
                      <a:gd name="T65" fmla="*/ 0 h 573"/>
                      <a:gd name="T66" fmla="*/ 0 w 659"/>
                      <a:gd name="T67" fmla="*/ 0 h 573"/>
                      <a:gd name="T68" fmla="*/ 0 w 659"/>
                      <a:gd name="T69" fmla="*/ 0 h 573"/>
                      <a:gd name="T70" fmla="*/ 0 w 659"/>
                      <a:gd name="T71" fmla="*/ 0 h 573"/>
                      <a:gd name="T72" fmla="*/ 0 w 659"/>
                      <a:gd name="T73" fmla="*/ 0 h 573"/>
                      <a:gd name="T74" fmla="*/ 0 w 659"/>
                      <a:gd name="T75" fmla="*/ 0 h 573"/>
                      <a:gd name="T76" fmla="*/ 0 w 659"/>
                      <a:gd name="T77" fmla="*/ 0 h 573"/>
                      <a:gd name="T78" fmla="*/ 0 w 659"/>
                      <a:gd name="T79" fmla="*/ 0 h 573"/>
                      <a:gd name="T80" fmla="*/ 0 w 659"/>
                      <a:gd name="T81" fmla="*/ 0 h 573"/>
                      <a:gd name="T82" fmla="*/ 0 w 659"/>
                      <a:gd name="T83" fmla="*/ 0 h 573"/>
                      <a:gd name="T84" fmla="*/ 0 w 659"/>
                      <a:gd name="T85" fmla="*/ 0 h 573"/>
                      <a:gd name="T86" fmla="*/ 0 w 659"/>
                      <a:gd name="T87" fmla="*/ 0 h 573"/>
                      <a:gd name="T88" fmla="*/ 0 w 659"/>
                      <a:gd name="T89" fmla="*/ 0 h 573"/>
                      <a:gd name="T90" fmla="*/ 0 w 659"/>
                      <a:gd name="T91" fmla="*/ 0 h 573"/>
                      <a:gd name="T92" fmla="*/ 0 w 659"/>
                      <a:gd name="T93" fmla="*/ 0 h 573"/>
                      <a:gd name="T94" fmla="*/ 0 w 659"/>
                      <a:gd name="T95" fmla="*/ 0 h 573"/>
                      <a:gd name="T96" fmla="*/ 0 w 659"/>
                      <a:gd name="T97" fmla="*/ 0 h 573"/>
                      <a:gd name="T98" fmla="*/ 0 w 659"/>
                      <a:gd name="T99" fmla="*/ 0 h 573"/>
                      <a:gd name="T100" fmla="*/ 0 w 659"/>
                      <a:gd name="T101" fmla="*/ 0 h 573"/>
                      <a:gd name="T102" fmla="*/ 0 w 659"/>
                      <a:gd name="T103" fmla="*/ 0 h 573"/>
                      <a:gd name="T104" fmla="*/ 0 w 659"/>
                      <a:gd name="T105" fmla="*/ 0 h 573"/>
                      <a:gd name="T106" fmla="*/ 0 w 659"/>
                      <a:gd name="T107" fmla="*/ 0 h 573"/>
                      <a:gd name="T108" fmla="*/ 0 w 659"/>
                      <a:gd name="T109" fmla="*/ 0 h 573"/>
                      <a:gd name="T110" fmla="*/ 0 w 659"/>
                      <a:gd name="T111" fmla="*/ 0 h 5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59"/>
                      <a:gd name="T169" fmla="*/ 0 h 573"/>
                      <a:gd name="T170" fmla="*/ 659 w 659"/>
                      <a:gd name="T171" fmla="*/ 573 h 5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59" h="573">
                        <a:moveTo>
                          <a:pt x="105" y="524"/>
                        </a:moveTo>
                        <a:lnTo>
                          <a:pt x="105" y="520"/>
                        </a:lnTo>
                        <a:lnTo>
                          <a:pt x="105" y="517"/>
                        </a:lnTo>
                        <a:lnTo>
                          <a:pt x="105" y="513"/>
                        </a:lnTo>
                        <a:lnTo>
                          <a:pt x="105" y="510"/>
                        </a:lnTo>
                        <a:lnTo>
                          <a:pt x="104" y="505"/>
                        </a:lnTo>
                        <a:lnTo>
                          <a:pt x="104" y="501"/>
                        </a:lnTo>
                        <a:lnTo>
                          <a:pt x="103" y="494"/>
                        </a:lnTo>
                        <a:lnTo>
                          <a:pt x="101" y="487"/>
                        </a:lnTo>
                        <a:lnTo>
                          <a:pt x="98" y="481"/>
                        </a:lnTo>
                        <a:lnTo>
                          <a:pt x="96" y="474"/>
                        </a:lnTo>
                        <a:lnTo>
                          <a:pt x="94" y="469"/>
                        </a:lnTo>
                        <a:lnTo>
                          <a:pt x="91" y="463"/>
                        </a:lnTo>
                        <a:lnTo>
                          <a:pt x="86" y="453"/>
                        </a:lnTo>
                        <a:lnTo>
                          <a:pt x="81" y="441"/>
                        </a:lnTo>
                        <a:lnTo>
                          <a:pt x="74" y="424"/>
                        </a:lnTo>
                        <a:lnTo>
                          <a:pt x="66" y="400"/>
                        </a:lnTo>
                        <a:lnTo>
                          <a:pt x="62" y="385"/>
                        </a:lnTo>
                        <a:lnTo>
                          <a:pt x="57" y="371"/>
                        </a:lnTo>
                        <a:lnTo>
                          <a:pt x="52" y="355"/>
                        </a:lnTo>
                        <a:lnTo>
                          <a:pt x="47" y="339"/>
                        </a:lnTo>
                        <a:lnTo>
                          <a:pt x="43" y="323"/>
                        </a:lnTo>
                        <a:lnTo>
                          <a:pt x="38" y="308"/>
                        </a:lnTo>
                        <a:lnTo>
                          <a:pt x="33" y="292"/>
                        </a:lnTo>
                        <a:lnTo>
                          <a:pt x="29" y="277"/>
                        </a:lnTo>
                        <a:lnTo>
                          <a:pt x="25" y="262"/>
                        </a:lnTo>
                        <a:lnTo>
                          <a:pt x="22" y="250"/>
                        </a:lnTo>
                        <a:lnTo>
                          <a:pt x="19" y="238"/>
                        </a:lnTo>
                        <a:lnTo>
                          <a:pt x="16" y="229"/>
                        </a:lnTo>
                        <a:lnTo>
                          <a:pt x="14" y="221"/>
                        </a:lnTo>
                        <a:lnTo>
                          <a:pt x="11" y="214"/>
                        </a:lnTo>
                        <a:lnTo>
                          <a:pt x="10" y="210"/>
                        </a:lnTo>
                        <a:lnTo>
                          <a:pt x="10" y="209"/>
                        </a:lnTo>
                        <a:lnTo>
                          <a:pt x="10" y="208"/>
                        </a:lnTo>
                        <a:lnTo>
                          <a:pt x="9" y="207"/>
                        </a:lnTo>
                        <a:lnTo>
                          <a:pt x="9" y="203"/>
                        </a:lnTo>
                        <a:lnTo>
                          <a:pt x="8" y="197"/>
                        </a:lnTo>
                        <a:lnTo>
                          <a:pt x="7" y="189"/>
                        </a:lnTo>
                        <a:lnTo>
                          <a:pt x="6" y="178"/>
                        </a:lnTo>
                        <a:lnTo>
                          <a:pt x="4" y="165"/>
                        </a:lnTo>
                        <a:lnTo>
                          <a:pt x="3" y="154"/>
                        </a:lnTo>
                        <a:lnTo>
                          <a:pt x="1" y="145"/>
                        </a:lnTo>
                        <a:lnTo>
                          <a:pt x="0" y="137"/>
                        </a:lnTo>
                        <a:lnTo>
                          <a:pt x="0" y="129"/>
                        </a:lnTo>
                        <a:lnTo>
                          <a:pt x="3" y="122"/>
                        </a:lnTo>
                        <a:lnTo>
                          <a:pt x="8" y="114"/>
                        </a:lnTo>
                        <a:lnTo>
                          <a:pt x="18" y="105"/>
                        </a:lnTo>
                        <a:lnTo>
                          <a:pt x="29" y="96"/>
                        </a:lnTo>
                        <a:lnTo>
                          <a:pt x="42" y="86"/>
                        </a:lnTo>
                        <a:lnTo>
                          <a:pt x="55" y="78"/>
                        </a:lnTo>
                        <a:lnTo>
                          <a:pt x="69" y="71"/>
                        </a:lnTo>
                        <a:lnTo>
                          <a:pt x="82" y="63"/>
                        </a:lnTo>
                        <a:lnTo>
                          <a:pt x="93" y="58"/>
                        </a:lnTo>
                        <a:lnTo>
                          <a:pt x="104" y="54"/>
                        </a:lnTo>
                        <a:lnTo>
                          <a:pt x="113" y="51"/>
                        </a:lnTo>
                        <a:lnTo>
                          <a:pt x="120" y="49"/>
                        </a:lnTo>
                        <a:lnTo>
                          <a:pt x="129" y="49"/>
                        </a:lnTo>
                        <a:lnTo>
                          <a:pt x="135" y="48"/>
                        </a:lnTo>
                        <a:lnTo>
                          <a:pt x="143" y="48"/>
                        </a:lnTo>
                        <a:lnTo>
                          <a:pt x="148" y="48"/>
                        </a:lnTo>
                        <a:lnTo>
                          <a:pt x="152" y="49"/>
                        </a:lnTo>
                        <a:lnTo>
                          <a:pt x="154" y="49"/>
                        </a:lnTo>
                        <a:lnTo>
                          <a:pt x="155" y="49"/>
                        </a:lnTo>
                        <a:lnTo>
                          <a:pt x="155" y="48"/>
                        </a:lnTo>
                        <a:lnTo>
                          <a:pt x="153" y="46"/>
                        </a:lnTo>
                        <a:lnTo>
                          <a:pt x="150" y="44"/>
                        </a:lnTo>
                        <a:lnTo>
                          <a:pt x="143" y="41"/>
                        </a:lnTo>
                        <a:lnTo>
                          <a:pt x="136" y="39"/>
                        </a:lnTo>
                        <a:lnTo>
                          <a:pt x="133" y="36"/>
                        </a:lnTo>
                        <a:lnTo>
                          <a:pt x="133" y="32"/>
                        </a:lnTo>
                        <a:lnTo>
                          <a:pt x="136" y="23"/>
                        </a:lnTo>
                        <a:lnTo>
                          <a:pt x="140" y="15"/>
                        </a:lnTo>
                        <a:lnTo>
                          <a:pt x="144" y="10"/>
                        </a:lnTo>
                        <a:lnTo>
                          <a:pt x="150" y="7"/>
                        </a:lnTo>
                        <a:lnTo>
                          <a:pt x="160" y="6"/>
                        </a:lnTo>
                        <a:lnTo>
                          <a:pt x="168" y="6"/>
                        </a:lnTo>
                        <a:lnTo>
                          <a:pt x="176" y="5"/>
                        </a:lnTo>
                        <a:lnTo>
                          <a:pt x="184" y="2"/>
                        </a:lnTo>
                        <a:lnTo>
                          <a:pt x="194" y="1"/>
                        </a:lnTo>
                        <a:lnTo>
                          <a:pt x="203" y="0"/>
                        </a:lnTo>
                        <a:lnTo>
                          <a:pt x="214" y="0"/>
                        </a:lnTo>
                        <a:lnTo>
                          <a:pt x="224" y="0"/>
                        </a:lnTo>
                        <a:lnTo>
                          <a:pt x="236" y="2"/>
                        </a:lnTo>
                        <a:lnTo>
                          <a:pt x="247" y="5"/>
                        </a:lnTo>
                        <a:lnTo>
                          <a:pt x="260" y="8"/>
                        </a:lnTo>
                        <a:lnTo>
                          <a:pt x="273" y="11"/>
                        </a:lnTo>
                        <a:lnTo>
                          <a:pt x="285" y="14"/>
                        </a:lnTo>
                        <a:lnTo>
                          <a:pt x="297" y="18"/>
                        </a:lnTo>
                        <a:lnTo>
                          <a:pt x="306" y="22"/>
                        </a:lnTo>
                        <a:lnTo>
                          <a:pt x="313" y="27"/>
                        </a:lnTo>
                        <a:lnTo>
                          <a:pt x="319" y="31"/>
                        </a:lnTo>
                        <a:lnTo>
                          <a:pt x="322" y="35"/>
                        </a:lnTo>
                        <a:lnTo>
                          <a:pt x="326" y="40"/>
                        </a:lnTo>
                        <a:lnTo>
                          <a:pt x="331" y="46"/>
                        </a:lnTo>
                        <a:lnTo>
                          <a:pt x="335" y="54"/>
                        </a:lnTo>
                        <a:lnTo>
                          <a:pt x="340" y="62"/>
                        </a:lnTo>
                        <a:lnTo>
                          <a:pt x="345" y="72"/>
                        </a:lnTo>
                        <a:lnTo>
                          <a:pt x="349" y="82"/>
                        </a:lnTo>
                        <a:lnTo>
                          <a:pt x="352" y="94"/>
                        </a:lnTo>
                        <a:lnTo>
                          <a:pt x="356" y="107"/>
                        </a:lnTo>
                        <a:lnTo>
                          <a:pt x="362" y="126"/>
                        </a:lnTo>
                        <a:lnTo>
                          <a:pt x="367" y="147"/>
                        </a:lnTo>
                        <a:lnTo>
                          <a:pt x="372" y="169"/>
                        </a:lnTo>
                        <a:lnTo>
                          <a:pt x="377" y="191"/>
                        </a:lnTo>
                        <a:lnTo>
                          <a:pt x="383" y="212"/>
                        </a:lnTo>
                        <a:lnTo>
                          <a:pt x="387" y="231"/>
                        </a:lnTo>
                        <a:lnTo>
                          <a:pt x="390" y="245"/>
                        </a:lnTo>
                        <a:lnTo>
                          <a:pt x="392" y="255"/>
                        </a:lnTo>
                        <a:lnTo>
                          <a:pt x="394" y="265"/>
                        </a:lnTo>
                        <a:lnTo>
                          <a:pt x="396" y="273"/>
                        </a:lnTo>
                        <a:lnTo>
                          <a:pt x="397" y="280"/>
                        </a:lnTo>
                        <a:lnTo>
                          <a:pt x="397" y="286"/>
                        </a:lnTo>
                        <a:lnTo>
                          <a:pt x="398" y="290"/>
                        </a:lnTo>
                        <a:lnTo>
                          <a:pt x="398" y="292"/>
                        </a:lnTo>
                        <a:lnTo>
                          <a:pt x="398" y="293"/>
                        </a:lnTo>
                        <a:lnTo>
                          <a:pt x="400" y="294"/>
                        </a:lnTo>
                        <a:lnTo>
                          <a:pt x="407" y="296"/>
                        </a:lnTo>
                        <a:lnTo>
                          <a:pt x="411" y="300"/>
                        </a:lnTo>
                        <a:lnTo>
                          <a:pt x="411" y="309"/>
                        </a:lnTo>
                        <a:lnTo>
                          <a:pt x="408" y="316"/>
                        </a:lnTo>
                        <a:lnTo>
                          <a:pt x="405" y="321"/>
                        </a:lnTo>
                        <a:lnTo>
                          <a:pt x="398" y="326"/>
                        </a:lnTo>
                        <a:lnTo>
                          <a:pt x="389" y="336"/>
                        </a:lnTo>
                        <a:lnTo>
                          <a:pt x="383" y="341"/>
                        </a:lnTo>
                        <a:lnTo>
                          <a:pt x="377" y="344"/>
                        </a:lnTo>
                        <a:lnTo>
                          <a:pt x="371" y="346"/>
                        </a:lnTo>
                        <a:lnTo>
                          <a:pt x="366" y="348"/>
                        </a:lnTo>
                        <a:lnTo>
                          <a:pt x="361" y="351"/>
                        </a:lnTo>
                        <a:lnTo>
                          <a:pt x="355" y="354"/>
                        </a:lnTo>
                        <a:lnTo>
                          <a:pt x="349" y="358"/>
                        </a:lnTo>
                        <a:lnTo>
                          <a:pt x="344" y="365"/>
                        </a:lnTo>
                        <a:lnTo>
                          <a:pt x="339" y="373"/>
                        </a:lnTo>
                        <a:lnTo>
                          <a:pt x="334" y="378"/>
                        </a:lnTo>
                        <a:lnTo>
                          <a:pt x="331" y="383"/>
                        </a:lnTo>
                        <a:lnTo>
                          <a:pt x="328" y="386"/>
                        </a:lnTo>
                        <a:lnTo>
                          <a:pt x="326" y="390"/>
                        </a:lnTo>
                        <a:lnTo>
                          <a:pt x="325" y="394"/>
                        </a:lnTo>
                        <a:lnTo>
                          <a:pt x="325" y="399"/>
                        </a:lnTo>
                        <a:lnTo>
                          <a:pt x="326" y="404"/>
                        </a:lnTo>
                        <a:lnTo>
                          <a:pt x="327" y="415"/>
                        </a:lnTo>
                        <a:lnTo>
                          <a:pt x="327" y="422"/>
                        </a:lnTo>
                        <a:lnTo>
                          <a:pt x="330" y="426"/>
                        </a:lnTo>
                        <a:lnTo>
                          <a:pt x="339" y="426"/>
                        </a:lnTo>
                        <a:lnTo>
                          <a:pt x="344" y="425"/>
                        </a:lnTo>
                        <a:lnTo>
                          <a:pt x="349" y="424"/>
                        </a:lnTo>
                        <a:lnTo>
                          <a:pt x="354" y="423"/>
                        </a:lnTo>
                        <a:lnTo>
                          <a:pt x="359" y="421"/>
                        </a:lnTo>
                        <a:lnTo>
                          <a:pt x="363" y="420"/>
                        </a:lnTo>
                        <a:lnTo>
                          <a:pt x="368" y="419"/>
                        </a:lnTo>
                        <a:lnTo>
                          <a:pt x="374" y="419"/>
                        </a:lnTo>
                        <a:lnTo>
                          <a:pt x="381" y="419"/>
                        </a:lnTo>
                        <a:lnTo>
                          <a:pt x="387" y="420"/>
                        </a:lnTo>
                        <a:lnTo>
                          <a:pt x="393" y="419"/>
                        </a:lnTo>
                        <a:lnTo>
                          <a:pt x="398" y="419"/>
                        </a:lnTo>
                        <a:lnTo>
                          <a:pt x="404" y="418"/>
                        </a:lnTo>
                        <a:lnTo>
                          <a:pt x="408" y="418"/>
                        </a:lnTo>
                        <a:lnTo>
                          <a:pt x="413" y="419"/>
                        </a:lnTo>
                        <a:lnTo>
                          <a:pt x="418" y="422"/>
                        </a:lnTo>
                        <a:lnTo>
                          <a:pt x="424" y="426"/>
                        </a:lnTo>
                        <a:lnTo>
                          <a:pt x="429" y="431"/>
                        </a:lnTo>
                        <a:lnTo>
                          <a:pt x="432" y="436"/>
                        </a:lnTo>
                        <a:lnTo>
                          <a:pt x="435" y="439"/>
                        </a:lnTo>
                        <a:lnTo>
                          <a:pt x="437" y="442"/>
                        </a:lnTo>
                        <a:lnTo>
                          <a:pt x="438" y="446"/>
                        </a:lnTo>
                        <a:lnTo>
                          <a:pt x="440" y="451"/>
                        </a:lnTo>
                        <a:lnTo>
                          <a:pt x="442" y="459"/>
                        </a:lnTo>
                        <a:lnTo>
                          <a:pt x="446" y="468"/>
                        </a:lnTo>
                        <a:lnTo>
                          <a:pt x="449" y="480"/>
                        </a:lnTo>
                        <a:lnTo>
                          <a:pt x="452" y="489"/>
                        </a:lnTo>
                        <a:lnTo>
                          <a:pt x="454" y="496"/>
                        </a:lnTo>
                        <a:lnTo>
                          <a:pt x="456" y="504"/>
                        </a:lnTo>
                        <a:lnTo>
                          <a:pt x="459" y="509"/>
                        </a:lnTo>
                        <a:lnTo>
                          <a:pt x="463" y="514"/>
                        </a:lnTo>
                        <a:lnTo>
                          <a:pt x="469" y="517"/>
                        </a:lnTo>
                        <a:lnTo>
                          <a:pt x="476" y="520"/>
                        </a:lnTo>
                        <a:lnTo>
                          <a:pt x="483" y="523"/>
                        </a:lnTo>
                        <a:lnTo>
                          <a:pt x="490" y="525"/>
                        </a:lnTo>
                        <a:lnTo>
                          <a:pt x="496" y="526"/>
                        </a:lnTo>
                        <a:lnTo>
                          <a:pt x="502" y="526"/>
                        </a:lnTo>
                        <a:lnTo>
                          <a:pt x="508" y="525"/>
                        </a:lnTo>
                        <a:lnTo>
                          <a:pt x="515" y="523"/>
                        </a:lnTo>
                        <a:lnTo>
                          <a:pt x="523" y="519"/>
                        </a:lnTo>
                        <a:lnTo>
                          <a:pt x="532" y="514"/>
                        </a:lnTo>
                        <a:lnTo>
                          <a:pt x="540" y="509"/>
                        </a:lnTo>
                        <a:lnTo>
                          <a:pt x="547" y="504"/>
                        </a:lnTo>
                        <a:lnTo>
                          <a:pt x="554" y="500"/>
                        </a:lnTo>
                        <a:lnTo>
                          <a:pt x="559" y="494"/>
                        </a:lnTo>
                        <a:lnTo>
                          <a:pt x="563" y="489"/>
                        </a:lnTo>
                        <a:lnTo>
                          <a:pt x="566" y="484"/>
                        </a:lnTo>
                        <a:lnTo>
                          <a:pt x="569" y="479"/>
                        </a:lnTo>
                        <a:lnTo>
                          <a:pt x="571" y="472"/>
                        </a:lnTo>
                        <a:lnTo>
                          <a:pt x="573" y="466"/>
                        </a:lnTo>
                        <a:lnTo>
                          <a:pt x="577" y="460"/>
                        </a:lnTo>
                        <a:lnTo>
                          <a:pt x="579" y="453"/>
                        </a:lnTo>
                        <a:lnTo>
                          <a:pt x="580" y="447"/>
                        </a:lnTo>
                        <a:lnTo>
                          <a:pt x="581" y="442"/>
                        </a:lnTo>
                        <a:lnTo>
                          <a:pt x="582" y="438"/>
                        </a:lnTo>
                        <a:lnTo>
                          <a:pt x="583" y="436"/>
                        </a:lnTo>
                        <a:lnTo>
                          <a:pt x="583" y="434"/>
                        </a:lnTo>
                        <a:lnTo>
                          <a:pt x="583" y="436"/>
                        </a:lnTo>
                        <a:lnTo>
                          <a:pt x="582" y="436"/>
                        </a:lnTo>
                        <a:lnTo>
                          <a:pt x="579" y="433"/>
                        </a:lnTo>
                        <a:lnTo>
                          <a:pt x="570" y="426"/>
                        </a:lnTo>
                        <a:lnTo>
                          <a:pt x="561" y="418"/>
                        </a:lnTo>
                        <a:lnTo>
                          <a:pt x="554" y="412"/>
                        </a:lnTo>
                        <a:lnTo>
                          <a:pt x="550" y="406"/>
                        </a:lnTo>
                        <a:lnTo>
                          <a:pt x="549" y="397"/>
                        </a:lnTo>
                        <a:lnTo>
                          <a:pt x="549" y="385"/>
                        </a:lnTo>
                        <a:lnTo>
                          <a:pt x="550" y="377"/>
                        </a:lnTo>
                        <a:lnTo>
                          <a:pt x="555" y="372"/>
                        </a:lnTo>
                        <a:lnTo>
                          <a:pt x="567" y="367"/>
                        </a:lnTo>
                        <a:lnTo>
                          <a:pt x="575" y="365"/>
                        </a:lnTo>
                        <a:lnTo>
                          <a:pt x="581" y="364"/>
                        </a:lnTo>
                        <a:lnTo>
                          <a:pt x="586" y="362"/>
                        </a:lnTo>
                        <a:lnTo>
                          <a:pt x="591" y="362"/>
                        </a:lnTo>
                        <a:lnTo>
                          <a:pt x="597" y="361"/>
                        </a:lnTo>
                        <a:lnTo>
                          <a:pt x="603" y="361"/>
                        </a:lnTo>
                        <a:lnTo>
                          <a:pt x="610" y="362"/>
                        </a:lnTo>
                        <a:lnTo>
                          <a:pt x="621" y="363"/>
                        </a:lnTo>
                        <a:lnTo>
                          <a:pt x="631" y="364"/>
                        </a:lnTo>
                        <a:lnTo>
                          <a:pt x="640" y="365"/>
                        </a:lnTo>
                        <a:lnTo>
                          <a:pt x="647" y="366"/>
                        </a:lnTo>
                        <a:lnTo>
                          <a:pt x="652" y="367"/>
                        </a:lnTo>
                        <a:lnTo>
                          <a:pt x="656" y="368"/>
                        </a:lnTo>
                        <a:lnTo>
                          <a:pt x="658" y="372"/>
                        </a:lnTo>
                        <a:lnTo>
                          <a:pt x="659" y="375"/>
                        </a:lnTo>
                        <a:lnTo>
                          <a:pt x="659" y="380"/>
                        </a:lnTo>
                        <a:lnTo>
                          <a:pt x="658" y="386"/>
                        </a:lnTo>
                        <a:lnTo>
                          <a:pt x="658" y="393"/>
                        </a:lnTo>
                        <a:lnTo>
                          <a:pt x="657" y="399"/>
                        </a:lnTo>
                        <a:lnTo>
                          <a:pt x="656" y="405"/>
                        </a:lnTo>
                        <a:lnTo>
                          <a:pt x="655" y="410"/>
                        </a:lnTo>
                        <a:lnTo>
                          <a:pt x="654" y="415"/>
                        </a:lnTo>
                        <a:lnTo>
                          <a:pt x="653" y="418"/>
                        </a:lnTo>
                        <a:lnTo>
                          <a:pt x="653" y="419"/>
                        </a:lnTo>
                        <a:lnTo>
                          <a:pt x="652" y="418"/>
                        </a:lnTo>
                        <a:lnTo>
                          <a:pt x="650" y="417"/>
                        </a:lnTo>
                        <a:lnTo>
                          <a:pt x="648" y="420"/>
                        </a:lnTo>
                        <a:lnTo>
                          <a:pt x="647" y="430"/>
                        </a:lnTo>
                        <a:lnTo>
                          <a:pt x="648" y="437"/>
                        </a:lnTo>
                        <a:lnTo>
                          <a:pt x="648" y="442"/>
                        </a:lnTo>
                        <a:lnTo>
                          <a:pt x="647" y="445"/>
                        </a:lnTo>
                        <a:lnTo>
                          <a:pt x="646" y="447"/>
                        </a:lnTo>
                        <a:lnTo>
                          <a:pt x="645" y="450"/>
                        </a:lnTo>
                        <a:lnTo>
                          <a:pt x="643" y="453"/>
                        </a:lnTo>
                        <a:lnTo>
                          <a:pt x="641" y="458"/>
                        </a:lnTo>
                        <a:lnTo>
                          <a:pt x="638" y="464"/>
                        </a:lnTo>
                        <a:lnTo>
                          <a:pt x="636" y="471"/>
                        </a:lnTo>
                        <a:lnTo>
                          <a:pt x="635" y="475"/>
                        </a:lnTo>
                        <a:lnTo>
                          <a:pt x="633" y="480"/>
                        </a:lnTo>
                        <a:lnTo>
                          <a:pt x="632" y="483"/>
                        </a:lnTo>
                        <a:lnTo>
                          <a:pt x="631" y="487"/>
                        </a:lnTo>
                        <a:lnTo>
                          <a:pt x="629" y="490"/>
                        </a:lnTo>
                        <a:lnTo>
                          <a:pt x="627" y="495"/>
                        </a:lnTo>
                        <a:lnTo>
                          <a:pt x="624" y="502"/>
                        </a:lnTo>
                        <a:lnTo>
                          <a:pt x="621" y="508"/>
                        </a:lnTo>
                        <a:lnTo>
                          <a:pt x="619" y="512"/>
                        </a:lnTo>
                        <a:lnTo>
                          <a:pt x="616" y="516"/>
                        </a:lnTo>
                        <a:lnTo>
                          <a:pt x="614" y="519"/>
                        </a:lnTo>
                        <a:lnTo>
                          <a:pt x="612" y="523"/>
                        </a:lnTo>
                        <a:lnTo>
                          <a:pt x="608" y="526"/>
                        </a:lnTo>
                        <a:lnTo>
                          <a:pt x="602" y="530"/>
                        </a:lnTo>
                        <a:lnTo>
                          <a:pt x="594" y="535"/>
                        </a:lnTo>
                        <a:lnTo>
                          <a:pt x="587" y="540"/>
                        </a:lnTo>
                        <a:lnTo>
                          <a:pt x="581" y="545"/>
                        </a:lnTo>
                        <a:lnTo>
                          <a:pt x="577" y="548"/>
                        </a:lnTo>
                        <a:lnTo>
                          <a:pt x="573" y="550"/>
                        </a:lnTo>
                        <a:lnTo>
                          <a:pt x="570" y="551"/>
                        </a:lnTo>
                        <a:lnTo>
                          <a:pt x="567" y="553"/>
                        </a:lnTo>
                        <a:lnTo>
                          <a:pt x="563" y="554"/>
                        </a:lnTo>
                        <a:lnTo>
                          <a:pt x="558" y="556"/>
                        </a:lnTo>
                        <a:lnTo>
                          <a:pt x="550" y="558"/>
                        </a:lnTo>
                        <a:lnTo>
                          <a:pt x="544" y="560"/>
                        </a:lnTo>
                        <a:lnTo>
                          <a:pt x="538" y="562"/>
                        </a:lnTo>
                        <a:lnTo>
                          <a:pt x="532" y="565"/>
                        </a:lnTo>
                        <a:lnTo>
                          <a:pt x="525" y="567"/>
                        </a:lnTo>
                        <a:lnTo>
                          <a:pt x="518" y="568"/>
                        </a:lnTo>
                        <a:lnTo>
                          <a:pt x="512" y="569"/>
                        </a:lnTo>
                        <a:lnTo>
                          <a:pt x="505" y="570"/>
                        </a:lnTo>
                        <a:lnTo>
                          <a:pt x="500" y="571"/>
                        </a:lnTo>
                        <a:lnTo>
                          <a:pt x="497" y="572"/>
                        </a:lnTo>
                        <a:lnTo>
                          <a:pt x="495" y="572"/>
                        </a:lnTo>
                        <a:lnTo>
                          <a:pt x="493" y="573"/>
                        </a:lnTo>
                        <a:lnTo>
                          <a:pt x="491" y="573"/>
                        </a:lnTo>
                        <a:lnTo>
                          <a:pt x="486" y="572"/>
                        </a:lnTo>
                        <a:lnTo>
                          <a:pt x="480" y="571"/>
                        </a:lnTo>
                        <a:lnTo>
                          <a:pt x="470" y="569"/>
                        </a:lnTo>
                        <a:lnTo>
                          <a:pt x="459" y="566"/>
                        </a:lnTo>
                        <a:lnTo>
                          <a:pt x="451" y="563"/>
                        </a:lnTo>
                        <a:lnTo>
                          <a:pt x="445" y="561"/>
                        </a:lnTo>
                        <a:lnTo>
                          <a:pt x="440" y="559"/>
                        </a:lnTo>
                        <a:lnTo>
                          <a:pt x="437" y="557"/>
                        </a:lnTo>
                        <a:lnTo>
                          <a:pt x="434" y="553"/>
                        </a:lnTo>
                        <a:lnTo>
                          <a:pt x="431" y="549"/>
                        </a:lnTo>
                        <a:lnTo>
                          <a:pt x="426" y="544"/>
                        </a:lnTo>
                        <a:lnTo>
                          <a:pt x="421" y="537"/>
                        </a:lnTo>
                        <a:lnTo>
                          <a:pt x="417" y="532"/>
                        </a:lnTo>
                        <a:lnTo>
                          <a:pt x="415" y="526"/>
                        </a:lnTo>
                        <a:lnTo>
                          <a:pt x="413" y="520"/>
                        </a:lnTo>
                        <a:lnTo>
                          <a:pt x="411" y="514"/>
                        </a:lnTo>
                        <a:lnTo>
                          <a:pt x="409" y="508"/>
                        </a:lnTo>
                        <a:lnTo>
                          <a:pt x="406" y="501"/>
                        </a:lnTo>
                        <a:lnTo>
                          <a:pt x="400" y="493"/>
                        </a:lnTo>
                        <a:lnTo>
                          <a:pt x="390" y="481"/>
                        </a:lnTo>
                        <a:lnTo>
                          <a:pt x="384" y="471"/>
                        </a:lnTo>
                        <a:lnTo>
                          <a:pt x="379" y="466"/>
                        </a:lnTo>
                        <a:lnTo>
                          <a:pt x="378" y="464"/>
                        </a:lnTo>
                        <a:lnTo>
                          <a:pt x="363" y="465"/>
                        </a:lnTo>
                        <a:lnTo>
                          <a:pt x="362" y="466"/>
                        </a:lnTo>
                        <a:lnTo>
                          <a:pt x="360" y="467"/>
                        </a:lnTo>
                        <a:lnTo>
                          <a:pt x="353" y="466"/>
                        </a:lnTo>
                        <a:lnTo>
                          <a:pt x="343" y="462"/>
                        </a:lnTo>
                        <a:lnTo>
                          <a:pt x="332" y="454"/>
                        </a:lnTo>
                        <a:lnTo>
                          <a:pt x="327" y="448"/>
                        </a:lnTo>
                        <a:lnTo>
                          <a:pt x="323" y="444"/>
                        </a:lnTo>
                        <a:lnTo>
                          <a:pt x="317" y="442"/>
                        </a:lnTo>
                        <a:lnTo>
                          <a:pt x="310" y="441"/>
                        </a:lnTo>
                        <a:lnTo>
                          <a:pt x="307" y="439"/>
                        </a:lnTo>
                        <a:lnTo>
                          <a:pt x="302" y="433"/>
                        </a:lnTo>
                        <a:lnTo>
                          <a:pt x="295" y="426"/>
                        </a:lnTo>
                        <a:lnTo>
                          <a:pt x="289" y="422"/>
                        </a:lnTo>
                        <a:lnTo>
                          <a:pt x="284" y="420"/>
                        </a:lnTo>
                        <a:lnTo>
                          <a:pt x="280" y="417"/>
                        </a:lnTo>
                        <a:lnTo>
                          <a:pt x="276" y="414"/>
                        </a:lnTo>
                        <a:lnTo>
                          <a:pt x="273" y="410"/>
                        </a:lnTo>
                        <a:lnTo>
                          <a:pt x="270" y="405"/>
                        </a:lnTo>
                        <a:lnTo>
                          <a:pt x="269" y="398"/>
                        </a:lnTo>
                        <a:lnTo>
                          <a:pt x="270" y="388"/>
                        </a:lnTo>
                        <a:lnTo>
                          <a:pt x="273" y="379"/>
                        </a:lnTo>
                        <a:lnTo>
                          <a:pt x="274" y="372"/>
                        </a:lnTo>
                        <a:lnTo>
                          <a:pt x="276" y="366"/>
                        </a:lnTo>
                        <a:lnTo>
                          <a:pt x="278" y="361"/>
                        </a:lnTo>
                        <a:lnTo>
                          <a:pt x="280" y="358"/>
                        </a:lnTo>
                        <a:lnTo>
                          <a:pt x="283" y="355"/>
                        </a:lnTo>
                        <a:lnTo>
                          <a:pt x="286" y="352"/>
                        </a:lnTo>
                        <a:lnTo>
                          <a:pt x="291" y="347"/>
                        </a:lnTo>
                        <a:lnTo>
                          <a:pt x="301" y="340"/>
                        </a:lnTo>
                        <a:lnTo>
                          <a:pt x="307" y="333"/>
                        </a:lnTo>
                        <a:lnTo>
                          <a:pt x="311" y="329"/>
                        </a:lnTo>
                        <a:lnTo>
                          <a:pt x="312" y="326"/>
                        </a:lnTo>
                        <a:lnTo>
                          <a:pt x="327" y="311"/>
                        </a:lnTo>
                        <a:lnTo>
                          <a:pt x="329" y="311"/>
                        </a:lnTo>
                        <a:lnTo>
                          <a:pt x="335" y="309"/>
                        </a:lnTo>
                        <a:lnTo>
                          <a:pt x="341" y="302"/>
                        </a:lnTo>
                        <a:lnTo>
                          <a:pt x="343" y="292"/>
                        </a:lnTo>
                        <a:lnTo>
                          <a:pt x="343" y="285"/>
                        </a:lnTo>
                        <a:lnTo>
                          <a:pt x="342" y="276"/>
                        </a:lnTo>
                        <a:lnTo>
                          <a:pt x="341" y="266"/>
                        </a:lnTo>
                        <a:lnTo>
                          <a:pt x="340" y="254"/>
                        </a:lnTo>
                        <a:lnTo>
                          <a:pt x="338" y="242"/>
                        </a:lnTo>
                        <a:lnTo>
                          <a:pt x="335" y="228"/>
                        </a:lnTo>
                        <a:lnTo>
                          <a:pt x="332" y="213"/>
                        </a:lnTo>
                        <a:lnTo>
                          <a:pt x="328" y="196"/>
                        </a:lnTo>
                        <a:lnTo>
                          <a:pt x="324" y="179"/>
                        </a:lnTo>
                        <a:lnTo>
                          <a:pt x="319" y="159"/>
                        </a:lnTo>
                        <a:lnTo>
                          <a:pt x="313" y="139"/>
                        </a:lnTo>
                        <a:lnTo>
                          <a:pt x="307" y="120"/>
                        </a:lnTo>
                        <a:lnTo>
                          <a:pt x="300" y="102"/>
                        </a:lnTo>
                        <a:lnTo>
                          <a:pt x="292" y="85"/>
                        </a:lnTo>
                        <a:lnTo>
                          <a:pt x="285" y="73"/>
                        </a:lnTo>
                        <a:lnTo>
                          <a:pt x="276" y="64"/>
                        </a:lnTo>
                        <a:lnTo>
                          <a:pt x="266" y="58"/>
                        </a:lnTo>
                        <a:lnTo>
                          <a:pt x="257" y="54"/>
                        </a:lnTo>
                        <a:lnTo>
                          <a:pt x="248" y="50"/>
                        </a:lnTo>
                        <a:lnTo>
                          <a:pt x="239" y="46"/>
                        </a:lnTo>
                        <a:lnTo>
                          <a:pt x="231" y="44"/>
                        </a:lnTo>
                        <a:lnTo>
                          <a:pt x="222" y="43"/>
                        </a:lnTo>
                        <a:lnTo>
                          <a:pt x="215" y="42"/>
                        </a:lnTo>
                        <a:lnTo>
                          <a:pt x="208" y="43"/>
                        </a:lnTo>
                        <a:lnTo>
                          <a:pt x="200" y="44"/>
                        </a:lnTo>
                        <a:lnTo>
                          <a:pt x="194" y="45"/>
                        </a:lnTo>
                        <a:lnTo>
                          <a:pt x="187" y="48"/>
                        </a:lnTo>
                        <a:lnTo>
                          <a:pt x="181" y="49"/>
                        </a:lnTo>
                        <a:lnTo>
                          <a:pt x="176" y="51"/>
                        </a:lnTo>
                        <a:lnTo>
                          <a:pt x="172" y="52"/>
                        </a:lnTo>
                        <a:lnTo>
                          <a:pt x="170" y="53"/>
                        </a:lnTo>
                        <a:lnTo>
                          <a:pt x="169" y="53"/>
                        </a:lnTo>
                        <a:lnTo>
                          <a:pt x="183" y="61"/>
                        </a:lnTo>
                        <a:lnTo>
                          <a:pt x="186" y="63"/>
                        </a:lnTo>
                        <a:lnTo>
                          <a:pt x="189" y="68"/>
                        </a:lnTo>
                        <a:lnTo>
                          <a:pt x="190" y="74"/>
                        </a:lnTo>
                        <a:lnTo>
                          <a:pt x="184" y="78"/>
                        </a:lnTo>
                        <a:lnTo>
                          <a:pt x="175" y="80"/>
                        </a:lnTo>
                        <a:lnTo>
                          <a:pt x="165" y="80"/>
                        </a:lnTo>
                        <a:lnTo>
                          <a:pt x="157" y="79"/>
                        </a:lnTo>
                        <a:lnTo>
                          <a:pt x="154" y="79"/>
                        </a:lnTo>
                        <a:lnTo>
                          <a:pt x="154" y="78"/>
                        </a:lnTo>
                        <a:lnTo>
                          <a:pt x="153" y="78"/>
                        </a:lnTo>
                        <a:lnTo>
                          <a:pt x="151" y="78"/>
                        </a:lnTo>
                        <a:lnTo>
                          <a:pt x="147" y="79"/>
                        </a:lnTo>
                        <a:lnTo>
                          <a:pt x="140" y="82"/>
                        </a:lnTo>
                        <a:lnTo>
                          <a:pt x="132" y="85"/>
                        </a:lnTo>
                        <a:lnTo>
                          <a:pt x="120" y="91"/>
                        </a:lnTo>
                        <a:lnTo>
                          <a:pt x="108" y="96"/>
                        </a:lnTo>
                        <a:lnTo>
                          <a:pt x="100" y="101"/>
                        </a:lnTo>
                        <a:lnTo>
                          <a:pt x="92" y="104"/>
                        </a:lnTo>
                        <a:lnTo>
                          <a:pt x="87" y="107"/>
                        </a:lnTo>
                        <a:lnTo>
                          <a:pt x="83" y="111"/>
                        </a:lnTo>
                        <a:lnTo>
                          <a:pt x="79" y="117"/>
                        </a:lnTo>
                        <a:lnTo>
                          <a:pt x="75" y="124"/>
                        </a:lnTo>
                        <a:lnTo>
                          <a:pt x="71" y="134"/>
                        </a:lnTo>
                        <a:lnTo>
                          <a:pt x="67" y="144"/>
                        </a:lnTo>
                        <a:lnTo>
                          <a:pt x="65" y="152"/>
                        </a:lnTo>
                        <a:lnTo>
                          <a:pt x="63" y="161"/>
                        </a:lnTo>
                        <a:lnTo>
                          <a:pt x="63" y="169"/>
                        </a:lnTo>
                        <a:lnTo>
                          <a:pt x="63" y="179"/>
                        </a:lnTo>
                        <a:lnTo>
                          <a:pt x="64" y="190"/>
                        </a:lnTo>
                        <a:lnTo>
                          <a:pt x="66" y="204"/>
                        </a:lnTo>
                        <a:lnTo>
                          <a:pt x="69" y="221"/>
                        </a:lnTo>
                        <a:lnTo>
                          <a:pt x="72" y="238"/>
                        </a:lnTo>
                        <a:lnTo>
                          <a:pt x="74" y="254"/>
                        </a:lnTo>
                        <a:lnTo>
                          <a:pt x="76" y="269"/>
                        </a:lnTo>
                        <a:lnTo>
                          <a:pt x="79" y="282"/>
                        </a:lnTo>
                        <a:lnTo>
                          <a:pt x="81" y="296"/>
                        </a:lnTo>
                        <a:lnTo>
                          <a:pt x="84" y="309"/>
                        </a:lnTo>
                        <a:lnTo>
                          <a:pt x="88" y="322"/>
                        </a:lnTo>
                        <a:lnTo>
                          <a:pt x="92" y="337"/>
                        </a:lnTo>
                        <a:lnTo>
                          <a:pt x="96" y="352"/>
                        </a:lnTo>
                        <a:lnTo>
                          <a:pt x="102" y="365"/>
                        </a:lnTo>
                        <a:lnTo>
                          <a:pt x="106" y="379"/>
                        </a:lnTo>
                        <a:lnTo>
                          <a:pt x="111" y="393"/>
                        </a:lnTo>
                        <a:lnTo>
                          <a:pt x="116" y="405"/>
                        </a:lnTo>
                        <a:lnTo>
                          <a:pt x="122" y="418"/>
                        </a:lnTo>
                        <a:lnTo>
                          <a:pt x="127" y="430"/>
                        </a:lnTo>
                        <a:lnTo>
                          <a:pt x="133" y="443"/>
                        </a:lnTo>
                        <a:lnTo>
                          <a:pt x="138" y="454"/>
                        </a:lnTo>
                        <a:lnTo>
                          <a:pt x="144" y="465"/>
                        </a:lnTo>
                        <a:lnTo>
                          <a:pt x="148" y="474"/>
                        </a:lnTo>
                        <a:lnTo>
                          <a:pt x="151" y="481"/>
                        </a:lnTo>
                        <a:lnTo>
                          <a:pt x="153" y="487"/>
                        </a:lnTo>
                        <a:lnTo>
                          <a:pt x="154" y="491"/>
                        </a:lnTo>
                        <a:lnTo>
                          <a:pt x="155" y="493"/>
                        </a:lnTo>
                        <a:lnTo>
                          <a:pt x="155" y="494"/>
                        </a:lnTo>
                        <a:lnTo>
                          <a:pt x="157" y="495"/>
                        </a:lnTo>
                        <a:lnTo>
                          <a:pt x="161" y="497"/>
                        </a:lnTo>
                        <a:lnTo>
                          <a:pt x="167" y="502"/>
                        </a:lnTo>
                        <a:lnTo>
                          <a:pt x="172" y="510"/>
                        </a:lnTo>
                        <a:lnTo>
                          <a:pt x="174" y="518"/>
                        </a:lnTo>
                        <a:lnTo>
                          <a:pt x="171" y="524"/>
                        </a:lnTo>
                        <a:lnTo>
                          <a:pt x="167" y="528"/>
                        </a:lnTo>
                        <a:lnTo>
                          <a:pt x="165" y="529"/>
                        </a:lnTo>
                        <a:lnTo>
                          <a:pt x="162" y="531"/>
                        </a:lnTo>
                        <a:lnTo>
                          <a:pt x="156" y="534"/>
                        </a:lnTo>
                        <a:lnTo>
                          <a:pt x="148" y="537"/>
                        </a:lnTo>
                        <a:lnTo>
                          <a:pt x="135" y="536"/>
                        </a:lnTo>
                        <a:lnTo>
                          <a:pt x="123" y="532"/>
                        </a:lnTo>
                        <a:lnTo>
                          <a:pt x="113" y="528"/>
                        </a:lnTo>
                        <a:lnTo>
                          <a:pt x="107" y="525"/>
                        </a:lnTo>
                        <a:lnTo>
                          <a:pt x="105" y="524"/>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30" name="Freeform 331">
                    <a:extLst>
                      <a:ext uri="{FF2B5EF4-FFF2-40B4-BE49-F238E27FC236}">
                        <a16:creationId xmlns:a16="http://schemas.microsoft.com/office/drawing/2014/main" id="{0DAB5DEB-E014-4066-BF04-555E23329ECA}"/>
                      </a:ext>
                    </a:extLst>
                  </p:cNvPr>
                  <p:cNvSpPr>
                    <a:spLocks noChangeAspect="1"/>
                  </p:cNvSpPr>
                  <p:nvPr/>
                </p:nvSpPr>
                <p:spPr bwMode="auto">
                  <a:xfrm>
                    <a:off x="603" y="3024"/>
                    <a:ext cx="221" cy="269"/>
                  </a:xfrm>
                  <a:custGeom>
                    <a:avLst/>
                    <a:gdLst>
                      <a:gd name="T0" fmla="*/ 0 w 715"/>
                      <a:gd name="T1" fmla="*/ 0 h 875"/>
                      <a:gd name="T2" fmla="*/ 0 w 715"/>
                      <a:gd name="T3" fmla="*/ 0 h 875"/>
                      <a:gd name="T4" fmla="*/ 0 w 715"/>
                      <a:gd name="T5" fmla="*/ 0 h 875"/>
                      <a:gd name="T6" fmla="*/ 0 w 715"/>
                      <a:gd name="T7" fmla="*/ 0 h 875"/>
                      <a:gd name="T8" fmla="*/ 0 w 715"/>
                      <a:gd name="T9" fmla="*/ 0 h 875"/>
                      <a:gd name="T10" fmla="*/ 0 w 715"/>
                      <a:gd name="T11" fmla="*/ 0 h 875"/>
                      <a:gd name="T12" fmla="*/ 0 w 715"/>
                      <a:gd name="T13" fmla="*/ 0 h 875"/>
                      <a:gd name="T14" fmla="*/ 0 w 715"/>
                      <a:gd name="T15" fmla="*/ 0 h 875"/>
                      <a:gd name="T16" fmla="*/ 0 w 715"/>
                      <a:gd name="T17" fmla="*/ 0 h 875"/>
                      <a:gd name="T18" fmla="*/ 0 w 715"/>
                      <a:gd name="T19" fmla="*/ 0 h 875"/>
                      <a:gd name="T20" fmla="*/ 0 w 715"/>
                      <a:gd name="T21" fmla="*/ 0 h 875"/>
                      <a:gd name="T22" fmla="*/ 0 w 715"/>
                      <a:gd name="T23" fmla="*/ 0 h 875"/>
                      <a:gd name="T24" fmla="*/ 0 w 715"/>
                      <a:gd name="T25" fmla="*/ 0 h 875"/>
                      <a:gd name="T26" fmla="*/ 0 w 715"/>
                      <a:gd name="T27" fmla="*/ 0 h 875"/>
                      <a:gd name="T28" fmla="*/ 0 w 715"/>
                      <a:gd name="T29" fmla="*/ 0 h 875"/>
                      <a:gd name="T30" fmla="*/ 0 w 715"/>
                      <a:gd name="T31" fmla="*/ 0 h 875"/>
                      <a:gd name="T32" fmla="*/ 0 w 715"/>
                      <a:gd name="T33" fmla="*/ 0 h 875"/>
                      <a:gd name="T34" fmla="*/ 0 w 715"/>
                      <a:gd name="T35" fmla="*/ 0 h 875"/>
                      <a:gd name="T36" fmla="*/ 0 w 715"/>
                      <a:gd name="T37" fmla="*/ 0 h 875"/>
                      <a:gd name="T38" fmla="*/ 0 w 715"/>
                      <a:gd name="T39" fmla="*/ 0 h 875"/>
                      <a:gd name="T40" fmla="*/ 0 w 715"/>
                      <a:gd name="T41" fmla="*/ 0 h 875"/>
                      <a:gd name="T42" fmla="*/ 0 w 715"/>
                      <a:gd name="T43" fmla="*/ 0 h 875"/>
                      <a:gd name="T44" fmla="*/ 0 w 715"/>
                      <a:gd name="T45" fmla="*/ 0 h 875"/>
                      <a:gd name="T46" fmla="*/ 0 w 715"/>
                      <a:gd name="T47" fmla="*/ 0 h 875"/>
                      <a:gd name="T48" fmla="*/ 0 w 715"/>
                      <a:gd name="T49" fmla="*/ 0 h 875"/>
                      <a:gd name="T50" fmla="*/ 0 w 715"/>
                      <a:gd name="T51" fmla="*/ 0 h 875"/>
                      <a:gd name="T52" fmla="*/ 0 w 715"/>
                      <a:gd name="T53" fmla="*/ 0 h 875"/>
                      <a:gd name="T54" fmla="*/ 0 w 715"/>
                      <a:gd name="T55" fmla="*/ 0 h 875"/>
                      <a:gd name="T56" fmla="*/ 0 w 715"/>
                      <a:gd name="T57" fmla="*/ 0 h 875"/>
                      <a:gd name="T58" fmla="*/ 0 w 715"/>
                      <a:gd name="T59" fmla="*/ 0 h 875"/>
                      <a:gd name="T60" fmla="*/ 0 w 715"/>
                      <a:gd name="T61" fmla="*/ 0 h 875"/>
                      <a:gd name="T62" fmla="*/ 0 w 715"/>
                      <a:gd name="T63" fmla="*/ 0 h 875"/>
                      <a:gd name="T64" fmla="*/ 0 w 715"/>
                      <a:gd name="T65" fmla="*/ 0 h 875"/>
                      <a:gd name="T66" fmla="*/ 0 w 715"/>
                      <a:gd name="T67" fmla="*/ 0 h 875"/>
                      <a:gd name="T68" fmla="*/ 0 w 715"/>
                      <a:gd name="T69" fmla="*/ 0 h 875"/>
                      <a:gd name="T70" fmla="*/ 0 w 715"/>
                      <a:gd name="T71" fmla="*/ 0 h 875"/>
                      <a:gd name="T72" fmla="*/ 0 w 715"/>
                      <a:gd name="T73" fmla="*/ 0 h 875"/>
                      <a:gd name="T74" fmla="*/ 0 w 715"/>
                      <a:gd name="T75" fmla="*/ 0 h 875"/>
                      <a:gd name="T76" fmla="*/ 0 w 715"/>
                      <a:gd name="T77" fmla="*/ 0 h 875"/>
                      <a:gd name="T78" fmla="*/ 0 w 715"/>
                      <a:gd name="T79" fmla="*/ 0 h 875"/>
                      <a:gd name="T80" fmla="*/ 0 w 715"/>
                      <a:gd name="T81" fmla="*/ 0 h 875"/>
                      <a:gd name="T82" fmla="*/ 0 w 715"/>
                      <a:gd name="T83" fmla="*/ 0 h 875"/>
                      <a:gd name="T84" fmla="*/ 0 w 715"/>
                      <a:gd name="T85" fmla="*/ 0 h 875"/>
                      <a:gd name="T86" fmla="*/ 0 w 715"/>
                      <a:gd name="T87" fmla="*/ 0 h 875"/>
                      <a:gd name="T88" fmla="*/ 0 w 715"/>
                      <a:gd name="T89" fmla="*/ 0 h 875"/>
                      <a:gd name="T90" fmla="*/ 0 w 715"/>
                      <a:gd name="T91" fmla="*/ 0 h 875"/>
                      <a:gd name="T92" fmla="*/ 0 w 715"/>
                      <a:gd name="T93" fmla="*/ 0 h 875"/>
                      <a:gd name="T94" fmla="*/ 0 w 715"/>
                      <a:gd name="T95" fmla="*/ 0 h 875"/>
                      <a:gd name="T96" fmla="*/ 0 w 715"/>
                      <a:gd name="T97" fmla="*/ 0 h 875"/>
                      <a:gd name="T98" fmla="*/ 0 w 715"/>
                      <a:gd name="T99" fmla="*/ 0 h 875"/>
                      <a:gd name="T100" fmla="*/ 0 w 715"/>
                      <a:gd name="T101" fmla="*/ 0 h 875"/>
                      <a:gd name="T102" fmla="*/ 0 w 715"/>
                      <a:gd name="T103" fmla="*/ 0 h 875"/>
                      <a:gd name="T104" fmla="*/ 0 w 715"/>
                      <a:gd name="T105" fmla="*/ 0 h 875"/>
                      <a:gd name="T106" fmla="*/ 0 w 715"/>
                      <a:gd name="T107" fmla="*/ 0 h 875"/>
                      <a:gd name="T108" fmla="*/ 0 w 715"/>
                      <a:gd name="T109" fmla="*/ 0 h 875"/>
                      <a:gd name="T110" fmla="*/ 0 w 715"/>
                      <a:gd name="T111" fmla="*/ 0 h 87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15"/>
                      <a:gd name="T169" fmla="*/ 0 h 875"/>
                      <a:gd name="T170" fmla="*/ 715 w 715"/>
                      <a:gd name="T171" fmla="*/ 875 h 87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15" h="875">
                        <a:moveTo>
                          <a:pt x="1" y="163"/>
                        </a:moveTo>
                        <a:lnTo>
                          <a:pt x="12" y="168"/>
                        </a:lnTo>
                        <a:lnTo>
                          <a:pt x="20" y="172"/>
                        </a:lnTo>
                        <a:lnTo>
                          <a:pt x="26" y="176"/>
                        </a:lnTo>
                        <a:lnTo>
                          <a:pt x="31" y="178"/>
                        </a:lnTo>
                        <a:lnTo>
                          <a:pt x="35" y="179"/>
                        </a:lnTo>
                        <a:lnTo>
                          <a:pt x="38" y="180"/>
                        </a:lnTo>
                        <a:lnTo>
                          <a:pt x="41" y="179"/>
                        </a:lnTo>
                        <a:lnTo>
                          <a:pt x="44" y="177"/>
                        </a:lnTo>
                        <a:lnTo>
                          <a:pt x="47" y="176"/>
                        </a:lnTo>
                        <a:lnTo>
                          <a:pt x="50" y="175"/>
                        </a:lnTo>
                        <a:lnTo>
                          <a:pt x="54" y="175"/>
                        </a:lnTo>
                        <a:lnTo>
                          <a:pt x="57" y="174"/>
                        </a:lnTo>
                        <a:lnTo>
                          <a:pt x="61" y="169"/>
                        </a:lnTo>
                        <a:lnTo>
                          <a:pt x="66" y="163"/>
                        </a:lnTo>
                        <a:lnTo>
                          <a:pt x="71" y="151"/>
                        </a:lnTo>
                        <a:lnTo>
                          <a:pt x="78" y="136"/>
                        </a:lnTo>
                        <a:lnTo>
                          <a:pt x="86" y="117"/>
                        </a:lnTo>
                        <a:lnTo>
                          <a:pt x="97" y="100"/>
                        </a:lnTo>
                        <a:lnTo>
                          <a:pt x="108" y="86"/>
                        </a:lnTo>
                        <a:lnTo>
                          <a:pt x="123" y="75"/>
                        </a:lnTo>
                        <a:lnTo>
                          <a:pt x="139" y="67"/>
                        </a:lnTo>
                        <a:lnTo>
                          <a:pt x="156" y="62"/>
                        </a:lnTo>
                        <a:lnTo>
                          <a:pt x="175" y="63"/>
                        </a:lnTo>
                        <a:lnTo>
                          <a:pt x="196" y="69"/>
                        </a:lnTo>
                        <a:lnTo>
                          <a:pt x="207" y="73"/>
                        </a:lnTo>
                        <a:lnTo>
                          <a:pt x="217" y="77"/>
                        </a:lnTo>
                        <a:lnTo>
                          <a:pt x="228" y="81"/>
                        </a:lnTo>
                        <a:lnTo>
                          <a:pt x="238" y="86"/>
                        </a:lnTo>
                        <a:lnTo>
                          <a:pt x="249" y="92"/>
                        </a:lnTo>
                        <a:lnTo>
                          <a:pt x="259" y="99"/>
                        </a:lnTo>
                        <a:lnTo>
                          <a:pt x="271" y="108"/>
                        </a:lnTo>
                        <a:lnTo>
                          <a:pt x="282" y="119"/>
                        </a:lnTo>
                        <a:lnTo>
                          <a:pt x="294" y="133"/>
                        </a:lnTo>
                        <a:lnTo>
                          <a:pt x="307" y="148"/>
                        </a:lnTo>
                        <a:lnTo>
                          <a:pt x="321" y="167"/>
                        </a:lnTo>
                        <a:lnTo>
                          <a:pt x="336" y="189"/>
                        </a:lnTo>
                        <a:lnTo>
                          <a:pt x="351" y="214"/>
                        </a:lnTo>
                        <a:lnTo>
                          <a:pt x="368" y="244"/>
                        </a:lnTo>
                        <a:lnTo>
                          <a:pt x="387" y="277"/>
                        </a:lnTo>
                        <a:lnTo>
                          <a:pt x="407" y="316"/>
                        </a:lnTo>
                        <a:lnTo>
                          <a:pt x="427" y="354"/>
                        </a:lnTo>
                        <a:lnTo>
                          <a:pt x="444" y="386"/>
                        </a:lnTo>
                        <a:lnTo>
                          <a:pt x="458" y="413"/>
                        </a:lnTo>
                        <a:lnTo>
                          <a:pt x="472" y="436"/>
                        </a:lnTo>
                        <a:lnTo>
                          <a:pt x="484" y="456"/>
                        </a:lnTo>
                        <a:lnTo>
                          <a:pt x="494" y="472"/>
                        </a:lnTo>
                        <a:lnTo>
                          <a:pt x="502" y="487"/>
                        </a:lnTo>
                        <a:lnTo>
                          <a:pt x="511" y="501"/>
                        </a:lnTo>
                        <a:lnTo>
                          <a:pt x="518" y="513"/>
                        </a:lnTo>
                        <a:lnTo>
                          <a:pt x="525" y="526"/>
                        </a:lnTo>
                        <a:lnTo>
                          <a:pt x="532" y="538"/>
                        </a:lnTo>
                        <a:lnTo>
                          <a:pt x="539" y="554"/>
                        </a:lnTo>
                        <a:lnTo>
                          <a:pt x="545" y="571"/>
                        </a:lnTo>
                        <a:lnTo>
                          <a:pt x="553" y="591"/>
                        </a:lnTo>
                        <a:lnTo>
                          <a:pt x="561" y="614"/>
                        </a:lnTo>
                        <a:lnTo>
                          <a:pt x="569" y="641"/>
                        </a:lnTo>
                        <a:lnTo>
                          <a:pt x="586" y="694"/>
                        </a:lnTo>
                        <a:lnTo>
                          <a:pt x="598" y="734"/>
                        </a:lnTo>
                        <a:lnTo>
                          <a:pt x="607" y="762"/>
                        </a:lnTo>
                        <a:lnTo>
                          <a:pt x="612" y="780"/>
                        </a:lnTo>
                        <a:lnTo>
                          <a:pt x="617" y="791"/>
                        </a:lnTo>
                        <a:lnTo>
                          <a:pt x="618" y="797"/>
                        </a:lnTo>
                        <a:lnTo>
                          <a:pt x="619" y="800"/>
                        </a:lnTo>
                        <a:lnTo>
                          <a:pt x="619" y="803"/>
                        </a:lnTo>
                        <a:lnTo>
                          <a:pt x="621" y="810"/>
                        </a:lnTo>
                        <a:lnTo>
                          <a:pt x="624" y="822"/>
                        </a:lnTo>
                        <a:lnTo>
                          <a:pt x="629" y="834"/>
                        </a:lnTo>
                        <a:lnTo>
                          <a:pt x="638" y="848"/>
                        </a:lnTo>
                        <a:lnTo>
                          <a:pt x="647" y="859"/>
                        </a:lnTo>
                        <a:lnTo>
                          <a:pt x="661" y="869"/>
                        </a:lnTo>
                        <a:lnTo>
                          <a:pt x="677" y="874"/>
                        </a:lnTo>
                        <a:lnTo>
                          <a:pt x="693" y="875"/>
                        </a:lnTo>
                        <a:lnTo>
                          <a:pt x="705" y="872"/>
                        </a:lnTo>
                        <a:lnTo>
                          <a:pt x="712" y="866"/>
                        </a:lnTo>
                        <a:lnTo>
                          <a:pt x="715" y="856"/>
                        </a:lnTo>
                        <a:lnTo>
                          <a:pt x="715" y="845"/>
                        </a:lnTo>
                        <a:lnTo>
                          <a:pt x="711" y="830"/>
                        </a:lnTo>
                        <a:lnTo>
                          <a:pt x="703" y="814"/>
                        </a:lnTo>
                        <a:lnTo>
                          <a:pt x="692" y="795"/>
                        </a:lnTo>
                        <a:lnTo>
                          <a:pt x="683" y="780"/>
                        </a:lnTo>
                        <a:lnTo>
                          <a:pt x="676" y="768"/>
                        </a:lnTo>
                        <a:lnTo>
                          <a:pt x="673" y="762"/>
                        </a:lnTo>
                        <a:lnTo>
                          <a:pt x="672" y="756"/>
                        </a:lnTo>
                        <a:lnTo>
                          <a:pt x="672" y="750"/>
                        </a:lnTo>
                        <a:lnTo>
                          <a:pt x="671" y="743"/>
                        </a:lnTo>
                        <a:lnTo>
                          <a:pt x="668" y="731"/>
                        </a:lnTo>
                        <a:lnTo>
                          <a:pt x="663" y="715"/>
                        </a:lnTo>
                        <a:lnTo>
                          <a:pt x="658" y="699"/>
                        </a:lnTo>
                        <a:lnTo>
                          <a:pt x="654" y="692"/>
                        </a:lnTo>
                        <a:lnTo>
                          <a:pt x="652" y="687"/>
                        </a:lnTo>
                        <a:lnTo>
                          <a:pt x="651" y="684"/>
                        </a:lnTo>
                        <a:lnTo>
                          <a:pt x="649" y="679"/>
                        </a:lnTo>
                        <a:lnTo>
                          <a:pt x="646" y="667"/>
                        </a:lnTo>
                        <a:lnTo>
                          <a:pt x="641" y="649"/>
                        </a:lnTo>
                        <a:lnTo>
                          <a:pt x="631" y="617"/>
                        </a:lnTo>
                        <a:lnTo>
                          <a:pt x="626" y="599"/>
                        </a:lnTo>
                        <a:lnTo>
                          <a:pt x="622" y="585"/>
                        </a:lnTo>
                        <a:lnTo>
                          <a:pt x="618" y="573"/>
                        </a:lnTo>
                        <a:lnTo>
                          <a:pt x="615" y="564"/>
                        </a:lnTo>
                        <a:lnTo>
                          <a:pt x="611" y="555"/>
                        </a:lnTo>
                        <a:lnTo>
                          <a:pt x="608" y="548"/>
                        </a:lnTo>
                        <a:lnTo>
                          <a:pt x="605" y="542"/>
                        </a:lnTo>
                        <a:lnTo>
                          <a:pt x="602" y="535"/>
                        </a:lnTo>
                        <a:lnTo>
                          <a:pt x="598" y="529"/>
                        </a:lnTo>
                        <a:lnTo>
                          <a:pt x="594" y="523"/>
                        </a:lnTo>
                        <a:lnTo>
                          <a:pt x="589" y="514"/>
                        </a:lnTo>
                        <a:lnTo>
                          <a:pt x="584" y="506"/>
                        </a:lnTo>
                        <a:lnTo>
                          <a:pt x="577" y="494"/>
                        </a:lnTo>
                        <a:lnTo>
                          <a:pt x="569" y="481"/>
                        </a:lnTo>
                        <a:lnTo>
                          <a:pt x="561" y="465"/>
                        </a:lnTo>
                        <a:lnTo>
                          <a:pt x="551" y="446"/>
                        </a:lnTo>
                        <a:lnTo>
                          <a:pt x="540" y="426"/>
                        </a:lnTo>
                        <a:lnTo>
                          <a:pt x="531" y="407"/>
                        </a:lnTo>
                        <a:lnTo>
                          <a:pt x="522" y="391"/>
                        </a:lnTo>
                        <a:lnTo>
                          <a:pt x="514" y="375"/>
                        </a:lnTo>
                        <a:lnTo>
                          <a:pt x="507" y="360"/>
                        </a:lnTo>
                        <a:lnTo>
                          <a:pt x="499" y="345"/>
                        </a:lnTo>
                        <a:lnTo>
                          <a:pt x="492" y="332"/>
                        </a:lnTo>
                        <a:lnTo>
                          <a:pt x="486" y="318"/>
                        </a:lnTo>
                        <a:lnTo>
                          <a:pt x="478" y="305"/>
                        </a:lnTo>
                        <a:lnTo>
                          <a:pt x="471" y="291"/>
                        </a:lnTo>
                        <a:lnTo>
                          <a:pt x="463" y="277"/>
                        </a:lnTo>
                        <a:lnTo>
                          <a:pt x="455" y="263"/>
                        </a:lnTo>
                        <a:lnTo>
                          <a:pt x="446" y="247"/>
                        </a:lnTo>
                        <a:lnTo>
                          <a:pt x="436" y="231"/>
                        </a:lnTo>
                        <a:lnTo>
                          <a:pt x="425" y="213"/>
                        </a:lnTo>
                        <a:lnTo>
                          <a:pt x="413" y="194"/>
                        </a:lnTo>
                        <a:lnTo>
                          <a:pt x="390" y="160"/>
                        </a:lnTo>
                        <a:lnTo>
                          <a:pt x="372" y="133"/>
                        </a:lnTo>
                        <a:lnTo>
                          <a:pt x="358" y="112"/>
                        </a:lnTo>
                        <a:lnTo>
                          <a:pt x="345" y="96"/>
                        </a:lnTo>
                        <a:lnTo>
                          <a:pt x="335" y="83"/>
                        </a:lnTo>
                        <a:lnTo>
                          <a:pt x="325" y="74"/>
                        </a:lnTo>
                        <a:lnTo>
                          <a:pt x="316" y="65"/>
                        </a:lnTo>
                        <a:lnTo>
                          <a:pt x="305" y="56"/>
                        </a:lnTo>
                        <a:lnTo>
                          <a:pt x="299" y="51"/>
                        </a:lnTo>
                        <a:lnTo>
                          <a:pt x="292" y="46"/>
                        </a:lnTo>
                        <a:lnTo>
                          <a:pt x="283" y="39"/>
                        </a:lnTo>
                        <a:lnTo>
                          <a:pt x="274" y="33"/>
                        </a:lnTo>
                        <a:lnTo>
                          <a:pt x="264" y="28"/>
                        </a:lnTo>
                        <a:lnTo>
                          <a:pt x="254" y="21"/>
                        </a:lnTo>
                        <a:lnTo>
                          <a:pt x="242" y="16"/>
                        </a:lnTo>
                        <a:lnTo>
                          <a:pt x="231" y="12"/>
                        </a:lnTo>
                        <a:lnTo>
                          <a:pt x="219" y="8"/>
                        </a:lnTo>
                        <a:lnTo>
                          <a:pt x="207" y="4"/>
                        </a:lnTo>
                        <a:lnTo>
                          <a:pt x="195" y="2"/>
                        </a:lnTo>
                        <a:lnTo>
                          <a:pt x="183" y="0"/>
                        </a:lnTo>
                        <a:lnTo>
                          <a:pt x="171" y="0"/>
                        </a:lnTo>
                        <a:lnTo>
                          <a:pt x="159" y="2"/>
                        </a:lnTo>
                        <a:lnTo>
                          <a:pt x="148" y="5"/>
                        </a:lnTo>
                        <a:lnTo>
                          <a:pt x="137" y="9"/>
                        </a:lnTo>
                        <a:lnTo>
                          <a:pt x="118" y="19"/>
                        </a:lnTo>
                        <a:lnTo>
                          <a:pt x="100" y="28"/>
                        </a:lnTo>
                        <a:lnTo>
                          <a:pt x="83" y="37"/>
                        </a:lnTo>
                        <a:lnTo>
                          <a:pt x="68" y="47"/>
                        </a:lnTo>
                        <a:lnTo>
                          <a:pt x="54" y="57"/>
                        </a:lnTo>
                        <a:lnTo>
                          <a:pt x="40" y="71"/>
                        </a:lnTo>
                        <a:lnTo>
                          <a:pt x="27" y="86"/>
                        </a:lnTo>
                        <a:lnTo>
                          <a:pt x="14" y="107"/>
                        </a:lnTo>
                        <a:lnTo>
                          <a:pt x="7" y="119"/>
                        </a:lnTo>
                        <a:lnTo>
                          <a:pt x="4" y="129"/>
                        </a:lnTo>
                        <a:lnTo>
                          <a:pt x="1" y="139"/>
                        </a:lnTo>
                        <a:lnTo>
                          <a:pt x="0" y="147"/>
                        </a:lnTo>
                        <a:lnTo>
                          <a:pt x="0" y="154"/>
                        </a:lnTo>
                        <a:lnTo>
                          <a:pt x="0" y="159"/>
                        </a:lnTo>
                        <a:lnTo>
                          <a:pt x="1" y="162"/>
                        </a:lnTo>
                        <a:lnTo>
                          <a:pt x="1" y="163"/>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grpSp>
            <p:sp>
              <p:nvSpPr>
                <p:cNvPr id="112" name="Text Box 332">
                  <a:extLst>
                    <a:ext uri="{FF2B5EF4-FFF2-40B4-BE49-F238E27FC236}">
                      <a16:creationId xmlns:a16="http://schemas.microsoft.com/office/drawing/2014/main" id="{533BE2EF-3B87-4F23-84DE-ABAE716275BF}"/>
                    </a:ext>
                  </a:extLst>
                </p:cNvPr>
                <p:cNvSpPr txBox="1">
                  <a:spLocks noChangeAspect="1" noChangeArrowheads="1"/>
                </p:cNvSpPr>
                <p:nvPr/>
              </p:nvSpPr>
              <p:spPr bwMode="auto">
                <a:xfrm>
                  <a:off x="1008" y="1815"/>
                  <a:ext cx="718" cy="312"/>
                </a:xfrm>
                <a:prstGeom prst="rect">
                  <a:avLst/>
                </a:prstGeom>
                <a:noFill/>
                <a:ln w="9525">
                  <a:noFill/>
                  <a:miter lim="800000"/>
                  <a:headEnd/>
                  <a:tailEnd/>
                </a:ln>
              </p:spPr>
              <p:txBody>
                <a:bodyPr wrap="none" lIns="0" tIns="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000" b="1" i="0" u="none" strike="noStrike" kern="0" cap="none" spc="0" normalizeH="0" baseline="0" noProof="0">
                      <a:ln>
                        <a:noFill/>
                      </a:ln>
                      <a:solidFill>
                        <a:srgbClr val="3333CC"/>
                      </a:solidFill>
                      <a:effectLst/>
                      <a:uLnTx/>
                      <a:uFillTx/>
                      <a:latin typeface="Calibri" panose="020F0502020204030204"/>
                      <a:cs typeface="+mn-cs"/>
                    </a:rPr>
                    <a:t>Area B</a:t>
                  </a:r>
                </a:p>
              </p:txBody>
            </p:sp>
          </p:grpSp>
          <p:grpSp>
            <p:nvGrpSpPr>
              <p:cNvPr id="26" name="Group 333">
                <a:extLst>
                  <a:ext uri="{FF2B5EF4-FFF2-40B4-BE49-F238E27FC236}">
                    <a16:creationId xmlns:a16="http://schemas.microsoft.com/office/drawing/2014/main" id="{F59A17A0-8E6E-4BE2-B969-19725716ECA9}"/>
                  </a:ext>
                </a:extLst>
              </p:cNvPr>
              <p:cNvGrpSpPr>
                <a:grpSpLocks noChangeAspect="1"/>
              </p:cNvGrpSpPr>
              <p:nvPr/>
            </p:nvGrpSpPr>
            <p:grpSpPr bwMode="auto">
              <a:xfrm>
                <a:off x="2457" y="1481"/>
                <a:ext cx="315" cy="356"/>
                <a:chOff x="1008" y="1240"/>
                <a:chExt cx="718" cy="887"/>
              </a:xfrm>
            </p:grpSpPr>
            <p:grpSp>
              <p:nvGrpSpPr>
                <p:cNvPr id="91" name="Group 334">
                  <a:extLst>
                    <a:ext uri="{FF2B5EF4-FFF2-40B4-BE49-F238E27FC236}">
                      <a16:creationId xmlns:a16="http://schemas.microsoft.com/office/drawing/2014/main" id="{A035AA32-E3FF-4837-B109-B184892201C5}"/>
                    </a:ext>
                  </a:extLst>
                </p:cNvPr>
                <p:cNvGrpSpPr>
                  <a:grpSpLocks noChangeAspect="1"/>
                </p:cNvGrpSpPr>
                <p:nvPr/>
              </p:nvGrpSpPr>
              <p:grpSpPr bwMode="auto">
                <a:xfrm>
                  <a:off x="1008" y="1240"/>
                  <a:ext cx="576" cy="494"/>
                  <a:chOff x="603" y="2524"/>
                  <a:chExt cx="897" cy="868"/>
                </a:xfrm>
              </p:grpSpPr>
              <p:sp>
                <p:nvSpPr>
                  <p:cNvPr id="93" name="Freeform 335">
                    <a:extLst>
                      <a:ext uri="{FF2B5EF4-FFF2-40B4-BE49-F238E27FC236}">
                        <a16:creationId xmlns:a16="http://schemas.microsoft.com/office/drawing/2014/main" id="{1545CF82-4669-4265-916A-B2C3B9145CB2}"/>
                      </a:ext>
                    </a:extLst>
                  </p:cNvPr>
                  <p:cNvSpPr>
                    <a:spLocks noChangeAspect="1"/>
                  </p:cNvSpPr>
                  <p:nvPr/>
                </p:nvSpPr>
                <p:spPr bwMode="auto">
                  <a:xfrm>
                    <a:off x="1026" y="2584"/>
                    <a:ext cx="306" cy="352"/>
                  </a:xfrm>
                  <a:custGeom>
                    <a:avLst/>
                    <a:gdLst>
                      <a:gd name="T0" fmla="*/ 0 w 993"/>
                      <a:gd name="T1" fmla="*/ 0 h 1143"/>
                      <a:gd name="T2" fmla="*/ 0 w 993"/>
                      <a:gd name="T3" fmla="*/ 0 h 1143"/>
                      <a:gd name="T4" fmla="*/ 0 w 993"/>
                      <a:gd name="T5" fmla="*/ 0 h 1143"/>
                      <a:gd name="T6" fmla="*/ 0 w 993"/>
                      <a:gd name="T7" fmla="*/ 0 h 1143"/>
                      <a:gd name="T8" fmla="*/ 0 w 993"/>
                      <a:gd name="T9" fmla="*/ 0 h 1143"/>
                      <a:gd name="T10" fmla="*/ 0 w 993"/>
                      <a:gd name="T11" fmla="*/ 0 h 1143"/>
                      <a:gd name="T12" fmla="*/ 0 w 993"/>
                      <a:gd name="T13" fmla="*/ 0 h 1143"/>
                      <a:gd name="T14" fmla="*/ 0 w 993"/>
                      <a:gd name="T15" fmla="*/ 0 h 1143"/>
                      <a:gd name="T16" fmla="*/ 0 w 993"/>
                      <a:gd name="T17" fmla="*/ 0 h 1143"/>
                      <a:gd name="T18" fmla="*/ 0 w 993"/>
                      <a:gd name="T19" fmla="*/ 0 h 1143"/>
                      <a:gd name="T20" fmla="*/ 0 w 993"/>
                      <a:gd name="T21" fmla="*/ 0 h 1143"/>
                      <a:gd name="T22" fmla="*/ 0 w 993"/>
                      <a:gd name="T23" fmla="*/ 0 h 1143"/>
                      <a:gd name="T24" fmla="*/ 0 w 993"/>
                      <a:gd name="T25" fmla="*/ 0 h 1143"/>
                      <a:gd name="T26" fmla="*/ 0 w 993"/>
                      <a:gd name="T27" fmla="*/ 0 h 1143"/>
                      <a:gd name="T28" fmla="*/ 0 w 993"/>
                      <a:gd name="T29" fmla="*/ 0 h 1143"/>
                      <a:gd name="T30" fmla="*/ 0 w 993"/>
                      <a:gd name="T31" fmla="*/ 0 h 1143"/>
                      <a:gd name="T32" fmla="*/ 0 w 993"/>
                      <a:gd name="T33" fmla="*/ 0 h 1143"/>
                      <a:gd name="T34" fmla="*/ 0 w 993"/>
                      <a:gd name="T35" fmla="*/ 0 h 1143"/>
                      <a:gd name="T36" fmla="*/ 0 w 993"/>
                      <a:gd name="T37" fmla="*/ 0 h 1143"/>
                      <a:gd name="T38" fmla="*/ 0 w 993"/>
                      <a:gd name="T39" fmla="*/ 0 h 1143"/>
                      <a:gd name="T40" fmla="*/ 0 w 993"/>
                      <a:gd name="T41" fmla="*/ 0 h 1143"/>
                      <a:gd name="T42" fmla="*/ 0 w 993"/>
                      <a:gd name="T43" fmla="*/ 0 h 1143"/>
                      <a:gd name="T44" fmla="*/ 0 w 993"/>
                      <a:gd name="T45" fmla="*/ 0 h 1143"/>
                      <a:gd name="T46" fmla="*/ 0 w 993"/>
                      <a:gd name="T47" fmla="*/ 0 h 1143"/>
                      <a:gd name="T48" fmla="*/ 0 w 993"/>
                      <a:gd name="T49" fmla="*/ 0 h 1143"/>
                      <a:gd name="T50" fmla="*/ 0 w 993"/>
                      <a:gd name="T51" fmla="*/ 0 h 1143"/>
                      <a:gd name="T52" fmla="*/ 0 w 993"/>
                      <a:gd name="T53" fmla="*/ 0 h 1143"/>
                      <a:gd name="T54" fmla="*/ 0 w 993"/>
                      <a:gd name="T55" fmla="*/ 0 h 1143"/>
                      <a:gd name="T56" fmla="*/ 0 w 993"/>
                      <a:gd name="T57" fmla="*/ 0 h 1143"/>
                      <a:gd name="T58" fmla="*/ 0 w 993"/>
                      <a:gd name="T59" fmla="*/ 0 h 1143"/>
                      <a:gd name="T60" fmla="*/ 0 w 993"/>
                      <a:gd name="T61" fmla="*/ 0 h 1143"/>
                      <a:gd name="T62" fmla="*/ 0 w 993"/>
                      <a:gd name="T63" fmla="*/ 0 h 1143"/>
                      <a:gd name="T64" fmla="*/ 0 w 993"/>
                      <a:gd name="T65" fmla="*/ 0 h 1143"/>
                      <a:gd name="T66" fmla="*/ 0 w 993"/>
                      <a:gd name="T67" fmla="*/ 0 h 1143"/>
                      <a:gd name="T68" fmla="*/ 0 w 993"/>
                      <a:gd name="T69" fmla="*/ 0 h 1143"/>
                      <a:gd name="T70" fmla="*/ 0 w 993"/>
                      <a:gd name="T71" fmla="*/ 0 h 1143"/>
                      <a:gd name="T72" fmla="*/ 0 w 993"/>
                      <a:gd name="T73" fmla="*/ 0 h 1143"/>
                      <a:gd name="T74" fmla="*/ 0 w 993"/>
                      <a:gd name="T75" fmla="*/ 0 h 1143"/>
                      <a:gd name="T76" fmla="*/ 0 w 993"/>
                      <a:gd name="T77" fmla="*/ 0 h 1143"/>
                      <a:gd name="T78" fmla="*/ 0 w 993"/>
                      <a:gd name="T79" fmla="*/ 0 h 1143"/>
                      <a:gd name="T80" fmla="*/ 0 w 993"/>
                      <a:gd name="T81" fmla="*/ 0 h 1143"/>
                      <a:gd name="T82" fmla="*/ 0 w 993"/>
                      <a:gd name="T83" fmla="*/ 0 h 1143"/>
                      <a:gd name="T84" fmla="*/ 0 w 993"/>
                      <a:gd name="T85" fmla="*/ 0 h 1143"/>
                      <a:gd name="T86" fmla="*/ 0 w 993"/>
                      <a:gd name="T87" fmla="*/ 0 h 1143"/>
                      <a:gd name="T88" fmla="*/ 0 w 993"/>
                      <a:gd name="T89" fmla="*/ 0 h 1143"/>
                      <a:gd name="T90" fmla="*/ 0 w 993"/>
                      <a:gd name="T91" fmla="*/ 0 h 1143"/>
                      <a:gd name="T92" fmla="*/ 0 w 993"/>
                      <a:gd name="T93" fmla="*/ 0 h 1143"/>
                      <a:gd name="T94" fmla="*/ 0 w 993"/>
                      <a:gd name="T95" fmla="*/ 0 h 1143"/>
                      <a:gd name="T96" fmla="*/ 0 w 993"/>
                      <a:gd name="T97" fmla="*/ 0 h 1143"/>
                      <a:gd name="T98" fmla="*/ 0 w 993"/>
                      <a:gd name="T99" fmla="*/ 0 h 1143"/>
                      <a:gd name="T100" fmla="*/ 0 w 993"/>
                      <a:gd name="T101" fmla="*/ 0 h 1143"/>
                      <a:gd name="T102" fmla="*/ 0 w 993"/>
                      <a:gd name="T103" fmla="*/ 0 h 1143"/>
                      <a:gd name="T104" fmla="*/ 0 w 993"/>
                      <a:gd name="T105" fmla="*/ 0 h 1143"/>
                      <a:gd name="T106" fmla="*/ 0 w 993"/>
                      <a:gd name="T107" fmla="*/ 0 h 1143"/>
                      <a:gd name="T108" fmla="*/ 0 w 993"/>
                      <a:gd name="T109" fmla="*/ 0 h 1143"/>
                      <a:gd name="T110" fmla="*/ 0 w 993"/>
                      <a:gd name="T111" fmla="*/ 0 h 1143"/>
                      <a:gd name="T112" fmla="*/ 0 w 993"/>
                      <a:gd name="T113" fmla="*/ 0 h 1143"/>
                      <a:gd name="T114" fmla="*/ 0 w 993"/>
                      <a:gd name="T115" fmla="*/ 0 h 1143"/>
                      <a:gd name="T116" fmla="*/ 0 w 993"/>
                      <a:gd name="T117" fmla="*/ 0 h 1143"/>
                      <a:gd name="T118" fmla="*/ 0 w 993"/>
                      <a:gd name="T119" fmla="*/ 0 h 114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93"/>
                      <a:gd name="T181" fmla="*/ 0 h 1143"/>
                      <a:gd name="T182" fmla="*/ 993 w 993"/>
                      <a:gd name="T183" fmla="*/ 1143 h 114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93" h="1143">
                        <a:moveTo>
                          <a:pt x="960" y="306"/>
                        </a:moveTo>
                        <a:lnTo>
                          <a:pt x="921" y="295"/>
                        </a:lnTo>
                        <a:lnTo>
                          <a:pt x="883" y="284"/>
                        </a:lnTo>
                        <a:lnTo>
                          <a:pt x="844" y="274"/>
                        </a:lnTo>
                        <a:lnTo>
                          <a:pt x="804" y="263"/>
                        </a:lnTo>
                        <a:lnTo>
                          <a:pt x="765" y="254"/>
                        </a:lnTo>
                        <a:lnTo>
                          <a:pt x="725" y="243"/>
                        </a:lnTo>
                        <a:lnTo>
                          <a:pt x="685" y="234"/>
                        </a:lnTo>
                        <a:lnTo>
                          <a:pt x="647" y="223"/>
                        </a:lnTo>
                        <a:lnTo>
                          <a:pt x="608" y="214"/>
                        </a:lnTo>
                        <a:lnTo>
                          <a:pt x="568" y="204"/>
                        </a:lnTo>
                        <a:lnTo>
                          <a:pt x="530" y="193"/>
                        </a:lnTo>
                        <a:lnTo>
                          <a:pt x="491" y="181"/>
                        </a:lnTo>
                        <a:lnTo>
                          <a:pt x="454" y="170"/>
                        </a:lnTo>
                        <a:lnTo>
                          <a:pt x="417" y="158"/>
                        </a:lnTo>
                        <a:lnTo>
                          <a:pt x="380" y="146"/>
                        </a:lnTo>
                        <a:lnTo>
                          <a:pt x="345" y="132"/>
                        </a:lnTo>
                        <a:lnTo>
                          <a:pt x="310" y="118"/>
                        </a:lnTo>
                        <a:lnTo>
                          <a:pt x="277" y="103"/>
                        </a:lnTo>
                        <a:lnTo>
                          <a:pt x="245" y="88"/>
                        </a:lnTo>
                        <a:lnTo>
                          <a:pt x="216" y="73"/>
                        </a:lnTo>
                        <a:lnTo>
                          <a:pt x="187" y="59"/>
                        </a:lnTo>
                        <a:lnTo>
                          <a:pt x="160" y="45"/>
                        </a:lnTo>
                        <a:lnTo>
                          <a:pt x="136" y="34"/>
                        </a:lnTo>
                        <a:lnTo>
                          <a:pt x="113" y="22"/>
                        </a:lnTo>
                        <a:lnTo>
                          <a:pt x="92" y="13"/>
                        </a:lnTo>
                        <a:lnTo>
                          <a:pt x="73" y="6"/>
                        </a:lnTo>
                        <a:lnTo>
                          <a:pt x="57" y="2"/>
                        </a:lnTo>
                        <a:lnTo>
                          <a:pt x="43" y="0"/>
                        </a:lnTo>
                        <a:lnTo>
                          <a:pt x="30" y="2"/>
                        </a:lnTo>
                        <a:lnTo>
                          <a:pt x="21" y="7"/>
                        </a:lnTo>
                        <a:lnTo>
                          <a:pt x="13" y="16"/>
                        </a:lnTo>
                        <a:lnTo>
                          <a:pt x="8" y="29"/>
                        </a:lnTo>
                        <a:lnTo>
                          <a:pt x="5" y="49"/>
                        </a:lnTo>
                        <a:lnTo>
                          <a:pt x="3" y="78"/>
                        </a:lnTo>
                        <a:lnTo>
                          <a:pt x="1" y="113"/>
                        </a:lnTo>
                        <a:lnTo>
                          <a:pt x="0" y="155"/>
                        </a:lnTo>
                        <a:lnTo>
                          <a:pt x="0" y="202"/>
                        </a:lnTo>
                        <a:lnTo>
                          <a:pt x="1" y="253"/>
                        </a:lnTo>
                        <a:lnTo>
                          <a:pt x="2" y="306"/>
                        </a:lnTo>
                        <a:lnTo>
                          <a:pt x="3" y="361"/>
                        </a:lnTo>
                        <a:lnTo>
                          <a:pt x="5" y="415"/>
                        </a:lnTo>
                        <a:lnTo>
                          <a:pt x="8" y="469"/>
                        </a:lnTo>
                        <a:lnTo>
                          <a:pt x="11" y="521"/>
                        </a:lnTo>
                        <a:lnTo>
                          <a:pt x="14" y="570"/>
                        </a:lnTo>
                        <a:lnTo>
                          <a:pt x="18" y="614"/>
                        </a:lnTo>
                        <a:lnTo>
                          <a:pt x="22" y="652"/>
                        </a:lnTo>
                        <a:lnTo>
                          <a:pt x="25" y="684"/>
                        </a:lnTo>
                        <a:lnTo>
                          <a:pt x="29" y="708"/>
                        </a:lnTo>
                        <a:lnTo>
                          <a:pt x="32" y="727"/>
                        </a:lnTo>
                        <a:lnTo>
                          <a:pt x="34" y="743"/>
                        </a:lnTo>
                        <a:lnTo>
                          <a:pt x="35" y="757"/>
                        </a:lnTo>
                        <a:lnTo>
                          <a:pt x="36" y="770"/>
                        </a:lnTo>
                        <a:lnTo>
                          <a:pt x="37" y="781"/>
                        </a:lnTo>
                        <a:lnTo>
                          <a:pt x="41" y="792"/>
                        </a:lnTo>
                        <a:lnTo>
                          <a:pt x="44" y="801"/>
                        </a:lnTo>
                        <a:lnTo>
                          <a:pt x="49" y="811"/>
                        </a:lnTo>
                        <a:lnTo>
                          <a:pt x="56" y="819"/>
                        </a:lnTo>
                        <a:lnTo>
                          <a:pt x="67" y="829"/>
                        </a:lnTo>
                        <a:lnTo>
                          <a:pt x="80" y="837"/>
                        </a:lnTo>
                        <a:lnTo>
                          <a:pt x="98" y="847"/>
                        </a:lnTo>
                        <a:lnTo>
                          <a:pt x="120" y="858"/>
                        </a:lnTo>
                        <a:lnTo>
                          <a:pt x="146" y="869"/>
                        </a:lnTo>
                        <a:lnTo>
                          <a:pt x="179" y="882"/>
                        </a:lnTo>
                        <a:lnTo>
                          <a:pt x="217" y="897"/>
                        </a:lnTo>
                        <a:lnTo>
                          <a:pt x="259" y="912"/>
                        </a:lnTo>
                        <a:lnTo>
                          <a:pt x="302" y="927"/>
                        </a:lnTo>
                        <a:lnTo>
                          <a:pt x="345" y="942"/>
                        </a:lnTo>
                        <a:lnTo>
                          <a:pt x="390" y="956"/>
                        </a:lnTo>
                        <a:lnTo>
                          <a:pt x="434" y="971"/>
                        </a:lnTo>
                        <a:lnTo>
                          <a:pt x="479" y="985"/>
                        </a:lnTo>
                        <a:lnTo>
                          <a:pt x="523" y="997"/>
                        </a:lnTo>
                        <a:lnTo>
                          <a:pt x="567" y="1011"/>
                        </a:lnTo>
                        <a:lnTo>
                          <a:pt x="609" y="1023"/>
                        </a:lnTo>
                        <a:lnTo>
                          <a:pt x="651" y="1035"/>
                        </a:lnTo>
                        <a:lnTo>
                          <a:pt x="691" y="1047"/>
                        </a:lnTo>
                        <a:lnTo>
                          <a:pt x="728" y="1057"/>
                        </a:lnTo>
                        <a:lnTo>
                          <a:pt x="764" y="1068"/>
                        </a:lnTo>
                        <a:lnTo>
                          <a:pt x="797" y="1077"/>
                        </a:lnTo>
                        <a:lnTo>
                          <a:pt x="827" y="1085"/>
                        </a:lnTo>
                        <a:lnTo>
                          <a:pt x="854" y="1094"/>
                        </a:lnTo>
                        <a:lnTo>
                          <a:pt x="899" y="1110"/>
                        </a:lnTo>
                        <a:lnTo>
                          <a:pt x="934" y="1125"/>
                        </a:lnTo>
                        <a:lnTo>
                          <a:pt x="959" y="1138"/>
                        </a:lnTo>
                        <a:lnTo>
                          <a:pt x="977" y="1143"/>
                        </a:lnTo>
                        <a:lnTo>
                          <a:pt x="987" y="1140"/>
                        </a:lnTo>
                        <a:lnTo>
                          <a:pt x="992" y="1126"/>
                        </a:lnTo>
                        <a:lnTo>
                          <a:pt x="993" y="1097"/>
                        </a:lnTo>
                        <a:lnTo>
                          <a:pt x="990" y="1052"/>
                        </a:lnTo>
                        <a:lnTo>
                          <a:pt x="988" y="1037"/>
                        </a:lnTo>
                        <a:lnTo>
                          <a:pt x="987" y="1019"/>
                        </a:lnTo>
                        <a:lnTo>
                          <a:pt x="986" y="999"/>
                        </a:lnTo>
                        <a:lnTo>
                          <a:pt x="985" y="979"/>
                        </a:lnTo>
                        <a:lnTo>
                          <a:pt x="984" y="954"/>
                        </a:lnTo>
                        <a:lnTo>
                          <a:pt x="983" y="929"/>
                        </a:lnTo>
                        <a:lnTo>
                          <a:pt x="982" y="902"/>
                        </a:lnTo>
                        <a:lnTo>
                          <a:pt x="980" y="874"/>
                        </a:lnTo>
                        <a:lnTo>
                          <a:pt x="979" y="844"/>
                        </a:lnTo>
                        <a:lnTo>
                          <a:pt x="978" y="815"/>
                        </a:lnTo>
                        <a:lnTo>
                          <a:pt x="977" y="783"/>
                        </a:lnTo>
                        <a:lnTo>
                          <a:pt x="976" y="752"/>
                        </a:lnTo>
                        <a:lnTo>
                          <a:pt x="975" y="721"/>
                        </a:lnTo>
                        <a:lnTo>
                          <a:pt x="973" y="688"/>
                        </a:lnTo>
                        <a:lnTo>
                          <a:pt x="972" y="657"/>
                        </a:lnTo>
                        <a:lnTo>
                          <a:pt x="971" y="624"/>
                        </a:lnTo>
                        <a:lnTo>
                          <a:pt x="970" y="594"/>
                        </a:lnTo>
                        <a:lnTo>
                          <a:pt x="969" y="562"/>
                        </a:lnTo>
                        <a:lnTo>
                          <a:pt x="968" y="533"/>
                        </a:lnTo>
                        <a:lnTo>
                          <a:pt x="966" y="503"/>
                        </a:lnTo>
                        <a:lnTo>
                          <a:pt x="965" y="476"/>
                        </a:lnTo>
                        <a:lnTo>
                          <a:pt x="964" y="450"/>
                        </a:lnTo>
                        <a:lnTo>
                          <a:pt x="964" y="425"/>
                        </a:lnTo>
                        <a:lnTo>
                          <a:pt x="963" y="403"/>
                        </a:lnTo>
                        <a:lnTo>
                          <a:pt x="962" y="382"/>
                        </a:lnTo>
                        <a:lnTo>
                          <a:pt x="962" y="363"/>
                        </a:lnTo>
                        <a:lnTo>
                          <a:pt x="961" y="346"/>
                        </a:lnTo>
                        <a:lnTo>
                          <a:pt x="961" y="333"/>
                        </a:lnTo>
                        <a:lnTo>
                          <a:pt x="960" y="321"/>
                        </a:lnTo>
                        <a:lnTo>
                          <a:pt x="960" y="313"/>
                        </a:lnTo>
                        <a:lnTo>
                          <a:pt x="960" y="308"/>
                        </a:lnTo>
                        <a:lnTo>
                          <a:pt x="960" y="306"/>
                        </a:lnTo>
                        <a:close/>
                      </a:path>
                    </a:pathLst>
                  </a:custGeom>
                  <a:solidFill>
                    <a:srgbClr val="CCCC99"/>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94" name="Freeform 336">
                    <a:extLst>
                      <a:ext uri="{FF2B5EF4-FFF2-40B4-BE49-F238E27FC236}">
                        <a16:creationId xmlns:a16="http://schemas.microsoft.com/office/drawing/2014/main" id="{09AA41EE-F00B-4656-8DC4-B9C25CB42EF4}"/>
                      </a:ext>
                    </a:extLst>
                  </p:cNvPr>
                  <p:cNvSpPr>
                    <a:spLocks noChangeAspect="1"/>
                  </p:cNvSpPr>
                  <p:nvPr/>
                </p:nvSpPr>
                <p:spPr bwMode="auto">
                  <a:xfrm>
                    <a:off x="1062" y="2632"/>
                    <a:ext cx="226" cy="248"/>
                  </a:xfrm>
                  <a:custGeom>
                    <a:avLst/>
                    <a:gdLst>
                      <a:gd name="T0" fmla="*/ 0 w 735"/>
                      <a:gd name="T1" fmla="*/ 0 h 805"/>
                      <a:gd name="T2" fmla="*/ 0 w 735"/>
                      <a:gd name="T3" fmla="*/ 0 h 805"/>
                      <a:gd name="T4" fmla="*/ 0 w 735"/>
                      <a:gd name="T5" fmla="*/ 0 h 805"/>
                      <a:gd name="T6" fmla="*/ 0 w 735"/>
                      <a:gd name="T7" fmla="*/ 0 h 805"/>
                      <a:gd name="T8" fmla="*/ 0 w 735"/>
                      <a:gd name="T9" fmla="*/ 0 h 805"/>
                      <a:gd name="T10" fmla="*/ 0 w 735"/>
                      <a:gd name="T11" fmla="*/ 0 h 805"/>
                      <a:gd name="T12" fmla="*/ 0 w 735"/>
                      <a:gd name="T13" fmla="*/ 0 h 805"/>
                      <a:gd name="T14" fmla="*/ 0 w 735"/>
                      <a:gd name="T15" fmla="*/ 0 h 805"/>
                      <a:gd name="T16" fmla="*/ 0 w 735"/>
                      <a:gd name="T17" fmla="*/ 0 h 805"/>
                      <a:gd name="T18" fmla="*/ 0 w 735"/>
                      <a:gd name="T19" fmla="*/ 0 h 805"/>
                      <a:gd name="T20" fmla="*/ 0 w 735"/>
                      <a:gd name="T21" fmla="*/ 0 h 805"/>
                      <a:gd name="T22" fmla="*/ 0 w 735"/>
                      <a:gd name="T23" fmla="*/ 0 h 805"/>
                      <a:gd name="T24" fmla="*/ 0 w 735"/>
                      <a:gd name="T25" fmla="*/ 0 h 805"/>
                      <a:gd name="T26" fmla="*/ 0 w 735"/>
                      <a:gd name="T27" fmla="*/ 0 h 805"/>
                      <a:gd name="T28" fmla="*/ 0 w 735"/>
                      <a:gd name="T29" fmla="*/ 0 h 805"/>
                      <a:gd name="T30" fmla="*/ 0 w 735"/>
                      <a:gd name="T31" fmla="*/ 0 h 805"/>
                      <a:gd name="T32" fmla="*/ 0 w 735"/>
                      <a:gd name="T33" fmla="*/ 0 h 805"/>
                      <a:gd name="T34" fmla="*/ 0 w 735"/>
                      <a:gd name="T35" fmla="*/ 0 h 805"/>
                      <a:gd name="T36" fmla="*/ 0 w 735"/>
                      <a:gd name="T37" fmla="*/ 0 h 805"/>
                      <a:gd name="T38" fmla="*/ 0 w 735"/>
                      <a:gd name="T39" fmla="*/ 0 h 805"/>
                      <a:gd name="T40" fmla="*/ 0 w 735"/>
                      <a:gd name="T41" fmla="*/ 0 h 805"/>
                      <a:gd name="T42" fmla="*/ 0 w 735"/>
                      <a:gd name="T43" fmla="*/ 0 h 805"/>
                      <a:gd name="T44" fmla="*/ 0 w 735"/>
                      <a:gd name="T45" fmla="*/ 0 h 805"/>
                      <a:gd name="T46" fmla="*/ 0 w 735"/>
                      <a:gd name="T47" fmla="*/ 0 h 805"/>
                      <a:gd name="T48" fmla="*/ 0 w 735"/>
                      <a:gd name="T49" fmla="*/ 0 h 805"/>
                      <a:gd name="T50" fmla="*/ 0 w 735"/>
                      <a:gd name="T51" fmla="*/ 0 h 805"/>
                      <a:gd name="T52" fmla="*/ 0 w 735"/>
                      <a:gd name="T53" fmla="*/ 0 h 805"/>
                      <a:gd name="T54" fmla="*/ 0 w 735"/>
                      <a:gd name="T55" fmla="*/ 0 h 805"/>
                      <a:gd name="T56" fmla="*/ 0 w 735"/>
                      <a:gd name="T57" fmla="*/ 0 h 805"/>
                      <a:gd name="T58" fmla="*/ 0 w 735"/>
                      <a:gd name="T59" fmla="*/ 0 h 805"/>
                      <a:gd name="T60" fmla="*/ 0 w 735"/>
                      <a:gd name="T61" fmla="*/ 0 h 805"/>
                      <a:gd name="T62" fmla="*/ 0 w 735"/>
                      <a:gd name="T63" fmla="*/ 0 h 805"/>
                      <a:gd name="T64" fmla="*/ 0 w 735"/>
                      <a:gd name="T65" fmla="*/ 0 h 805"/>
                      <a:gd name="T66" fmla="*/ 0 w 735"/>
                      <a:gd name="T67" fmla="*/ 0 h 805"/>
                      <a:gd name="T68" fmla="*/ 0 w 735"/>
                      <a:gd name="T69" fmla="*/ 0 h 805"/>
                      <a:gd name="T70" fmla="*/ 0 w 735"/>
                      <a:gd name="T71" fmla="*/ 0 h 805"/>
                      <a:gd name="T72" fmla="*/ 0 w 735"/>
                      <a:gd name="T73" fmla="*/ 0 h 805"/>
                      <a:gd name="T74" fmla="*/ 0 w 735"/>
                      <a:gd name="T75" fmla="*/ 0 h 805"/>
                      <a:gd name="T76" fmla="*/ 0 w 735"/>
                      <a:gd name="T77" fmla="*/ 0 h 805"/>
                      <a:gd name="T78" fmla="*/ 0 w 735"/>
                      <a:gd name="T79" fmla="*/ 0 h 805"/>
                      <a:gd name="T80" fmla="*/ 0 w 735"/>
                      <a:gd name="T81" fmla="*/ 0 h 805"/>
                      <a:gd name="T82" fmla="*/ 0 w 735"/>
                      <a:gd name="T83" fmla="*/ 0 h 805"/>
                      <a:gd name="T84" fmla="*/ 0 w 735"/>
                      <a:gd name="T85" fmla="*/ 0 h 805"/>
                      <a:gd name="T86" fmla="*/ 0 w 735"/>
                      <a:gd name="T87" fmla="*/ 0 h 805"/>
                      <a:gd name="T88" fmla="*/ 0 w 735"/>
                      <a:gd name="T89" fmla="*/ 0 h 805"/>
                      <a:gd name="T90" fmla="*/ 0 w 735"/>
                      <a:gd name="T91" fmla="*/ 0 h 805"/>
                      <a:gd name="T92" fmla="*/ 0 w 735"/>
                      <a:gd name="T93" fmla="*/ 0 h 805"/>
                      <a:gd name="T94" fmla="*/ 0 w 735"/>
                      <a:gd name="T95" fmla="*/ 0 h 805"/>
                      <a:gd name="T96" fmla="*/ 0 w 735"/>
                      <a:gd name="T97" fmla="*/ 0 h 805"/>
                      <a:gd name="T98" fmla="*/ 0 w 735"/>
                      <a:gd name="T99" fmla="*/ 0 h 805"/>
                      <a:gd name="T100" fmla="*/ 0 w 735"/>
                      <a:gd name="T101" fmla="*/ 0 h 805"/>
                      <a:gd name="T102" fmla="*/ 0 w 735"/>
                      <a:gd name="T103" fmla="*/ 0 h 805"/>
                      <a:gd name="T104" fmla="*/ 0 w 735"/>
                      <a:gd name="T105" fmla="*/ 0 h 805"/>
                      <a:gd name="T106" fmla="*/ 0 w 735"/>
                      <a:gd name="T107" fmla="*/ 0 h 805"/>
                      <a:gd name="T108" fmla="*/ 0 w 735"/>
                      <a:gd name="T109" fmla="*/ 0 h 805"/>
                      <a:gd name="T110" fmla="*/ 0 w 735"/>
                      <a:gd name="T111" fmla="*/ 0 h 805"/>
                      <a:gd name="T112" fmla="*/ 0 w 735"/>
                      <a:gd name="T113" fmla="*/ 0 h 805"/>
                      <a:gd name="T114" fmla="*/ 0 w 735"/>
                      <a:gd name="T115" fmla="*/ 0 h 805"/>
                      <a:gd name="T116" fmla="*/ 0 w 735"/>
                      <a:gd name="T117" fmla="*/ 0 h 805"/>
                      <a:gd name="T118" fmla="*/ 0 w 735"/>
                      <a:gd name="T119" fmla="*/ 0 h 80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35"/>
                      <a:gd name="T181" fmla="*/ 0 h 805"/>
                      <a:gd name="T182" fmla="*/ 735 w 735"/>
                      <a:gd name="T183" fmla="*/ 805 h 80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35" h="805">
                        <a:moveTo>
                          <a:pt x="17" y="21"/>
                        </a:moveTo>
                        <a:lnTo>
                          <a:pt x="12" y="47"/>
                        </a:lnTo>
                        <a:lnTo>
                          <a:pt x="9" y="70"/>
                        </a:lnTo>
                        <a:lnTo>
                          <a:pt x="5" y="92"/>
                        </a:lnTo>
                        <a:lnTo>
                          <a:pt x="3" y="112"/>
                        </a:lnTo>
                        <a:lnTo>
                          <a:pt x="1" y="129"/>
                        </a:lnTo>
                        <a:lnTo>
                          <a:pt x="0" y="148"/>
                        </a:lnTo>
                        <a:lnTo>
                          <a:pt x="0" y="165"/>
                        </a:lnTo>
                        <a:lnTo>
                          <a:pt x="0" y="183"/>
                        </a:lnTo>
                        <a:lnTo>
                          <a:pt x="0" y="201"/>
                        </a:lnTo>
                        <a:lnTo>
                          <a:pt x="1" y="219"/>
                        </a:lnTo>
                        <a:lnTo>
                          <a:pt x="2" y="237"/>
                        </a:lnTo>
                        <a:lnTo>
                          <a:pt x="4" y="257"/>
                        </a:lnTo>
                        <a:lnTo>
                          <a:pt x="5" y="279"/>
                        </a:lnTo>
                        <a:lnTo>
                          <a:pt x="7" y="303"/>
                        </a:lnTo>
                        <a:lnTo>
                          <a:pt x="9" y="330"/>
                        </a:lnTo>
                        <a:lnTo>
                          <a:pt x="11" y="358"/>
                        </a:lnTo>
                        <a:lnTo>
                          <a:pt x="12" y="386"/>
                        </a:lnTo>
                        <a:lnTo>
                          <a:pt x="12" y="411"/>
                        </a:lnTo>
                        <a:lnTo>
                          <a:pt x="11" y="435"/>
                        </a:lnTo>
                        <a:lnTo>
                          <a:pt x="10" y="454"/>
                        </a:lnTo>
                        <a:lnTo>
                          <a:pt x="7" y="472"/>
                        </a:lnTo>
                        <a:lnTo>
                          <a:pt x="6" y="488"/>
                        </a:lnTo>
                        <a:lnTo>
                          <a:pt x="4" y="503"/>
                        </a:lnTo>
                        <a:lnTo>
                          <a:pt x="4" y="515"/>
                        </a:lnTo>
                        <a:lnTo>
                          <a:pt x="4" y="527"/>
                        </a:lnTo>
                        <a:lnTo>
                          <a:pt x="5" y="537"/>
                        </a:lnTo>
                        <a:lnTo>
                          <a:pt x="7" y="547"/>
                        </a:lnTo>
                        <a:lnTo>
                          <a:pt x="13" y="556"/>
                        </a:lnTo>
                        <a:lnTo>
                          <a:pt x="18" y="566"/>
                        </a:lnTo>
                        <a:lnTo>
                          <a:pt x="27" y="575"/>
                        </a:lnTo>
                        <a:lnTo>
                          <a:pt x="38" y="586"/>
                        </a:lnTo>
                        <a:lnTo>
                          <a:pt x="52" y="596"/>
                        </a:lnTo>
                        <a:lnTo>
                          <a:pt x="69" y="608"/>
                        </a:lnTo>
                        <a:lnTo>
                          <a:pt x="93" y="621"/>
                        </a:lnTo>
                        <a:lnTo>
                          <a:pt x="123" y="636"/>
                        </a:lnTo>
                        <a:lnTo>
                          <a:pt x="156" y="652"/>
                        </a:lnTo>
                        <a:lnTo>
                          <a:pt x="193" y="668"/>
                        </a:lnTo>
                        <a:lnTo>
                          <a:pt x="233" y="685"/>
                        </a:lnTo>
                        <a:lnTo>
                          <a:pt x="274" y="702"/>
                        </a:lnTo>
                        <a:lnTo>
                          <a:pt x="316" y="719"/>
                        </a:lnTo>
                        <a:lnTo>
                          <a:pt x="359" y="734"/>
                        </a:lnTo>
                        <a:lnTo>
                          <a:pt x="401" y="750"/>
                        </a:lnTo>
                        <a:lnTo>
                          <a:pt x="441" y="764"/>
                        </a:lnTo>
                        <a:lnTo>
                          <a:pt x="479" y="776"/>
                        </a:lnTo>
                        <a:lnTo>
                          <a:pt x="515" y="787"/>
                        </a:lnTo>
                        <a:lnTo>
                          <a:pt x="546" y="794"/>
                        </a:lnTo>
                        <a:lnTo>
                          <a:pt x="573" y="801"/>
                        </a:lnTo>
                        <a:lnTo>
                          <a:pt x="595" y="804"/>
                        </a:lnTo>
                        <a:lnTo>
                          <a:pt x="629" y="805"/>
                        </a:lnTo>
                        <a:lnTo>
                          <a:pt x="659" y="803"/>
                        </a:lnTo>
                        <a:lnTo>
                          <a:pt x="684" y="796"/>
                        </a:lnTo>
                        <a:lnTo>
                          <a:pt x="704" y="786"/>
                        </a:lnTo>
                        <a:lnTo>
                          <a:pt x="718" y="772"/>
                        </a:lnTo>
                        <a:lnTo>
                          <a:pt x="729" y="755"/>
                        </a:lnTo>
                        <a:lnTo>
                          <a:pt x="734" y="734"/>
                        </a:lnTo>
                        <a:lnTo>
                          <a:pt x="735" y="709"/>
                        </a:lnTo>
                        <a:lnTo>
                          <a:pt x="734" y="695"/>
                        </a:lnTo>
                        <a:lnTo>
                          <a:pt x="734" y="677"/>
                        </a:lnTo>
                        <a:lnTo>
                          <a:pt x="733" y="658"/>
                        </a:lnTo>
                        <a:lnTo>
                          <a:pt x="732" y="636"/>
                        </a:lnTo>
                        <a:lnTo>
                          <a:pt x="732" y="613"/>
                        </a:lnTo>
                        <a:lnTo>
                          <a:pt x="731" y="589"/>
                        </a:lnTo>
                        <a:lnTo>
                          <a:pt x="730" y="565"/>
                        </a:lnTo>
                        <a:lnTo>
                          <a:pt x="729" y="539"/>
                        </a:lnTo>
                        <a:lnTo>
                          <a:pt x="728" y="514"/>
                        </a:lnTo>
                        <a:lnTo>
                          <a:pt x="727" y="489"/>
                        </a:lnTo>
                        <a:lnTo>
                          <a:pt x="725" y="465"/>
                        </a:lnTo>
                        <a:lnTo>
                          <a:pt x="724" y="441"/>
                        </a:lnTo>
                        <a:lnTo>
                          <a:pt x="722" y="420"/>
                        </a:lnTo>
                        <a:lnTo>
                          <a:pt x="721" y="400"/>
                        </a:lnTo>
                        <a:lnTo>
                          <a:pt x="718" y="382"/>
                        </a:lnTo>
                        <a:lnTo>
                          <a:pt x="716" y="366"/>
                        </a:lnTo>
                        <a:lnTo>
                          <a:pt x="715" y="352"/>
                        </a:lnTo>
                        <a:lnTo>
                          <a:pt x="715" y="336"/>
                        </a:lnTo>
                        <a:lnTo>
                          <a:pt x="716" y="319"/>
                        </a:lnTo>
                        <a:lnTo>
                          <a:pt x="717" y="301"/>
                        </a:lnTo>
                        <a:lnTo>
                          <a:pt x="719" y="285"/>
                        </a:lnTo>
                        <a:lnTo>
                          <a:pt x="721" y="267"/>
                        </a:lnTo>
                        <a:lnTo>
                          <a:pt x="721" y="249"/>
                        </a:lnTo>
                        <a:lnTo>
                          <a:pt x="718" y="232"/>
                        </a:lnTo>
                        <a:lnTo>
                          <a:pt x="715" y="216"/>
                        </a:lnTo>
                        <a:lnTo>
                          <a:pt x="709" y="201"/>
                        </a:lnTo>
                        <a:lnTo>
                          <a:pt x="701" y="187"/>
                        </a:lnTo>
                        <a:lnTo>
                          <a:pt x="688" y="176"/>
                        </a:lnTo>
                        <a:lnTo>
                          <a:pt x="672" y="165"/>
                        </a:lnTo>
                        <a:lnTo>
                          <a:pt x="651" y="158"/>
                        </a:lnTo>
                        <a:lnTo>
                          <a:pt x="626" y="152"/>
                        </a:lnTo>
                        <a:lnTo>
                          <a:pt x="595" y="150"/>
                        </a:lnTo>
                        <a:lnTo>
                          <a:pt x="562" y="149"/>
                        </a:lnTo>
                        <a:lnTo>
                          <a:pt x="531" y="147"/>
                        </a:lnTo>
                        <a:lnTo>
                          <a:pt x="502" y="144"/>
                        </a:lnTo>
                        <a:lnTo>
                          <a:pt x="475" y="141"/>
                        </a:lnTo>
                        <a:lnTo>
                          <a:pt x="449" y="137"/>
                        </a:lnTo>
                        <a:lnTo>
                          <a:pt x="425" y="131"/>
                        </a:lnTo>
                        <a:lnTo>
                          <a:pt x="401" y="126"/>
                        </a:lnTo>
                        <a:lnTo>
                          <a:pt x="379" y="121"/>
                        </a:lnTo>
                        <a:lnTo>
                          <a:pt x="357" y="115"/>
                        </a:lnTo>
                        <a:lnTo>
                          <a:pt x="335" y="107"/>
                        </a:lnTo>
                        <a:lnTo>
                          <a:pt x="314" y="100"/>
                        </a:lnTo>
                        <a:lnTo>
                          <a:pt x="294" y="93"/>
                        </a:lnTo>
                        <a:lnTo>
                          <a:pt x="273" y="85"/>
                        </a:lnTo>
                        <a:lnTo>
                          <a:pt x="252" y="77"/>
                        </a:lnTo>
                        <a:lnTo>
                          <a:pt x="231" y="69"/>
                        </a:lnTo>
                        <a:lnTo>
                          <a:pt x="209" y="60"/>
                        </a:lnTo>
                        <a:lnTo>
                          <a:pt x="188" y="52"/>
                        </a:lnTo>
                        <a:lnTo>
                          <a:pt x="168" y="43"/>
                        </a:lnTo>
                        <a:lnTo>
                          <a:pt x="150" y="36"/>
                        </a:lnTo>
                        <a:lnTo>
                          <a:pt x="133" y="29"/>
                        </a:lnTo>
                        <a:lnTo>
                          <a:pt x="119" y="21"/>
                        </a:lnTo>
                        <a:lnTo>
                          <a:pt x="104" y="16"/>
                        </a:lnTo>
                        <a:lnTo>
                          <a:pt x="91" y="11"/>
                        </a:lnTo>
                        <a:lnTo>
                          <a:pt x="80" y="6"/>
                        </a:lnTo>
                        <a:lnTo>
                          <a:pt x="69" y="2"/>
                        </a:lnTo>
                        <a:lnTo>
                          <a:pt x="60" y="1"/>
                        </a:lnTo>
                        <a:lnTo>
                          <a:pt x="50" y="0"/>
                        </a:lnTo>
                        <a:lnTo>
                          <a:pt x="43" y="1"/>
                        </a:lnTo>
                        <a:lnTo>
                          <a:pt x="36" y="4"/>
                        </a:lnTo>
                        <a:lnTo>
                          <a:pt x="28" y="8"/>
                        </a:lnTo>
                        <a:lnTo>
                          <a:pt x="22" y="14"/>
                        </a:lnTo>
                        <a:lnTo>
                          <a:pt x="17" y="21"/>
                        </a:lnTo>
                        <a:close/>
                      </a:path>
                    </a:pathLst>
                  </a:custGeom>
                  <a:solidFill>
                    <a:srgbClr val="CCFF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95" name="Freeform 337">
                    <a:extLst>
                      <a:ext uri="{FF2B5EF4-FFF2-40B4-BE49-F238E27FC236}">
                        <a16:creationId xmlns:a16="http://schemas.microsoft.com/office/drawing/2014/main" id="{CA0B7BC2-FE5C-4D1D-BB5D-0AD0BF82E961}"/>
                      </a:ext>
                    </a:extLst>
                  </p:cNvPr>
                  <p:cNvSpPr>
                    <a:spLocks noChangeAspect="1"/>
                  </p:cNvSpPr>
                  <p:nvPr/>
                </p:nvSpPr>
                <p:spPr bwMode="auto">
                  <a:xfrm>
                    <a:off x="1062" y="2632"/>
                    <a:ext cx="226" cy="248"/>
                  </a:xfrm>
                  <a:custGeom>
                    <a:avLst/>
                    <a:gdLst>
                      <a:gd name="T0" fmla="*/ 0 w 735"/>
                      <a:gd name="T1" fmla="*/ 0 h 805"/>
                      <a:gd name="T2" fmla="*/ 0 w 735"/>
                      <a:gd name="T3" fmla="*/ 0 h 805"/>
                      <a:gd name="T4" fmla="*/ 0 w 735"/>
                      <a:gd name="T5" fmla="*/ 0 h 805"/>
                      <a:gd name="T6" fmla="*/ 0 w 735"/>
                      <a:gd name="T7" fmla="*/ 0 h 805"/>
                      <a:gd name="T8" fmla="*/ 0 w 735"/>
                      <a:gd name="T9" fmla="*/ 0 h 805"/>
                      <a:gd name="T10" fmla="*/ 0 w 735"/>
                      <a:gd name="T11" fmla="*/ 0 h 805"/>
                      <a:gd name="T12" fmla="*/ 0 w 735"/>
                      <a:gd name="T13" fmla="*/ 0 h 805"/>
                      <a:gd name="T14" fmla="*/ 0 w 735"/>
                      <a:gd name="T15" fmla="*/ 0 h 805"/>
                      <a:gd name="T16" fmla="*/ 0 w 735"/>
                      <a:gd name="T17" fmla="*/ 0 h 805"/>
                      <a:gd name="T18" fmla="*/ 0 w 735"/>
                      <a:gd name="T19" fmla="*/ 0 h 805"/>
                      <a:gd name="T20" fmla="*/ 0 w 735"/>
                      <a:gd name="T21" fmla="*/ 0 h 805"/>
                      <a:gd name="T22" fmla="*/ 0 w 735"/>
                      <a:gd name="T23" fmla="*/ 0 h 805"/>
                      <a:gd name="T24" fmla="*/ 0 w 735"/>
                      <a:gd name="T25" fmla="*/ 0 h 805"/>
                      <a:gd name="T26" fmla="*/ 0 w 735"/>
                      <a:gd name="T27" fmla="*/ 0 h 805"/>
                      <a:gd name="T28" fmla="*/ 0 w 735"/>
                      <a:gd name="T29" fmla="*/ 0 h 805"/>
                      <a:gd name="T30" fmla="*/ 0 w 735"/>
                      <a:gd name="T31" fmla="*/ 0 h 805"/>
                      <a:gd name="T32" fmla="*/ 0 w 735"/>
                      <a:gd name="T33" fmla="*/ 0 h 805"/>
                      <a:gd name="T34" fmla="*/ 0 w 735"/>
                      <a:gd name="T35" fmla="*/ 0 h 805"/>
                      <a:gd name="T36" fmla="*/ 0 w 735"/>
                      <a:gd name="T37" fmla="*/ 0 h 805"/>
                      <a:gd name="T38" fmla="*/ 0 w 735"/>
                      <a:gd name="T39" fmla="*/ 0 h 805"/>
                      <a:gd name="T40" fmla="*/ 0 w 735"/>
                      <a:gd name="T41" fmla="*/ 0 h 805"/>
                      <a:gd name="T42" fmla="*/ 0 w 735"/>
                      <a:gd name="T43" fmla="*/ 0 h 805"/>
                      <a:gd name="T44" fmla="*/ 0 w 735"/>
                      <a:gd name="T45" fmla="*/ 0 h 805"/>
                      <a:gd name="T46" fmla="*/ 0 w 735"/>
                      <a:gd name="T47" fmla="*/ 0 h 805"/>
                      <a:gd name="T48" fmla="*/ 0 w 735"/>
                      <a:gd name="T49" fmla="*/ 0 h 805"/>
                      <a:gd name="T50" fmla="*/ 0 w 735"/>
                      <a:gd name="T51" fmla="*/ 0 h 805"/>
                      <a:gd name="T52" fmla="*/ 0 w 735"/>
                      <a:gd name="T53" fmla="*/ 0 h 805"/>
                      <a:gd name="T54" fmla="*/ 0 w 735"/>
                      <a:gd name="T55" fmla="*/ 0 h 805"/>
                      <a:gd name="T56" fmla="*/ 0 w 735"/>
                      <a:gd name="T57" fmla="*/ 0 h 805"/>
                      <a:gd name="T58" fmla="*/ 0 w 735"/>
                      <a:gd name="T59" fmla="*/ 0 h 805"/>
                      <a:gd name="T60" fmla="*/ 0 w 735"/>
                      <a:gd name="T61" fmla="*/ 0 h 805"/>
                      <a:gd name="T62" fmla="*/ 0 w 735"/>
                      <a:gd name="T63" fmla="*/ 0 h 805"/>
                      <a:gd name="T64" fmla="*/ 0 w 735"/>
                      <a:gd name="T65" fmla="*/ 0 h 805"/>
                      <a:gd name="T66" fmla="*/ 0 w 735"/>
                      <a:gd name="T67" fmla="*/ 0 h 805"/>
                      <a:gd name="T68" fmla="*/ 0 w 735"/>
                      <a:gd name="T69" fmla="*/ 0 h 805"/>
                      <a:gd name="T70" fmla="*/ 0 w 735"/>
                      <a:gd name="T71" fmla="*/ 0 h 805"/>
                      <a:gd name="T72" fmla="*/ 0 w 735"/>
                      <a:gd name="T73" fmla="*/ 0 h 805"/>
                      <a:gd name="T74" fmla="*/ 0 w 735"/>
                      <a:gd name="T75" fmla="*/ 0 h 805"/>
                      <a:gd name="T76" fmla="*/ 0 w 735"/>
                      <a:gd name="T77" fmla="*/ 0 h 805"/>
                      <a:gd name="T78" fmla="*/ 0 w 735"/>
                      <a:gd name="T79" fmla="*/ 0 h 805"/>
                      <a:gd name="T80" fmla="*/ 0 w 735"/>
                      <a:gd name="T81" fmla="*/ 0 h 805"/>
                      <a:gd name="T82" fmla="*/ 0 w 735"/>
                      <a:gd name="T83" fmla="*/ 0 h 805"/>
                      <a:gd name="T84" fmla="*/ 0 w 735"/>
                      <a:gd name="T85" fmla="*/ 0 h 80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35"/>
                      <a:gd name="T130" fmla="*/ 0 h 805"/>
                      <a:gd name="T131" fmla="*/ 735 w 735"/>
                      <a:gd name="T132" fmla="*/ 805 h 80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35" h="805">
                        <a:moveTo>
                          <a:pt x="17" y="21"/>
                        </a:moveTo>
                        <a:lnTo>
                          <a:pt x="17" y="21"/>
                        </a:lnTo>
                        <a:lnTo>
                          <a:pt x="12" y="47"/>
                        </a:lnTo>
                        <a:lnTo>
                          <a:pt x="9" y="70"/>
                        </a:lnTo>
                        <a:lnTo>
                          <a:pt x="5" y="92"/>
                        </a:lnTo>
                        <a:lnTo>
                          <a:pt x="3" y="112"/>
                        </a:lnTo>
                        <a:lnTo>
                          <a:pt x="1" y="129"/>
                        </a:lnTo>
                        <a:lnTo>
                          <a:pt x="0" y="148"/>
                        </a:lnTo>
                        <a:lnTo>
                          <a:pt x="0" y="165"/>
                        </a:lnTo>
                        <a:lnTo>
                          <a:pt x="0" y="183"/>
                        </a:lnTo>
                        <a:lnTo>
                          <a:pt x="0" y="201"/>
                        </a:lnTo>
                        <a:lnTo>
                          <a:pt x="1" y="219"/>
                        </a:lnTo>
                        <a:lnTo>
                          <a:pt x="2" y="237"/>
                        </a:lnTo>
                        <a:lnTo>
                          <a:pt x="4" y="257"/>
                        </a:lnTo>
                        <a:lnTo>
                          <a:pt x="5" y="279"/>
                        </a:lnTo>
                        <a:lnTo>
                          <a:pt x="7" y="303"/>
                        </a:lnTo>
                        <a:lnTo>
                          <a:pt x="9" y="330"/>
                        </a:lnTo>
                        <a:lnTo>
                          <a:pt x="11" y="358"/>
                        </a:lnTo>
                        <a:lnTo>
                          <a:pt x="12" y="386"/>
                        </a:lnTo>
                        <a:lnTo>
                          <a:pt x="12" y="411"/>
                        </a:lnTo>
                        <a:lnTo>
                          <a:pt x="11" y="435"/>
                        </a:lnTo>
                        <a:lnTo>
                          <a:pt x="10" y="454"/>
                        </a:lnTo>
                        <a:lnTo>
                          <a:pt x="7" y="472"/>
                        </a:lnTo>
                        <a:lnTo>
                          <a:pt x="6" y="488"/>
                        </a:lnTo>
                        <a:lnTo>
                          <a:pt x="4" y="503"/>
                        </a:lnTo>
                        <a:lnTo>
                          <a:pt x="4" y="515"/>
                        </a:lnTo>
                        <a:lnTo>
                          <a:pt x="4" y="527"/>
                        </a:lnTo>
                        <a:lnTo>
                          <a:pt x="5" y="537"/>
                        </a:lnTo>
                        <a:lnTo>
                          <a:pt x="7" y="547"/>
                        </a:lnTo>
                        <a:lnTo>
                          <a:pt x="13" y="556"/>
                        </a:lnTo>
                        <a:lnTo>
                          <a:pt x="18" y="566"/>
                        </a:lnTo>
                        <a:lnTo>
                          <a:pt x="27" y="575"/>
                        </a:lnTo>
                        <a:lnTo>
                          <a:pt x="38" y="586"/>
                        </a:lnTo>
                        <a:lnTo>
                          <a:pt x="52" y="596"/>
                        </a:lnTo>
                        <a:lnTo>
                          <a:pt x="69" y="608"/>
                        </a:lnTo>
                        <a:lnTo>
                          <a:pt x="93" y="621"/>
                        </a:lnTo>
                        <a:lnTo>
                          <a:pt x="123" y="636"/>
                        </a:lnTo>
                        <a:lnTo>
                          <a:pt x="156" y="652"/>
                        </a:lnTo>
                        <a:lnTo>
                          <a:pt x="193" y="668"/>
                        </a:lnTo>
                        <a:lnTo>
                          <a:pt x="233" y="685"/>
                        </a:lnTo>
                        <a:lnTo>
                          <a:pt x="274" y="702"/>
                        </a:lnTo>
                        <a:lnTo>
                          <a:pt x="316" y="719"/>
                        </a:lnTo>
                        <a:lnTo>
                          <a:pt x="359" y="734"/>
                        </a:lnTo>
                        <a:lnTo>
                          <a:pt x="401" y="750"/>
                        </a:lnTo>
                        <a:lnTo>
                          <a:pt x="441" y="764"/>
                        </a:lnTo>
                        <a:lnTo>
                          <a:pt x="479" y="776"/>
                        </a:lnTo>
                        <a:lnTo>
                          <a:pt x="515" y="787"/>
                        </a:lnTo>
                        <a:lnTo>
                          <a:pt x="546" y="794"/>
                        </a:lnTo>
                        <a:lnTo>
                          <a:pt x="573" y="801"/>
                        </a:lnTo>
                        <a:lnTo>
                          <a:pt x="595" y="804"/>
                        </a:lnTo>
                        <a:lnTo>
                          <a:pt x="629" y="805"/>
                        </a:lnTo>
                        <a:lnTo>
                          <a:pt x="659" y="803"/>
                        </a:lnTo>
                        <a:lnTo>
                          <a:pt x="684" y="796"/>
                        </a:lnTo>
                        <a:lnTo>
                          <a:pt x="704" y="786"/>
                        </a:lnTo>
                        <a:lnTo>
                          <a:pt x="718" y="772"/>
                        </a:lnTo>
                        <a:lnTo>
                          <a:pt x="729" y="755"/>
                        </a:lnTo>
                        <a:lnTo>
                          <a:pt x="734" y="734"/>
                        </a:lnTo>
                        <a:lnTo>
                          <a:pt x="735" y="709"/>
                        </a:lnTo>
                        <a:lnTo>
                          <a:pt x="734" y="695"/>
                        </a:lnTo>
                        <a:lnTo>
                          <a:pt x="734" y="677"/>
                        </a:lnTo>
                        <a:lnTo>
                          <a:pt x="733" y="658"/>
                        </a:lnTo>
                        <a:lnTo>
                          <a:pt x="732" y="636"/>
                        </a:lnTo>
                        <a:lnTo>
                          <a:pt x="732" y="613"/>
                        </a:lnTo>
                        <a:lnTo>
                          <a:pt x="731" y="589"/>
                        </a:lnTo>
                        <a:lnTo>
                          <a:pt x="730" y="565"/>
                        </a:lnTo>
                        <a:lnTo>
                          <a:pt x="729" y="539"/>
                        </a:lnTo>
                        <a:lnTo>
                          <a:pt x="728" y="514"/>
                        </a:lnTo>
                        <a:lnTo>
                          <a:pt x="727" y="489"/>
                        </a:lnTo>
                        <a:lnTo>
                          <a:pt x="725" y="465"/>
                        </a:lnTo>
                        <a:lnTo>
                          <a:pt x="724" y="441"/>
                        </a:lnTo>
                        <a:lnTo>
                          <a:pt x="722" y="420"/>
                        </a:lnTo>
                        <a:lnTo>
                          <a:pt x="721" y="400"/>
                        </a:lnTo>
                        <a:lnTo>
                          <a:pt x="718" y="382"/>
                        </a:lnTo>
                        <a:lnTo>
                          <a:pt x="716" y="366"/>
                        </a:lnTo>
                        <a:lnTo>
                          <a:pt x="715" y="352"/>
                        </a:lnTo>
                        <a:lnTo>
                          <a:pt x="715" y="336"/>
                        </a:lnTo>
                        <a:lnTo>
                          <a:pt x="716" y="319"/>
                        </a:lnTo>
                        <a:lnTo>
                          <a:pt x="717" y="301"/>
                        </a:lnTo>
                        <a:lnTo>
                          <a:pt x="719" y="285"/>
                        </a:lnTo>
                        <a:lnTo>
                          <a:pt x="721" y="267"/>
                        </a:lnTo>
                        <a:lnTo>
                          <a:pt x="721" y="249"/>
                        </a:lnTo>
                        <a:lnTo>
                          <a:pt x="718" y="232"/>
                        </a:lnTo>
                        <a:lnTo>
                          <a:pt x="715" y="216"/>
                        </a:lnTo>
                        <a:lnTo>
                          <a:pt x="709" y="201"/>
                        </a:lnTo>
                        <a:lnTo>
                          <a:pt x="701" y="187"/>
                        </a:lnTo>
                        <a:lnTo>
                          <a:pt x="688" y="176"/>
                        </a:lnTo>
                        <a:lnTo>
                          <a:pt x="672" y="165"/>
                        </a:lnTo>
                        <a:lnTo>
                          <a:pt x="651" y="158"/>
                        </a:lnTo>
                        <a:lnTo>
                          <a:pt x="626" y="152"/>
                        </a:lnTo>
                        <a:lnTo>
                          <a:pt x="595" y="150"/>
                        </a:lnTo>
                        <a:lnTo>
                          <a:pt x="562" y="149"/>
                        </a:lnTo>
                        <a:lnTo>
                          <a:pt x="531" y="147"/>
                        </a:lnTo>
                        <a:lnTo>
                          <a:pt x="502" y="144"/>
                        </a:lnTo>
                        <a:lnTo>
                          <a:pt x="475" y="141"/>
                        </a:lnTo>
                        <a:lnTo>
                          <a:pt x="449" y="137"/>
                        </a:lnTo>
                        <a:lnTo>
                          <a:pt x="425" y="131"/>
                        </a:lnTo>
                        <a:lnTo>
                          <a:pt x="401" y="126"/>
                        </a:lnTo>
                        <a:lnTo>
                          <a:pt x="379" y="121"/>
                        </a:lnTo>
                        <a:lnTo>
                          <a:pt x="357" y="115"/>
                        </a:lnTo>
                        <a:lnTo>
                          <a:pt x="335" y="107"/>
                        </a:lnTo>
                        <a:lnTo>
                          <a:pt x="314" y="100"/>
                        </a:lnTo>
                        <a:lnTo>
                          <a:pt x="294" y="93"/>
                        </a:lnTo>
                        <a:lnTo>
                          <a:pt x="273" y="85"/>
                        </a:lnTo>
                        <a:lnTo>
                          <a:pt x="252" y="77"/>
                        </a:lnTo>
                        <a:lnTo>
                          <a:pt x="231" y="69"/>
                        </a:lnTo>
                        <a:lnTo>
                          <a:pt x="209" y="60"/>
                        </a:lnTo>
                        <a:lnTo>
                          <a:pt x="188" y="52"/>
                        </a:lnTo>
                        <a:lnTo>
                          <a:pt x="168" y="43"/>
                        </a:lnTo>
                        <a:lnTo>
                          <a:pt x="150" y="36"/>
                        </a:lnTo>
                        <a:lnTo>
                          <a:pt x="133" y="29"/>
                        </a:lnTo>
                        <a:lnTo>
                          <a:pt x="119" y="21"/>
                        </a:lnTo>
                        <a:lnTo>
                          <a:pt x="104" y="16"/>
                        </a:lnTo>
                        <a:lnTo>
                          <a:pt x="91" y="11"/>
                        </a:lnTo>
                        <a:lnTo>
                          <a:pt x="80" y="6"/>
                        </a:lnTo>
                        <a:lnTo>
                          <a:pt x="69" y="2"/>
                        </a:lnTo>
                        <a:lnTo>
                          <a:pt x="60" y="1"/>
                        </a:lnTo>
                        <a:lnTo>
                          <a:pt x="50" y="0"/>
                        </a:lnTo>
                        <a:lnTo>
                          <a:pt x="43" y="1"/>
                        </a:lnTo>
                        <a:lnTo>
                          <a:pt x="36" y="4"/>
                        </a:lnTo>
                        <a:lnTo>
                          <a:pt x="28" y="8"/>
                        </a:lnTo>
                        <a:lnTo>
                          <a:pt x="22" y="14"/>
                        </a:lnTo>
                        <a:lnTo>
                          <a:pt x="17" y="21"/>
                        </a:lnTo>
                      </a:path>
                    </a:pathLst>
                  </a:custGeom>
                  <a:noFill/>
                  <a:ln w="0" cap="sq">
                    <a:solidFill>
                      <a:srgbClr val="00FF66"/>
                    </a:solidFill>
                    <a:prstDash val="solid"/>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96" name="Freeform 338">
                    <a:extLst>
                      <a:ext uri="{FF2B5EF4-FFF2-40B4-BE49-F238E27FC236}">
                        <a16:creationId xmlns:a16="http://schemas.microsoft.com/office/drawing/2014/main" id="{0839573E-CBE9-4034-B0D7-EBA07D86C44D}"/>
                      </a:ext>
                    </a:extLst>
                  </p:cNvPr>
                  <p:cNvSpPr>
                    <a:spLocks noChangeAspect="1"/>
                  </p:cNvSpPr>
                  <p:nvPr/>
                </p:nvSpPr>
                <p:spPr bwMode="auto">
                  <a:xfrm>
                    <a:off x="748" y="2788"/>
                    <a:ext cx="66" cy="169"/>
                  </a:xfrm>
                  <a:custGeom>
                    <a:avLst/>
                    <a:gdLst>
                      <a:gd name="T0" fmla="*/ 0 w 213"/>
                      <a:gd name="T1" fmla="*/ 0 h 550"/>
                      <a:gd name="T2" fmla="*/ 0 w 213"/>
                      <a:gd name="T3" fmla="*/ 0 h 550"/>
                      <a:gd name="T4" fmla="*/ 0 w 213"/>
                      <a:gd name="T5" fmla="*/ 0 h 550"/>
                      <a:gd name="T6" fmla="*/ 0 w 213"/>
                      <a:gd name="T7" fmla="*/ 0 h 550"/>
                      <a:gd name="T8" fmla="*/ 0 w 213"/>
                      <a:gd name="T9" fmla="*/ 0 h 550"/>
                      <a:gd name="T10" fmla="*/ 0 w 213"/>
                      <a:gd name="T11" fmla="*/ 0 h 550"/>
                      <a:gd name="T12" fmla="*/ 0 w 213"/>
                      <a:gd name="T13" fmla="*/ 0 h 550"/>
                      <a:gd name="T14" fmla="*/ 0 w 213"/>
                      <a:gd name="T15" fmla="*/ 0 h 550"/>
                      <a:gd name="T16" fmla="*/ 0 w 213"/>
                      <a:gd name="T17" fmla="*/ 0 h 550"/>
                      <a:gd name="T18" fmla="*/ 0 w 213"/>
                      <a:gd name="T19" fmla="*/ 0 h 550"/>
                      <a:gd name="T20" fmla="*/ 0 w 213"/>
                      <a:gd name="T21" fmla="*/ 0 h 550"/>
                      <a:gd name="T22" fmla="*/ 0 w 213"/>
                      <a:gd name="T23" fmla="*/ 0 h 550"/>
                      <a:gd name="T24" fmla="*/ 0 w 213"/>
                      <a:gd name="T25" fmla="*/ 0 h 550"/>
                      <a:gd name="T26" fmla="*/ 0 w 213"/>
                      <a:gd name="T27" fmla="*/ 0 h 550"/>
                      <a:gd name="T28" fmla="*/ 0 w 213"/>
                      <a:gd name="T29" fmla="*/ 0 h 550"/>
                      <a:gd name="T30" fmla="*/ 0 w 213"/>
                      <a:gd name="T31" fmla="*/ 0 h 550"/>
                      <a:gd name="T32" fmla="*/ 0 w 213"/>
                      <a:gd name="T33" fmla="*/ 0 h 550"/>
                      <a:gd name="T34" fmla="*/ 0 w 213"/>
                      <a:gd name="T35" fmla="*/ 0 h 550"/>
                      <a:gd name="T36" fmla="*/ 0 w 213"/>
                      <a:gd name="T37" fmla="*/ 0 h 550"/>
                      <a:gd name="T38" fmla="*/ 0 w 213"/>
                      <a:gd name="T39" fmla="*/ 0 h 550"/>
                      <a:gd name="T40" fmla="*/ 0 w 213"/>
                      <a:gd name="T41" fmla="*/ 0 h 550"/>
                      <a:gd name="T42" fmla="*/ 0 w 213"/>
                      <a:gd name="T43" fmla="*/ 0 h 550"/>
                      <a:gd name="T44" fmla="*/ 0 w 213"/>
                      <a:gd name="T45" fmla="*/ 0 h 550"/>
                      <a:gd name="T46" fmla="*/ 0 w 213"/>
                      <a:gd name="T47" fmla="*/ 0 h 550"/>
                      <a:gd name="T48" fmla="*/ 0 w 213"/>
                      <a:gd name="T49" fmla="*/ 0 h 550"/>
                      <a:gd name="T50" fmla="*/ 0 w 213"/>
                      <a:gd name="T51" fmla="*/ 0 h 550"/>
                      <a:gd name="T52" fmla="*/ 0 w 213"/>
                      <a:gd name="T53" fmla="*/ 0 h 550"/>
                      <a:gd name="T54" fmla="*/ 0 w 213"/>
                      <a:gd name="T55" fmla="*/ 0 h 550"/>
                      <a:gd name="T56" fmla="*/ 0 w 213"/>
                      <a:gd name="T57" fmla="*/ 0 h 550"/>
                      <a:gd name="T58" fmla="*/ 0 w 213"/>
                      <a:gd name="T59" fmla="*/ 0 h 550"/>
                      <a:gd name="T60" fmla="*/ 0 w 213"/>
                      <a:gd name="T61" fmla="*/ 0 h 550"/>
                      <a:gd name="T62" fmla="*/ 0 w 213"/>
                      <a:gd name="T63" fmla="*/ 0 h 550"/>
                      <a:gd name="T64" fmla="*/ 0 w 213"/>
                      <a:gd name="T65" fmla="*/ 0 h 550"/>
                      <a:gd name="T66" fmla="*/ 0 w 213"/>
                      <a:gd name="T67" fmla="*/ 0 h 550"/>
                      <a:gd name="T68" fmla="*/ 0 w 213"/>
                      <a:gd name="T69" fmla="*/ 0 h 550"/>
                      <a:gd name="T70" fmla="*/ 0 w 213"/>
                      <a:gd name="T71" fmla="*/ 0 h 550"/>
                      <a:gd name="T72" fmla="*/ 0 w 213"/>
                      <a:gd name="T73" fmla="*/ 0 h 550"/>
                      <a:gd name="T74" fmla="*/ 0 w 213"/>
                      <a:gd name="T75" fmla="*/ 0 h 550"/>
                      <a:gd name="T76" fmla="*/ 0 w 213"/>
                      <a:gd name="T77" fmla="*/ 0 h 550"/>
                      <a:gd name="T78" fmla="*/ 0 w 213"/>
                      <a:gd name="T79" fmla="*/ 0 h 550"/>
                      <a:gd name="T80" fmla="*/ 0 w 213"/>
                      <a:gd name="T81" fmla="*/ 0 h 550"/>
                      <a:gd name="T82" fmla="*/ 0 w 213"/>
                      <a:gd name="T83" fmla="*/ 0 h 550"/>
                      <a:gd name="T84" fmla="*/ 0 w 213"/>
                      <a:gd name="T85" fmla="*/ 0 h 550"/>
                      <a:gd name="T86" fmla="*/ 0 w 213"/>
                      <a:gd name="T87" fmla="*/ 0 h 550"/>
                      <a:gd name="T88" fmla="*/ 0 w 213"/>
                      <a:gd name="T89" fmla="*/ 0 h 550"/>
                      <a:gd name="T90" fmla="*/ 0 w 213"/>
                      <a:gd name="T91" fmla="*/ 0 h 550"/>
                      <a:gd name="T92" fmla="*/ 0 w 213"/>
                      <a:gd name="T93" fmla="*/ 0 h 550"/>
                      <a:gd name="T94" fmla="*/ 0 w 213"/>
                      <a:gd name="T95" fmla="*/ 0 h 55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13"/>
                      <a:gd name="T145" fmla="*/ 0 h 550"/>
                      <a:gd name="T146" fmla="*/ 213 w 213"/>
                      <a:gd name="T147" fmla="*/ 550 h 55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13" h="550">
                        <a:moveTo>
                          <a:pt x="155" y="0"/>
                        </a:moveTo>
                        <a:lnTo>
                          <a:pt x="137" y="7"/>
                        </a:lnTo>
                        <a:lnTo>
                          <a:pt x="119" y="12"/>
                        </a:lnTo>
                        <a:lnTo>
                          <a:pt x="103" y="16"/>
                        </a:lnTo>
                        <a:lnTo>
                          <a:pt x="87" y="17"/>
                        </a:lnTo>
                        <a:lnTo>
                          <a:pt x="72" y="17"/>
                        </a:lnTo>
                        <a:lnTo>
                          <a:pt x="59" y="15"/>
                        </a:lnTo>
                        <a:lnTo>
                          <a:pt x="47" y="13"/>
                        </a:lnTo>
                        <a:lnTo>
                          <a:pt x="36" y="11"/>
                        </a:lnTo>
                        <a:lnTo>
                          <a:pt x="26" y="10"/>
                        </a:lnTo>
                        <a:lnTo>
                          <a:pt x="18" y="10"/>
                        </a:lnTo>
                        <a:lnTo>
                          <a:pt x="11" y="11"/>
                        </a:lnTo>
                        <a:lnTo>
                          <a:pt x="6" y="13"/>
                        </a:lnTo>
                        <a:lnTo>
                          <a:pt x="2" y="19"/>
                        </a:lnTo>
                        <a:lnTo>
                          <a:pt x="0" y="27"/>
                        </a:lnTo>
                        <a:lnTo>
                          <a:pt x="0" y="38"/>
                        </a:lnTo>
                        <a:lnTo>
                          <a:pt x="2" y="52"/>
                        </a:lnTo>
                        <a:lnTo>
                          <a:pt x="8" y="81"/>
                        </a:lnTo>
                        <a:lnTo>
                          <a:pt x="15" y="99"/>
                        </a:lnTo>
                        <a:lnTo>
                          <a:pt x="22" y="112"/>
                        </a:lnTo>
                        <a:lnTo>
                          <a:pt x="31" y="120"/>
                        </a:lnTo>
                        <a:lnTo>
                          <a:pt x="41" y="128"/>
                        </a:lnTo>
                        <a:lnTo>
                          <a:pt x="50" y="135"/>
                        </a:lnTo>
                        <a:lnTo>
                          <a:pt x="62" y="146"/>
                        </a:lnTo>
                        <a:lnTo>
                          <a:pt x="73" y="162"/>
                        </a:lnTo>
                        <a:lnTo>
                          <a:pt x="86" y="180"/>
                        </a:lnTo>
                        <a:lnTo>
                          <a:pt x="97" y="193"/>
                        </a:lnTo>
                        <a:lnTo>
                          <a:pt x="109" y="203"/>
                        </a:lnTo>
                        <a:lnTo>
                          <a:pt x="118" y="213"/>
                        </a:lnTo>
                        <a:lnTo>
                          <a:pt x="126" y="223"/>
                        </a:lnTo>
                        <a:lnTo>
                          <a:pt x="130" y="235"/>
                        </a:lnTo>
                        <a:lnTo>
                          <a:pt x="129" y="250"/>
                        </a:lnTo>
                        <a:lnTo>
                          <a:pt x="123" y="271"/>
                        </a:lnTo>
                        <a:lnTo>
                          <a:pt x="112" y="291"/>
                        </a:lnTo>
                        <a:lnTo>
                          <a:pt x="99" y="303"/>
                        </a:lnTo>
                        <a:lnTo>
                          <a:pt x="87" y="311"/>
                        </a:lnTo>
                        <a:lnTo>
                          <a:pt x="74" y="318"/>
                        </a:lnTo>
                        <a:lnTo>
                          <a:pt x="64" y="325"/>
                        </a:lnTo>
                        <a:lnTo>
                          <a:pt x="56" y="338"/>
                        </a:lnTo>
                        <a:lnTo>
                          <a:pt x="53" y="357"/>
                        </a:lnTo>
                        <a:lnTo>
                          <a:pt x="55" y="389"/>
                        </a:lnTo>
                        <a:lnTo>
                          <a:pt x="58" y="407"/>
                        </a:lnTo>
                        <a:lnTo>
                          <a:pt x="60" y="425"/>
                        </a:lnTo>
                        <a:lnTo>
                          <a:pt x="61" y="442"/>
                        </a:lnTo>
                        <a:lnTo>
                          <a:pt x="61" y="458"/>
                        </a:lnTo>
                        <a:lnTo>
                          <a:pt x="62" y="474"/>
                        </a:lnTo>
                        <a:lnTo>
                          <a:pt x="63" y="488"/>
                        </a:lnTo>
                        <a:lnTo>
                          <a:pt x="63" y="501"/>
                        </a:lnTo>
                        <a:lnTo>
                          <a:pt x="64" y="513"/>
                        </a:lnTo>
                        <a:lnTo>
                          <a:pt x="65" y="523"/>
                        </a:lnTo>
                        <a:lnTo>
                          <a:pt x="67" y="533"/>
                        </a:lnTo>
                        <a:lnTo>
                          <a:pt x="69" y="540"/>
                        </a:lnTo>
                        <a:lnTo>
                          <a:pt x="73" y="545"/>
                        </a:lnTo>
                        <a:lnTo>
                          <a:pt x="77" y="549"/>
                        </a:lnTo>
                        <a:lnTo>
                          <a:pt x="83" y="550"/>
                        </a:lnTo>
                        <a:lnTo>
                          <a:pt x="89" y="550"/>
                        </a:lnTo>
                        <a:lnTo>
                          <a:pt x="97" y="547"/>
                        </a:lnTo>
                        <a:lnTo>
                          <a:pt x="115" y="540"/>
                        </a:lnTo>
                        <a:lnTo>
                          <a:pt x="133" y="533"/>
                        </a:lnTo>
                        <a:lnTo>
                          <a:pt x="149" y="525"/>
                        </a:lnTo>
                        <a:lnTo>
                          <a:pt x="162" y="517"/>
                        </a:lnTo>
                        <a:lnTo>
                          <a:pt x="174" y="507"/>
                        </a:lnTo>
                        <a:lnTo>
                          <a:pt x="182" y="495"/>
                        </a:lnTo>
                        <a:lnTo>
                          <a:pt x="188" y="480"/>
                        </a:lnTo>
                        <a:lnTo>
                          <a:pt x="188" y="462"/>
                        </a:lnTo>
                        <a:lnTo>
                          <a:pt x="184" y="445"/>
                        </a:lnTo>
                        <a:lnTo>
                          <a:pt x="180" y="431"/>
                        </a:lnTo>
                        <a:lnTo>
                          <a:pt x="175" y="419"/>
                        </a:lnTo>
                        <a:lnTo>
                          <a:pt x="171" y="407"/>
                        </a:lnTo>
                        <a:lnTo>
                          <a:pt x="168" y="395"/>
                        </a:lnTo>
                        <a:lnTo>
                          <a:pt x="167" y="379"/>
                        </a:lnTo>
                        <a:lnTo>
                          <a:pt x="169" y="361"/>
                        </a:lnTo>
                        <a:lnTo>
                          <a:pt x="175" y="336"/>
                        </a:lnTo>
                        <a:lnTo>
                          <a:pt x="184" y="312"/>
                        </a:lnTo>
                        <a:lnTo>
                          <a:pt x="194" y="293"/>
                        </a:lnTo>
                        <a:lnTo>
                          <a:pt x="202" y="279"/>
                        </a:lnTo>
                        <a:lnTo>
                          <a:pt x="209" y="267"/>
                        </a:lnTo>
                        <a:lnTo>
                          <a:pt x="212" y="255"/>
                        </a:lnTo>
                        <a:lnTo>
                          <a:pt x="213" y="240"/>
                        </a:lnTo>
                        <a:lnTo>
                          <a:pt x="209" y="222"/>
                        </a:lnTo>
                        <a:lnTo>
                          <a:pt x="199" y="198"/>
                        </a:lnTo>
                        <a:lnTo>
                          <a:pt x="194" y="183"/>
                        </a:lnTo>
                        <a:lnTo>
                          <a:pt x="189" y="168"/>
                        </a:lnTo>
                        <a:lnTo>
                          <a:pt x="183" y="152"/>
                        </a:lnTo>
                        <a:lnTo>
                          <a:pt x="179" y="135"/>
                        </a:lnTo>
                        <a:lnTo>
                          <a:pt x="175" y="118"/>
                        </a:lnTo>
                        <a:lnTo>
                          <a:pt x="172" y="103"/>
                        </a:lnTo>
                        <a:lnTo>
                          <a:pt x="169" y="86"/>
                        </a:lnTo>
                        <a:lnTo>
                          <a:pt x="166" y="70"/>
                        </a:lnTo>
                        <a:lnTo>
                          <a:pt x="163" y="56"/>
                        </a:lnTo>
                        <a:lnTo>
                          <a:pt x="161" y="43"/>
                        </a:lnTo>
                        <a:lnTo>
                          <a:pt x="159" y="30"/>
                        </a:lnTo>
                        <a:lnTo>
                          <a:pt x="157" y="20"/>
                        </a:lnTo>
                        <a:lnTo>
                          <a:pt x="156" y="11"/>
                        </a:lnTo>
                        <a:lnTo>
                          <a:pt x="156" y="5"/>
                        </a:lnTo>
                        <a:lnTo>
                          <a:pt x="155" y="1"/>
                        </a:lnTo>
                        <a:lnTo>
                          <a:pt x="155" y="0"/>
                        </a:lnTo>
                        <a:close/>
                      </a:path>
                    </a:pathLst>
                  </a:custGeom>
                  <a:solidFill>
                    <a:srgbClr val="FAB0B3"/>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97" name="Freeform 339">
                    <a:extLst>
                      <a:ext uri="{FF2B5EF4-FFF2-40B4-BE49-F238E27FC236}">
                        <a16:creationId xmlns:a16="http://schemas.microsoft.com/office/drawing/2014/main" id="{C1ED11C4-DAA1-43DA-842D-945B3AB1B1A1}"/>
                      </a:ext>
                    </a:extLst>
                  </p:cNvPr>
                  <p:cNvSpPr>
                    <a:spLocks noChangeAspect="1"/>
                  </p:cNvSpPr>
                  <p:nvPr/>
                </p:nvSpPr>
                <p:spPr bwMode="auto">
                  <a:xfrm>
                    <a:off x="664" y="2742"/>
                    <a:ext cx="169" cy="184"/>
                  </a:xfrm>
                  <a:custGeom>
                    <a:avLst/>
                    <a:gdLst>
                      <a:gd name="T0" fmla="*/ 0 w 549"/>
                      <a:gd name="T1" fmla="*/ 0 h 597"/>
                      <a:gd name="T2" fmla="*/ 0 w 549"/>
                      <a:gd name="T3" fmla="*/ 0 h 597"/>
                      <a:gd name="T4" fmla="*/ 0 w 549"/>
                      <a:gd name="T5" fmla="*/ 0 h 597"/>
                      <a:gd name="T6" fmla="*/ 0 w 549"/>
                      <a:gd name="T7" fmla="*/ 0 h 597"/>
                      <a:gd name="T8" fmla="*/ 0 w 549"/>
                      <a:gd name="T9" fmla="*/ 0 h 597"/>
                      <a:gd name="T10" fmla="*/ 0 w 549"/>
                      <a:gd name="T11" fmla="*/ 0 h 597"/>
                      <a:gd name="T12" fmla="*/ 0 w 549"/>
                      <a:gd name="T13" fmla="*/ 0 h 597"/>
                      <a:gd name="T14" fmla="*/ 0 w 549"/>
                      <a:gd name="T15" fmla="*/ 0 h 597"/>
                      <a:gd name="T16" fmla="*/ 0 w 549"/>
                      <a:gd name="T17" fmla="*/ 0 h 597"/>
                      <a:gd name="T18" fmla="*/ 0 w 549"/>
                      <a:gd name="T19" fmla="*/ 0 h 597"/>
                      <a:gd name="T20" fmla="*/ 0 w 549"/>
                      <a:gd name="T21" fmla="*/ 0 h 597"/>
                      <a:gd name="T22" fmla="*/ 0 w 549"/>
                      <a:gd name="T23" fmla="*/ 0 h 597"/>
                      <a:gd name="T24" fmla="*/ 0 w 549"/>
                      <a:gd name="T25" fmla="*/ 0 h 597"/>
                      <a:gd name="T26" fmla="*/ 0 w 549"/>
                      <a:gd name="T27" fmla="*/ 0 h 597"/>
                      <a:gd name="T28" fmla="*/ 0 w 549"/>
                      <a:gd name="T29" fmla="*/ 0 h 597"/>
                      <a:gd name="T30" fmla="*/ 0 w 549"/>
                      <a:gd name="T31" fmla="*/ 0 h 597"/>
                      <a:gd name="T32" fmla="*/ 0 w 549"/>
                      <a:gd name="T33" fmla="*/ 0 h 597"/>
                      <a:gd name="T34" fmla="*/ 0 w 549"/>
                      <a:gd name="T35" fmla="*/ 0 h 597"/>
                      <a:gd name="T36" fmla="*/ 0 w 549"/>
                      <a:gd name="T37" fmla="*/ 0 h 597"/>
                      <a:gd name="T38" fmla="*/ 0 w 549"/>
                      <a:gd name="T39" fmla="*/ 0 h 597"/>
                      <a:gd name="T40" fmla="*/ 0 w 549"/>
                      <a:gd name="T41" fmla="*/ 0 h 597"/>
                      <a:gd name="T42" fmla="*/ 0 w 549"/>
                      <a:gd name="T43" fmla="*/ 0 h 597"/>
                      <a:gd name="T44" fmla="*/ 0 w 549"/>
                      <a:gd name="T45" fmla="*/ 0 h 597"/>
                      <a:gd name="T46" fmla="*/ 0 w 549"/>
                      <a:gd name="T47" fmla="*/ 0 h 597"/>
                      <a:gd name="T48" fmla="*/ 0 w 549"/>
                      <a:gd name="T49" fmla="*/ 0 h 597"/>
                      <a:gd name="T50" fmla="*/ 0 w 549"/>
                      <a:gd name="T51" fmla="*/ 0 h 597"/>
                      <a:gd name="T52" fmla="*/ 0 w 549"/>
                      <a:gd name="T53" fmla="*/ 0 h 597"/>
                      <a:gd name="T54" fmla="*/ 0 w 549"/>
                      <a:gd name="T55" fmla="*/ 0 h 597"/>
                      <a:gd name="T56" fmla="*/ 0 w 549"/>
                      <a:gd name="T57" fmla="*/ 0 h 597"/>
                      <a:gd name="T58" fmla="*/ 0 w 549"/>
                      <a:gd name="T59" fmla="*/ 0 h 597"/>
                      <a:gd name="T60" fmla="*/ 0 w 549"/>
                      <a:gd name="T61" fmla="*/ 0 h 597"/>
                      <a:gd name="T62" fmla="*/ 0 w 549"/>
                      <a:gd name="T63" fmla="*/ 0 h 597"/>
                      <a:gd name="T64" fmla="*/ 0 w 549"/>
                      <a:gd name="T65" fmla="*/ 0 h 597"/>
                      <a:gd name="T66" fmla="*/ 0 w 549"/>
                      <a:gd name="T67" fmla="*/ 0 h 597"/>
                      <a:gd name="T68" fmla="*/ 0 w 549"/>
                      <a:gd name="T69" fmla="*/ 0 h 597"/>
                      <a:gd name="T70" fmla="*/ 0 w 549"/>
                      <a:gd name="T71" fmla="*/ 0 h 597"/>
                      <a:gd name="T72" fmla="*/ 0 w 549"/>
                      <a:gd name="T73" fmla="*/ 0 h 597"/>
                      <a:gd name="T74" fmla="*/ 0 w 549"/>
                      <a:gd name="T75" fmla="*/ 0 h 597"/>
                      <a:gd name="T76" fmla="*/ 0 w 549"/>
                      <a:gd name="T77" fmla="*/ 0 h 597"/>
                      <a:gd name="T78" fmla="*/ 0 w 549"/>
                      <a:gd name="T79" fmla="*/ 0 h 597"/>
                      <a:gd name="T80" fmla="*/ 0 w 549"/>
                      <a:gd name="T81" fmla="*/ 0 h 597"/>
                      <a:gd name="T82" fmla="*/ 0 w 549"/>
                      <a:gd name="T83" fmla="*/ 0 h 597"/>
                      <a:gd name="T84" fmla="*/ 0 w 549"/>
                      <a:gd name="T85" fmla="*/ 0 h 597"/>
                      <a:gd name="T86" fmla="*/ 0 w 549"/>
                      <a:gd name="T87" fmla="*/ 0 h 597"/>
                      <a:gd name="T88" fmla="*/ 0 w 549"/>
                      <a:gd name="T89" fmla="*/ 0 h 597"/>
                      <a:gd name="T90" fmla="*/ 0 w 549"/>
                      <a:gd name="T91" fmla="*/ 0 h 597"/>
                      <a:gd name="T92" fmla="*/ 0 w 549"/>
                      <a:gd name="T93" fmla="*/ 0 h 597"/>
                      <a:gd name="T94" fmla="*/ 0 w 549"/>
                      <a:gd name="T95" fmla="*/ 0 h 5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49"/>
                      <a:gd name="T145" fmla="*/ 0 h 597"/>
                      <a:gd name="T146" fmla="*/ 549 w 549"/>
                      <a:gd name="T147" fmla="*/ 597 h 5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49" h="597">
                        <a:moveTo>
                          <a:pt x="463" y="0"/>
                        </a:moveTo>
                        <a:lnTo>
                          <a:pt x="485" y="9"/>
                        </a:lnTo>
                        <a:lnTo>
                          <a:pt x="506" y="15"/>
                        </a:lnTo>
                        <a:lnTo>
                          <a:pt x="523" y="19"/>
                        </a:lnTo>
                        <a:lnTo>
                          <a:pt x="538" y="22"/>
                        </a:lnTo>
                        <a:lnTo>
                          <a:pt x="547" y="28"/>
                        </a:lnTo>
                        <a:lnTo>
                          <a:pt x="549" y="37"/>
                        </a:lnTo>
                        <a:lnTo>
                          <a:pt x="542" y="51"/>
                        </a:lnTo>
                        <a:lnTo>
                          <a:pt x="526" y="72"/>
                        </a:lnTo>
                        <a:lnTo>
                          <a:pt x="507" y="93"/>
                        </a:lnTo>
                        <a:lnTo>
                          <a:pt x="493" y="108"/>
                        </a:lnTo>
                        <a:lnTo>
                          <a:pt x="483" y="116"/>
                        </a:lnTo>
                        <a:lnTo>
                          <a:pt x="472" y="123"/>
                        </a:lnTo>
                        <a:lnTo>
                          <a:pt x="460" y="128"/>
                        </a:lnTo>
                        <a:lnTo>
                          <a:pt x="444" y="135"/>
                        </a:lnTo>
                        <a:lnTo>
                          <a:pt x="422" y="146"/>
                        </a:lnTo>
                        <a:lnTo>
                          <a:pt x="391" y="162"/>
                        </a:lnTo>
                        <a:lnTo>
                          <a:pt x="359" y="178"/>
                        </a:lnTo>
                        <a:lnTo>
                          <a:pt x="334" y="186"/>
                        </a:lnTo>
                        <a:lnTo>
                          <a:pt x="314" y="190"/>
                        </a:lnTo>
                        <a:lnTo>
                          <a:pt x="299" y="192"/>
                        </a:lnTo>
                        <a:lnTo>
                          <a:pt x="291" y="197"/>
                        </a:lnTo>
                        <a:lnTo>
                          <a:pt x="287" y="209"/>
                        </a:lnTo>
                        <a:lnTo>
                          <a:pt x="288" y="229"/>
                        </a:lnTo>
                        <a:lnTo>
                          <a:pt x="292" y="262"/>
                        </a:lnTo>
                        <a:lnTo>
                          <a:pt x="296" y="281"/>
                        </a:lnTo>
                        <a:lnTo>
                          <a:pt x="301" y="298"/>
                        </a:lnTo>
                        <a:lnTo>
                          <a:pt x="306" y="313"/>
                        </a:lnTo>
                        <a:lnTo>
                          <a:pt x="312" y="327"/>
                        </a:lnTo>
                        <a:lnTo>
                          <a:pt x="318" y="339"/>
                        </a:lnTo>
                        <a:lnTo>
                          <a:pt x="323" y="350"/>
                        </a:lnTo>
                        <a:lnTo>
                          <a:pt x="328" y="360"/>
                        </a:lnTo>
                        <a:lnTo>
                          <a:pt x="332" y="370"/>
                        </a:lnTo>
                        <a:lnTo>
                          <a:pt x="334" y="380"/>
                        </a:lnTo>
                        <a:lnTo>
                          <a:pt x="334" y="389"/>
                        </a:lnTo>
                        <a:lnTo>
                          <a:pt x="333" y="398"/>
                        </a:lnTo>
                        <a:lnTo>
                          <a:pt x="327" y="409"/>
                        </a:lnTo>
                        <a:lnTo>
                          <a:pt x="321" y="419"/>
                        </a:lnTo>
                        <a:lnTo>
                          <a:pt x="311" y="432"/>
                        </a:lnTo>
                        <a:lnTo>
                          <a:pt x="296" y="446"/>
                        </a:lnTo>
                        <a:lnTo>
                          <a:pt x="278" y="460"/>
                        </a:lnTo>
                        <a:lnTo>
                          <a:pt x="258" y="476"/>
                        </a:lnTo>
                        <a:lnTo>
                          <a:pt x="240" y="493"/>
                        </a:lnTo>
                        <a:lnTo>
                          <a:pt x="224" y="509"/>
                        </a:lnTo>
                        <a:lnTo>
                          <a:pt x="208" y="525"/>
                        </a:lnTo>
                        <a:lnTo>
                          <a:pt x="193" y="540"/>
                        </a:lnTo>
                        <a:lnTo>
                          <a:pt x="180" y="554"/>
                        </a:lnTo>
                        <a:lnTo>
                          <a:pt x="167" y="566"/>
                        </a:lnTo>
                        <a:lnTo>
                          <a:pt x="155" y="578"/>
                        </a:lnTo>
                        <a:lnTo>
                          <a:pt x="144" y="586"/>
                        </a:lnTo>
                        <a:lnTo>
                          <a:pt x="133" y="592"/>
                        </a:lnTo>
                        <a:lnTo>
                          <a:pt x="124" y="597"/>
                        </a:lnTo>
                        <a:lnTo>
                          <a:pt x="116" y="597"/>
                        </a:lnTo>
                        <a:lnTo>
                          <a:pt x="107" y="595"/>
                        </a:lnTo>
                        <a:lnTo>
                          <a:pt x="99" y="588"/>
                        </a:lnTo>
                        <a:lnTo>
                          <a:pt x="93" y="578"/>
                        </a:lnTo>
                        <a:lnTo>
                          <a:pt x="85" y="563"/>
                        </a:lnTo>
                        <a:lnTo>
                          <a:pt x="78" y="545"/>
                        </a:lnTo>
                        <a:lnTo>
                          <a:pt x="70" y="525"/>
                        </a:lnTo>
                        <a:lnTo>
                          <a:pt x="62" y="505"/>
                        </a:lnTo>
                        <a:lnTo>
                          <a:pt x="54" y="483"/>
                        </a:lnTo>
                        <a:lnTo>
                          <a:pt x="45" y="460"/>
                        </a:lnTo>
                        <a:lnTo>
                          <a:pt x="37" y="436"/>
                        </a:lnTo>
                        <a:lnTo>
                          <a:pt x="29" y="412"/>
                        </a:lnTo>
                        <a:lnTo>
                          <a:pt x="21" y="387"/>
                        </a:lnTo>
                        <a:lnTo>
                          <a:pt x="15" y="363"/>
                        </a:lnTo>
                        <a:lnTo>
                          <a:pt x="10" y="339"/>
                        </a:lnTo>
                        <a:lnTo>
                          <a:pt x="4" y="315"/>
                        </a:lnTo>
                        <a:lnTo>
                          <a:pt x="2" y="290"/>
                        </a:lnTo>
                        <a:lnTo>
                          <a:pt x="0" y="268"/>
                        </a:lnTo>
                        <a:lnTo>
                          <a:pt x="1" y="246"/>
                        </a:lnTo>
                        <a:lnTo>
                          <a:pt x="3" y="226"/>
                        </a:lnTo>
                        <a:lnTo>
                          <a:pt x="9" y="208"/>
                        </a:lnTo>
                        <a:lnTo>
                          <a:pt x="21" y="174"/>
                        </a:lnTo>
                        <a:lnTo>
                          <a:pt x="35" y="147"/>
                        </a:lnTo>
                        <a:lnTo>
                          <a:pt x="50" y="123"/>
                        </a:lnTo>
                        <a:lnTo>
                          <a:pt x="66" y="102"/>
                        </a:lnTo>
                        <a:lnTo>
                          <a:pt x="86" y="84"/>
                        </a:lnTo>
                        <a:lnTo>
                          <a:pt x="110" y="68"/>
                        </a:lnTo>
                        <a:lnTo>
                          <a:pt x="138" y="54"/>
                        </a:lnTo>
                        <a:lnTo>
                          <a:pt x="171" y="41"/>
                        </a:lnTo>
                        <a:lnTo>
                          <a:pt x="190" y="35"/>
                        </a:lnTo>
                        <a:lnTo>
                          <a:pt x="211" y="29"/>
                        </a:lnTo>
                        <a:lnTo>
                          <a:pt x="233" y="24"/>
                        </a:lnTo>
                        <a:lnTo>
                          <a:pt x="257" y="20"/>
                        </a:lnTo>
                        <a:lnTo>
                          <a:pt x="281" y="16"/>
                        </a:lnTo>
                        <a:lnTo>
                          <a:pt x="305" y="13"/>
                        </a:lnTo>
                        <a:lnTo>
                          <a:pt x="329" y="9"/>
                        </a:lnTo>
                        <a:lnTo>
                          <a:pt x="353" y="7"/>
                        </a:lnTo>
                        <a:lnTo>
                          <a:pt x="375" y="5"/>
                        </a:lnTo>
                        <a:lnTo>
                          <a:pt x="396" y="3"/>
                        </a:lnTo>
                        <a:lnTo>
                          <a:pt x="414" y="2"/>
                        </a:lnTo>
                        <a:lnTo>
                          <a:pt x="430" y="1"/>
                        </a:lnTo>
                        <a:lnTo>
                          <a:pt x="444" y="1"/>
                        </a:lnTo>
                        <a:lnTo>
                          <a:pt x="454" y="0"/>
                        </a:lnTo>
                        <a:lnTo>
                          <a:pt x="461" y="0"/>
                        </a:lnTo>
                        <a:lnTo>
                          <a:pt x="463" y="0"/>
                        </a:lnTo>
                        <a:close/>
                      </a:path>
                    </a:pathLst>
                  </a:custGeom>
                  <a:solidFill>
                    <a:srgbClr val="CC99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98" name="Freeform 340">
                    <a:extLst>
                      <a:ext uri="{FF2B5EF4-FFF2-40B4-BE49-F238E27FC236}">
                        <a16:creationId xmlns:a16="http://schemas.microsoft.com/office/drawing/2014/main" id="{5954FB0F-4009-4C53-AEA9-38248C230F52}"/>
                      </a:ext>
                    </a:extLst>
                  </p:cNvPr>
                  <p:cNvSpPr>
                    <a:spLocks noChangeAspect="1"/>
                  </p:cNvSpPr>
                  <p:nvPr/>
                </p:nvSpPr>
                <p:spPr bwMode="auto">
                  <a:xfrm>
                    <a:off x="614" y="2995"/>
                    <a:ext cx="616" cy="386"/>
                  </a:xfrm>
                  <a:custGeom>
                    <a:avLst/>
                    <a:gdLst>
                      <a:gd name="T0" fmla="*/ 0 w 1999"/>
                      <a:gd name="T1" fmla="*/ 0 h 1255"/>
                      <a:gd name="T2" fmla="*/ 0 w 1999"/>
                      <a:gd name="T3" fmla="*/ 0 h 1255"/>
                      <a:gd name="T4" fmla="*/ 0 w 1999"/>
                      <a:gd name="T5" fmla="*/ 0 h 1255"/>
                      <a:gd name="T6" fmla="*/ 0 w 1999"/>
                      <a:gd name="T7" fmla="*/ 0 h 1255"/>
                      <a:gd name="T8" fmla="*/ 0 w 1999"/>
                      <a:gd name="T9" fmla="*/ 0 h 1255"/>
                      <a:gd name="T10" fmla="*/ 0 w 1999"/>
                      <a:gd name="T11" fmla="*/ 0 h 1255"/>
                      <a:gd name="T12" fmla="*/ 0 w 1999"/>
                      <a:gd name="T13" fmla="*/ 0 h 1255"/>
                      <a:gd name="T14" fmla="*/ 0 w 1999"/>
                      <a:gd name="T15" fmla="*/ 0 h 1255"/>
                      <a:gd name="T16" fmla="*/ 0 w 1999"/>
                      <a:gd name="T17" fmla="*/ 0 h 1255"/>
                      <a:gd name="T18" fmla="*/ 0 w 1999"/>
                      <a:gd name="T19" fmla="*/ 0 h 1255"/>
                      <a:gd name="T20" fmla="*/ 0 w 1999"/>
                      <a:gd name="T21" fmla="*/ 0 h 1255"/>
                      <a:gd name="T22" fmla="*/ 0 w 1999"/>
                      <a:gd name="T23" fmla="*/ 0 h 1255"/>
                      <a:gd name="T24" fmla="*/ 0 w 1999"/>
                      <a:gd name="T25" fmla="*/ 0 h 1255"/>
                      <a:gd name="T26" fmla="*/ 0 w 1999"/>
                      <a:gd name="T27" fmla="*/ 0 h 1255"/>
                      <a:gd name="T28" fmla="*/ 0 w 1999"/>
                      <a:gd name="T29" fmla="*/ 0 h 1255"/>
                      <a:gd name="T30" fmla="*/ 0 w 1999"/>
                      <a:gd name="T31" fmla="*/ 0 h 1255"/>
                      <a:gd name="T32" fmla="*/ 0 w 1999"/>
                      <a:gd name="T33" fmla="*/ 0 h 1255"/>
                      <a:gd name="T34" fmla="*/ 0 w 1999"/>
                      <a:gd name="T35" fmla="*/ 0 h 1255"/>
                      <a:gd name="T36" fmla="*/ 0 w 1999"/>
                      <a:gd name="T37" fmla="*/ 0 h 1255"/>
                      <a:gd name="T38" fmla="*/ 0 w 1999"/>
                      <a:gd name="T39" fmla="*/ 0 h 1255"/>
                      <a:gd name="T40" fmla="*/ 0 w 1999"/>
                      <a:gd name="T41" fmla="*/ 0 h 1255"/>
                      <a:gd name="T42" fmla="*/ 0 w 1999"/>
                      <a:gd name="T43" fmla="*/ 0 h 1255"/>
                      <a:gd name="T44" fmla="*/ 0 w 1999"/>
                      <a:gd name="T45" fmla="*/ 0 h 1255"/>
                      <a:gd name="T46" fmla="*/ 0 w 1999"/>
                      <a:gd name="T47" fmla="*/ 0 h 1255"/>
                      <a:gd name="T48" fmla="*/ 0 w 1999"/>
                      <a:gd name="T49" fmla="*/ 0 h 1255"/>
                      <a:gd name="T50" fmla="*/ 0 w 1999"/>
                      <a:gd name="T51" fmla="*/ 0 h 1255"/>
                      <a:gd name="T52" fmla="*/ 0 w 1999"/>
                      <a:gd name="T53" fmla="*/ 0 h 1255"/>
                      <a:gd name="T54" fmla="*/ 0 w 1999"/>
                      <a:gd name="T55" fmla="*/ 0 h 1255"/>
                      <a:gd name="T56" fmla="*/ 0 w 1999"/>
                      <a:gd name="T57" fmla="*/ 0 h 1255"/>
                      <a:gd name="T58" fmla="*/ 0 w 1999"/>
                      <a:gd name="T59" fmla="*/ 0 h 1255"/>
                      <a:gd name="T60" fmla="*/ 0 w 1999"/>
                      <a:gd name="T61" fmla="*/ 0 h 1255"/>
                      <a:gd name="T62" fmla="*/ 0 w 1999"/>
                      <a:gd name="T63" fmla="*/ 0 h 1255"/>
                      <a:gd name="T64" fmla="*/ 0 w 1999"/>
                      <a:gd name="T65" fmla="*/ 0 h 1255"/>
                      <a:gd name="T66" fmla="*/ 0 w 1999"/>
                      <a:gd name="T67" fmla="*/ 0 h 1255"/>
                      <a:gd name="T68" fmla="*/ 0 w 1999"/>
                      <a:gd name="T69" fmla="*/ 0 h 1255"/>
                      <a:gd name="T70" fmla="*/ 0 w 1999"/>
                      <a:gd name="T71" fmla="*/ 0 h 1255"/>
                      <a:gd name="T72" fmla="*/ 0 w 1999"/>
                      <a:gd name="T73" fmla="*/ 0 h 1255"/>
                      <a:gd name="T74" fmla="*/ 0 w 1999"/>
                      <a:gd name="T75" fmla="*/ 0 h 1255"/>
                      <a:gd name="T76" fmla="*/ 0 w 1999"/>
                      <a:gd name="T77" fmla="*/ 0 h 1255"/>
                      <a:gd name="T78" fmla="*/ 0 w 1999"/>
                      <a:gd name="T79" fmla="*/ 0 h 1255"/>
                      <a:gd name="T80" fmla="*/ 0 w 1999"/>
                      <a:gd name="T81" fmla="*/ 0 h 1255"/>
                      <a:gd name="T82" fmla="*/ 0 w 1999"/>
                      <a:gd name="T83" fmla="*/ 0 h 1255"/>
                      <a:gd name="T84" fmla="*/ 0 w 1999"/>
                      <a:gd name="T85" fmla="*/ 0 h 1255"/>
                      <a:gd name="T86" fmla="*/ 0 w 1999"/>
                      <a:gd name="T87" fmla="*/ 0 h 1255"/>
                      <a:gd name="T88" fmla="*/ 0 w 1999"/>
                      <a:gd name="T89" fmla="*/ 0 h 1255"/>
                      <a:gd name="T90" fmla="*/ 0 w 1999"/>
                      <a:gd name="T91" fmla="*/ 0 h 1255"/>
                      <a:gd name="T92" fmla="*/ 0 w 1999"/>
                      <a:gd name="T93" fmla="*/ 0 h 1255"/>
                      <a:gd name="T94" fmla="*/ 0 w 1999"/>
                      <a:gd name="T95" fmla="*/ 0 h 1255"/>
                      <a:gd name="T96" fmla="*/ 0 w 1999"/>
                      <a:gd name="T97" fmla="*/ 0 h 1255"/>
                      <a:gd name="T98" fmla="*/ 0 w 1999"/>
                      <a:gd name="T99" fmla="*/ 0 h 1255"/>
                      <a:gd name="T100" fmla="*/ 0 w 1999"/>
                      <a:gd name="T101" fmla="*/ 0 h 1255"/>
                      <a:gd name="T102" fmla="*/ 0 w 1999"/>
                      <a:gd name="T103" fmla="*/ 0 h 1255"/>
                      <a:gd name="T104" fmla="*/ 0 w 1999"/>
                      <a:gd name="T105" fmla="*/ 0 h 1255"/>
                      <a:gd name="T106" fmla="*/ 0 w 1999"/>
                      <a:gd name="T107" fmla="*/ 0 h 1255"/>
                      <a:gd name="T108" fmla="*/ 0 w 1999"/>
                      <a:gd name="T109" fmla="*/ 0 h 125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99"/>
                      <a:gd name="T166" fmla="*/ 0 h 1255"/>
                      <a:gd name="T167" fmla="*/ 1999 w 1999"/>
                      <a:gd name="T168" fmla="*/ 1255 h 125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99" h="1255">
                        <a:moveTo>
                          <a:pt x="323" y="70"/>
                        </a:moveTo>
                        <a:lnTo>
                          <a:pt x="359" y="78"/>
                        </a:lnTo>
                        <a:lnTo>
                          <a:pt x="391" y="83"/>
                        </a:lnTo>
                        <a:lnTo>
                          <a:pt x="419" y="88"/>
                        </a:lnTo>
                        <a:lnTo>
                          <a:pt x="443" y="93"/>
                        </a:lnTo>
                        <a:lnTo>
                          <a:pt x="465" y="98"/>
                        </a:lnTo>
                        <a:lnTo>
                          <a:pt x="485" y="102"/>
                        </a:lnTo>
                        <a:lnTo>
                          <a:pt x="502" y="106"/>
                        </a:lnTo>
                        <a:lnTo>
                          <a:pt x="518" y="111"/>
                        </a:lnTo>
                        <a:lnTo>
                          <a:pt x="532" y="115"/>
                        </a:lnTo>
                        <a:lnTo>
                          <a:pt x="547" y="122"/>
                        </a:lnTo>
                        <a:lnTo>
                          <a:pt x="561" y="128"/>
                        </a:lnTo>
                        <a:lnTo>
                          <a:pt x="575" y="135"/>
                        </a:lnTo>
                        <a:lnTo>
                          <a:pt x="591" y="144"/>
                        </a:lnTo>
                        <a:lnTo>
                          <a:pt x="607" y="153"/>
                        </a:lnTo>
                        <a:lnTo>
                          <a:pt x="626" y="165"/>
                        </a:lnTo>
                        <a:lnTo>
                          <a:pt x="646" y="178"/>
                        </a:lnTo>
                        <a:lnTo>
                          <a:pt x="667" y="193"/>
                        </a:lnTo>
                        <a:lnTo>
                          <a:pt x="684" y="209"/>
                        </a:lnTo>
                        <a:lnTo>
                          <a:pt x="701" y="224"/>
                        </a:lnTo>
                        <a:lnTo>
                          <a:pt x="717" y="241"/>
                        </a:lnTo>
                        <a:lnTo>
                          <a:pt x="732" y="259"/>
                        </a:lnTo>
                        <a:lnTo>
                          <a:pt x="746" y="276"/>
                        </a:lnTo>
                        <a:lnTo>
                          <a:pt x="760" y="294"/>
                        </a:lnTo>
                        <a:lnTo>
                          <a:pt x="774" y="310"/>
                        </a:lnTo>
                        <a:lnTo>
                          <a:pt x="788" y="327"/>
                        </a:lnTo>
                        <a:lnTo>
                          <a:pt x="804" y="344"/>
                        </a:lnTo>
                        <a:lnTo>
                          <a:pt x="822" y="360"/>
                        </a:lnTo>
                        <a:lnTo>
                          <a:pt x="840" y="374"/>
                        </a:lnTo>
                        <a:lnTo>
                          <a:pt x="861" y="389"/>
                        </a:lnTo>
                        <a:lnTo>
                          <a:pt x="884" y="402"/>
                        </a:lnTo>
                        <a:lnTo>
                          <a:pt x="910" y="413"/>
                        </a:lnTo>
                        <a:lnTo>
                          <a:pt x="939" y="423"/>
                        </a:lnTo>
                        <a:lnTo>
                          <a:pt x="969" y="430"/>
                        </a:lnTo>
                        <a:lnTo>
                          <a:pt x="995" y="436"/>
                        </a:lnTo>
                        <a:lnTo>
                          <a:pt x="1018" y="439"/>
                        </a:lnTo>
                        <a:lnTo>
                          <a:pt x="1039" y="442"/>
                        </a:lnTo>
                        <a:lnTo>
                          <a:pt x="1059" y="440"/>
                        </a:lnTo>
                        <a:lnTo>
                          <a:pt x="1076" y="439"/>
                        </a:lnTo>
                        <a:lnTo>
                          <a:pt x="1092" y="436"/>
                        </a:lnTo>
                        <a:lnTo>
                          <a:pt x="1108" y="432"/>
                        </a:lnTo>
                        <a:lnTo>
                          <a:pt x="1124" y="427"/>
                        </a:lnTo>
                        <a:lnTo>
                          <a:pt x="1139" y="421"/>
                        </a:lnTo>
                        <a:lnTo>
                          <a:pt x="1154" y="414"/>
                        </a:lnTo>
                        <a:lnTo>
                          <a:pt x="1171" y="407"/>
                        </a:lnTo>
                        <a:lnTo>
                          <a:pt x="1189" y="400"/>
                        </a:lnTo>
                        <a:lnTo>
                          <a:pt x="1208" y="392"/>
                        </a:lnTo>
                        <a:lnTo>
                          <a:pt x="1230" y="386"/>
                        </a:lnTo>
                        <a:lnTo>
                          <a:pt x="1253" y="379"/>
                        </a:lnTo>
                        <a:lnTo>
                          <a:pt x="1277" y="371"/>
                        </a:lnTo>
                        <a:lnTo>
                          <a:pt x="1298" y="362"/>
                        </a:lnTo>
                        <a:lnTo>
                          <a:pt x="1318" y="350"/>
                        </a:lnTo>
                        <a:lnTo>
                          <a:pt x="1336" y="340"/>
                        </a:lnTo>
                        <a:lnTo>
                          <a:pt x="1352" y="328"/>
                        </a:lnTo>
                        <a:lnTo>
                          <a:pt x="1366" y="318"/>
                        </a:lnTo>
                        <a:lnTo>
                          <a:pt x="1379" y="307"/>
                        </a:lnTo>
                        <a:lnTo>
                          <a:pt x="1390" y="300"/>
                        </a:lnTo>
                        <a:lnTo>
                          <a:pt x="1400" y="294"/>
                        </a:lnTo>
                        <a:lnTo>
                          <a:pt x="1407" y="292"/>
                        </a:lnTo>
                        <a:lnTo>
                          <a:pt x="1414" y="292"/>
                        </a:lnTo>
                        <a:lnTo>
                          <a:pt x="1420" y="296"/>
                        </a:lnTo>
                        <a:lnTo>
                          <a:pt x="1423" y="305"/>
                        </a:lnTo>
                        <a:lnTo>
                          <a:pt x="1426" y="319"/>
                        </a:lnTo>
                        <a:lnTo>
                          <a:pt x="1428" y="339"/>
                        </a:lnTo>
                        <a:lnTo>
                          <a:pt x="1428" y="365"/>
                        </a:lnTo>
                        <a:lnTo>
                          <a:pt x="1429" y="392"/>
                        </a:lnTo>
                        <a:lnTo>
                          <a:pt x="1432" y="417"/>
                        </a:lnTo>
                        <a:lnTo>
                          <a:pt x="1436" y="438"/>
                        </a:lnTo>
                        <a:lnTo>
                          <a:pt x="1441" y="457"/>
                        </a:lnTo>
                        <a:lnTo>
                          <a:pt x="1447" y="474"/>
                        </a:lnTo>
                        <a:lnTo>
                          <a:pt x="1452" y="488"/>
                        </a:lnTo>
                        <a:lnTo>
                          <a:pt x="1456" y="499"/>
                        </a:lnTo>
                        <a:lnTo>
                          <a:pt x="1460" y="509"/>
                        </a:lnTo>
                        <a:lnTo>
                          <a:pt x="1463" y="517"/>
                        </a:lnTo>
                        <a:lnTo>
                          <a:pt x="1463" y="524"/>
                        </a:lnTo>
                        <a:lnTo>
                          <a:pt x="1460" y="530"/>
                        </a:lnTo>
                        <a:lnTo>
                          <a:pt x="1456" y="534"/>
                        </a:lnTo>
                        <a:lnTo>
                          <a:pt x="1448" y="537"/>
                        </a:lnTo>
                        <a:lnTo>
                          <a:pt x="1435" y="539"/>
                        </a:lnTo>
                        <a:lnTo>
                          <a:pt x="1418" y="541"/>
                        </a:lnTo>
                        <a:lnTo>
                          <a:pt x="1398" y="543"/>
                        </a:lnTo>
                        <a:lnTo>
                          <a:pt x="1373" y="545"/>
                        </a:lnTo>
                        <a:lnTo>
                          <a:pt x="1349" y="547"/>
                        </a:lnTo>
                        <a:lnTo>
                          <a:pt x="1325" y="551"/>
                        </a:lnTo>
                        <a:lnTo>
                          <a:pt x="1301" y="555"/>
                        </a:lnTo>
                        <a:lnTo>
                          <a:pt x="1277" y="559"/>
                        </a:lnTo>
                        <a:lnTo>
                          <a:pt x="1253" y="563"/>
                        </a:lnTo>
                        <a:lnTo>
                          <a:pt x="1229" y="568"/>
                        </a:lnTo>
                        <a:lnTo>
                          <a:pt x="1205" y="573"/>
                        </a:lnTo>
                        <a:lnTo>
                          <a:pt x="1182" y="578"/>
                        </a:lnTo>
                        <a:lnTo>
                          <a:pt x="1158" y="584"/>
                        </a:lnTo>
                        <a:lnTo>
                          <a:pt x="1135" y="589"/>
                        </a:lnTo>
                        <a:lnTo>
                          <a:pt x="1112" y="595"/>
                        </a:lnTo>
                        <a:lnTo>
                          <a:pt x="1090" y="601"/>
                        </a:lnTo>
                        <a:lnTo>
                          <a:pt x="1068" y="606"/>
                        </a:lnTo>
                        <a:lnTo>
                          <a:pt x="1047" y="612"/>
                        </a:lnTo>
                        <a:lnTo>
                          <a:pt x="1027" y="618"/>
                        </a:lnTo>
                        <a:lnTo>
                          <a:pt x="1005" y="621"/>
                        </a:lnTo>
                        <a:lnTo>
                          <a:pt x="981" y="620"/>
                        </a:lnTo>
                        <a:lnTo>
                          <a:pt x="954" y="616"/>
                        </a:lnTo>
                        <a:lnTo>
                          <a:pt x="927" y="609"/>
                        </a:lnTo>
                        <a:lnTo>
                          <a:pt x="899" y="602"/>
                        </a:lnTo>
                        <a:lnTo>
                          <a:pt x="873" y="594"/>
                        </a:lnTo>
                        <a:lnTo>
                          <a:pt x="848" y="585"/>
                        </a:lnTo>
                        <a:lnTo>
                          <a:pt x="827" y="579"/>
                        </a:lnTo>
                        <a:lnTo>
                          <a:pt x="809" y="574"/>
                        </a:lnTo>
                        <a:lnTo>
                          <a:pt x="797" y="572"/>
                        </a:lnTo>
                        <a:lnTo>
                          <a:pt x="789" y="574"/>
                        </a:lnTo>
                        <a:lnTo>
                          <a:pt x="789" y="579"/>
                        </a:lnTo>
                        <a:lnTo>
                          <a:pt x="797" y="592"/>
                        </a:lnTo>
                        <a:lnTo>
                          <a:pt x="812" y="609"/>
                        </a:lnTo>
                        <a:lnTo>
                          <a:pt x="839" y="633"/>
                        </a:lnTo>
                        <a:lnTo>
                          <a:pt x="875" y="667"/>
                        </a:lnTo>
                        <a:lnTo>
                          <a:pt x="917" y="700"/>
                        </a:lnTo>
                        <a:lnTo>
                          <a:pt x="957" y="722"/>
                        </a:lnTo>
                        <a:lnTo>
                          <a:pt x="995" y="736"/>
                        </a:lnTo>
                        <a:lnTo>
                          <a:pt x="1032" y="743"/>
                        </a:lnTo>
                        <a:lnTo>
                          <a:pt x="1067" y="743"/>
                        </a:lnTo>
                        <a:lnTo>
                          <a:pt x="1102" y="738"/>
                        </a:lnTo>
                        <a:lnTo>
                          <a:pt x="1135" y="729"/>
                        </a:lnTo>
                        <a:lnTo>
                          <a:pt x="1167" y="717"/>
                        </a:lnTo>
                        <a:lnTo>
                          <a:pt x="1198" y="704"/>
                        </a:lnTo>
                        <a:lnTo>
                          <a:pt x="1229" y="690"/>
                        </a:lnTo>
                        <a:lnTo>
                          <a:pt x="1258" y="676"/>
                        </a:lnTo>
                        <a:lnTo>
                          <a:pt x="1287" y="664"/>
                        </a:lnTo>
                        <a:lnTo>
                          <a:pt x="1316" y="654"/>
                        </a:lnTo>
                        <a:lnTo>
                          <a:pt x="1343" y="649"/>
                        </a:lnTo>
                        <a:lnTo>
                          <a:pt x="1370" y="648"/>
                        </a:lnTo>
                        <a:lnTo>
                          <a:pt x="1398" y="653"/>
                        </a:lnTo>
                        <a:lnTo>
                          <a:pt x="1422" y="661"/>
                        </a:lnTo>
                        <a:lnTo>
                          <a:pt x="1442" y="667"/>
                        </a:lnTo>
                        <a:lnTo>
                          <a:pt x="1456" y="670"/>
                        </a:lnTo>
                        <a:lnTo>
                          <a:pt x="1467" y="673"/>
                        </a:lnTo>
                        <a:lnTo>
                          <a:pt x="1474" y="675"/>
                        </a:lnTo>
                        <a:lnTo>
                          <a:pt x="1480" y="678"/>
                        </a:lnTo>
                        <a:lnTo>
                          <a:pt x="1483" y="681"/>
                        </a:lnTo>
                        <a:lnTo>
                          <a:pt x="1487" y="684"/>
                        </a:lnTo>
                        <a:lnTo>
                          <a:pt x="1489" y="690"/>
                        </a:lnTo>
                        <a:lnTo>
                          <a:pt x="1491" y="698"/>
                        </a:lnTo>
                        <a:lnTo>
                          <a:pt x="1495" y="710"/>
                        </a:lnTo>
                        <a:lnTo>
                          <a:pt x="1500" y="725"/>
                        </a:lnTo>
                        <a:lnTo>
                          <a:pt x="1508" y="744"/>
                        </a:lnTo>
                        <a:lnTo>
                          <a:pt x="1518" y="767"/>
                        </a:lnTo>
                        <a:lnTo>
                          <a:pt x="1533" y="796"/>
                        </a:lnTo>
                        <a:lnTo>
                          <a:pt x="1552" y="831"/>
                        </a:lnTo>
                        <a:lnTo>
                          <a:pt x="1571" y="865"/>
                        </a:lnTo>
                        <a:lnTo>
                          <a:pt x="1586" y="896"/>
                        </a:lnTo>
                        <a:lnTo>
                          <a:pt x="1599" y="921"/>
                        </a:lnTo>
                        <a:lnTo>
                          <a:pt x="1609" y="941"/>
                        </a:lnTo>
                        <a:lnTo>
                          <a:pt x="1618" y="959"/>
                        </a:lnTo>
                        <a:lnTo>
                          <a:pt x="1624" y="971"/>
                        </a:lnTo>
                        <a:lnTo>
                          <a:pt x="1630" y="983"/>
                        </a:lnTo>
                        <a:lnTo>
                          <a:pt x="1637" y="990"/>
                        </a:lnTo>
                        <a:lnTo>
                          <a:pt x="1643" y="996"/>
                        </a:lnTo>
                        <a:lnTo>
                          <a:pt x="1649" y="1001"/>
                        </a:lnTo>
                        <a:lnTo>
                          <a:pt x="1659" y="1004"/>
                        </a:lnTo>
                        <a:lnTo>
                          <a:pt x="1669" y="1007"/>
                        </a:lnTo>
                        <a:lnTo>
                          <a:pt x="1682" y="1009"/>
                        </a:lnTo>
                        <a:lnTo>
                          <a:pt x="1698" y="1012"/>
                        </a:lnTo>
                        <a:lnTo>
                          <a:pt x="1719" y="1015"/>
                        </a:lnTo>
                        <a:lnTo>
                          <a:pt x="1744" y="1019"/>
                        </a:lnTo>
                        <a:lnTo>
                          <a:pt x="1772" y="1025"/>
                        </a:lnTo>
                        <a:lnTo>
                          <a:pt x="1801" y="1032"/>
                        </a:lnTo>
                        <a:lnTo>
                          <a:pt x="1831" y="1039"/>
                        </a:lnTo>
                        <a:lnTo>
                          <a:pt x="1860" y="1048"/>
                        </a:lnTo>
                        <a:lnTo>
                          <a:pt x="1888" y="1056"/>
                        </a:lnTo>
                        <a:lnTo>
                          <a:pt x="1914" y="1066"/>
                        </a:lnTo>
                        <a:lnTo>
                          <a:pt x="1940" y="1076"/>
                        </a:lnTo>
                        <a:lnTo>
                          <a:pt x="1961" y="1087"/>
                        </a:lnTo>
                        <a:lnTo>
                          <a:pt x="1977" y="1097"/>
                        </a:lnTo>
                        <a:lnTo>
                          <a:pt x="1991" y="1107"/>
                        </a:lnTo>
                        <a:lnTo>
                          <a:pt x="1998" y="1119"/>
                        </a:lnTo>
                        <a:lnTo>
                          <a:pt x="1999" y="1129"/>
                        </a:lnTo>
                        <a:lnTo>
                          <a:pt x="1995" y="1141"/>
                        </a:lnTo>
                        <a:lnTo>
                          <a:pt x="1983" y="1152"/>
                        </a:lnTo>
                        <a:lnTo>
                          <a:pt x="1963" y="1162"/>
                        </a:lnTo>
                        <a:lnTo>
                          <a:pt x="1933" y="1171"/>
                        </a:lnTo>
                        <a:lnTo>
                          <a:pt x="1902" y="1181"/>
                        </a:lnTo>
                        <a:lnTo>
                          <a:pt x="1876" y="1188"/>
                        </a:lnTo>
                        <a:lnTo>
                          <a:pt x="1853" y="1196"/>
                        </a:lnTo>
                        <a:lnTo>
                          <a:pt x="1833" y="1202"/>
                        </a:lnTo>
                        <a:lnTo>
                          <a:pt x="1816" y="1208"/>
                        </a:lnTo>
                        <a:lnTo>
                          <a:pt x="1801" y="1213"/>
                        </a:lnTo>
                        <a:lnTo>
                          <a:pt x="1789" y="1218"/>
                        </a:lnTo>
                        <a:lnTo>
                          <a:pt x="1777" y="1222"/>
                        </a:lnTo>
                        <a:lnTo>
                          <a:pt x="1767" y="1226"/>
                        </a:lnTo>
                        <a:lnTo>
                          <a:pt x="1756" y="1230"/>
                        </a:lnTo>
                        <a:lnTo>
                          <a:pt x="1746" y="1233"/>
                        </a:lnTo>
                        <a:lnTo>
                          <a:pt x="1735" y="1238"/>
                        </a:lnTo>
                        <a:lnTo>
                          <a:pt x="1723" y="1241"/>
                        </a:lnTo>
                        <a:lnTo>
                          <a:pt x="1709" y="1245"/>
                        </a:lnTo>
                        <a:lnTo>
                          <a:pt x="1693" y="1249"/>
                        </a:lnTo>
                        <a:lnTo>
                          <a:pt x="1674" y="1253"/>
                        </a:lnTo>
                        <a:lnTo>
                          <a:pt x="1654" y="1255"/>
                        </a:lnTo>
                        <a:lnTo>
                          <a:pt x="1637" y="1254"/>
                        </a:lnTo>
                        <a:lnTo>
                          <a:pt x="1620" y="1249"/>
                        </a:lnTo>
                        <a:lnTo>
                          <a:pt x="1605" y="1240"/>
                        </a:lnTo>
                        <a:lnTo>
                          <a:pt x="1590" y="1228"/>
                        </a:lnTo>
                        <a:lnTo>
                          <a:pt x="1577" y="1213"/>
                        </a:lnTo>
                        <a:lnTo>
                          <a:pt x="1563" y="1197"/>
                        </a:lnTo>
                        <a:lnTo>
                          <a:pt x="1552" y="1178"/>
                        </a:lnTo>
                        <a:lnTo>
                          <a:pt x="1539" y="1158"/>
                        </a:lnTo>
                        <a:lnTo>
                          <a:pt x="1526" y="1137"/>
                        </a:lnTo>
                        <a:lnTo>
                          <a:pt x="1515" y="1114"/>
                        </a:lnTo>
                        <a:lnTo>
                          <a:pt x="1502" y="1092"/>
                        </a:lnTo>
                        <a:lnTo>
                          <a:pt x="1490" y="1070"/>
                        </a:lnTo>
                        <a:lnTo>
                          <a:pt x="1476" y="1048"/>
                        </a:lnTo>
                        <a:lnTo>
                          <a:pt x="1461" y="1026"/>
                        </a:lnTo>
                        <a:lnTo>
                          <a:pt x="1447" y="1006"/>
                        </a:lnTo>
                        <a:lnTo>
                          <a:pt x="1432" y="986"/>
                        </a:lnTo>
                        <a:lnTo>
                          <a:pt x="1418" y="967"/>
                        </a:lnTo>
                        <a:lnTo>
                          <a:pt x="1407" y="947"/>
                        </a:lnTo>
                        <a:lnTo>
                          <a:pt x="1395" y="929"/>
                        </a:lnTo>
                        <a:lnTo>
                          <a:pt x="1386" y="911"/>
                        </a:lnTo>
                        <a:lnTo>
                          <a:pt x="1375" y="895"/>
                        </a:lnTo>
                        <a:lnTo>
                          <a:pt x="1366" y="879"/>
                        </a:lnTo>
                        <a:lnTo>
                          <a:pt x="1358" y="865"/>
                        </a:lnTo>
                        <a:lnTo>
                          <a:pt x="1347" y="854"/>
                        </a:lnTo>
                        <a:lnTo>
                          <a:pt x="1338" y="844"/>
                        </a:lnTo>
                        <a:lnTo>
                          <a:pt x="1327" y="837"/>
                        </a:lnTo>
                        <a:lnTo>
                          <a:pt x="1316" y="832"/>
                        </a:lnTo>
                        <a:lnTo>
                          <a:pt x="1304" y="831"/>
                        </a:lnTo>
                        <a:lnTo>
                          <a:pt x="1291" y="832"/>
                        </a:lnTo>
                        <a:lnTo>
                          <a:pt x="1275" y="837"/>
                        </a:lnTo>
                        <a:lnTo>
                          <a:pt x="1258" y="845"/>
                        </a:lnTo>
                        <a:lnTo>
                          <a:pt x="1240" y="856"/>
                        </a:lnTo>
                        <a:lnTo>
                          <a:pt x="1220" y="865"/>
                        </a:lnTo>
                        <a:lnTo>
                          <a:pt x="1200" y="876"/>
                        </a:lnTo>
                        <a:lnTo>
                          <a:pt x="1180" y="884"/>
                        </a:lnTo>
                        <a:lnTo>
                          <a:pt x="1159" y="894"/>
                        </a:lnTo>
                        <a:lnTo>
                          <a:pt x="1137" y="902"/>
                        </a:lnTo>
                        <a:lnTo>
                          <a:pt x="1115" y="910"/>
                        </a:lnTo>
                        <a:lnTo>
                          <a:pt x="1093" y="918"/>
                        </a:lnTo>
                        <a:lnTo>
                          <a:pt x="1071" y="926"/>
                        </a:lnTo>
                        <a:lnTo>
                          <a:pt x="1049" y="933"/>
                        </a:lnTo>
                        <a:lnTo>
                          <a:pt x="1027" y="941"/>
                        </a:lnTo>
                        <a:lnTo>
                          <a:pt x="1005" y="948"/>
                        </a:lnTo>
                        <a:lnTo>
                          <a:pt x="983" y="955"/>
                        </a:lnTo>
                        <a:lnTo>
                          <a:pt x="962" y="963"/>
                        </a:lnTo>
                        <a:lnTo>
                          <a:pt x="941" y="969"/>
                        </a:lnTo>
                        <a:lnTo>
                          <a:pt x="921" y="976"/>
                        </a:lnTo>
                        <a:lnTo>
                          <a:pt x="902" y="983"/>
                        </a:lnTo>
                        <a:lnTo>
                          <a:pt x="883" y="989"/>
                        </a:lnTo>
                        <a:lnTo>
                          <a:pt x="864" y="995"/>
                        </a:lnTo>
                        <a:lnTo>
                          <a:pt x="845" y="999"/>
                        </a:lnTo>
                        <a:lnTo>
                          <a:pt x="827" y="1003"/>
                        </a:lnTo>
                        <a:lnTo>
                          <a:pt x="809" y="1006"/>
                        </a:lnTo>
                        <a:lnTo>
                          <a:pt x="791" y="1007"/>
                        </a:lnTo>
                        <a:lnTo>
                          <a:pt x="774" y="1007"/>
                        </a:lnTo>
                        <a:lnTo>
                          <a:pt x="756" y="1006"/>
                        </a:lnTo>
                        <a:lnTo>
                          <a:pt x="738" y="1004"/>
                        </a:lnTo>
                        <a:lnTo>
                          <a:pt x="719" y="999"/>
                        </a:lnTo>
                        <a:lnTo>
                          <a:pt x="701" y="993"/>
                        </a:lnTo>
                        <a:lnTo>
                          <a:pt x="683" y="986"/>
                        </a:lnTo>
                        <a:lnTo>
                          <a:pt x="665" y="976"/>
                        </a:lnTo>
                        <a:lnTo>
                          <a:pt x="646" y="966"/>
                        </a:lnTo>
                        <a:lnTo>
                          <a:pt x="626" y="952"/>
                        </a:lnTo>
                        <a:lnTo>
                          <a:pt x="608" y="940"/>
                        </a:lnTo>
                        <a:lnTo>
                          <a:pt x="595" y="928"/>
                        </a:lnTo>
                        <a:lnTo>
                          <a:pt x="586" y="920"/>
                        </a:lnTo>
                        <a:lnTo>
                          <a:pt x="580" y="911"/>
                        </a:lnTo>
                        <a:lnTo>
                          <a:pt x="576" y="905"/>
                        </a:lnTo>
                        <a:lnTo>
                          <a:pt x="574" y="899"/>
                        </a:lnTo>
                        <a:lnTo>
                          <a:pt x="574" y="894"/>
                        </a:lnTo>
                        <a:lnTo>
                          <a:pt x="575" y="887"/>
                        </a:lnTo>
                        <a:lnTo>
                          <a:pt x="576" y="880"/>
                        </a:lnTo>
                        <a:lnTo>
                          <a:pt x="578" y="872"/>
                        </a:lnTo>
                        <a:lnTo>
                          <a:pt x="578" y="862"/>
                        </a:lnTo>
                        <a:lnTo>
                          <a:pt x="575" y="851"/>
                        </a:lnTo>
                        <a:lnTo>
                          <a:pt x="572" y="837"/>
                        </a:lnTo>
                        <a:lnTo>
                          <a:pt x="566" y="820"/>
                        </a:lnTo>
                        <a:lnTo>
                          <a:pt x="558" y="800"/>
                        </a:lnTo>
                        <a:lnTo>
                          <a:pt x="545" y="776"/>
                        </a:lnTo>
                        <a:lnTo>
                          <a:pt x="531" y="751"/>
                        </a:lnTo>
                        <a:lnTo>
                          <a:pt x="520" y="725"/>
                        </a:lnTo>
                        <a:lnTo>
                          <a:pt x="509" y="700"/>
                        </a:lnTo>
                        <a:lnTo>
                          <a:pt x="500" y="675"/>
                        </a:lnTo>
                        <a:lnTo>
                          <a:pt x="493" y="650"/>
                        </a:lnTo>
                        <a:lnTo>
                          <a:pt x="485" y="626"/>
                        </a:lnTo>
                        <a:lnTo>
                          <a:pt x="478" y="602"/>
                        </a:lnTo>
                        <a:lnTo>
                          <a:pt x="471" y="577"/>
                        </a:lnTo>
                        <a:lnTo>
                          <a:pt x="463" y="553"/>
                        </a:lnTo>
                        <a:lnTo>
                          <a:pt x="455" y="530"/>
                        </a:lnTo>
                        <a:lnTo>
                          <a:pt x="446" y="506"/>
                        </a:lnTo>
                        <a:lnTo>
                          <a:pt x="437" y="481"/>
                        </a:lnTo>
                        <a:lnTo>
                          <a:pt x="425" y="457"/>
                        </a:lnTo>
                        <a:lnTo>
                          <a:pt x="413" y="433"/>
                        </a:lnTo>
                        <a:lnTo>
                          <a:pt x="397" y="409"/>
                        </a:lnTo>
                        <a:lnTo>
                          <a:pt x="380" y="385"/>
                        </a:lnTo>
                        <a:lnTo>
                          <a:pt x="362" y="361"/>
                        </a:lnTo>
                        <a:lnTo>
                          <a:pt x="341" y="336"/>
                        </a:lnTo>
                        <a:lnTo>
                          <a:pt x="320" y="310"/>
                        </a:lnTo>
                        <a:lnTo>
                          <a:pt x="298" y="285"/>
                        </a:lnTo>
                        <a:lnTo>
                          <a:pt x="276" y="261"/>
                        </a:lnTo>
                        <a:lnTo>
                          <a:pt x="254" y="237"/>
                        </a:lnTo>
                        <a:lnTo>
                          <a:pt x="231" y="214"/>
                        </a:lnTo>
                        <a:lnTo>
                          <a:pt x="211" y="193"/>
                        </a:lnTo>
                        <a:lnTo>
                          <a:pt x="192" y="173"/>
                        </a:lnTo>
                        <a:lnTo>
                          <a:pt x="173" y="154"/>
                        </a:lnTo>
                        <a:lnTo>
                          <a:pt x="157" y="138"/>
                        </a:lnTo>
                        <a:lnTo>
                          <a:pt x="142" y="125"/>
                        </a:lnTo>
                        <a:lnTo>
                          <a:pt x="131" y="113"/>
                        </a:lnTo>
                        <a:lnTo>
                          <a:pt x="122" y="105"/>
                        </a:lnTo>
                        <a:lnTo>
                          <a:pt x="117" y="100"/>
                        </a:lnTo>
                        <a:lnTo>
                          <a:pt x="115" y="98"/>
                        </a:lnTo>
                        <a:lnTo>
                          <a:pt x="109" y="101"/>
                        </a:lnTo>
                        <a:lnTo>
                          <a:pt x="93" y="109"/>
                        </a:lnTo>
                        <a:lnTo>
                          <a:pt x="70" y="120"/>
                        </a:lnTo>
                        <a:lnTo>
                          <a:pt x="46" y="127"/>
                        </a:lnTo>
                        <a:lnTo>
                          <a:pt x="24" y="129"/>
                        </a:lnTo>
                        <a:lnTo>
                          <a:pt x="7" y="123"/>
                        </a:lnTo>
                        <a:lnTo>
                          <a:pt x="0" y="103"/>
                        </a:lnTo>
                        <a:lnTo>
                          <a:pt x="6" y="68"/>
                        </a:lnTo>
                        <a:lnTo>
                          <a:pt x="14" y="48"/>
                        </a:lnTo>
                        <a:lnTo>
                          <a:pt x="26" y="33"/>
                        </a:lnTo>
                        <a:lnTo>
                          <a:pt x="39" y="20"/>
                        </a:lnTo>
                        <a:lnTo>
                          <a:pt x="53" y="12"/>
                        </a:lnTo>
                        <a:lnTo>
                          <a:pt x="69" y="5"/>
                        </a:lnTo>
                        <a:lnTo>
                          <a:pt x="86" y="2"/>
                        </a:lnTo>
                        <a:lnTo>
                          <a:pt x="103" y="0"/>
                        </a:lnTo>
                        <a:lnTo>
                          <a:pt x="119" y="0"/>
                        </a:lnTo>
                        <a:lnTo>
                          <a:pt x="136" y="2"/>
                        </a:lnTo>
                        <a:lnTo>
                          <a:pt x="152" y="5"/>
                        </a:lnTo>
                        <a:lnTo>
                          <a:pt x="166" y="8"/>
                        </a:lnTo>
                        <a:lnTo>
                          <a:pt x="179" y="12"/>
                        </a:lnTo>
                        <a:lnTo>
                          <a:pt x="190" y="16"/>
                        </a:lnTo>
                        <a:lnTo>
                          <a:pt x="197" y="18"/>
                        </a:lnTo>
                        <a:lnTo>
                          <a:pt x="202" y="20"/>
                        </a:lnTo>
                        <a:lnTo>
                          <a:pt x="204" y="21"/>
                        </a:lnTo>
                        <a:lnTo>
                          <a:pt x="323" y="70"/>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99" name="Freeform 341">
                    <a:extLst>
                      <a:ext uri="{FF2B5EF4-FFF2-40B4-BE49-F238E27FC236}">
                        <a16:creationId xmlns:a16="http://schemas.microsoft.com/office/drawing/2014/main" id="{E69ED65A-85A4-4DC0-A248-DA51ABF38E59}"/>
                      </a:ext>
                    </a:extLst>
                  </p:cNvPr>
                  <p:cNvSpPr>
                    <a:spLocks noChangeAspect="1"/>
                  </p:cNvSpPr>
                  <p:nvPr/>
                </p:nvSpPr>
                <p:spPr bwMode="auto">
                  <a:xfrm>
                    <a:off x="1063" y="3069"/>
                    <a:ext cx="135" cy="72"/>
                  </a:xfrm>
                  <a:custGeom>
                    <a:avLst/>
                    <a:gdLst>
                      <a:gd name="T0" fmla="*/ 0 w 439"/>
                      <a:gd name="T1" fmla="*/ 0 h 232"/>
                      <a:gd name="T2" fmla="*/ 0 w 439"/>
                      <a:gd name="T3" fmla="*/ 0 h 232"/>
                      <a:gd name="T4" fmla="*/ 0 w 439"/>
                      <a:gd name="T5" fmla="*/ 0 h 232"/>
                      <a:gd name="T6" fmla="*/ 0 w 439"/>
                      <a:gd name="T7" fmla="*/ 0 h 232"/>
                      <a:gd name="T8" fmla="*/ 0 w 439"/>
                      <a:gd name="T9" fmla="*/ 0 h 232"/>
                      <a:gd name="T10" fmla="*/ 0 w 439"/>
                      <a:gd name="T11" fmla="*/ 0 h 232"/>
                      <a:gd name="T12" fmla="*/ 0 w 439"/>
                      <a:gd name="T13" fmla="*/ 0 h 232"/>
                      <a:gd name="T14" fmla="*/ 0 w 439"/>
                      <a:gd name="T15" fmla="*/ 0 h 232"/>
                      <a:gd name="T16" fmla="*/ 0 w 439"/>
                      <a:gd name="T17" fmla="*/ 0 h 232"/>
                      <a:gd name="T18" fmla="*/ 0 w 439"/>
                      <a:gd name="T19" fmla="*/ 0 h 232"/>
                      <a:gd name="T20" fmla="*/ 0 w 439"/>
                      <a:gd name="T21" fmla="*/ 0 h 232"/>
                      <a:gd name="T22" fmla="*/ 0 w 439"/>
                      <a:gd name="T23" fmla="*/ 0 h 232"/>
                      <a:gd name="T24" fmla="*/ 0 w 439"/>
                      <a:gd name="T25" fmla="*/ 0 h 232"/>
                      <a:gd name="T26" fmla="*/ 0 w 439"/>
                      <a:gd name="T27" fmla="*/ 0 h 232"/>
                      <a:gd name="T28" fmla="*/ 0 w 439"/>
                      <a:gd name="T29" fmla="*/ 0 h 232"/>
                      <a:gd name="T30" fmla="*/ 0 w 439"/>
                      <a:gd name="T31" fmla="*/ 0 h 232"/>
                      <a:gd name="T32" fmla="*/ 0 w 439"/>
                      <a:gd name="T33" fmla="*/ 0 h 232"/>
                      <a:gd name="T34" fmla="*/ 0 w 439"/>
                      <a:gd name="T35" fmla="*/ 0 h 232"/>
                      <a:gd name="T36" fmla="*/ 0 w 439"/>
                      <a:gd name="T37" fmla="*/ 0 h 232"/>
                      <a:gd name="T38" fmla="*/ 0 w 439"/>
                      <a:gd name="T39" fmla="*/ 0 h 232"/>
                      <a:gd name="T40" fmla="*/ 0 w 439"/>
                      <a:gd name="T41" fmla="*/ 0 h 232"/>
                      <a:gd name="T42" fmla="*/ 0 w 439"/>
                      <a:gd name="T43" fmla="*/ 0 h 232"/>
                      <a:gd name="T44" fmla="*/ 0 w 439"/>
                      <a:gd name="T45" fmla="*/ 0 h 232"/>
                      <a:gd name="T46" fmla="*/ 0 w 439"/>
                      <a:gd name="T47" fmla="*/ 0 h 232"/>
                      <a:gd name="T48" fmla="*/ 0 w 439"/>
                      <a:gd name="T49" fmla="*/ 0 h 232"/>
                      <a:gd name="T50" fmla="*/ 0 w 439"/>
                      <a:gd name="T51" fmla="*/ 0 h 232"/>
                      <a:gd name="T52" fmla="*/ 0 w 439"/>
                      <a:gd name="T53" fmla="*/ 0 h 232"/>
                      <a:gd name="T54" fmla="*/ 0 w 439"/>
                      <a:gd name="T55" fmla="*/ 0 h 232"/>
                      <a:gd name="T56" fmla="*/ 0 w 439"/>
                      <a:gd name="T57" fmla="*/ 0 h 232"/>
                      <a:gd name="T58" fmla="*/ 0 w 439"/>
                      <a:gd name="T59" fmla="*/ 0 h 232"/>
                      <a:gd name="T60" fmla="*/ 0 w 439"/>
                      <a:gd name="T61" fmla="*/ 0 h 232"/>
                      <a:gd name="T62" fmla="*/ 0 w 439"/>
                      <a:gd name="T63" fmla="*/ 0 h 232"/>
                      <a:gd name="T64" fmla="*/ 0 w 439"/>
                      <a:gd name="T65" fmla="*/ 0 h 232"/>
                      <a:gd name="T66" fmla="*/ 0 w 439"/>
                      <a:gd name="T67" fmla="*/ 0 h 232"/>
                      <a:gd name="T68" fmla="*/ 0 w 439"/>
                      <a:gd name="T69" fmla="*/ 0 h 232"/>
                      <a:gd name="T70" fmla="*/ 0 w 439"/>
                      <a:gd name="T71" fmla="*/ 0 h 23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39"/>
                      <a:gd name="T109" fmla="*/ 0 h 232"/>
                      <a:gd name="T110" fmla="*/ 439 w 439"/>
                      <a:gd name="T111" fmla="*/ 232 h 23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9" h="232">
                        <a:moveTo>
                          <a:pt x="29" y="12"/>
                        </a:moveTo>
                        <a:lnTo>
                          <a:pt x="22" y="3"/>
                        </a:lnTo>
                        <a:lnTo>
                          <a:pt x="16" y="0"/>
                        </a:lnTo>
                        <a:lnTo>
                          <a:pt x="11" y="2"/>
                        </a:lnTo>
                        <a:lnTo>
                          <a:pt x="7" y="8"/>
                        </a:lnTo>
                        <a:lnTo>
                          <a:pt x="3" y="17"/>
                        </a:lnTo>
                        <a:lnTo>
                          <a:pt x="1" y="29"/>
                        </a:lnTo>
                        <a:lnTo>
                          <a:pt x="0" y="43"/>
                        </a:lnTo>
                        <a:lnTo>
                          <a:pt x="1" y="59"/>
                        </a:lnTo>
                        <a:lnTo>
                          <a:pt x="2" y="77"/>
                        </a:lnTo>
                        <a:lnTo>
                          <a:pt x="4" y="95"/>
                        </a:lnTo>
                        <a:lnTo>
                          <a:pt x="9" y="112"/>
                        </a:lnTo>
                        <a:lnTo>
                          <a:pt x="14" y="130"/>
                        </a:lnTo>
                        <a:lnTo>
                          <a:pt x="20" y="147"/>
                        </a:lnTo>
                        <a:lnTo>
                          <a:pt x="28" y="162"/>
                        </a:lnTo>
                        <a:lnTo>
                          <a:pt x="38" y="174"/>
                        </a:lnTo>
                        <a:lnTo>
                          <a:pt x="49" y="185"/>
                        </a:lnTo>
                        <a:lnTo>
                          <a:pt x="66" y="201"/>
                        </a:lnTo>
                        <a:lnTo>
                          <a:pt x="74" y="212"/>
                        </a:lnTo>
                        <a:lnTo>
                          <a:pt x="77" y="221"/>
                        </a:lnTo>
                        <a:lnTo>
                          <a:pt x="79" y="226"/>
                        </a:lnTo>
                        <a:lnTo>
                          <a:pt x="85" y="229"/>
                        </a:lnTo>
                        <a:lnTo>
                          <a:pt x="98" y="231"/>
                        </a:lnTo>
                        <a:lnTo>
                          <a:pt x="122" y="232"/>
                        </a:lnTo>
                        <a:lnTo>
                          <a:pt x="163" y="232"/>
                        </a:lnTo>
                        <a:lnTo>
                          <a:pt x="186" y="232"/>
                        </a:lnTo>
                        <a:lnTo>
                          <a:pt x="205" y="232"/>
                        </a:lnTo>
                        <a:lnTo>
                          <a:pt x="222" y="231"/>
                        </a:lnTo>
                        <a:lnTo>
                          <a:pt x="235" y="231"/>
                        </a:lnTo>
                        <a:lnTo>
                          <a:pt x="246" y="230"/>
                        </a:lnTo>
                        <a:lnTo>
                          <a:pt x="255" y="229"/>
                        </a:lnTo>
                        <a:lnTo>
                          <a:pt x="263" y="227"/>
                        </a:lnTo>
                        <a:lnTo>
                          <a:pt x="270" y="225"/>
                        </a:lnTo>
                        <a:lnTo>
                          <a:pt x="276" y="223"/>
                        </a:lnTo>
                        <a:lnTo>
                          <a:pt x="281" y="219"/>
                        </a:lnTo>
                        <a:lnTo>
                          <a:pt x="288" y="215"/>
                        </a:lnTo>
                        <a:lnTo>
                          <a:pt x="294" y="211"/>
                        </a:lnTo>
                        <a:lnTo>
                          <a:pt x="302" y="206"/>
                        </a:lnTo>
                        <a:lnTo>
                          <a:pt x="312" y="200"/>
                        </a:lnTo>
                        <a:lnTo>
                          <a:pt x="322" y="192"/>
                        </a:lnTo>
                        <a:lnTo>
                          <a:pt x="336" y="185"/>
                        </a:lnTo>
                        <a:lnTo>
                          <a:pt x="365" y="170"/>
                        </a:lnTo>
                        <a:lnTo>
                          <a:pt x="392" y="159"/>
                        </a:lnTo>
                        <a:lnTo>
                          <a:pt x="416" y="150"/>
                        </a:lnTo>
                        <a:lnTo>
                          <a:pt x="432" y="142"/>
                        </a:lnTo>
                        <a:lnTo>
                          <a:pt x="439" y="136"/>
                        </a:lnTo>
                        <a:lnTo>
                          <a:pt x="432" y="127"/>
                        </a:lnTo>
                        <a:lnTo>
                          <a:pt x="412" y="118"/>
                        </a:lnTo>
                        <a:lnTo>
                          <a:pt x="375" y="106"/>
                        </a:lnTo>
                        <a:lnTo>
                          <a:pt x="353" y="100"/>
                        </a:lnTo>
                        <a:lnTo>
                          <a:pt x="333" y="94"/>
                        </a:lnTo>
                        <a:lnTo>
                          <a:pt x="315" y="87"/>
                        </a:lnTo>
                        <a:lnTo>
                          <a:pt x="299" y="82"/>
                        </a:lnTo>
                        <a:lnTo>
                          <a:pt x="285" y="77"/>
                        </a:lnTo>
                        <a:lnTo>
                          <a:pt x="273" y="72"/>
                        </a:lnTo>
                        <a:lnTo>
                          <a:pt x="261" y="67"/>
                        </a:lnTo>
                        <a:lnTo>
                          <a:pt x="251" y="63"/>
                        </a:lnTo>
                        <a:lnTo>
                          <a:pt x="241" y="59"/>
                        </a:lnTo>
                        <a:lnTo>
                          <a:pt x="231" y="55"/>
                        </a:lnTo>
                        <a:lnTo>
                          <a:pt x="222" y="52"/>
                        </a:lnTo>
                        <a:lnTo>
                          <a:pt x="211" y="47"/>
                        </a:lnTo>
                        <a:lnTo>
                          <a:pt x="201" y="44"/>
                        </a:lnTo>
                        <a:lnTo>
                          <a:pt x="189" y="41"/>
                        </a:lnTo>
                        <a:lnTo>
                          <a:pt x="176" y="38"/>
                        </a:lnTo>
                        <a:lnTo>
                          <a:pt x="163" y="35"/>
                        </a:lnTo>
                        <a:lnTo>
                          <a:pt x="134" y="30"/>
                        </a:lnTo>
                        <a:lnTo>
                          <a:pt x="109" y="27"/>
                        </a:lnTo>
                        <a:lnTo>
                          <a:pt x="87" y="23"/>
                        </a:lnTo>
                        <a:lnTo>
                          <a:pt x="68" y="21"/>
                        </a:lnTo>
                        <a:lnTo>
                          <a:pt x="53" y="20"/>
                        </a:lnTo>
                        <a:lnTo>
                          <a:pt x="41" y="18"/>
                        </a:lnTo>
                        <a:lnTo>
                          <a:pt x="33" y="15"/>
                        </a:lnTo>
                        <a:lnTo>
                          <a:pt x="29" y="12"/>
                        </a:lnTo>
                        <a:close/>
                      </a:path>
                    </a:pathLst>
                  </a:custGeom>
                  <a:solidFill>
                    <a:srgbClr val="FAB0B3"/>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00" name="Freeform 342">
                    <a:extLst>
                      <a:ext uri="{FF2B5EF4-FFF2-40B4-BE49-F238E27FC236}">
                        <a16:creationId xmlns:a16="http://schemas.microsoft.com/office/drawing/2014/main" id="{EC8F24FE-175E-4E1D-85B4-917EB7F1276B}"/>
                      </a:ext>
                    </a:extLst>
                  </p:cNvPr>
                  <p:cNvSpPr>
                    <a:spLocks noChangeAspect="1"/>
                  </p:cNvSpPr>
                  <p:nvPr/>
                </p:nvSpPr>
                <p:spPr bwMode="auto">
                  <a:xfrm>
                    <a:off x="1045" y="2884"/>
                    <a:ext cx="264" cy="184"/>
                  </a:xfrm>
                  <a:custGeom>
                    <a:avLst/>
                    <a:gdLst>
                      <a:gd name="T0" fmla="*/ 0 w 853"/>
                      <a:gd name="T1" fmla="*/ 0 h 597"/>
                      <a:gd name="T2" fmla="*/ 0 w 853"/>
                      <a:gd name="T3" fmla="*/ 0 h 597"/>
                      <a:gd name="T4" fmla="*/ 0 w 853"/>
                      <a:gd name="T5" fmla="*/ 0 h 597"/>
                      <a:gd name="T6" fmla="*/ 0 w 853"/>
                      <a:gd name="T7" fmla="*/ 0 h 597"/>
                      <a:gd name="T8" fmla="*/ 0 w 853"/>
                      <a:gd name="T9" fmla="*/ 0 h 597"/>
                      <a:gd name="T10" fmla="*/ 0 w 853"/>
                      <a:gd name="T11" fmla="*/ 0 h 597"/>
                      <a:gd name="T12" fmla="*/ 0 w 853"/>
                      <a:gd name="T13" fmla="*/ 0 h 597"/>
                      <a:gd name="T14" fmla="*/ 0 w 853"/>
                      <a:gd name="T15" fmla="*/ 0 h 597"/>
                      <a:gd name="T16" fmla="*/ 0 w 853"/>
                      <a:gd name="T17" fmla="*/ 0 h 597"/>
                      <a:gd name="T18" fmla="*/ 0 w 853"/>
                      <a:gd name="T19" fmla="*/ 0 h 597"/>
                      <a:gd name="T20" fmla="*/ 0 w 853"/>
                      <a:gd name="T21" fmla="*/ 0 h 597"/>
                      <a:gd name="T22" fmla="*/ 0 w 853"/>
                      <a:gd name="T23" fmla="*/ 0 h 597"/>
                      <a:gd name="T24" fmla="*/ 0 w 853"/>
                      <a:gd name="T25" fmla="*/ 0 h 597"/>
                      <a:gd name="T26" fmla="*/ 0 w 853"/>
                      <a:gd name="T27" fmla="*/ 0 h 597"/>
                      <a:gd name="T28" fmla="*/ 0 w 853"/>
                      <a:gd name="T29" fmla="*/ 0 h 597"/>
                      <a:gd name="T30" fmla="*/ 0 w 853"/>
                      <a:gd name="T31" fmla="*/ 0 h 597"/>
                      <a:gd name="T32" fmla="*/ 0 w 853"/>
                      <a:gd name="T33" fmla="*/ 0 h 597"/>
                      <a:gd name="T34" fmla="*/ 0 w 853"/>
                      <a:gd name="T35" fmla="*/ 0 h 597"/>
                      <a:gd name="T36" fmla="*/ 0 w 853"/>
                      <a:gd name="T37" fmla="*/ 0 h 597"/>
                      <a:gd name="T38" fmla="*/ 0 w 853"/>
                      <a:gd name="T39" fmla="*/ 0 h 597"/>
                      <a:gd name="T40" fmla="*/ 0 w 853"/>
                      <a:gd name="T41" fmla="*/ 0 h 597"/>
                      <a:gd name="T42" fmla="*/ 0 w 853"/>
                      <a:gd name="T43" fmla="*/ 0 h 597"/>
                      <a:gd name="T44" fmla="*/ 0 w 853"/>
                      <a:gd name="T45" fmla="*/ 0 h 597"/>
                      <a:gd name="T46" fmla="*/ 0 w 853"/>
                      <a:gd name="T47" fmla="*/ 0 h 597"/>
                      <a:gd name="T48" fmla="*/ 0 w 853"/>
                      <a:gd name="T49" fmla="*/ 0 h 597"/>
                      <a:gd name="T50" fmla="*/ 0 w 853"/>
                      <a:gd name="T51" fmla="*/ 0 h 597"/>
                      <a:gd name="T52" fmla="*/ 0 w 853"/>
                      <a:gd name="T53" fmla="*/ 0 h 597"/>
                      <a:gd name="T54" fmla="*/ 0 w 853"/>
                      <a:gd name="T55" fmla="*/ 0 h 597"/>
                      <a:gd name="T56" fmla="*/ 0 w 853"/>
                      <a:gd name="T57" fmla="*/ 0 h 597"/>
                      <a:gd name="T58" fmla="*/ 0 w 853"/>
                      <a:gd name="T59" fmla="*/ 0 h 597"/>
                      <a:gd name="T60" fmla="*/ 0 w 853"/>
                      <a:gd name="T61" fmla="*/ 0 h 597"/>
                      <a:gd name="T62" fmla="*/ 0 w 853"/>
                      <a:gd name="T63" fmla="*/ 0 h 597"/>
                      <a:gd name="T64" fmla="*/ 0 w 853"/>
                      <a:gd name="T65" fmla="*/ 0 h 597"/>
                      <a:gd name="T66" fmla="*/ 0 w 853"/>
                      <a:gd name="T67" fmla="*/ 0 h 597"/>
                      <a:gd name="T68" fmla="*/ 0 w 853"/>
                      <a:gd name="T69" fmla="*/ 0 h 597"/>
                      <a:gd name="T70" fmla="*/ 0 w 853"/>
                      <a:gd name="T71" fmla="*/ 0 h 597"/>
                      <a:gd name="T72" fmla="*/ 0 w 853"/>
                      <a:gd name="T73" fmla="*/ 0 h 597"/>
                      <a:gd name="T74" fmla="*/ 0 w 853"/>
                      <a:gd name="T75" fmla="*/ 0 h 597"/>
                      <a:gd name="T76" fmla="*/ 0 w 853"/>
                      <a:gd name="T77" fmla="*/ 0 h 597"/>
                      <a:gd name="T78" fmla="*/ 0 w 853"/>
                      <a:gd name="T79" fmla="*/ 0 h 597"/>
                      <a:gd name="T80" fmla="*/ 0 w 853"/>
                      <a:gd name="T81" fmla="*/ 0 h 597"/>
                      <a:gd name="T82" fmla="*/ 0 w 853"/>
                      <a:gd name="T83" fmla="*/ 0 h 597"/>
                      <a:gd name="T84" fmla="*/ 0 w 853"/>
                      <a:gd name="T85" fmla="*/ 0 h 597"/>
                      <a:gd name="T86" fmla="*/ 0 w 853"/>
                      <a:gd name="T87" fmla="*/ 0 h 597"/>
                      <a:gd name="T88" fmla="*/ 0 w 853"/>
                      <a:gd name="T89" fmla="*/ 0 h 597"/>
                      <a:gd name="T90" fmla="*/ 0 w 853"/>
                      <a:gd name="T91" fmla="*/ 0 h 597"/>
                      <a:gd name="T92" fmla="*/ 0 w 853"/>
                      <a:gd name="T93" fmla="*/ 0 h 597"/>
                      <a:gd name="T94" fmla="*/ 0 w 853"/>
                      <a:gd name="T95" fmla="*/ 0 h 5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53"/>
                      <a:gd name="T145" fmla="*/ 0 h 597"/>
                      <a:gd name="T146" fmla="*/ 853 w 853"/>
                      <a:gd name="T147" fmla="*/ 597 h 5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53" h="597">
                        <a:moveTo>
                          <a:pt x="808" y="297"/>
                        </a:moveTo>
                        <a:lnTo>
                          <a:pt x="769" y="286"/>
                        </a:lnTo>
                        <a:lnTo>
                          <a:pt x="734" y="276"/>
                        </a:lnTo>
                        <a:lnTo>
                          <a:pt x="701" y="268"/>
                        </a:lnTo>
                        <a:lnTo>
                          <a:pt x="672" y="259"/>
                        </a:lnTo>
                        <a:lnTo>
                          <a:pt x="646" y="253"/>
                        </a:lnTo>
                        <a:lnTo>
                          <a:pt x="620" y="246"/>
                        </a:lnTo>
                        <a:lnTo>
                          <a:pt x="596" y="239"/>
                        </a:lnTo>
                        <a:lnTo>
                          <a:pt x="573" y="233"/>
                        </a:lnTo>
                        <a:lnTo>
                          <a:pt x="550" y="227"/>
                        </a:lnTo>
                        <a:lnTo>
                          <a:pt x="527" y="221"/>
                        </a:lnTo>
                        <a:lnTo>
                          <a:pt x="504" y="213"/>
                        </a:lnTo>
                        <a:lnTo>
                          <a:pt x="479" y="205"/>
                        </a:lnTo>
                        <a:lnTo>
                          <a:pt x="453" y="196"/>
                        </a:lnTo>
                        <a:lnTo>
                          <a:pt x="424" y="186"/>
                        </a:lnTo>
                        <a:lnTo>
                          <a:pt x="394" y="174"/>
                        </a:lnTo>
                        <a:lnTo>
                          <a:pt x="360" y="162"/>
                        </a:lnTo>
                        <a:lnTo>
                          <a:pt x="326" y="147"/>
                        </a:lnTo>
                        <a:lnTo>
                          <a:pt x="292" y="131"/>
                        </a:lnTo>
                        <a:lnTo>
                          <a:pt x="261" y="115"/>
                        </a:lnTo>
                        <a:lnTo>
                          <a:pt x="229" y="98"/>
                        </a:lnTo>
                        <a:lnTo>
                          <a:pt x="201" y="81"/>
                        </a:lnTo>
                        <a:lnTo>
                          <a:pt x="174" y="64"/>
                        </a:lnTo>
                        <a:lnTo>
                          <a:pt x="149" y="49"/>
                        </a:lnTo>
                        <a:lnTo>
                          <a:pt x="125" y="35"/>
                        </a:lnTo>
                        <a:lnTo>
                          <a:pt x="103" y="22"/>
                        </a:lnTo>
                        <a:lnTo>
                          <a:pt x="84" y="13"/>
                        </a:lnTo>
                        <a:lnTo>
                          <a:pt x="67" y="6"/>
                        </a:lnTo>
                        <a:lnTo>
                          <a:pt x="52" y="1"/>
                        </a:lnTo>
                        <a:lnTo>
                          <a:pt x="38" y="0"/>
                        </a:lnTo>
                        <a:lnTo>
                          <a:pt x="28" y="5"/>
                        </a:lnTo>
                        <a:lnTo>
                          <a:pt x="21" y="13"/>
                        </a:lnTo>
                        <a:lnTo>
                          <a:pt x="15" y="26"/>
                        </a:lnTo>
                        <a:lnTo>
                          <a:pt x="8" y="53"/>
                        </a:lnTo>
                        <a:lnTo>
                          <a:pt x="4" y="73"/>
                        </a:lnTo>
                        <a:lnTo>
                          <a:pt x="1" y="87"/>
                        </a:lnTo>
                        <a:lnTo>
                          <a:pt x="0" y="101"/>
                        </a:lnTo>
                        <a:lnTo>
                          <a:pt x="1" y="116"/>
                        </a:lnTo>
                        <a:lnTo>
                          <a:pt x="4" y="134"/>
                        </a:lnTo>
                        <a:lnTo>
                          <a:pt x="8" y="159"/>
                        </a:lnTo>
                        <a:lnTo>
                          <a:pt x="15" y="192"/>
                        </a:lnTo>
                        <a:lnTo>
                          <a:pt x="19" y="211"/>
                        </a:lnTo>
                        <a:lnTo>
                          <a:pt x="21" y="227"/>
                        </a:lnTo>
                        <a:lnTo>
                          <a:pt x="22" y="242"/>
                        </a:lnTo>
                        <a:lnTo>
                          <a:pt x="23" y="254"/>
                        </a:lnTo>
                        <a:lnTo>
                          <a:pt x="24" y="266"/>
                        </a:lnTo>
                        <a:lnTo>
                          <a:pt x="26" y="276"/>
                        </a:lnTo>
                        <a:lnTo>
                          <a:pt x="30" y="286"/>
                        </a:lnTo>
                        <a:lnTo>
                          <a:pt x="35" y="294"/>
                        </a:lnTo>
                        <a:lnTo>
                          <a:pt x="43" y="303"/>
                        </a:lnTo>
                        <a:lnTo>
                          <a:pt x="53" y="312"/>
                        </a:lnTo>
                        <a:lnTo>
                          <a:pt x="67" y="321"/>
                        </a:lnTo>
                        <a:lnTo>
                          <a:pt x="85" y="331"/>
                        </a:lnTo>
                        <a:lnTo>
                          <a:pt x="107" y="341"/>
                        </a:lnTo>
                        <a:lnTo>
                          <a:pt x="133" y="353"/>
                        </a:lnTo>
                        <a:lnTo>
                          <a:pt x="165" y="366"/>
                        </a:lnTo>
                        <a:lnTo>
                          <a:pt x="203" y="381"/>
                        </a:lnTo>
                        <a:lnTo>
                          <a:pt x="244" y="397"/>
                        </a:lnTo>
                        <a:lnTo>
                          <a:pt x="283" y="410"/>
                        </a:lnTo>
                        <a:lnTo>
                          <a:pt x="321" y="424"/>
                        </a:lnTo>
                        <a:lnTo>
                          <a:pt x="356" y="437"/>
                        </a:lnTo>
                        <a:lnTo>
                          <a:pt x="392" y="448"/>
                        </a:lnTo>
                        <a:lnTo>
                          <a:pt x="425" y="460"/>
                        </a:lnTo>
                        <a:lnTo>
                          <a:pt x="459" y="470"/>
                        </a:lnTo>
                        <a:lnTo>
                          <a:pt x="490" y="480"/>
                        </a:lnTo>
                        <a:lnTo>
                          <a:pt x="521" y="490"/>
                        </a:lnTo>
                        <a:lnTo>
                          <a:pt x="551" y="499"/>
                        </a:lnTo>
                        <a:lnTo>
                          <a:pt x="581" y="508"/>
                        </a:lnTo>
                        <a:lnTo>
                          <a:pt x="609" y="516"/>
                        </a:lnTo>
                        <a:lnTo>
                          <a:pt x="636" y="524"/>
                        </a:lnTo>
                        <a:lnTo>
                          <a:pt x="663" y="532"/>
                        </a:lnTo>
                        <a:lnTo>
                          <a:pt x="690" y="540"/>
                        </a:lnTo>
                        <a:lnTo>
                          <a:pt x="715" y="548"/>
                        </a:lnTo>
                        <a:lnTo>
                          <a:pt x="760" y="564"/>
                        </a:lnTo>
                        <a:lnTo>
                          <a:pt x="794" y="579"/>
                        </a:lnTo>
                        <a:lnTo>
                          <a:pt x="820" y="592"/>
                        </a:lnTo>
                        <a:lnTo>
                          <a:pt x="837" y="597"/>
                        </a:lnTo>
                        <a:lnTo>
                          <a:pt x="848" y="594"/>
                        </a:lnTo>
                        <a:lnTo>
                          <a:pt x="852" y="580"/>
                        </a:lnTo>
                        <a:lnTo>
                          <a:pt x="853" y="551"/>
                        </a:lnTo>
                        <a:lnTo>
                          <a:pt x="850" y="506"/>
                        </a:lnTo>
                        <a:lnTo>
                          <a:pt x="848" y="480"/>
                        </a:lnTo>
                        <a:lnTo>
                          <a:pt x="845" y="456"/>
                        </a:lnTo>
                        <a:lnTo>
                          <a:pt x="843" y="432"/>
                        </a:lnTo>
                        <a:lnTo>
                          <a:pt x="840" y="411"/>
                        </a:lnTo>
                        <a:lnTo>
                          <a:pt x="835" y="393"/>
                        </a:lnTo>
                        <a:lnTo>
                          <a:pt x="832" y="376"/>
                        </a:lnTo>
                        <a:lnTo>
                          <a:pt x="829" y="360"/>
                        </a:lnTo>
                        <a:lnTo>
                          <a:pt x="825" y="346"/>
                        </a:lnTo>
                        <a:lnTo>
                          <a:pt x="822" y="335"/>
                        </a:lnTo>
                        <a:lnTo>
                          <a:pt x="819" y="324"/>
                        </a:lnTo>
                        <a:lnTo>
                          <a:pt x="815" y="316"/>
                        </a:lnTo>
                        <a:lnTo>
                          <a:pt x="813" y="310"/>
                        </a:lnTo>
                        <a:lnTo>
                          <a:pt x="811" y="303"/>
                        </a:lnTo>
                        <a:lnTo>
                          <a:pt x="809" y="300"/>
                        </a:lnTo>
                        <a:lnTo>
                          <a:pt x="808" y="298"/>
                        </a:lnTo>
                        <a:lnTo>
                          <a:pt x="808" y="297"/>
                        </a:lnTo>
                        <a:close/>
                      </a:path>
                    </a:pathLst>
                  </a:custGeom>
                  <a:solidFill>
                    <a:srgbClr val="CCCC99"/>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01" name="Freeform 343">
                    <a:extLst>
                      <a:ext uri="{FF2B5EF4-FFF2-40B4-BE49-F238E27FC236}">
                        <a16:creationId xmlns:a16="http://schemas.microsoft.com/office/drawing/2014/main" id="{093EEE32-FB90-45CB-BC44-BF86944D865C}"/>
                      </a:ext>
                    </a:extLst>
                  </p:cNvPr>
                  <p:cNvSpPr>
                    <a:spLocks noChangeAspect="1"/>
                  </p:cNvSpPr>
                  <p:nvPr/>
                </p:nvSpPr>
                <p:spPr bwMode="auto">
                  <a:xfrm>
                    <a:off x="1306" y="2822"/>
                    <a:ext cx="175" cy="238"/>
                  </a:xfrm>
                  <a:custGeom>
                    <a:avLst/>
                    <a:gdLst>
                      <a:gd name="T0" fmla="*/ 0 w 566"/>
                      <a:gd name="T1" fmla="*/ 0 h 775"/>
                      <a:gd name="T2" fmla="*/ 0 w 566"/>
                      <a:gd name="T3" fmla="*/ 0 h 775"/>
                      <a:gd name="T4" fmla="*/ 0 w 566"/>
                      <a:gd name="T5" fmla="*/ 0 h 775"/>
                      <a:gd name="T6" fmla="*/ 0 w 566"/>
                      <a:gd name="T7" fmla="*/ 0 h 775"/>
                      <a:gd name="T8" fmla="*/ 0 w 566"/>
                      <a:gd name="T9" fmla="*/ 0 h 775"/>
                      <a:gd name="T10" fmla="*/ 0 w 566"/>
                      <a:gd name="T11" fmla="*/ 0 h 775"/>
                      <a:gd name="T12" fmla="*/ 0 w 566"/>
                      <a:gd name="T13" fmla="*/ 0 h 775"/>
                      <a:gd name="T14" fmla="*/ 0 w 566"/>
                      <a:gd name="T15" fmla="*/ 0 h 775"/>
                      <a:gd name="T16" fmla="*/ 0 w 566"/>
                      <a:gd name="T17" fmla="*/ 0 h 775"/>
                      <a:gd name="T18" fmla="*/ 0 w 566"/>
                      <a:gd name="T19" fmla="*/ 0 h 775"/>
                      <a:gd name="T20" fmla="*/ 0 w 566"/>
                      <a:gd name="T21" fmla="*/ 0 h 775"/>
                      <a:gd name="T22" fmla="*/ 0 w 566"/>
                      <a:gd name="T23" fmla="*/ 0 h 775"/>
                      <a:gd name="T24" fmla="*/ 0 w 566"/>
                      <a:gd name="T25" fmla="*/ 0 h 775"/>
                      <a:gd name="T26" fmla="*/ 0 w 566"/>
                      <a:gd name="T27" fmla="*/ 0 h 775"/>
                      <a:gd name="T28" fmla="*/ 0 w 566"/>
                      <a:gd name="T29" fmla="*/ 0 h 775"/>
                      <a:gd name="T30" fmla="*/ 0 w 566"/>
                      <a:gd name="T31" fmla="*/ 0 h 775"/>
                      <a:gd name="T32" fmla="*/ 0 w 566"/>
                      <a:gd name="T33" fmla="*/ 0 h 775"/>
                      <a:gd name="T34" fmla="*/ 0 w 566"/>
                      <a:gd name="T35" fmla="*/ 0 h 775"/>
                      <a:gd name="T36" fmla="*/ 0 w 566"/>
                      <a:gd name="T37" fmla="*/ 0 h 775"/>
                      <a:gd name="T38" fmla="*/ 0 w 566"/>
                      <a:gd name="T39" fmla="*/ 0 h 775"/>
                      <a:gd name="T40" fmla="*/ 0 w 566"/>
                      <a:gd name="T41" fmla="*/ 0 h 775"/>
                      <a:gd name="T42" fmla="*/ 0 w 566"/>
                      <a:gd name="T43" fmla="*/ 0 h 775"/>
                      <a:gd name="T44" fmla="*/ 0 w 566"/>
                      <a:gd name="T45" fmla="*/ 0 h 775"/>
                      <a:gd name="T46" fmla="*/ 0 w 566"/>
                      <a:gd name="T47" fmla="*/ 0 h 775"/>
                      <a:gd name="T48" fmla="*/ 0 w 566"/>
                      <a:gd name="T49" fmla="*/ 0 h 775"/>
                      <a:gd name="T50" fmla="*/ 0 w 566"/>
                      <a:gd name="T51" fmla="*/ 0 h 775"/>
                      <a:gd name="T52" fmla="*/ 0 w 566"/>
                      <a:gd name="T53" fmla="*/ 0 h 775"/>
                      <a:gd name="T54" fmla="*/ 0 w 566"/>
                      <a:gd name="T55" fmla="*/ 0 h 775"/>
                      <a:gd name="T56" fmla="*/ 0 w 566"/>
                      <a:gd name="T57" fmla="*/ 0 h 775"/>
                      <a:gd name="T58" fmla="*/ 0 w 566"/>
                      <a:gd name="T59" fmla="*/ 0 h 775"/>
                      <a:gd name="T60" fmla="*/ 0 w 566"/>
                      <a:gd name="T61" fmla="*/ 0 h 775"/>
                      <a:gd name="T62" fmla="*/ 0 w 566"/>
                      <a:gd name="T63" fmla="*/ 0 h 775"/>
                      <a:gd name="T64" fmla="*/ 0 w 566"/>
                      <a:gd name="T65" fmla="*/ 0 h 775"/>
                      <a:gd name="T66" fmla="*/ 0 w 566"/>
                      <a:gd name="T67" fmla="*/ 0 h 775"/>
                      <a:gd name="T68" fmla="*/ 0 w 566"/>
                      <a:gd name="T69" fmla="*/ 0 h 775"/>
                      <a:gd name="T70" fmla="*/ 0 w 566"/>
                      <a:gd name="T71" fmla="*/ 0 h 775"/>
                      <a:gd name="T72" fmla="*/ 0 w 566"/>
                      <a:gd name="T73" fmla="*/ 0 h 775"/>
                      <a:gd name="T74" fmla="*/ 0 w 566"/>
                      <a:gd name="T75" fmla="*/ 0 h 775"/>
                      <a:gd name="T76" fmla="*/ 0 w 566"/>
                      <a:gd name="T77" fmla="*/ 0 h 775"/>
                      <a:gd name="T78" fmla="*/ 0 w 566"/>
                      <a:gd name="T79" fmla="*/ 0 h 775"/>
                      <a:gd name="T80" fmla="*/ 0 w 566"/>
                      <a:gd name="T81" fmla="*/ 0 h 775"/>
                      <a:gd name="T82" fmla="*/ 0 w 566"/>
                      <a:gd name="T83" fmla="*/ 0 h 775"/>
                      <a:gd name="T84" fmla="*/ 0 w 566"/>
                      <a:gd name="T85" fmla="*/ 0 h 775"/>
                      <a:gd name="T86" fmla="*/ 0 w 566"/>
                      <a:gd name="T87" fmla="*/ 0 h 775"/>
                      <a:gd name="T88" fmla="*/ 0 w 566"/>
                      <a:gd name="T89" fmla="*/ 0 h 775"/>
                      <a:gd name="T90" fmla="*/ 0 w 566"/>
                      <a:gd name="T91" fmla="*/ 0 h 775"/>
                      <a:gd name="T92" fmla="*/ 0 w 566"/>
                      <a:gd name="T93" fmla="*/ 0 h 775"/>
                      <a:gd name="T94" fmla="*/ 0 w 566"/>
                      <a:gd name="T95" fmla="*/ 0 h 77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66"/>
                      <a:gd name="T145" fmla="*/ 0 h 775"/>
                      <a:gd name="T146" fmla="*/ 566 w 566"/>
                      <a:gd name="T147" fmla="*/ 775 h 77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66" h="775">
                        <a:moveTo>
                          <a:pt x="29" y="470"/>
                        </a:moveTo>
                        <a:lnTo>
                          <a:pt x="54" y="450"/>
                        </a:lnTo>
                        <a:lnTo>
                          <a:pt x="77" y="432"/>
                        </a:lnTo>
                        <a:lnTo>
                          <a:pt x="98" y="416"/>
                        </a:lnTo>
                        <a:lnTo>
                          <a:pt x="117" y="402"/>
                        </a:lnTo>
                        <a:lnTo>
                          <a:pt x="135" y="389"/>
                        </a:lnTo>
                        <a:lnTo>
                          <a:pt x="152" y="377"/>
                        </a:lnTo>
                        <a:lnTo>
                          <a:pt x="168" y="365"/>
                        </a:lnTo>
                        <a:lnTo>
                          <a:pt x="182" y="353"/>
                        </a:lnTo>
                        <a:lnTo>
                          <a:pt x="197" y="342"/>
                        </a:lnTo>
                        <a:lnTo>
                          <a:pt x="213" y="329"/>
                        </a:lnTo>
                        <a:lnTo>
                          <a:pt x="227" y="317"/>
                        </a:lnTo>
                        <a:lnTo>
                          <a:pt x="244" y="304"/>
                        </a:lnTo>
                        <a:lnTo>
                          <a:pt x="261" y="288"/>
                        </a:lnTo>
                        <a:lnTo>
                          <a:pt x="280" y="273"/>
                        </a:lnTo>
                        <a:lnTo>
                          <a:pt x="300" y="254"/>
                        </a:lnTo>
                        <a:lnTo>
                          <a:pt x="322" y="234"/>
                        </a:lnTo>
                        <a:lnTo>
                          <a:pt x="345" y="212"/>
                        </a:lnTo>
                        <a:lnTo>
                          <a:pt x="367" y="188"/>
                        </a:lnTo>
                        <a:lnTo>
                          <a:pt x="388" y="164"/>
                        </a:lnTo>
                        <a:lnTo>
                          <a:pt x="408" y="141"/>
                        </a:lnTo>
                        <a:lnTo>
                          <a:pt x="427" y="116"/>
                        </a:lnTo>
                        <a:lnTo>
                          <a:pt x="443" y="94"/>
                        </a:lnTo>
                        <a:lnTo>
                          <a:pt x="460" y="72"/>
                        </a:lnTo>
                        <a:lnTo>
                          <a:pt x="476" y="53"/>
                        </a:lnTo>
                        <a:lnTo>
                          <a:pt x="490" y="36"/>
                        </a:lnTo>
                        <a:lnTo>
                          <a:pt x="502" y="22"/>
                        </a:lnTo>
                        <a:lnTo>
                          <a:pt x="514" y="11"/>
                        </a:lnTo>
                        <a:lnTo>
                          <a:pt x="524" y="3"/>
                        </a:lnTo>
                        <a:lnTo>
                          <a:pt x="531" y="0"/>
                        </a:lnTo>
                        <a:lnTo>
                          <a:pt x="539" y="1"/>
                        </a:lnTo>
                        <a:lnTo>
                          <a:pt x="544" y="7"/>
                        </a:lnTo>
                        <a:lnTo>
                          <a:pt x="547" y="19"/>
                        </a:lnTo>
                        <a:lnTo>
                          <a:pt x="551" y="44"/>
                        </a:lnTo>
                        <a:lnTo>
                          <a:pt x="555" y="64"/>
                        </a:lnTo>
                        <a:lnTo>
                          <a:pt x="557" y="79"/>
                        </a:lnTo>
                        <a:lnTo>
                          <a:pt x="557" y="92"/>
                        </a:lnTo>
                        <a:lnTo>
                          <a:pt x="556" y="107"/>
                        </a:lnTo>
                        <a:lnTo>
                          <a:pt x="554" y="126"/>
                        </a:lnTo>
                        <a:lnTo>
                          <a:pt x="551" y="151"/>
                        </a:lnTo>
                        <a:lnTo>
                          <a:pt x="547" y="186"/>
                        </a:lnTo>
                        <a:lnTo>
                          <a:pt x="546" y="203"/>
                        </a:lnTo>
                        <a:lnTo>
                          <a:pt x="547" y="218"/>
                        </a:lnTo>
                        <a:lnTo>
                          <a:pt x="549" y="231"/>
                        </a:lnTo>
                        <a:lnTo>
                          <a:pt x="552" y="240"/>
                        </a:lnTo>
                        <a:lnTo>
                          <a:pt x="557" y="249"/>
                        </a:lnTo>
                        <a:lnTo>
                          <a:pt x="560" y="255"/>
                        </a:lnTo>
                        <a:lnTo>
                          <a:pt x="563" y="260"/>
                        </a:lnTo>
                        <a:lnTo>
                          <a:pt x="565" y="266"/>
                        </a:lnTo>
                        <a:lnTo>
                          <a:pt x="566" y="272"/>
                        </a:lnTo>
                        <a:lnTo>
                          <a:pt x="565" y="279"/>
                        </a:lnTo>
                        <a:lnTo>
                          <a:pt x="561" y="286"/>
                        </a:lnTo>
                        <a:lnTo>
                          <a:pt x="554" y="297"/>
                        </a:lnTo>
                        <a:lnTo>
                          <a:pt x="543" y="309"/>
                        </a:lnTo>
                        <a:lnTo>
                          <a:pt x="528" y="324"/>
                        </a:lnTo>
                        <a:lnTo>
                          <a:pt x="509" y="343"/>
                        </a:lnTo>
                        <a:lnTo>
                          <a:pt x="485" y="366"/>
                        </a:lnTo>
                        <a:lnTo>
                          <a:pt x="458" y="391"/>
                        </a:lnTo>
                        <a:lnTo>
                          <a:pt x="431" y="415"/>
                        </a:lnTo>
                        <a:lnTo>
                          <a:pt x="404" y="440"/>
                        </a:lnTo>
                        <a:lnTo>
                          <a:pt x="375" y="465"/>
                        </a:lnTo>
                        <a:lnTo>
                          <a:pt x="348" y="489"/>
                        </a:lnTo>
                        <a:lnTo>
                          <a:pt x="321" y="512"/>
                        </a:lnTo>
                        <a:lnTo>
                          <a:pt x="293" y="534"/>
                        </a:lnTo>
                        <a:lnTo>
                          <a:pt x="266" y="556"/>
                        </a:lnTo>
                        <a:lnTo>
                          <a:pt x="240" y="578"/>
                        </a:lnTo>
                        <a:lnTo>
                          <a:pt x="215" y="598"/>
                        </a:lnTo>
                        <a:lnTo>
                          <a:pt x="191" y="618"/>
                        </a:lnTo>
                        <a:lnTo>
                          <a:pt x="168" y="637"/>
                        </a:lnTo>
                        <a:lnTo>
                          <a:pt x="147" y="654"/>
                        </a:lnTo>
                        <a:lnTo>
                          <a:pt x="126" y="670"/>
                        </a:lnTo>
                        <a:lnTo>
                          <a:pt x="107" y="686"/>
                        </a:lnTo>
                        <a:lnTo>
                          <a:pt x="90" y="700"/>
                        </a:lnTo>
                        <a:lnTo>
                          <a:pt x="62" y="726"/>
                        </a:lnTo>
                        <a:lnTo>
                          <a:pt x="39" y="748"/>
                        </a:lnTo>
                        <a:lnTo>
                          <a:pt x="23" y="766"/>
                        </a:lnTo>
                        <a:lnTo>
                          <a:pt x="11" y="775"/>
                        </a:lnTo>
                        <a:lnTo>
                          <a:pt x="4" y="775"/>
                        </a:lnTo>
                        <a:lnTo>
                          <a:pt x="1" y="762"/>
                        </a:lnTo>
                        <a:lnTo>
                          <a:pt x="0" y="734"/>
                        </a:lnTo>
                        <a:lnTo>
                          <a:pt x="2" y="688"/>
                        </a:lnTo>
                        <a:lnTo>
                          <a:pt x="3" y="661"/>
                        </a:lnTo>
                        <a:lnTo>
                          <a:pt x="5" y="637"/>
                        </a:lnTo>
                        <a:lnTo>
                          <a:pt x="7" y="612"/>
                        </a:lnTo>
                        <a:lnTo>
                          <a:pt x="9" y="591"/>
                        </a:lnTo>
                        <a:lnTo>
                          <a:pt x="11" y="572"/>
                        </a:lnTo>
                        <a:lnTo>
                          <a:pt x="13" y="554"/>
                        </a:lnTo>
                        <a:lnTo>
                          <a:pt x="16" y="538"/>
                        </a:lnTo>
                        <a:lnTo>
                          <a:pt x="18" y="523"/>
                        </a:lnTo>
                        <a:lnTo>
                          <a:pt x="20" y="511"/>
                        </a:lnTo>
                        <a:lnTo>
                          <a:pt x="22" y="500"/>
                        </a:lnTo>
                        <a:lnTo>
                          <a:pt x="24" y="491"/>
                        </a:lnTo>
                        <a:lnTo>
                          <a:pt x="26" y="483"/>
                        </a:lnTo>
                        <a:lnTo>
                          <a:pt x="27" y="477"/>
                        </a:lnTo>
                        <a:lnTo>
                          <a:pt x="28" y="473"/>
                        </a:lnTo>
                        <a:lnTo>
                          <a:pt x="29" y="471"/>
                        </a:lnTo>
                        <a:lnTo>
                          <a:pt x="29" y="470"/>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02" name="Freeform 344">
                    <a:extLst>
                      <a:ext uri="{FF2B5EF4-FFF2-40B4-BE49-F238E27FC236}">
                        <a16:creationId xmlns:a16="http://schemas.microsoft.com/office/drawing/2014/main" id="{058C9ABB-4538-46CE-B753-9CE1295ED856}"/>
                      </a:ext>
                    </a:extLst>
                  </p:cNvPr>
                  <p:cNvSpPr>
                    <a:spLocks noChangeAspect="1"/>
                  </p:cNvSpPr>
                  <p:nvPr/>
                </p:nvSpPr>
                <p:spPr bwMode="auto">
                  <a:xfrm>
                    <a:off x="1162" y="3057"/>
                    <a:ext cx="86" cy="127"/>
                  </a:xfrm>
                  <a:custGeom>
                    <a:avLst/>
                    <a:gdLst>
                      <a:gd name="T0" fmla="*/ 0 w 281"/>
                      <a:gd name="T1" fmla="*/ 0 h 412"/>
                      <a:gd name="T2" fmla="*/ 0 w 281"/>
                      <a:gd name="T3" fmla="*/ 0 h 412"/>
                      <a:gd name="T4" fmla="*/ 0 w 281"/>
                      <a:gd name="T5" fmla="*/ 0 h 412"/>
                      <a:gd name="T6" fmla="*/ 0 w 281"/>
                      <a:gd name="T7" fmla="*/ 0 h 412"/>
                      <a:gd name="T8" fmla="*/ 0 w 281"/>
                      <a:gd name="T9" fmla="*/ 0 h 412"/>
                      <a:gd name="T10" fmla="*/ 0 w 281"/>
                      <a:gd name="T11" fmla="*/ 0 h 412"/>
                      <a:gd name="T12" fmla="*/ 0 w 281"/>
                      <a:gd name="T13" fmla="*/ 0 h 412"/>
                      <a:gd name="T14" fmla="*/ 0 w 281"/>
                      <a:gd name="T15" fmla="*/ 0 h 412"/>
                      <a:gd name="T16" fmla="*/ 0 w 281"/>
                      <a:gd name="T17" fmla="*/ 0 h 412"/>
                      <a:gd name="T18" fmla="*/ 0 w 281"/>
                      <a:gd name="T19" fmla="*/ 0 h 412"/>
                      <a:gd name="T20" fmla="*/ 0 w 281"/>
                      <a:gd name="T21" fmla="*/ 0 h 412"/>
                      <a:gd name="T22" fmla="*/ 0 w 281"/>
                      <a:gd name="T23" fmla="*/ 0 h 412"/>
                      <a:gd name="T24" fmla="*/ 0 w 281"/>
                      <a:gd name="T25" fmla="*/ 0 h 412"/>
                      <a:gd name="T26" fmla="*/ 0 w 281"/>
                      <a:gd name="T27" fmla="*/ 0 h 412"/>
                      <a:gd name="T28" fmla="*/ 0 w 281"/>
                      <a:gd name="T29" fmla="*/ 0 h 412"/>
                      <a:gd name="T30" fmla="*/ 0 w 281"/>
                      <a:gd name="T31" fmla="*/ 0 h 412"/>
                      <a:gd name="T32" fmla="*/ 0 w 281"/>
                      <a:gd name="T33" fmla="*/ 0 h 412"/>
                      <a:gd name="T34" fmla="*/ 0 w 281"/>
                      <a:gd name="T35" fmla="*/ 0 h 412"/>
                      <a:gd name="T36" fmla="*/ 0 w 281"/>
                      <a:gd name="T37" fmla="*/ 0 h 412"/>
                      <a:gd name="T38" fmla="*/ 0 w 281"/>
                      <a:gd name="T39" fmla="*/ 0 h 412"/>
                      <a:gd name="T40" fmla="*/ 0 w 281"/>
                      <a:gd name="T41" fmla="*/ 0 h 412"/>
                      <a:gd name="T42" fmla="*/ 0 w 281"/>
                      <a:gd name="T43" fmla="*/ 0 h 412"/>
                      <a:gd name="T44" fmla="*/ 0 w 281"/>
                      <a:gd name="T45" fmla="*/ 0 h 412"/>
                      <a:gd name="T46" fmla="*/ 0 w 281"/>
                      <a:gd name="T47" fmla="*/ 0 h 412"/>
                      <a:gd name="T48" fmla="*/ 0 w 281"/>
                      <a:gd name="T49" fmla="*/ 0 h 412"/>
                      <a:gd name="T50" fmla="*/ 0 w 281"/>
                      <a:gd name="T51" fmla="*/ 0 h 412"/>
                      <a:gd name="T52" fmla="*/ 0 w 281"/>
                      <a:gd name="T53" fmla="*/ 0 h 412"/>
                      <a:gd name="T54" fmla="*/ 0 w 281"/>
                      <a:gd name="T55" fmla="*/ 0 h 412"/>
                      <a:gd name="T56" fmla="*/ 0 w 281"/>
                      <a:gd name="T57" fmla="*/ 0 h 412"/>
                      <a:gd name="T58" fmla="*/ 0 w 281"/>
                      <a:gd name="T59" fmla="*/ 0 h 412"/>
                      <a:gd name="T60" fmla="*/ 0 w 281"/>
                      <a:gd name="T61" fmla="*/ 0 h 412"/>
                      <a:gd name="T62" fmla="*/ 0 w 281"/>
                      <a:gd name="T63" fmla="*/ 0 h 412"/>
                      <a:gd name="T64" fmla="*/ 0 w 281"/>
                      <a:gd name="T65" fmla="*/ 0 h 412"/>
                      <a:gd name="T66" fmla="*/ 0 w 281"/>
                      <a:gd name="T67" fmla="*/ 0 h 412"/>
                      <a:gd name="T68" fmla="*/ 0 w 281"/>
                      <a:gd name="T69" fmla="*/ 0 h 412"/>
                      <a:gd name="T70" fmla="*/ 0 w 281"/>
                      <a:gd name="T71" fmla="*/ 0 h 412"/>
                      <a:gd name="T72" fmla="*/ 0 w 281"/>
                      <a:gd name="T73" fmla="*/ 0 h 412"/>
                      <a:gd name="T74" fmla="*/ 0 w 281"/>
                      <a:gd name="T75" fmla="*/ 0 h 412"/>
                      <a:gd name="T76" fmla="*/ 0 w 281"/>
                      <a:gd name="T77" fmla="*/ 0 h 412"/>
                      <a:gd name="T78" fmla="*/ 0 w 281"/>
                      <a:gd name="T79" fmla="*/ 0 h 412"/>
                      <a:gd name="T80" fmla="*/ 0 w 281"/>
                      <a:gd name="T81" fmla="*/ 0 h 412"/>
                      <a:gd name="T82" fmla="*/ 0 w 281"/>
                      <a:gd name="T83" fmla="*/ 0 h 412"/>
                      <a:gd name="T84" fmla="*/ 0 w 281"/>
                      <a:gd name="T85" fmla="*/ 0 h 412"/>
                      <a:gd name="T86" fmla="*/ 0 w 281"/>
                      <a:gd name="T87" fmla="*/ 0 h 412"/>
                      <a:gd name="T88" fmla="*/ 0 w 281"/>
                      <a:gd name="T89" fmla="*/ 0 h 412"/>
                      <a:gd name="T90" fmla="*/ 0 w 281"/>
                      <a:gd name="T91" fmla="*/ 0 h 412"/>
                      <a:gd name="T92" fmla="*/ 0 w 281"/>
                      <a:gd name="T93" fmla="*/ 0 h 412"/>
                      <a:gd name="T94" fmla="*/ 0 w 281"/>
                      <a:gd name="T95" fmla="*/ 0 h 412"/>
                      <a:gd name="T96" fmla="*/ 0 w 281"/>
                      <a:gd name="T97" fmla="*/ 0 h 412"/>
                      <a:gd name="T98" fmla="*/ 0 w 281"/>
                      <a:gd name="T99" fmla="*/ 0 h 412"/>
                      <a:gd name="T100" fmla="*/ 0 w 281"/>
                      <a:gd name="T101" fmla="*/ 0 h 412"/>
                      <a:gd name="T102" fmla="*/ 0 w 281"/>
                      <a:gd name="T103" fmla="*/ 0 h 412"/>
                      <a:gd name="T104" fmla="*/ 0 w 281"/>
                      <a:gd name="T105" fmla="*/ 0 h 412"/>
                      <a:gd name="T106" fmla="*/ 0 w 281"/>
                      <a:gd name="T107" fmla="*/ 0 h 412"/>
                      <a:gd name="T108" fmla="*/ 0 w 281"/>
                      <a:gd name="T109" fmla="*/ 0 h 412"/>
                      <a:gd name="T110" fmla="*/ 0 w 281"/>
                      <a:gd name="T111" fmla="*/ 0 h 412"/>
                      <a:gd name="T112" fmla="*/ 0 w 281"/>
                      <a:gd name="T113" fmla="*/ 0 h 41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81"/>
                      <a:gd name="T172" fmla="*/ 0 h 412"/>
                      <a:gd name="T173" fmla="*/ 281 w 281"/>
                      <a:gd name="T174" fmla="*/ 412 h 41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81" h="412">
                        <a:moveTo>
                          <a:pt x="93" y="221"/>
                        </a:moveTo>
                        <a:lnTo>
                          <a:pt x="113" y="197"/>
                        </a:lnTo>
                        <a:lnTo>
                          <a:pt x="132" y="170"/>
                        </a:lnTo>
                        <a:lnTo>
                          <a:pt x="152" y="141"/>
                        </a:lnTo>
                        <a:lnTo>
                          <a:pt x="171" y="113"/>
                        </a:lnTo>
                        <a:lnTo>
                          <a:pt x="189" y="84"/>
                        </a:lnTo>
                        <a:lnTo>
                          <a:pt x="206" y="59"/>
                        </a:lnTo>
                        <a:lnTo>
                          <a:pt x="221" y="36"/>
                        </a:lnTo>
                        <a:lnTo>
                          <a:pt x="236" y="18"/>
                        </a:lnTo>
                        <a:lnTo>
                          <a:pt x="249" y="7"/>
                        </a:lnTo>
                        <a:lnTo>
                          <a:pt x="259" y="0"/>
                        </a:lnTo>
                        <a:lnTo>
                          <a:pt x="267" y="4"/>
                        </a:lnTo>
                        <a:lnTo>
                          <a:pt x="274" y="16"/>
                        </a:lnTo>
                        <a:lnTo>
                          <a:pt x="277" y="39"/>
                        </a:lnTo>
                        <a:lnTo>
                          <a:pt x="278" y="74"/>
                        </a:lnTo>
                        <a:lnTo>
                          <a:pt x="275" y="121"/>
                        </a:lnTo>
                        <a:lnTo>
                          <a:pt x="270" y="183"/>
                        </a:lnTo>
                        <a:lnTo>
                          <a:pt x="270" y="210"/>
                        </a:lnTo>
                        <a:lnTo>
                          <a:pt x="273" y="221"/>
                        </a:lnTo>
                        <a:lnTo>
                          <a:pt x="278" y="219"/>
                        </a:lnTo>
                        <a:lnTo>
                          <a:pt x="281" y="212"/>
                        </a:lnTo>
                        <a:lnTo>
                          <a:pt x="277" y="207"/>
                        </a:lnTo>
                        <a:lnTo>
                          <a:pt x="263" y="209"/>
                        </a:lnTo>
                        <a:lnTo>
                          <a:pt x="237" y="225"/>
                        </a:lnTo>
                        <a:lnTo>
                          <a:pt x="194" y="262"/>
                        </a:lnTo>
                        <a:lnTo>
                          <a:pt x="170" y="284"/>
                        </a:lnTo>
                        <a:lnTo>
                          <a:pt x="149" y="303"/>
                        </a:lnTo>
                        <a:lnTo>
                          <a:pt x="131" y="317"/>
                        </a:lnTo>
                        <a:lnTo>
                          <a:pt x="116" y="330"/>
                        </a:lnTo>
                        <a:lnTo>
                          <a:pt x="105" y="339"/>
                        </a:lnTo>
                        <a:lnTo>
                          <a:pt x="94" y="347"/>
                        </a:lnTo>
                        <a:lnTo>
                          <a:pt x="86" y="353"/>
                        </a:lnTo>
                        <a:lnTo>
                          <a:pt x="78" y="357"/>
                        </a:lnTo>
                        <a:lnTo>
                          <a:pt x="71" y="361"/>
                        </a:lnTo>
                        <a:lnTo>
                          <a:pt x="65" y="365"/>
                        </a:lnTo>
                        <a:lnTo>
                          <a:pt x="58" y="370"/>
                        </a:lnTo>
                        <a:lnTo>
                          <a:pt x="50" y="375"/>
                        </a:lnTo>
                        <a:lnTo>
                          <a:pt x="43" y="380"/>
                        </a:lnTo>
                        <a:lnTo>
                          <a:pt x="34" y="389"/>
                        </a:lnTo>
                        <a:lnTo>
                          <a:pt x="22" y="398"/>
                        </a:lnTo>
                        <a:lnTo>
                          <a:pt x="8" y="409"/>
                        </a:lnTo>
                        <a:lnTo>
                          <a:pt x="5" y="412"/>
                        </a:lnTo>
                        <a:lnTo>
                          <a:pt x="3" y="411"/>
                        </a:lnTo>
                        <a:lnTo>
                          <a:pt x="1" y="407"/>
                        </a:lnTo>
                        <a:lnTo>
                          <a:pt x="0" y="402"/>
                        </a:lnTo>
                        <a:lnTo>
                          <a:pt x="0" y="395"/>
                        </a:lnTo>
                        <a:lnTo>
                          <a:pt x="1" y="385"/>
                        </a:lnTo>
                        <a:lnTo>
                          <a:pt x="4" y="374"/>
                        </a:lnTo>
                        <a:lnTo>
                          <a:pt x="7" y="361"/>
                        </a:lnTo>
                        <a:lnTo>
                          <a:pt x="13" y="348"/>
                        </a:lnTo>
                        <a:lnTo>
                          <a:pt x="19" y="332"/>
                        </a:lnTo>
                        <a:lnTo>
                          <a:pt x="27" y="315"/>
                        </a:lnTo>
                        <a:lnTo>
                          <a:pt x="37" y="297"/>
                        </a:lnTo>
                        <a:lnTo>
                          <a:pt x="48" y="279"/>
                        </a:lnTo>
                        <a:lnTo>
                          <a:pt x="61" y="261"/>
                        </a:lnTo>
                        <a:lnTo>
                          <a:pt x="77" y="241"/>
                        </a:lnTo>
                        <a:lnTo>
                          <a:pt x="93" y="221"/>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03" name="Freeform 345">
                    <a:extLst>
                      <a:ext uri="{FF2B5EF4-FFF2-40B4-BE49-F238E27FC236}">
                        <a16:creationId xmlns:a16="http://schemas.microsoft.com/office/drawing/2014/main" id="{5E5F193F-8991-45F9-80C0-C1994FB20566}"/>
                      </a:ext>
                    </a:extLst>
                  </p:cNvPr>
                  <p:cNvSpPr>
                    <a:spLocks noChangeAspect="1"/>
                  </p:cNvSpPr>
                  <p:nvPr/>
                </p:nvSpPr>
                <p:spPr bwMode="auto">
                  <a:xfrm>
                    <a:off x="1317" y="2601"/>
                    <a:ext cx="132" cy="344"/>
                  </a:xfrm>
                  <a:custGeom>
                    <a:avLst/>
                    <a:gdLst>
                      <a:gd name="T0" fmla="*/ 0 w 431"/>
                      <a:gd name="T1" fmla="*/ 0 h 1118"/>
                      <a:gd name="T2" fmla="*/ 0 w 431"/>
                      <a:gd name="T3" fmla="*/ 0 h 1118"/>
                      <a:gd name="T4" fmla="*/ 0 w 431"/>
                      <a:gd name="T5" fmla="*/ 0 h 1118"/>
                      <a:gd name="T6" fmla="*/ 0 w 431"/>
                      <a:gd name="T7" fmla="*/ 0 h 1118"/>
                      <a:gd name="T8" fmla="*/ 0 w 431"/>
                      <a:gd name="T9" fmla="*/ 0 h 1118"/>
                      <a:gd name="T10" fmla="*/ 0 w 431"/>
                      <a:gd name="T11" fmla="*/ 0 h 1118"/>
                      <a:gd name="T12" fmla="*/ 0 w 431"/>
                      <a:gd name="T13" fmla="*/ 0 h 1118"/>
                      <a:gd name="T14" fmla="*/ 0 w 431"/>
                      <a:gd name="T15" fmla="*/ 0 h 1118"/>
                      <a:gd name="T16" fmla="*/ 0 w 431"/>
                      <a:gd name="T17" fmla="*/ 0 h 1118"/>
                      <a:gd name="T18" fmla="*/ 0 w 431"/>
                      <a:gd name="T19" fmla="*/ 0 h 1118"/>
                      <a:gd name="T20" fmla="*/ 0 w 431"/>
                      <a:gd name="T21" fmla="*/ 0 h 1118"/>
                      <a:gd name="T22" fmla="*/ 0 w 431"/>
                      <a:gd name="T23" fmla="*/ 0 h 1118"/>
                      <a:gd name="T24" fmla="*/ 0 w 431"/>
                      <a:gd name="T25" fmla="*/ 0 h 1118"/>
                      <a:gd name="T26" fmla="*/ 0 w 431"/>
                      <a:gd name="T27" fmla="*/ 0 h 1118"/>
                      <a:gd name="T28" fmla="*/ 0 w 431"/>
                      <a:gd name="T29" fmla="*/ 0 h 1118"/>
                      <a:gd name="T30" fmla="*/ 0 w 431"/>
                      <a:gd name="T31" fmla="*/ 0 h 1118"/>
                      <a:gd name="T32" fmla="*/ 0 w 431"/>
                      <a:gd name="T33" fmla="*/ 0 h 1118"/>
                      <a:gd name="T34" fmla="*/ 0 w 431"/>
                      <a:gd name="T35" fmla="*/ 0 h 1118"/>
                      <a:gd name="T36" fmla="*/ 0 w 431"/>
                      <a:gd name="T37" fmla="*/ 0 h 1118"/>
                      <a:gd name="T38" fmla="*/ 0 w 431"/>
                      <a:gd name="T39" fmla="*/ 0 h 1118"/>
                      <a:gd name="T40" fmla="*/ 0 w 431"/>
                      <a:gd name="T41" fmla="*/ 0 h 1118"/>
                      <a:gd name="T42" fmla="*/ 0 w 431"/>
                      <a:gd name="T43" fmla="*/ 0 h 1118"/>
                      <a:gd name="T44" fmla="*/ 0 w 431"/>
                      <a:gd name="T45" fmla="*/ 0 h 1118"/>
                      <a:gd name="T46" fmla="*/ 0 w 431"/>
                      <a:gd name="T47" fmla="*/ 0 h 1118"/>
                      <a:gd name="T48" fmla="*/ 0 w 431"/>
                      <a:gd name="T49" fmla="*/ 0 h 1118"/>
                      <a:gd name="T50" fmla="*/ 0 w 431"/>
                      <a:gd name="T51" fmla="*/ 0 h 1118"/>
                      <a:gd name="T52" fmla="*/ 0 w 431"/>
                      <a:gd name="T53" fmla="*/ 0 h 1118"/>
                      <a:gd name="T54" fmla="*/ 0 w 431"/>
                      <a:gd name="T55" fmla="*/ 0 h 1118"/>
                      <a:gd name="T56" fmla="*/ 0 w 431"/>
                      <a:gd name="T57" fmla="*/ 0 h 1118"/>
                      <a:gd name="T58" fmla="*/ 0 w 431"/>
                      <a:gd name="T59" fmla="*/ 0 h 1118"/>
                      <a:gd name="T60" fmla="*/ 0 w 431"/>
                      <a:gd name="T61" fmla="*/ 0 h 1118"/>
                      <a:gd name="T62" fmla="*/ 0 w 431"/>
                      <a:gd name="T63" fmla="*/ 0 h 1118"/>
                      <a:gd name="T64" fmla="*/ 0 w 431"/>
                      <a:gd name="T65" fmla="*/ 0 h 1118"/>
                      <a:gd name="T66" fmla="*/ 0 w 431"/>
                      <a:gd name="T67" fmla="*/ 0 h 1118"/>
                      <a:gd name="T68" fmla="*/ 0 w 431"/>
                      <a:gd name="T69" fmla="*/ 0 h 1118"/>
                      <a:gd name="T70" fmla="*/ 0 w 431"/>
                      <a:gd name="T71" fmla="*/ 0 h 1118"/>
                      <a:gd name="T72" fmla="*/ 0 w 431"/>
                      <a:gd name="T73" fmla="*/ 0 h 1118"/>
                      <a:gd name="T74" fmla="*/ 0 w 431"/>
                      <a:gd name="T75" fmla="*/ 0 h 1118"/>
                      <a:gd name="T76" fmla="*/ 0 w 431"/>
                      <a:gd name="T77" fmla="*/ 0 h 1118"/>
                      <a:gd name="T78" fmla="*/ 0 w 431"/>
                      <a:gd name="T79" fmla="*/ 0 h 1118"/>
                      <a:gd name="T80" fmla="*/ 0 w 431"/>
                      <a:gd name="T81" fmla="*/ 0 h 1118"/>
                      <a:gd name="T82" fmla="*/ 0 w 431"/>
                      <a:gd name="T83" fmla="*/ 0 h 1118"/>
                      <a:gd name="T84" fmla="*/ 0 w 431"/>
                      <a:gd name="T85" fmla="*/ 0 h 111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1"/>
                      <a:gd name="T130" fmla="*/ 0 h 1118"/>
                      <a:gd name="T131" fmla="*/ 431 w 431"/>
                      <a:gd name="T132" fmla="*/ 1118 h 111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1" h="1118">
                        <a:moveTo>
                          <a:pt x="0" y="250"/>
                        </a:moveTo>
                        <a:lnTo>
                          <a:pt x="17" y="238"/>
                        </a:lnTo>
                        <a:lnTo>
                          <a:pt x="33" y="226"/>
                        </a:lnTo>
                        <a:lnTo>
                          <a:pt x="49" y="214"/>
                        </a:lnTo>
                        <a:lnTo>
                          <a:pt x="64" y="202"/>
                        </a:lnTo>
                        <a:lnTo>
                          <a:pt x="79" y="192"/>
                        </a:lnTo>
                        <a:lnTo>
                          <a:pt x="94" y="181"/>
                        </a:lnTo>
                        <a:lnTo>
                          <a:pt x="108" y="171"/>
                        </a:lnTo>
                        <a:lnTo>
                          <a:pt x="122" y="160"/>
                        </a:lnTo>
                        <a:lnTo>
                          <a:pt x="135" y="151"/>
                        </a:lnTo>
                        <a:lnTo>
                          <a:pt x="146" y="142"/>
                        </a:lnTo>
                        <a:lnTo>
                          <a:pt x="158" y="134"/>
                        </a:lnTo>
                        <a:lnTo>
                          <a:pt x="168" y="126"/>
                        </a:lnTo>
                        <a:lnTo>
                          <a:pt x="178" y="119"/>
                        </a:lnTo>
                        <a:lnTo>
                          <a:pt x="186" y="113"/>
                        </a:lnTo>
                        <a:lnTo>
                          <a:pt x="192" y="108"/>
                        </a:lnTo>
                        <a:lnTo>
                          <a:pt x="199" y="103"/>
                        </a:lnTo>
                        <a:lnTo>
                          <a:pt x="202" y="102"/>
                        </a:lnTo>
                        <a:lnTo>
                          <a:pt x="204" y="107"/>
                        </a:lnTo>
                        <a:lnTo>
                          <a:pt x="205" y="114"/>
                        </a:lnTo>
                        <a:lnTo>
                          <a:pt x="207" y="121"/>
                        </a:lnTo>
                        <a:lnTo>
                          <a:pt x="210" y="128"/>
                        </a:lnTo>
                        <a:lnTo>
                          <a:pt x="214" y="131"/>
                        </a:lnTo>
                        <a:lnTo>
                          <a:pt x="222" y="130"/>
                        </a:lnTo>
                        <a:lnTo>
                          <a:pt x="233" y="121"/>
                        </a:lnTo>
                        <a:lnTo>
                          <a:pt x="253" y="102"/>
                        </a:lnTo>
                        <a:lnTo>
                          <a:pt x="272" y="85"/>
                        </a:lnTo>
                        <a:lnTo>
                          <a:pt x="290" y="68"/>
                        </a:lnTo>
                        <a:lnTo>
                          <a:pt x="306" y="52"/>
                        </a:lnTo>
                        <a:lnTo>
                          <a:pt x="320" y="39"/>
                        </a:lnTo>
                        <a:lnTo>
                          <a:pt x="333" y="27"/>
                        </a:lnTo>
                        <a:lnTo>
                          <a:pt x="344" y="17"/>
                        </a:lnTo>
                        <a:lnTo>
                          <a:pt x="356" y="9"/>
                        </a:lnTo>
                        <a:lnTo>
                          <a:pt x="364" y="4"/>
                        </a:lnTo>
                        <a:lnTo>
                          <a:pt x="373" y="1"/>
                        </a:lnTo>
                        <a:lnTo>
                          <a:pt x="380" y="0"/>
                        </a:lnTo>
                        <a:lnTo>
                          <a:pt x="386" y="1"/>
                        </a:lnTo>
                        <a:lnTo>
                          <a:pt x="392" y="5"/>
                        </a:lnTo>
                        <a:lnTo>
                          <a:pt x="396" y="12"/>
                        </a:lnTo>
                        <a:lnTo>
                          <a:pt x="399" y="22"/>
                        </a:lnTo>
                        <a:lnTo>
                          <a:pt x="402" y="35"/>
                        </a:lnTo>
                        <a:lnTo>
                          <a:pt x="404" y="53"/>
                        </a:lnTo>
                        <a:lnTo>
                          <a:pt x="407" y="76"/>
                        </a:lnTo>
                        <a:lnTo>
                          <a:pt x="410" y="104"/>
                        </a:lnTo>
                        <a:lnTo>
                          <a:pt x="414" y="137"/>
                        </a:lnTo>
                        <a:lnTo>
                          <a:pt x="417" y="173"/>
                        </a:lnTo>
                        <a:lnTo>
                          <a:pt x="419" y="210"/>
                        </a:lnTo>
                        <a:lnTo>
                          <a:pt x="422" y="251"/>
                        </a:lnTo>
                        <a:lnTo>
                          <a:pt x="424" y="292"/>
                        </a:lnTo>
                        <a:lnTo>
                          <a:pt x="427" y="334"/>
                        </a:lnTo>
                        <a:lnTo>
                          <a:pt x="428" y="376"/>
                        </a:lnTo>
                        <a:lnTo>
                          <a:pt x="430" y="416"/>
                        </a:lnTo>
                        <a:lnTo>
                          <a:pt x="430" y="455"/>
                        </a:lnTo>
                        <a:lnTo>
                          <a:pt x="431" y="490"/>
                        </a:lnTo>
                        <a:lnTo>
                          <a:pt x="430" y="523"/>
                        </a:lnTo>
                        <a:lnTo>
                          <a:pt x="429" y="551"/>
                        </a:lnTo>
                        <a:lnTo>
                          <a:pt x="427" y="574"/>
                        </a:lnTo>
                        <a:lnTo>
                          <a:pt x="424" y="594"/>
                        </a:lnTo>
                        <a:lnTo>
                          <a:pt x="420" y="614"/>
                        </a:lnTo>
                        <a:lnTo>
                          <a:pt x="414" y="633"/>
                        </a:lnTo>
                        <a:lnTo>
                          <a:pt x="407" y="652"/>
                        </a:lnTo>
                        <a:lnTo>
                          <a:pt x="399" y="671"/>
                        </a:lnTo>
                        <a:lnTo>
                          <a:pt x="389" y="690"/>
                        </a:lnTo>
                        <a:lnTo>
                          <a:pt x="378" y="707"/>
                        </a:lnTo>
                        <a:lnTo>
                          <a:pt x="366" y="726"/>
                        </a:lnTo>
                        <a:lnTo>
                          <a:pt x="352" y="745"/>
                        </a:lnTo>
                        <a:lnTo>
                          <a:pt x="337" y="765"/>
                        </a:lnTo>
                        <a:lnTo>
                          <a:pt x="319" y="785"/>
                        </a:lnTo>
                        <a:lnTo>
                          <a:pt x="300" y="805"/>
                        </a:lnTo>
                        <a:lnTo>
                          <a:pt x="280" y="827"/>
                        </a:lnTo>
                        <a:lnTo>
                          <a:pt x="258" y="849"/>
                        </a:lnTo>
                        <a:lnTo>
                          <a:pt x="234" y="872"/>
                        </a:lnTo>
                        <a:lnTo>
                          <a:pt x="208" y="896"/>
                        </a:lnTo>
                        <a:lnTo>
                          <a:pt x="165" y="936"/>
                        </a:lnTo>
                        <a:lnTo>
                          <a:pt x="141" y="960"/>
                        </a:lnTo>
                        <a:lnTo>
                          <a:pt x="128" y="973"/>
                        </a:lnTo>
                        <a:lnTo>
                          <a:pt x="124" y="978"/>
                        </a:lnTo>
                        <a:lnTo>
                          <a:pt x="123" y="980"/>
                        </a:lnTo>
                        <a:lnTo>
                          <a:pt x="119" y="984"/>
                        </a:lnTo>
                        <a:lnTo>
                          <a:pt x="106" y="995"/>
                        </a:lnTo>
                        <a:lnTo>
                          <a:pt x="81" y="1015"/>
                        </a:lnTo>
                        <a:lnTo>
                          <a:pt x="65" y="1028"/>
                        </a:lnTo>
                        <a:lnTo>
                          <a:pt x="53" y="1043"/>
                        </a:lnTo>
                        <a:lnTo>
                          <a:pt x="42" y="1057"/>
                        </a:lnTo>
                        <a:lnTo>
                          <a:pt x="34" y="1070"/>
                        </a:lnTo>
                        <a:lnTo>
                          <a:pt x="28" y="1083"/>
                        </a:lnTo>
                        <a:lnTo>
                          <a:pt x="24" y="1094"/>
                        </a:lnTo>
                        <a:lnTo>
                          <a:pt x="20" y="1104"/>
                        </a:lnTo>
                        <a:lnTo>
                          <a:pt x="18" y="1111"/>
                        </a:lnTo>
                        <a:lnTo>
                          <a:pt x="17" y="1115"/>
                        </a:lnTo>
                        <a:lnTo>
                          <a:pt x="17" y="1118"/>
                        </a:lnTo>
                        <a:lnTo>
                          <a:pt x="18" y="1115"/>
                        </a:lnTo>
                        <a:lnTo>
                          <a:pt x="19" y="1110"/>
                        </a:lnTo>
                        <a:lnTo>
                          <a:pt x="20" y="1101"/>
                        </a:lnTo>
                        <a:lnTo>
                          <a:pt x="22" y="1086"/>
                        </a:lnTo>
                        <a:lnTo>
                          <a:pt x="25" y="1067"/>
                        </a:lnTo>
                        <a:lnTo>
                          <a:pt x="26" y="1042"/>
                        </a:lnTo>
                        <a:lnTo>
                          <a:pt x="27" y="1026"/>
                        </a:lnTo>
                        <a:lnTo>
                          <a:pt x="27" y="1008"/>
                        </a:lnTo>
                        <a:lnTo>
                          <a:pt x="27" y="989"/>
                        </a:lnTo>
                        <a:lnTo>
                          <a:pt x="27" y="965"/>
                        </a:lnTo>
                        <a:lnTo>
                          <a:pt x="27" y="940"/>
                        </a:lnTo>
                        <a:lnTo>
                          <a:pt x="26" y="914"/>
                        </a:lnTo>
                        <a:lnTo>
                          <a:pt x="26" y="886"/>
                        </a:lnTo>
                        <a:lnTo>
                          <a:pt x="25" y="855"/>
                        </a:lnTo>
                        <a:lnTo>
                          <a:pt x="24" y="825"/>
                        </a:lnTo>
                        <a:lnTo>
                          <a:pt x="24" y="792"/>
                        </a:lnTo>
                        <a:lnTo>
                          <a:pt x="22" y="760"/>
                        </a:lnTo>
                        <a:lnTo>
                          <a:pt x="20" y="726"/>
                        </a:lnTo>
                        <a:lnTo>
                          <a:pt x="19" y="692"/>
                        </a:lnTo>
                        <a:lnTo>
                          <a:pt x="18" y="658"/>
                        </a:lnTo>
                        <a:lnTo>
                          <a:pt x="17" y="624"/>
                        </a:lnTo>
                        <a:lnTo>
                          <a:pt x="16" y="590"/>
                        </a:lnTo>
                        <a:lnTo>
                          <a:pt x="14" y="556"/>
                        </a:lnTo>
                        <a:lnTo>
                          <a:pt x="13" y="524"/>
                        </a:lnTo>
                        <a:lnTo>
                          <a:pt x="12" y="492"/>
                        </a:lnTo>
                        <a:lnTo>
                          <a:pt x="10" y="461"/>
                        </a:lnTo>
                        <a:lnTo>
                          <a:pt x="9" y="432"/>
                        </a:lnTo>
                        <a:lnTo>
                          <a:pt x="8" y="404"/>
                        </a:lnTo>
                        <a:lnTo>
                          <a:pt x="7" y="377"/>
                        </a:lnTo>
                        <a:lnTo>
                          <a:pt x="6" y="353"/>
                        </a:lnTo>
                        <a:lnTo>
                          <a:pt x="5" y="331"/>
                        </a:lnTo>
                        <a:lnTo>
                          <a:pt x="4" y="311"/>
                        </a:lnTo>
                        <a:lnTo>
                          <a:pt x="3" y="293"/>
                        </a:lnTo>
                        <a:lnTo>
                          <a:pt x="2" y="279"/>
                        </a:lnTo>
                        <a:lnTo>
                          <a:pt x="2" y="266"/>
                        </a:lnTo>
                        <a:lnTo>
                          <a:pt x="0" y="258"/>
                        </a:lnTo>
                        <a:lnTo>
                          <a:pt x="0" y="252"/>
                        </a:lnTo>
                        <a:lnTo>
                          <a:pt x="0" y="250"/>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04" name="Freeform 346">
                    <a:extLst>
                      <a:ext uri="{FF2B5EF4-FFF2-40B4-BE49-F238E27FC236}">
                        <a16:creationId xmlns:a16="http://schemas.microsoft.com/office/drawing/2014/main" id="{C1EB6FFD-2E67-40D5-95C0-02AA92FADE89}"/>
                      </a:ext>
                    </a:extLst>
                  </p:cNvPr>
                  <p:cNvSpPr>
                    <a:spLocks noChangeAspect="1" noEditPoints="1"/>
                  </p:cNvSpPr>
                  <p:nvPr/>
                </p:nvSpPr>
                <p:spPr bwMode="auto">
                  <a:xfrm>
                    <a:off x="1016" y="2524"/>
                    <a:ext cx="484" cy="662"/>
                  </a:xfrm>
                  <a:custGeom>
                    <a:avLst/>
                    <a:gdLst>
                      <a:gd name="T0" fmla="*/ 0 w 1572"/>
                      <a:gd name="T1" fmla="*/ 0 h 2152"/>
                      <a:gd name="T2" fmla="*/ 0 w 1572"/>
                      <a:gd name="T3" fmla="*/ 0 h 2152"/>
                      <a:gd name="T4" fmla="*/ 0 w 1572"/>
                      <a:gd name="T5" fmla="*/ 0 h 2152"/>
                      <a:gd name="T6" fmla="*/ 0 w 1572"/>
                      <a:gd name="T7" fmla="*/ 0 h 2152"/>
                      <a:gd name="T8" fmla="*/ 0 w 1572"/>
                      <a:gd name="T9" fmla="*/ 0 h 2152"/>
                      <a:gd name="T10" fmla="*/ 0 w 1572"/>
                      <a:gd name="T11" fmla="*/ 0 h 2152"/>
                      <a:gd name="T12" fmla="*/ 0 w 1572"/>
                      <a:gd name="T13" fmla="*/ 0 h 2152"/>
                      <a:gd name="T14" fmla="*/ 0 w 1572"/>
                      <a:gd name="T15" fmla="*/ 0 h 2152"/>
                      <a:gd name="T16" fmla="*/ 0 w 1572"/>
                      <a:gd name="T17" fmla="*/ 0 h 2152"/>
                      <a:gd name="T18" fmla="*/ 0 w 1572"/>
                      <a:gd name="T19" fmla="*/ 0 h 2152"/>
                      <a:gd name="T20" fmla="*/ 0 w 1572"/>
                      <a:gd name="T21" fmla="*/ 0 h 2152"/>
                      <a:gd name="T22" fmla="*/ 0 w 1572"/>
                      <a:gd name="T23" fmla="*/ 0 h 2152"/>
                      <a:gd name="T24" fmla="*/ 0 w 1572"/>
                      <a:gd name="T25" fmla="*/ 0 h 2152"/>
                      <a:gd name="T26" fmla="*/ 0 w 1572"/>
                      <a:gd name="T27" fmla="*/ 0 h 2152"/>
                      <a:gd name="T28" fmla="*/ 0 w 1572"/>
                      <a:gd name="T29" fmla="*/ 0 h 2152"/>
                      <a:gd name="T30" fmla="*/ 0 w 1572"/>
                      <a:gd name="T31" fmla="*/ 0 h 2152"/>
                      <a:gd name="T32" fmla="*/ 0 w 1572"/>
                      <a:gd name="T33" fmla="*/ 0 h 2152"/>
                      <a:gd name="T34" fmla="*/ 0 w 1572"/>
                      <a:gd name="T35" fmla="*/ 0 h 2152"/>
                      <a:gd name="T36" fmla="*/ 0 w 1572"/>
                      <a:gd name="T37" fmla="*/ 0 h 2152"/>
                      <a:gd name="T38" fmla="*/ 0 w 1572"/>
                      <a:gd name="T39" fmla="*/ 0 h 2152"/>
                      <a:gd name="T40" fmla="*/ 0 w 1572"/>
                      <a:gd name="T41" fmla="*/ 0 h 2152"/>
                      <a:gd name="T42" fmla="*/ 0 w 1572"/>
                      <a:gd name="T43" fmla="*/ 0 h 2152"/>
                      <a:gd name="T44" fmla="*/ 0 w 1572"/>
                      <a:gd name="T45" fmla="*/ 0 h 2152"/>
                      <a:gd name="T46" fmla="*/ 0 w 1572"/>
                      <a:gd name="T47" fmla="*/ 0 h 2152"/>
                      <a:gd name="T48" fmla="*/ 0 w 1572"/>
                      <a:gd name="T49" fmla="*/ 0 h 2152"/>
                      <a:gd name="T50" fmla="*/ 0 w 1572"/>
                      <a:gd name="T51" fmla="*/ 0 h 2152"/>
                      <a:gd name="T52" fmla="*/ 0 w 1572"/>
                      <a:gd name="T53" fmla="*/ 0 h 2152"/>
                      <a:gd name="T54" fmla="*/ 0 w 1572"/>
                      <a:gd name="T55" fmla="*/ 0 h 2152"/>
                      <a:gd name="T56" fmla="*/ 0 w 1572"/>
                      <a:gd name="T57" fmla="*/ 0 h 2152"/>
                      <a:gd name="T58" fmla="*/ 0 w 1572"/>
                      <a:gd name="T59" fmla="*/ 0 h 2152"/>
                      <a:gd name="T60" fmla="*/ 0 w 1572"/>
                      <a:gd name="T61" fmla="*/ 0 h 2152"/>
                      <a:gd name="T62" fmla="*/ 0 w 1572"/>
                      <a:gd name="T63" fmla="*/ 0 h 2152"/>
                      <a:gd name="T64" fmla="*/ 0 w 1572"/>
                      <a:gd name="T65" fmla="*/ 0 h 2152"/>
                      <a:gd name="T66" fmla="*/ 0 w 1572"/>
                      <a:gd name="T67" fmla="*/ 0 h 2152"/>
                      <a:gd name="T68" fmla="*/ 0 w 1572"/>
                      <a:gd name="T69" fmla="*/ 0 h 2152"/>
                      <a:gd name="T70" fmla="*/ 0 w 1572"/>
                      <a:gd name="T71" fmla="*/ 0 h 2152"/>
                      <a:gd name="T72" fmla="*/ 0 w 1572"/>
                      <a:gd name="T73" fmla="*/ 0 h 2152"/>
                      <a:gd name="T74" fmla="*/ 0 w 1572"/>
                      <a:gd name="T75" fmla="*/ 0 h 2152"/>
                      <a:gd name="T76" fmla="*/ 0 w 1572"/>
                      <a:gd name="T77" fmla="*/ 0 h 2152"/>
                      <a:gd name="T78" fmla="*/ 0 w 1572"/>
                      <a:gd name="T79" fmla="*/ 0 h 2152"/>
                      <a:gd name="T80" fmla="*/ 0 w 1572"/>
                      <a:gd name="T81" fmla="*/ 0 h 2152"/>
                      <a:gd name="T82" fmla="*/ 0 w 1572"/>
                      <a:gd name="T83" fmla="*/ 0 h 2152"/>
                      <a:gd name="T84" fmla="*/ 0 w 1572"/>
                      <a:gd name="T85" fmla="*/ 0 h 2152"/>
                      <a:gd name="T86" fmla="*/ 0 w 1572"/>
                      <a:gd name="T87" fmla="*/ 0 h 2152"/>
                      <a:gd name="T88" fmla="*/ 0 w 1572"/>
                      <a:gd name="T89" fmla="*/ 0 h 2152"/>
                      <a:gd name="T90" fmla="*/ 0 w 1572"/>
                      <a:gd name="T91" fmla="*/ 0 h 2152"/>
                      <a:gd name="T92" fmla="*/ 0 w 1572"/>
                      <a:gd name="T93" fmla="*/ 0 h 2152"/>
                      <a:gd name="T94" fmla="*/ 0 w 1572"/>
                      <a:gd name="T95" fmla="*/ 0 h 2152"/>
                      <a:gd name="T96" fmla="*/ 0 w 1572"/>
                      <a:gd name="T97" fmla="*/ 0 h 2152"/>
                      <a:gd name="T98" fmla="*/ 0 w 1572"/>
                      <a:gd name="T99" fmla="*/ 0 h 2152"/>
                      <a:gd name="T100" fmla="*/ 0 w 1572"/>
                      <a:gd name="T101" fmla="*/ 0 h 2152"/>
                      <a:gd name="T102" fmla="*/ 0 w 1572"/>
                      <a:gd name="T103" fmla="*/ 0 h 2152"/>
                      <a:gd name="T104" fmla="*/ 0 w 1572"/>
                      <a:gd name="T105" fmla="*/ 0 h 2152"/>
                      <a:gd name="T106" fmla="*/ 0 w 1572"/>
                      <a:gd name="T107" fmla="*/ 0 h 2152"/>
                      <a:gd name="T108" fmla="*/ 0 w 1572"/>
                      <a:gd name="T109" fmla="*/ 0 h 2152"/>
                      <a:gd name="T110" fmla="*/ 0 w 1572"/>
                      <a:gd name="T111" fmla="*/ 0 h 2152"/>
                      <a:gd name="T112" fmla="*/ 0 w 1572"/>
                      <a:gd name="T113" fmla="*/ 0 h 2152"/>
                      <a:gd name="T114" fmla="*/ 0 w 1572"/>
                      <a:gd name="T115" fmla="*/ 0 h 2152"/>
                      <a:gd name="T116" fmla="*/ 0 w 1572"/>
                      <a:gd name="T117" fmla="*/ 0 h 2152"/>
                      <a:gd name="T118" fmla="*/ 0 w 1572"/>
                      <a:gd name="T119" fmla="*/ 0 h 2152"/>
                      <a:gd name="T120" fmla="*/ 0 w 1572"/>
                      <a:gd name="T121" fmla="*/ 0 h 21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72"/>
                      <a:gd name="T184" fmla="*/ 0 h 2152"/>
                      <a:gd name="T185" fmla="*/ 1572 w 1572"/>
                      <a:gd name="T186" fmla="*/ 2152 h 21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72" h="2152">
                        <a:moveTo>
                          <a:pt x="450" y="2116"/>
                        </a:moveTo>
                        <a:lnTo>
                          <a:pt x="452" y="2121"/>
                        </a:lnTo>
                        <a:lnTo>
                          <a:pt x="453" y="2125"/>
                        </a:lnTo>
                        <a:lnTo>
                          <a:pt x="454" y="2129"/>
                        </a:lnTo>
                        <a:lnTo>
                          <a:pt x="455" y="2133"/>
                        </a:lnTo>
                        <a:lnTo>
                          <a:pt x="457" y="2138"/>
                        </a:lnTo>
                        <a:lnTo>
                          <a:pt x="459" y="2141"/>
                        </a:lnTo>
                        <a:lnTo>
                          <a:pt x="463" y="2145"/>
                        </a:lnTo>
                        <a:lnTo>
                          <a:pt x="468" y="2148"/>
                        </a:lnTo>
                        <a:lnTo>
                          <a:pt x="473" y="2150"/>
                        </a:lnTo>
                        <a:lnTo>
                          <a:pt x="478" y="2151"/>
                        </a:lnTo>
                        <a:lnTo>
                          <a:pt x="484" y="2152"/>
                        </a:lnTo>
                        <a:lnTo>
                          <a:pt x="488" y="2151"/>
                        </a:lnTo>
                        <a:lnTo>
                          <a:pt x="493" y="2151"/>
                        </a:lnTo>
                        <a:lnTo>
                          <a:pt x="497" y="2150"/>
                        </a:lnTo>
                        <a:lnTo>
                          <a:pt x="500" y="2148"/>
                        </a:lnTo>
                        <a:lnTo>
                          <a:pt x="505" y="2146"/>
                        </a:lnTo>
                        <a:lnTo>
                          <a:pt x="510" y="2143"/>
                        </a:lnTo>
                        <a:lnTo>
                          <a:pt x="516" y="2139"/>
                        </a:lnTo>
                        <a:lnTo>
                          <a:pt x="526" y="2135"/>
                        </a:lnTo>
                        <a:lnTo>
                          <a:pt x="538" y="2128"/>
                        </a:lnTo>
                        <a:lnTo>
                          <a:pt x="553" y="2121"/>
                        </a:lnTo>
                        <a:lnTo>
                          <a:pt x="570" y="2109"/>
                        </a:lnTo>
                        <a:lnTo>
                          <a:pt x="589" y="2096"/>
                        </a:lnTo>
                        <a:lnTo>
                          <a:pt x="612" y="2080"/>
                        </a:lnTo>
                        <a:lnTo>
                          <a:pt x="637" y="2062"/>
                        </a:lnTo>
                        <a:lnTo>
                          <a:pt x="663" y="2045"/>
                        </a:lnTo>
                        <a:lnTo>
                          <a:pt x="690" y="2028"/>
                        </a:lnTo>
                        <a:lnTo>
                          <a:pt x="716" y="2015"/>
                        </a:lnTo>
                        <a:lnTo>
                          <a:pt x="738" y="2002"/>
                        </a:lnTo>
                        <a:lnTo>
                          <a:pt x="756" y="1994"/>
                        </a:lnTo>
                        <a:lnTo>
                          <a:pt x="769" y="1987"/>
                        </a:lnTo>
                        <a:lnTo>
                          <a:pt x="773" y="1985"/>
                        </a:lnTo>
                        <a:lnTo>
                          <a:pt x="775" y="1984"/>
                        </a:lnTo>
                        <a:lnTo>
                          <a:pt x="781" y="1980"/>
                        </a:lnTo>
                        <a:lnTo>
                          <a:pt x="790" y="1975"/>
                        </a:lnTo>
                        <a:lnTo>
                          <a:pt x="798" y="1966"/>
                        </a:lnTo>
                        <a:lnTo>
                          <a:pt x="805" y="1957"/>
                        </a:lnTo>
                        <a:lnTo>
                          <a:pt x="810" y="1946"/>
                        </a:lnTo>
                        <a:lnTo>
                          <a:pt x="810" y="1935"/>
                        </a:lnTo>
                        <a:lnTo>
                          <a:pt x="802" y="1922"/>
                        </a:lnTo>
                        <a:lnTo>
                          <a:pt x="793" y="1910"/>
                        </a:lnTo>
                        <a:lnTo>
                          <a:pt x="787" y="1898"/>
                        </a:lnTo>
                        <a:lnTo>
                          <a:pt x="782" y="1888"/>
                        </a:lnTo>
                        <a:lnTo>
                          <a:pt x="779" y="1877"/>
                        </a:lnTo>
                        <a:lnTo>
                          <a:pt x="777" y="1866"/>
                        </a:lnTo>
                        <a:lnTo>
                          <a:pt x="774" y="1853"/>
                        </a:lnTo>
                        <a:lnTo>
                          <a:pt x="772" y="1838"/>
                        </a:lnTo>
                        <a:lnTo>
                          <a:pt x="768" y="1823"/>
                        </a:lnTo>
                        <a:lnTo>
                          <a:pt x="764" y="1808"/>
                        </a:lnTo>
                        <a:lnTo>
                          <a:pt x="759" y="1799"/>
                        </a:lnTo>
                        <a:lnTo>
                          <a:pt x="757" y="1793"/>
                        </a:lnTo>
                        <a:lnTo>
                          <a:pt x="755" y="1788"/>
                        </a:lnTo>
                        <a:lnTo>
                          <a:pt x="753" y="1785"/>
                        </a:lnTo>
                        <a:lnTo>
                          <a:pt x="752" y="1779"/>
                        </a:lnTo>
                        <a:lnTo>
                          <a:pt x="751" y="1770"/>
                        </a:lnTo>
                        <a:lnTo>
                          <a:pt x="751" y="1758"/>
                        </a:lnTo>
                        <a:lnTo>
                          <a:pt x="751" y="1744"/>
                        </a:lnTo>
                        <a:lnTo>
                          <a:pt x="752" y="1734"/>
                        </a:lnTo>
                        <a:lnTo>
                          <a:pt x="753" y="1726"/>
                        </a:lnTo>
                        <a:lnTo>
                          <a:pt x="752" y="1721"/>
                        </a:lnTo>
                        <a:lnTo>
                          <a:pt x="748" y="1719"/>
                        </a:lnTo>
                        <a:lnTo>
                          <a:pt x="742" y="1717"/>
                        </a:lnTo>
                        <a:lnTo>
                          <a:pt x="731" y="1717"/>
                        </a:lnTo>
                        <a:lnTo>
                          <a:pt x="715" y="1717"/>
                        </a:lnTo>
                        <a:lnTo>
                          <a:pt x="706" y="1717"/>
                        </a:lnTo>
                        <a:lnTo>
                          <a:pt x="695" y="1716"/>
                        </a:lnTo>
                        <a:lnTo>
                          <a:pt x="684" y="1715"/>
                        </a:lnTo>
                        <a:lnTo>
                          <a:pt x="672" y="1714"/>
                        </a:lnTo>
                        <a:lnTo>
                          <a:pt x="660" y="1712"/>
                        </a:lnTo>
                        <a:lnTo>
                          <a:pt x="647" y="1710"/>
                        </a:lnTo>
                        <a:lnTo>
                          <a:pt x="634" y="1708"/>
                        </a:lnTo>
                        <a:lnTo>
                          <a:pt x="620" y="1706"/>
                        </a:lnTo>
                        <a:lnTo>
                          <a:pt x="606" y="1703"/>
                        </a:lnTo>
                        <a:lnTo>
                          <a:pt x="592" y="1701"/>
                        </a:lnTo>
                        <a:lnTo>
                          <a:pt x="577" y="1699"/>
                        </a:lnTo>
                        <a:lnTo>
                          <a:pt x="562" y="1696"/>
                        </a:lnTo>
                        <a:lnTo>
                          <a:pt x="548" y="1694"/>
                        </a:lnTo>
                        <a:lnTo>
                          <a:pt x="533" y="1691"/>
                        </a:lnTo>
                        <a:lnTo>
                          <a:pt x="518" y="1688"/>
                        </a:lnTo>
                        <a:lnTo>
                          <a:pt x="504" y="1686"/>
                        </a:lnTo>
                        <a:lnTo>
                          <a:pt x="489" y="1684"/>
                        </a:lnTo>
                        <a:lnTo>
                          <a:pt x="473" y="1681"/>
                        </a:lnTo>
                        <a:lnTo>
                          <a:pt x="457" y="1677"/>
                        </a:lnTo>
                        <a:lnTo>
                          <a:pt x="441" y="1674"/>
                        </a:lnTo>
                        <a:lnTo>
                          <a:pt x="425" y="1670"/>
                        </a:lnTo>
                        <a:lnTo>
                          <a:pt x="408" y="1665"/>
                        </a:lnTo>
                        <a:lnTo>
                          <a:pt x="391" y="1660"/>
                        </a:lnTo>
                        <a:lnTo>
                          <a:pt x="376" y="1656"/>
                        </a:lnTo>
                        <a:lnTo>
                          <a:pt x="360" y="1651"/>
                        </a:lnTo>
                        <a:lnTo>
                          <a:pt x="344" y="1646"/>
                        </a:lnTo>
                        <a:lnTo>
                          <a:pt x="328" y="1641"/>
                        </a:lnTo>
                        <a:lnTo>
                          <a:pt x="315" y="1637"/>
                        </a:lnTo>
                        <a:lnTo>
                          <a:pt x="301" y="1633"/>
                        </a:lnTo>
                        <a:lnTo>
                          <a:pt x="287" y="1630"/>
                        </a:lnTo>
                        <a:lnTo>
                          <a:pt x="276" y="1627"/>
                        </a:lnTo>
                        <a:lnTo>
                          <a:pt x="265" y="1623"/>
                        </a:lnTo>
                        <a:lnTo>
                          <a:pt x="247" y="1618"/>
                        </a:lnTo>
                        <a:lnTo>
                          <a:pt x="230" y="1613"/>
                        </a:lnTo>
                        <a:lnTo>
                          <a:pt x="214" y="1608"/>
                        </a:lnTo>
                        <a:lnTo>
                          <a:pt x="200" y="1602"/>
                        </a:lnTo>
                        <a:lnTo>
                          <a:pt x="188" y="1599"/>
                        </a:lnTo>
                        <a:lnTo>
                          <a:pt x="177" y="1597"/>
                        </a:lnTo>
                        <a:lnTo>
                          <a:pt x="168" y="1596"/>
                        </a:lnTo>
                        <a:lnTo>
                          <a:pt x="160" y="1598"/>
                        </a:lnTo>
                        <a:lnTo>
                          <a:pt x="151" y="1601"/>
                        </a:lnTo>
                        <a:lnTo>
                          <a:pt x="143" y="1607"/>
                        </a:lnTo>
                        <a:lnTo>
                          <a:pt x="135" y="1613"/>
                        </a:lnTo>
                        <a:lnTo>
                          <a:pt x="130" y="1619"/>
                        </a:lnTo>
                        <a:lnTo>
                          <a:pt x="127" y="1626"/>
                        </a:lnTo>
                        <a:lnTo>
                          <a:pt x="128" y="1632"/>
                        </a:lnTo>
                        <a:lnTo>
                          <a:pt x="133" y="1638"/>
                        </a:lnTo>
                        <a:lnTo>
                          <a:pt x="145" y="1643"/>
                        </a:lnTo>
                        <a:lnTo>
                          <a:pt x="162" y="1649"/>
                        </a:lnTo>
                        <a:lnTo>
                          <a:pt x="182" y="1655"/>
                        </a:lnTo>
                        <a:lnTo>
                          <a:pt x="206" y="1661"/>
                        </a:lnTo>
                        <a:lnTo>
                          <a:pt x="232" y="1669"/>
                        </a:lnTo>
                        <a:lnTo>
                          <a:pt x="260" y="1676"/>
                        </a:lnTo>
                        <a:lnTo>
                          <a:pt x="291" y="1684"/>
                        </a:lnTo>
                        <a:lnTo>
                          <a:pt x="323" y="1692"/>
                        </a:lnTo>
                        <a:lnTo>
                          <a:pt x="355" y="1700"/>
                        </a:lnTo>
                        <a:lnTo>
                          <a:pt x="387" y="1707"/>
                        </a:lnTo>
                        <a:lnTo>
                          <a:pt x="419" y="1715"/>
                        </a:lnTo>
                        <a:lnTo>
                          <a:pt x="450" y="1722"/>
                        </a:lnTo>
                        <a:lnTo>
                          <a:pt x="479" y="1729"/>
                        </a:lnTo>
                        <a:lnTo>
                          <a:pt x="507" y="1735"/>
                        </a:lnTo>
                        <a:lnTo>
                          <a:pt x="531" y="1740"/>
                        </a:lnTo>
                        <a:lnTo>
                          <a:pt x="552" y="1745"/>
                        </a:lnTo>
                        <a:lnTo>
                          <a:pt x="570" y="1748"/>
                        </a:lnTo>
                        <a:lnTo>
                          <a:pt x="595" y="1752"/>
                        </a:lnTo>
                        <a:lnTo>
                          <a:pt x="617" y="1755"/>
                        </a:lnTo>
                        <a:lnTo>
                          <a:pt x="635" y="1757"/>
                        </a:lnTo>
                        <a:lnTo>
                          <a:pt x="649" y="1760"/>
                        </a:lnTo>
                        <a:lnTo>
                          <a:pt x="662" y="1764"/>
                        </a:lnTo>
                        <a:lnTo>
                          <a:pt x="673" y="1770"/>
                        </a:lnTo>
                        <a:lnTo>
                          <a:pt x="683" y="1780"/>
                        </a:lnTo>
                        <a:lnTo>
                          <a:pt x="692" y="1794"/>
                        </a:lnTo>
                        <a:lnTo>
                          <a:pt x="701" y="1809"/>
                        </a:lnTo>
                        <a:lnTo>
                          <a:pt x="707" y="1820"/>
                        </a:lnTo>
                        <a:lnTo>
                          <a:pt x="712" y="1828"/>
                        </a:lnTo>
                        <a:lnTo>
                          <a:pt x="715" y="1834"/>
                        </a:lnTo>
                        <a:lnTo>
                          <a:pt x="718" y="1840"/>
                        </a:lnTo>
                        <a:lnTo>
                          <a:pt x="720" y="1849"/>
                        </a:lnTo>
                        <a:lnTo>
                          <a:pt x="721" y="1858"/>
                        </a:lnTo>
                        <a:lnTo>
                          <a:pt x="722" y="1873"/>
                        </a:lnTo>
                        <a:lnTo>
                          <a:pt x="724" y="1888"/>
                        </a:lnTo>
                        <a:lnTo>
                          <a:pt x="728" y="1898"/>
                        </a:lnTo>
                        <a:lnTo>
                          <a:pt x="732" y="1907"/>
                        </a:lnTo>
                        <a:lnTo>
                          <a:pt x="735" y="1914"/>
                        </a:lnTo>
                        <a:lnTo>
                          <a:pt x="735" y="1920"/>
                        </a:lnTo>
                        <a:lnTo>
                          <a:pt x="731" y="1929"/>
                        </a:lnTo>
                        <a:lnTo>
                          <a:pt x="721" y="1938"/>
                        </a:lnTo>
                        <a:lnTo>
                          <a:pt x="702" y="1951"/>
                        </a:lnTo>
                        <a:lnTo>
                          <a:pt x="682" y="1963"/>
                        </a:lnTo>
                        <a:lnTo>
                          <a:pt x="667" y="1973"/>
                        </a:lnTo>
                        <a:lnTo>
                          <a:pt x="656" y="1980"/>
                        </a:lnTo>
                        <a:lnTo>
                          <a:pt x="646" y="1986"/>
                        </a:lnTo>
                        <a:lnTo>
                          <a:pt x="636" y="1993"/>
                        </a:lnTo>
                        <a:lnTo>
                          <a:pt x="623" y="2000"/>
                        </a:lnTo>
                        <a:lnTo>
                          <a:pt x="607" y="2009"/>
                        </a:lnTo>
                        <a:lnTo>
                          <a:pt x="585" y="2022"/>
                        </a:lnTo>
                        <a:lnTo>
                          <a:pt x="576" y="2027"/>
                        </a:lnTo>
                        <a:lnTo>
                          <a:pt x="565" y="2035"/>
                        </a:lnTo>
                        <a:lnTo>
                          <a:pt x="554" y="2042"/>
                        </a:lnTo>
                        <a:lnTo>
                          <a:pt x="543" y="2049"/>
                        </a:lnTo>
                        <a:lnTo>
                          <a:pt x="533" y="2058"/>
                        </a:lnTo>
                        <a:lnTo>
                          <a:pt x="523" y="2065"/>
                        </a:lnTo>
                        <a:lnTo>
                          <a:pt x="514" y="2071"/>
                        </a:lnTo>
                        <a:lnTo>
                          <a:pt x="507" y="2076"/>
                        </a:lnTo>
                        <a:lnTo>
                          <a:pt x="495" y="2085"/>
                        </a:lnTo>
                        <a:lnTo>
                          <a:pt x="485" y="2092"/>
                        </a:lnTo>
                        <a:lnTo>
                          <a:pt x="475" y="2100"/>
                        </a:lnTo>
                        <a:lnTo>
                          <a:pt x="468" y="2106"/>
                        </a:lnTo>
                        <a:lnTo>
                          <a:pt x="461" y="2111"/>
                        </a:lnTo>
                        <a:lnTo>
                          <a:pt x="455" y="2115"/>
                        </a:lnTo>
                        <a:lnTo>
                          <a:pt x="451" y="2117"/>
                        </a:lnTo>
                        <a:lnTo>
                          <a:pt x="450" y="2116"/>
                        </a:lnTo>
                        <a:close/>
                        <a:moveTo>
                          <a:pt x="923" y="1443"/>
                        </a:moveTo>
                        <a:lnTo>
                          <a:pt x="922" y="1444"/>
                        </a:lnTo>
                        <a:lnTo>
                          <a:pt x="920" y="1445"/>
                        </a:lnTo>
                        <a:lnTo>
                          <a:pt x="918" y="1449"/>
                        </a:lnTo>
                        <a:lnTo>
                          <a:pt x="915" y="1456"/>
                        </a:lnTo>
                        <a:lnTo>
                          <a:pt x="911" y="1465"/>
                        </a:lnTo>
                        <a:lnTo>
                          <a:pt x="909" y="1477"/>
                        </a:lnTo>
                        <a:lnTo>
                          <a:pt x="909" y="1493"/>
                        </a:lnTo>
                        <a:lnTo>
                          <a:pt x="910" y="1514"/>
                        </a:lnTo>
                        <a:lnTo>
                          <a:pt x="911" y="1526"/>
                        </a:lnTo>
                        <a:lnTo>
                          <a:pt x="912" y="1538"/>
                        </a:lnTo>
                        <a:lnTo>
                          <a:pt x="913" y="1551"/>
                        </a:lnTo>
                        <a:lnTo>
                          <a:pt x="915" y="1564"/>
                        </a:lnTo>
                        <a:lnTo>
                          <a:pt x="916" y="1576"/>
                        </a:lnTo>
                        <a:lnTo>
                          <a:pt x="916" y="1589"/>
                        </a:lnTo>
                        <a:lnTo>
                          <a:pt x="917" y="1602"/>
                        </a:lnTo>
                        <a:lnTo>
                          <a:pt x="918" y="1615"/>
                        </a:lnTo>
                        <a:lnTo>
                          <a:pt x="918" y="1628"/>
                        </a:lnTo>
                        <a:lnTo>
                          <a:pt x="919" y="1639"/>
                        </a:lnTo>
                        <a:lnTo>
                          <a:pt x="919" y="1652"/>
                        </a:lnTo>
                        <a:lnTo>
                          <a:pt x="919" y="1663"/>
                        </a:lnTo>
                        <a:lnTo>
                          <a:pt x="920" y="1674"/>
                        </a:lnTo>
                        <a:lnTo>
                          <a:pt x="920" y="1684"/>
                        </a:lnTo>
                        <a:lnTo>
                          <a:pt x="920" y="1694"/>
                        </a:lnTo>
                        <a:lnTo>
                          <a:pt x="920" y="1703"/>
                        </a:lnTo>
                        <a:lnTo>
                          <a:pt x="920" y="1719"/>
                        </a:lnTo>
                        <a:lnTo>
                          <a:pt x="921" y="1730"/>
                        </a:lnTo>
                        <a:lnTo>
                          <a:pt x="923" y="1739"/>
                        </a:lnTo>
                        <a:lnTo>
                          <a:pt x="924" y="1744"/>
                        </a:lnTo>
                        <a:lnTo>
                          <a:pt x="925" y="1747"/>
                        </a:lnTo>
                        <a:lnTo>
                          <a:pt x="927" y="1749"/>
                        </a:lnTo>
                        <a:lnTo>
                          <a:pt x="928" y="1750"/>
                        </a:lnTo>
                        <a:lnTo>
                          <a:pt x="929" y="1751"/>
                        </a:lnTo>
                        <a:lnTo>
                          <a:pt x="933" y="1756"/>
                        </a:lnTo>
                        <a:lnTo>
                          <a:pt x="939" y="1761"/>
                        </a:lnTo>
                        <a:lnTo>
                          <a:pt x="946" y="1766"/>
                        </a:lnTo>
                        <a:lnTo>
                          <a:pt x="954" y="1772"/>
                        </a:lnTo>
                        <a:lnTo>
                          <a:pt x="965" y="1777"/>
                        </a:lnTo>
                        <a:lnTo>
                          <a:pt x="976" y="1779"/>
                        </a:lnTo>
                        <a:lnTo>
                          <a:pt x="988" y="1779"/>
                        </a:lnTo>
                        <a:lnTo>
                          <a:pt x="995" y="1775"/>
                        </a:lnTo>
                        <a:lnTo>
                          <a:pt x="1006" y="1769"/>
                        </a:lnTo>
                        <a:lnTo>
                          <a:pt x="1018" y="1759"/>
                        </a:lnTo>
                        <a:lnTo>
                          <a:pt x="1032" y="1745"/>
                        </a:lnTo>
                        <a:lnTo>
                          <a:pt x="1049" y="1730"/>
                        </a:lnTo>
                        <a:lnTo>
                          <a:pt x="1066" y="1713"/>
                        </a:lnTo>
                        <a:lnTo>
                          <a:pt x="1084" y="1694"/>
                        </a:lnTo>
                        <a:lnTo>
                          <a:pt x="1103" y="1674"/>
                        </a:lnTo>
                        <a:lnTo>
                          <a:pt x="1123" y="1653"/>
                        </a:lnTo>
                        <a:lnTo>
                          <a:pt x="1143" y="1633"/>
                        </a:lnTo>
                        <a:lnTo>
                          <a:pt x="1163" y="1612"/>
                        </a:lnTo>
                        <a:lnTo>
                          <a:pt x="1182" y="1593"/>
                        </a:lnTo>
                        <a:lnTo>
                          <a:pt x="1201" y="1574"/>
                        </a:lnTo>
                        <a:lnTo>
                          <a:pt x="1218" y="1557"/>
                        </a:lnTo>
                        <a:lnTo>
                          <a:pt x="1233" y="1543"/>
                        </a:lnTo>
                        <a:lnTo>
                          <a:pt x="1248" y="1531"/>
                        </a:lnTo>
                        <a:lnTo>
                          <a:pt x="1263" y="1520"/>
                        </a:lnTo>
                        <a:lnTo>
                          <a:pt x="1278" y="1507"/>
                        </a:lnTo>
                        <a:lnTo>
                          <a:pt x="1296" y="1492"/>
                        </a:lnTo>
                        <a:lnTo>
                          <a:pt x="1315" y="1477"/>
                        </a:lnTo>
                        <a:lnTo>
                          <a:pt x="1336" y="1460"/>
                        </a:lnTo>
                        <a:lnTo>
                          <a:pt x="1356" y="1442"/>
                        </a:lnTo>
                        <a:lnTo>
                          <a:pt x="1377" y="1424"/>
                        </a:lnTo>
                        <a:lnTo>
                          <a:pt x="1398" y="1407"/>
                        </a:lnTo>
                        <a:lnTo>
                          <a:pt x="1419" y="1390"/>
                        </a:lnTo>
                        <a:lnTo>
                          <a:pt x="1439" y="1373"/>
                        </a:lnTo>
                        <a:lnTo>
                          <a:pt x="1458" y="1357"/>
                        </a:lnTo>
                        <a:lnTo>
                          <a:pt x="1476" y="1342"/>
                        </a:lnTo>
                        <a:lnTo>
                          <a:pt x="1491" y="1330"/>
                        </a:lnTo>
                        <a:lnTo>
                          <a:pt x="1506" y="1318"/>
                        </a:lnTo>
                        <a:lnTo>
                          <a:pt x="1517" y="1309"/>
                        </a:lnTo>
                        <a:lnTo>
                          <a:pt x="1527" y="1303"/>
                        </a:lnTo>
                        <a:lnTo>
                          <a:pt x="1542" y="1293"/>
                        </a:lnTo>
                        <a:lnTo>
                          <a:pt x="1553" y="1287"/>
                        </a:lnTo>
                        <a:lnTo>
                          <a:pt x="1562" y="1283"/>
                        </a:lnTo>
                        <a:lnTo>
                          <a:pt x="1568" y="1279"/>
                        </a:lnTo>
                        <a:lnTo>
                          <a:pt x="1571" y="1276"/>
                        </a:lnTo>
                        <a:lnTo>
                          <a:pt x="1572" y="1271"/>
                        </a:lnTo>
                        <a:lnTo>
                          <a:pt x="1572" y="1265"/>
                        </a:lnTo>
                        <a:lnTo>
                          <a:pt x="1570" y="1254"/>
                        </a:lnTo>
                        <a:lnTo>
                          <a:pt x="1567" y="1244"/>
                        </a:lnTo>
                        <a:lnTo>
                          <a:pt x="1564" y="1235"/>
                        </a:lnTo>
                        <a:lnTo>
                          <a:pt x="1560" y="1230"/>
                        </a:lnTo>
                        <a:lnTo>
                          <a:pt x="1557" y="1226"/>
                        </a:lnTo>
                        <a:lnTo>
                          <a:pt x="1554" y="1224"/>
                        </a:lnTo>
                        <a:lnTo>
                          <a:pt x="1552" y="1222"/>
                        </a:lnTo>
                        <a:lnTo>
                          <a:pt x="1551" y="1222"/>
                        </a:lnTo>
                        <a:lnTo>
                          <a:pt x="1550" y="1222"/>
                        </a:lnTo>
                        <a:lnTo>
                          <a:pt x="1550" y="1224"/>
                        </a:lnTo>
                        <a:lnTo>
                          <a:pt x="1549" y="1230"/>
                        </a:lnTo>
                        <a:lnTo>
                          <a:pt x="1547" y="1235"/>
                        </a:lnTo>
                        <a:lnTo>
                          <a:pt x="1546" y="1239"/>
                        </a:lnTo>
                        <a:lnTo>
                          <a:pt x="1544" y="1235"/>
                        </a:lnTo>
                        <a:lnTo>
                          <a:pt x="1542" y="1222"/>
                        </a:lnTo>
                        <a:lnTo>
                          <a:pt x="1541" y="1198"/>
                        </a:lnTo>
                        <a:lnTo>
                          <a:pt x="1541" y="1157"/>
                        </a:lnTo>
                        <a:lnTo>
                          <a:pt x="1541" y="1112"/>
                        </a:lnTo>
                        <a:lnTo>
                          <a:pt x="1542" y="1076"/>
                        </a:lnTo>
                        <a:lnTo>
                          <a:pt x="1544" y="1048"/>
                        </a:lnTo>
                        <a:lnTo>
                          <a:pt x="1546" y="1026"/>
                        </a:lnTo>
                        <a:lnTo>
                          <a:pt x="1547" y="1010"/>
                        </a:lnTo>
                        <a:lnTo>
                          <a:pt x="1549" y="1000"/>
                        </a:lnTo>
                        <a:lnTo>
                          <a:pt x="1550" y="995"/>
                        </a:lnTo>
                        <a:lnTo>
                          <a:pt x="1550" y="993"/>
                        </a:lnTo>
                        <a:lnTo>
                          <a:pt x="1550" y="961"/>
                        </a:lnTo>
                        <a:lnTo>
                          <a:pt x="1550" y="960"/>
                        </a:lnTo>
                        <a:lnTo>
                          <a:pt x="1549" y="956"/>
                        </a:lnTo>
                        <a:lnTo>
                          <a:pt x="1546" y="951"/>
                        </a:lnTo>
                        <a:lnTo>
                          <a:pt x="1542" y="946"/>
                        </a:lnTo>
                        <a:lnTo>
                          <a:pt x="1534" y="941"/>
                        </a:lnTo>
                        <a:lnTo>
                          <a:pt x="1525" y="935"/>
                        </a:lnTo>
                        <a:lnTo>
                          <a:pt x="1511" y="932"/>
                        </a:lnTo>
                        <a:lnTo>
                          <a:pt x="1494" y="931"/>
                        </a:lnTo>
                        <a:lnTo>
                          <a:pt x="1474" y="931"/>
                        </a:lnTo>
                        <a:lnTo>
                          <a:pt x="1456" y="931"/>
                        </a:lnTo>
                        <a:lnTo>
                          <a:pt x="1438" y="931"/>
                        </a:lnTo>
                        <a:lnTo>
                          <a:pt x="1423" y="932"/>
                        </a:lnTo>
                        <a:lnTo>
                          <a:pt x="1412" y="934"/>
                        </a:lnTo>
                        <a:lnTo>
                          <a:pt x="1405" y="938"/>
                        </a:lnTo>
                        <a:lnTo>
                          <a:pt x="1405" y="942"/>
                        </a:lnTo>
                        <a:lnTo>
                          <a:pt x="1414" y="948"/>
                        </a:lnTo>
                        <a:lnTo>
                          <a:pt x="1426" y="954"/>
                        </a:lnTo>
                        <a:lnTo>
                          <a:pt x="1439" y="959"/>
                        </a:lnTo>
                        <a:lnTo>
                          <a:pt x="1451" y="962"/>
                        </a:lnTo>
                        <a:lnTo>
                          <a:pt x="1460" y="966"/>
                        </a:lnTo>
                        <a:lnTo>
                          <a:pt x="1465" y="970"/>
                        </a:lnTo>
                        <a:lnTo>
                          <a:pt x="1465" y="976"/>
                        </a:lnTo>
                        <a:lnTo>
                          <a:pt x="1458" y="985"/>
                        </a:lnTo>
                        <a:lnTo>
                          <a:pt x="1443" y="996"/>
                        </a:lnTo>
                        <a:lnTo>
                          <a:pt x="1425" y="1010"/>
                        </a:lnTo>
                        <a:lnTo>
                          <a:pt x="1409" y="1022"/>
                        </a:lnTo>
                        <a:lnTo>
                          <a:pt x="1397" y="1034"/>
                        </a:lnTo>
                        <a:lnTo>
                          <a:pt x="1386" y="1045"/>
                        </a:lnTo>
                        <a:lnTo>
                          <a:pt x="1378" y="1053"/>
                        </a:lnTo>
                        <a:lnTo>
                          <a:pt x="1373" y="1060"/>
                        </a:lnTo>
                        <a:lnTo>
                          <a:pt x="1370" y="1064"/>
                        </a:lnTo>
                        <a:lnTo>
                          <a:pt x="1369" y="1065"/>
                        </a:lnTo>
                        <a:lnTo>
                          <a:pt x="1375" y="1079"/>
                        </a:lnTo>
                        <a:lnTo>
                          <a:pt x="1379" y="1090"/>
                        </a:lnTo>
                        <a:lnTo>
                          <a:pt x="1383" y="1098"/>
                        </a:lnTo>
                        <a:lnTo>
                          <a:pt x="1386" y="1103"/>
                        </a:lnTo>
                        <a:lnTo>
                          <a:pt x="1391" y="1106"/>
                        </a:lnTo>
                        <a:lnTo>
                          <a:pt x="1397" y="1106"/>
                        </a:lnTo>
                        <a:lnTo>
                          <a:pt x="1405" y="1104"/>
                        </a:lnTo>
                        <a:lnTo>
                          <a:pt x="1417" y="1098"/>
                        </a:lnTo>
                        <a:lnTo>
                          <a:pt x="1430" y="1090"/>
                        </a:lnTo>
                        <a:lnTo>
                          <a:pt x="1443" y="1081"/>
                        </a:lnTo>
                        <a:lnTo>
                          <a:pt x="1455" y="1073"/>
                        </a:lnTo>
                        <a:lnTo>
                          <a:pt x="1466" y="1064"/>
                        </a:lnTo>
                        <a:lnTo>
                          <a:pt x="1474" y="1057"/>
                        </a:lnTo>
                        <a:lnTo>
                          <a:pt x="1482" y="1051"/>
                        </a:lnTo>
                        <a:lnTo>
                          <a:pt x="1486" y="1047"/>
                        </a:lnTo>
                        <a:lnTo>
                          <a:pt x="1488" y="1046"/>
                        </a:lnTo>
                        <a:lnTo>
                          <a:pt x="1491" y="1257"/>
                        </a:lnTo>
                        <a:lnTo>
                          <a:pt x="1489" y="1260"/>
                        </a:lnTo>
                        <a:lnTo>
                          <a:pt x="1482" y="1265"/>
                        </a:lnTo>
                        <a:lnTo>
                          <a:pt x="1470" y="1273"/>
                        </a:lnTo>
                        <a:lnTo>
                          <a:pt x="1455" y="1286"/>
                        </a:lnTo>
                        <a:lnTo>
                          <a:pt x="1435" y="1300"/>
                        </a:lnTo>
                        <a:lnTo>
                          <a:pt x="1412" y="1319"/>
                        </a:lnTo>
                        <a:lnTo>
                          <a:pt x="1385" y="1342"/>
                        </a:lnTo>
                        <a:lnTo>
                          <a:pt x="1355" y="1368"/>
                        </a:lnTo>
                        <a:lnTo>
                          <a:pt x="1338" y="1381"/>
                        </a:lnTo>
                        <a:lnTo>
                          <a:pt x="1321" y="1397"/>
                        </a:lnTo>
                        <a:lnTo>
                          <a:pt x="1303" y="1413"/>
                        </a:lnTo>
                        <a:lnTo>
                          <a:pt x="1284" y="1429"/>
                        </a:lnTo>
                        <a:lnTo>
                          <a:pt x="1264" y="1446"/>
                        </a:lnTo>
                        <a:lnTo>
                          <a:pt x="1244" y="1464"/>
                        </a:lnTo>
                        <a:lnTo>
                          <a:pt x="1224" y="1482"/>
                        </a:lnTo>
                        <a:lnTo>
                          <a:pt x="1204" y="1500"/>
                        </a:lnTo>
                        <a:lnTo>
                          <a:pt x="1184" y="1516"/>
                        </a:lnTo>
                        <a:lnTo>
                          <a:pt x="1165" y="1534"/>
                        </a:lnTo>
                        <a:lnTo>
                          <a:pt x="1147" y="1550"/>
                        </a:lnTo>
                        <a:lnTo>
                          <a:pt x="1130" y="1566"/>
                        </a:lnTo>
                        <a:lnTo>
                          <a:pt x="1113" y="1581"/>
                        </a:lnTo>
                        <a:lnTo>
                          <a:pt x="1098" y="1595"/>
                        </a:lnTo>
                        <a:lnTo>
                          <a:pt x="1084" y="1608"/>
                        </a:lnTo>
                        <a:lnTo>
                          <a:pt x="1073" y="1619"/>
                        </a:lnTo>
                        <a:lnTo>
                          <a:pt x="1052" y="1639"/>
                        </a:lnTo>
                        <a:lnTo>
                          <a:pt x="1032" y="1658"/>
                        </a:lnTo>
                        <a:lnTo>
                          <a:pt x="1014" y="1674"/>
                        </a:lnTo>
                        <a:lnTo>
                          <a:pt x="998" y="1687"/>
                        </a:lnTo>
                        <a:lnTo>
                          <a:pt x="986" y="1698"/>
                        </a:lnTo>
                        <a:lnTo>
                          <a:pt x="976" y="1706"/>
                        </a:lnTo>
                        <a:lnTo>
                          <a:pt x="970" y="1710"/>
                        </a:lnTo>
                        <a:lnTo>
                          <a:pt x="968" y="1713"/>
                        </a:lnTo>
                        <a:lnTo>
                          <a:pt x="968" y="1714"/>
                        </a:lnTo>
                        <a:lnTo>
                          <a:pt x="968" y="1715"/>
                        </a:lnTo>
                        <a:lnTo>
                          <a:pt x="969" y="1716"/>
                        </a:lnTo>
                        <a:lnTo>
                          <a:pt x="969" y="1714"/>
                        </a:lnTo>
                        <a:lnTo>
                          <a:pt x="969" y="1708"/>
                        </a:lnTo>
                        <a:lnTo>
                          <a:pt x="969" y="1698"/>
                        </a:lnTo>
                        <a:lnTo>
                          <a:pt x="969" y="1682"/>
                        </a:lnTo>
                        <a:lnTo>
                          <a:pt x="968" y="1658"/>
                        </a:lnTo>
                        <a:lnTo>
                          <a:pt x="967" y="1632"/>
                        </a:lnTo>
                        <a:lnTo>
                          <a:pt x="965" y="1610"/>
                        </a:lnTo>
                        <a:lnTo>
                          <a:pt x="964" y="1591"/>
                        </a:lnTo>
                        <a:lnTo>
                          <a:pt x="963" y="1574"/>
                        </a:lnTo>
                        <a:lnTo>
                          <a:pt x="962" y="1559"/>
                        </a:lnTo>
                        <a:lnTo>
                          <a:pt x="962" y="1547"/>
                        </a:lnTo>
                        <a:lnTo>
                          <a:pt x="963" y="1533"/>
                        </a:lnTo>
                        <a:lnTo>
                          <a:pt x="965" y="1521"/>
                        </a:lnTo>
                        <a:lnTo>
                          <a:pt x="967" y="1508"/>
                        </a:lnTo>
                        <a:lnTo>
                          <a:pt x="969" y="1495"/>
                        </a:lnTo>
                        <a:lnTo>
                          <a:pt x="970" y="1485"/>
                        </a:lnTo>
                        <a:lnTo>
                          <a:pt x="971" y="1477"/>
                        </a:lnTo>
                        <a:lnTo>
                          <a:pt x="972" y="1469"/>
                        </a:lnTo>
                        <a:lnTo>
                          <a:pt x="972" y="1463"/>
                        </a:lnTo>
                        <a:lnTo>
                          <a:pt x="972" y="1460"/>
                        </a:lnTo>
                        <a:lnTo>
                          <a:pt x="972" y="1459"/>
                        </a:lnTo>
                        <a:lnTo>
                          <a:pt x="923" y="1443"/>
                        </a:lnTo>
                        <a:close/>
                        <a:moveTo>
                          <a:pt x="137" y="259"/>
                        </a:moveTo>
                        <a:lnTo>
                          <a:pt x="129" y="264"/>
                        </a:lnTo>
                        <a:lnTo>
                          <a:pt x="123" y="270"/>
                        </a:lnTo>
                        <a:lnTo>
                          <a:pt x="118" y="273"/>
                        </a:lnTo>
                        <a:lnTo>
                          <a:pt x="113" y="277"/>
                        </a:lnTo>
                        <a:lnTo>
                          <a:pt x="110" y="281"/>
                        </a:lnTo>
                        <a:lnTo>
                          <a:pt x="107" y="287"/>
                        </a:lnTo>
                        <a:lnTo>
                          <a:pt x="106" y="295"/>
                        </a:lnTo>
                        <a:lnTo>
                          <a:pt x="105" y="304"/>
                        </a:lnTo>
                        <a:lnTo>
                          <a:pt x="105" y="316"/>
                        </a:lnTo>
                        <a:lnTo>
                          <a:pt x="104" y="327"/>
                        </a:lnTo>
                        <a:lnTo>
                          <a:pt x="104" y="340"/>
                        </a:lnTo>
                        <a:lnTo>
                          <a:pt x="104" y="356"/>
                        </a:lnTo>
                        <a:lnTo>
                          <a:pt x="105" y="373"/>
                        </a:lnTo>
                        <a:lnTo>
                          <a:pt x="105" y="394"/>
                        </a:lnTo>
                        <a:lnTo>
                          <a:pt x="106" y="419"/>
                        </a:lnTo>
                        <a:lnTo>
                          <a:pt x="108" y="449"/>
                        </a:lnTo>
                        <a:lnTo>
                          <a:pt x="109" y="467"/>
                        </a:lnTo>
                        <a:lnTo>
                          <a:pt x="111" y="488"/>
                        </a:lnTo>
                        <a:lnTo>
                          <a:pt x="112" y="512"/>
                        </a:lnTo>
                        <a:lnTo>
                          <a:pt x="114" y="538"/>
                        </a:lnTo>
                        <a:lnTo>
                          <a:pt x="117" y="565"/>
                        </a:lnTo>
                        <a:lnTo>
                          <a:pt x="120" y="594"/>
                        </a:lnTo>
                        <a:lnTo>
                          <a:pt x="122" y="624"/>
                        </a:lnTo>
                        <a:lnTo>
                          <a:pt x="124" y="653"/>
                        </a:lnTo>
                        <a:lnTo>
                          <a:pt x="127" y="683"/>
                        </a:lnTo>
                        <a:lnTo>
                          <a:pt x="129" y="711"/>
                        </a:lnTo>
                        <a:lnTo>
                          <a:pt x="132" y="738"/>
                        </a:lnTo>
                        <a:lnTo>
                          <a:pt x="134" y="763"/>
                        </a:lnTo>
                        <a:lnTo>
                          <a:pt x="137" y="785"/>
                        </a:lnTo>
                        <a:lnTo>
                          <a:pt x="139" y="805"/>
                        </a:lnTo>
                        <a:lnTo>
                          <a:pt x="141" y="822"/>
                        </a:lnTo>
                        <a:lnTo>
                          <a:pt x="143" y="835"/>
                        </a:lnTo>
                        <a:lnTo>
                          <a:pt x="146" y="854"/>
                        </a:lnTo>
                        <a:lnTo>
                          <a:pt x="149" y="867"/>
                        </a:lnTo>
                        <a:lnTo>
                          <a:pt x="151" y="878"/>
                        </a:lnTo>
                        <a:lnTo>
                          <a:pt x="153" y="886"/>
                        </a:lnTo>
                        <a:lnTo>
                          <a:pt x="155" y="892"/>
                        </a:lnTo>
                        <a:lnTo>
                          <a:pt x="156" y="899"/>
                        </a:lnTo>
                        <a:lnTo>
                          <a:pt x="157" y="904"/>
                        </a:lnTo>
                        <a:lnTo>
                          <a:pt x="157" y="910"/>
                        </a:lnTo>
                        <a:lnTo>
                          <a:pt x="157" y="917"/>
                        </a:lnTo>
                        <a:lnTo>
                          <a:pt x="157" y="923"/>
                        </a:lnTo>
                        <a:lnTo>
                          <a:pt x="157" y="929"/>
                        </a:lnTo>
                        <a:lnTo>
                          <a:pt x="157" y="933"/>
                        </a:lnTo>
                        <a:lnTo>
                          <a:pt x="157" y="938"/>
                        </a:lnTo>
                        <a:lnTo>
                          <a:pt x="157" y="941"/>
                        </a:lnTo>
                        <a:lnTo>
                          <a:pt x="157" y="942"/>
                        </a:lnTo>
                        <a:lnTo>
                          <a:pt x="157" y="943"/>
                        </a:lnTo>
                        <a:lnTo>
                          <a:pt x="156" y="944"/>
                        </a:lnTo>
                        <a:lnTo>
                          <a:pt x="154" y="947"/>
                        </a:lnTo>
                        <a:lnTo>
                          <a:pt x="152" y="950"/>
                        </a:lnTo>
                        <a:lnTo>
                          <a:pt x="151" y="955"/>
                        </a:lnTo>
                        <a:lnTo>
                          <a:pt x="151" y="962"/>
                        </a:lnTo>
                        <a:lnTo>
                          <a:pt x="153" y="968"/>
                        </a:lnTo>
                        <a:lnTo>
                          <a:pt x="159" y="975"/>
                        </a:lnTo>
                        <a:lnTo>
                          <a:pt x="167" y="982"/>
                        </a:lnTo>
                        <a:lnTo>
                          <a:pt x="175" y="986"/>
                        </a:lnTo>
                        <a:lnTo>
                          <a:pt x="189" y="992"/>
                        </a:lnTo>
                        <a:lnTo>
                          <a:pt x="208" y="1000"/>
                        </a:lnTo>
                        <a:lnTo>
                          <a:pt x="231" y="1011"/>
                        </a:lnTo>
                        <a:lnTo>
                          <a:pt x="257" y="1022"/>
                        </a:lnTo>
                        <a:lnTo>
                          <a:pt x="286" y="1034"/>
                        </a:lnTo>
                        <a:lnTo>
                          <a:pt x="317" y="1048"/>
                        </a:lnTo>
                        <a:lnTo>
                          <a:pt x="348" y="1060"/>
                        </a:lnTo>
                        <a:lnTo>
                          <a:pt x="381" y="1074"/>
                        </a:lnTo>
                        <a:lnTo>
                          <a:pt x="412" y="1086"/>
                        </a:lnTo>
                        <a:lnTo>
                          <a:pt x="443" y="1099"/>
                        </a:lnTo>
                        <a:lnTo>
                          <a:pt x="472" y="1111"/>
                        </a:lnTo>
                        <a:lnTo>
                          <a:pt x="498" y="1121"/>
                        </a:lnTo>
                        <a:lnTo>
                          <a:pt x="521" y="1129"/>
                        </a:lnTo>
                        <a:lnTo>
                          <a:pt x="540" y="1137"/>
                        </a:lnTo>
                        <a:lnTo>
                          <a:pt x="555" y="1141"/>
                        </a:lnTo>
                        <a:lnTo>
                          <a:pt x="567" y="1145"/>
                        </a:lnTo>
                        <a:lnTo>
                          <a:pt x="581" y="1149"/>
                        </a:lnTo>
                        <a:lnTo>
                          <a:pt x="595" y="1154"/>
                        </a:lnTo>
                        <a:lnTo>
                          <a:pt x="610" y="1158"/>
                        </a:lnTo>
                        <a:lnTo>
                          <a:pt x="626" y="1163"/>
                        </a:lnTo>
                        <a:lnTo>
                          <a:pt x="642" y="1168"/>
                        </a:lnTo>
                        <a:lnTo>
                          <a:pt x="658" y="1172"/>
                        </a:lnTo>
                        <a:lnTo>
                          <a:pt x="674" y="1178"/>
                        </a:lnTo>
                        <a:lnTo>
                          <a:pt x="690" y="1182"/>
                        </a:lnTo>
                        <a:lnTo>
                          <a:pt x="705" y="1186"/>
                        </a:lnTo>
                        <a:lnTo>
                          <a:pt x="720" y="1190"/>
                        </a:lnTo>
                        <a:lnTo>
                          <a:pt x="733" y="1194"/>
                        </a:lnTo>
                        <a:lnTo>
                          <a:pt x="746" y="1198"/>
                        </a:lnTo>
                        <a:lnTo>
                          <a:pt x="757" y="1200"/>
                        </a:lnTo>
                        <a:lnTo>
                          <a:pt x="767" y="1202"/>
                        </a:lnTo>
                        <a:lnTo>
                          <a:pt x="775" y="1203"/>
                        </a:lnTo>
                        <a:lnTo>
                          <a:pt x="789" y="1204"/>
                        </a:lnTo>
                        <a:lnTo>
                          <a:pt x="800" y="1205"/>
                        </a:lnTo>
                        <a:lnTo>
                          <a:pt x="810" y="1205"/>
                        </a:lnTo>
                        <a:lnTo>
                          <a:pt x="817" y="1205"/>
                        </a:lnTo>
                        <a:lnTo>
                          <a:pt x="824" y="1204"/>
                        </a:lnTo>
                        <a:lnTo>
                          <a:pt x="831" y="1201"/>
                        </a:lnTo>
                        <a:lnTo>
                          <a:pt x="837" y="1198"/>
                        </a:lnTo>
                        <a:lnTo>
                          <a:pt x="843" y="1193"/>
                        </a:lnTo>
                        <a:lnTo>
                          <a:pt x="854" y="1186"/>
                        </a:lnTo>
                        <a:lnTo>
                          <a:pt x="859" y="1181"/>
                        </a:lnTo>
                        <a:lnTo>
                          <a:pt x="861" y="1176"/>
                        </a:lnTo>
                        <a:lnTo>
                          <a:pt x="860" y="1164"/>
                        </a:lnTo>
                        <a:lnTo>
                          <a:pt x="856" y="1151"/>
                        </a:lnTo>
                        <a:lnTo>
                          <a:pt x="851" y="1143"/>
                        </a:lnTo>
                        <a:lnTo>
                          <a:pt x="845" y="1138"/>
                        </a:lnTo>
                        <a:lnTo>
                          <a:pt x="843" y="1137"/>
                        </a:lnTo>
                        <a:lnTo>
                          <a:pt x="842" y="1137"/>
                        </a:lnTo>
                        <a:lnTo>
                          <a:pt x="840" y="1137"/>
                        </a:lnTo>
                        <a:lnTo>
                          <a:pt x="837" y="1138"/>
                        </a:lnTo>
                        <a:lnTo>
                          <a:pt x="833" y="1138"/>
                        </a:lnTo>
                        <a:lnTo>
                          <a:pt x="828" y="1139"/>
                        </a:lnTo>
                        <a:lnTo>
                          <a:pt x="822" y="1139"/>
                        </a:lnTo>
                        <a:lnTo>
                          <a:pt x="816" y="1140"/>
                        </a:lnTo>
                        <a:lnTo>
                          <a:pt x="811" y="1140"/>
                        </a:lnTo>
                        <a:lnTo>
                          <a:pt x="807" y="1140"/>
                        </a:lnTo>
                        <a:lnTo>
                          <a:pt x="799" y="1138"/>
                        </a:lnTo>
                        <a:lnTo>
                          <a:pt x="790" y="1136"/>
                        </a:lnTo>
                        <a:lnTo>
                          <a:pt x="778" y="1134"/>
                        </a:lnTo>
                        <a:lnTo>
                          <a:pt x="766" y="1129"/>
                        </a:lnTo>
                        <a:lnTo>
                          <a:pt x="750" y="1125"/>
                        </a:lnTo>
                        <a:lnTo>
                          <a:pt x="734" y="1121"/>
                        </a:lnTo>
                        <a:lnTo>
                          <a:pt x="717" y="1116"/>
                        </a:lnTo>
                        <a:lnTo>
                          <a:pt x="700" y="1111"/>
                        </a:lnTo>
                        <a:lnTo>
                          <a:pt x="681" y="1105"/>
                        </a:lnTo>
                        <a:lnTo>
                          <a:pt x="663" y="1100"/>
                        </a:lnTo>
                        <a:lnTo>
                          <a:pt x="645" y="1095"/>
                        </a:lnTo>
                        <a:lnTo>
                          <a:pt x="627" y="1090"/>
                        </a:lnTo>
                        <a:lnTo>
                          <a:pt x="610" y="1084"/>
                        </a:lnTo>
                        <a:lnTo>
                          <a:pt x="596" y="1080"/>
                        </a:lnTo>
                        <a:lnTo>
                          <a:pt x="581" y="1076"/>
                        </a:lnTo>
                        <a:lnTo>
                          <a:pt x="566" y="1072"/>
                        </a:lnTo>
                        <a:lnTo>
                          <a:pt x="551" y="1067"/>
                        </a:lnTo>
                        <a:lnTo>
                          <a:pt x="534" y="1060"/>
                        </a:lnTo>
                        <a:lnTo>
                          <a:pt x="516" y="1054"/>
                        </a:lnTo>
                        <a:lnTo>
                          <a:pt x="497" y="1048"/>
                        </a:lnTo>
                        <a:lnTo>
                          <a:pt x="478" y="1039"/>
                        </a:lnTo>
                        <a:lnTo>
                          <a:pt x="458" y="1032"/>
                        </a:lnTo>
                        <a:lnTo>
                          <a:pt x="438" y="1025"/>
                        </a:lnTo>
                        <a:lnTo>
                          <a:pt x="420" y="1016"/>
                        </a:lnTo>
                        <a:lnTo>
                          <a:pt x="402" y="1009"/>
                        </a:lnTo>
                        <a:lnTo>
                          <a:pt x="384" y="1002"/>
                        </a:lnTo>
                        <a:lnTo>
                          <a:pt x="367" y="995"/>
                        </a:lnTo>
                        <a:lnTo>
                          <a:pt x="353" y="989"/>
                        </a:lnTo>
                        <a:lnTo>
                          <a:pt x="339" y="983"/>
                        </a:lnTo>
                        <a:lnTo>
                          <a:pt x="327" y="978"/>
                        </a:lnTo>
                        <a:lnTo>
                          <a:pt x="318" y="974"/>
                        </a:lnTo>
                        <a:lnTo>
                          <a:pt x="301" y="967"/>
                        </a:lnTo>
                        <a:lnTo>
                          <a:pt x="283" y="957"/>
                        </a:lnTo>
                        <a:lnTo>
                          <a:pt x="265" y="948"/>
                        </a:lnTo>
                        <a:lnTo>
                          <a:pt x="249" y="939"/>
                        </a:lnTo>
                        <a:lnTo>
                          <a:pt x="234" y="930"/>
                        </a:lnTo>
                        <a:lnTo>
                          <a:pt x="222" y="923"/>
                        </a:lnTo>
                        <a:lnTo>
                          <a:pt x="215" y="919"/>
                        </a:lnTo>
                        <a:lnTo>
                          <a:pt x="212" y="917"/>
                        </a:lnTo>
                        <a:lnTo>
                          <a:pt x="212" y="914"/>
                        </a:lnTo>
                        <a:lnTo>
                          <a:pt x="211" y="909"/>
                        </a:lnTo>
                        <a:lnTo>
                          <a:pt x="209" y="902"/>
                        </a:lnTo>
                        <a:lnTo>
                          <a:pt x="207" y="890"/>
                        </a:lnTo>
                        <a:lnTo>
                          <a:pt x="205" y="878"/>
                        </a:lnTo>
                        <a:lnTo>
                          <a:pt x="203" y="862"/>
                        </a:lnTo>
                        <a:lnTo>
                          <a:pt x="199" y="845"/>
                        </a:lnTo>
                        <a:lnTo>
                          <a:pt x="196" y="826"/>
                        </a:lnTo>
                        <a:lnTo>
                          <a:pt x="193" y="806"/>
                        </a:lnTo>
                        <a:lnTo>
                          <a:pt x="190" y="785"/>
                        </a:lnTo>
                        <a:lnTo>
                          <a:pt x="187" y="765"/>
                        </a:lnTo>
                        <a:lnTo>
                          <a:pt x="184" y="742"/>
                        </a:lnTo>
                        <a:lnTo>
                          <a:pt x="181" y="720"/>
                        </a:lnTo>
                        <a:lnTo>
                          <a:pt x="178" y="699"/>
                        </a:lnTo>
                        <a:lnTo>
                          <a:pt x="176" y="679"/>
                        </a:lnTo>
                        <a:lnTo>
                          <a:pt x="175" y="659"/>
                        </a:lnTo>
                        <a:lnTo>
                          <a:pt x="174" y="638"/>
                        </a:lnTo>
                        <a:lnTo>
                          <a:pt x="173" y="616"/>
                        </a:lnTo>
                        <a:lnTo>
                          <a:pt x="171" y="591"/>
                        </a:lnTo>
                        <a:lnTo>
                          <a:pt x="170" y="567"/>
                        </a:lnTo>
                        <a:lnTo>
                          <a:pt x="169" y="542"/>
                        </a:lnTo>
                        <a:lnTo>
                          <a:pt x="168" y="516"/>
                        </a:lnTo>
                        <a:lnTo>
                          <a:pt x="167" y="492"/>
                        </a:lnTo>
                        <a:lnTo>
                          <a:pt x="166" y="467"/>
                        </a:lnTo>
                        <a:lnTo>
                          <a:pt x="165" y="444"/>
                        </a:lnTo>
                        <a:lnTo>
                          <a:pt x="164" y="423"/>
                        </a:lnTo>
                        <a:lnTo>
                          <a:pt x="163" y="404"/>
                        </a:lnTo>
                        <a:lnTo>
                          <a:pt x="162" y="387"/>
                        </a:lnTo>
                        <a:lnTo>
                          <a:pt x="162" y="372"/>
                        </a:lnTo>
                        <a:lnTo>
                          <a:pt x="161" y="362"/>
                        </a:lnTo>
                        <a:lnTo>
                          <a:pt x="161" y="356"/>
                        </a:lnTo>
                        <a:lnTo>
                          <a:pt x="161" y="353"/>
                        </a:lnTo>
                        <a:lnTo>
                          <a:pt x="162" y="354"/>
                        </a:lnTo>
                        <a:lnTo>
                          <a:pt x="165" y="356"/>
                        </a:lnTo>
                        <a:lnTo>
                          <a:pt x="171" y="359"/>
                        </a:lnTo>
                        <a:lnTo>
                          <a:pt x="182" y="363"/>
                        </a:lnTo>
                        <a:lnTo>
                          <a:pt x="195" y="369"/>
                        </a:lnTo>
                        <a:lnTo>
                          <a:pt x="213" y="378"/>
                        </a:lnTo>
                        <a:lnTo>
                          <a:pt x="236" y="387"/>
                        </a:lnTo>
                        <a:lnTo>
                          <a:pt x="264" y="399"/>
                        </a:lnTo>
                        <a:lnTo>
                          <a:pt x="280" y="405"/>
                        </a:lnTo>
                        <a:lnTo>
                          <a:pt x="295" y="411"/>
                        </a:lnTo>
                        <a:lnTo>
                          <a:pt x="311" y="417"/>
                        </a:lnTo>
                        <a:lnTo>
                          <a:pt x="325" y="424"/>
                        </a:lnTo>
                        <a:lnTo>
                          <a:pt x="340" y="430"/>
                        </a:lnTo>
                        <a:lnTo>
                          <a:pt x="355" y="436"/>
                        </a:lnTo>
                        <a:lnTo>
                          <a:pt x="370" y="443"/>
                        </a:lnTo>
                        <a:lnTo>
                          <a:pt x="385" y="449"/>
                        </a:lnTo>
                        <a:lnTo>
                          <a:pt x="401" y="455"/>
                        </a:lnTo>
                        <a:lnTo>
                          <a:pt x="416" y="461"/>
                        </a:lnTo>
                        <a:lnTo>
                          <a:pt x="432" y="467"/>
                        </a:lnTo>
                        <a:lnTo>
                          <a:pt x="449" y="473"/>
                        </a:lnTo>
                        <a:lnTo>
                          <a:pt x="466" y="478"/>
                        </a:lnTo>
                        <a:lnTo>
                          <a:pt x="483" y="483"/>
                        </a:lnTo>
                        <a:lnTo>
                          <a:pt x="500" y="489"/>
                        </a:lnTo>
                        <a:lnTo>
                          <a:pt x="519" y="493"/>
                        </a:lnTo>
                        <a:lnTo>
                          <a:pt x="539" y="498"/>
                        </a:lnTo>
                        <a:lnTo>
                          <a:pt x="561" y="502"/>
                        </a:lnTo>
                        <a:lnTo>
                          <a:pt x="584" y="509"/>
                        </a:lnTo>
                        <a:lnTo>
                          <a:pt x="608" y="514"/>
                        </a:lnTo>
                        <a:lnTo>
                          <a:pt x="634" y="519"/>
                        </a:lnTo>
                        <a:lnTo>
                          <a:pt x="659" y="525"/>
                        </a:lnTo>
                        <a:lnTo>
                          <a:pt x="684" y="531"/>
                        </a:lnTo>
                        <a:lnTo>
                          <a:pt x="708" y="536"/>
                        </a:lnTo>
                        <a:lnTo>
                          <a:pt x="730" y="541"/>
                        </a:lnTo>
                        <a:lnTo>
                          <a:pt x="752" y="545"/>
                        </a:lnTo>
                        <a:lnTo>
                          <a:pt x="771" y="551"/>
                        </a:lnTo>
                        <a:lnTo>
                          <a:pt x="788" y="554"/>
                        </a:lnTo>
                        <a:lnTo>
                          <a:pt x="801" y="557"/>
                        </a:lnTo>
                        <a:lnTo>
                          <a:pt x="812" y="559"/>
                        </a:lnTo>
                        <a:lnTo>
                          <a:pt x="818" y="561"/>
                        </a:lnTo>
                        <a:lnTo>
                          <a:pt x="820" y="561"/>
                        </a:lnTo>
                        <a:lnTo>
                          <a:pt x="820" y="564"/>
                        </a:lnTo>
                        <a:lnTo>
                          <a:pt x="821" y="572"/>
                        </a:lnTo>
                        <a:lnTo>
                          <a:pt x="823" y="584"/>
                        </a:lnTo>
                        <a:lnTo>
                          <a:pt x="824" y="600"/>
                        </a:lnTo>
                        <a:lnTo>
                          <a:pt x="826" y="617"/>
                        </a:lnTo>
                        <a:lnTo>
                          <a:pt x="829" y="636"/>
                        </a:lnTo>
                        <a:lnTo>
                          <a:pt x="830" y="654"/>
                        </a:lnTo>
                        <a:lnTo>
                          <a:pt x="831" y="673"/>
                        </a:lnTo>
                        <a:lnTo>
                          <a:pt x="831" y="683"/>
                        </a:lnTo>
                        <a:lnTo>
                          <a:pt x="832" y="691"/>
                        </a:lnTo>
                        <a:lnTo>
                          <a:pt x="832" y="701"/>
                        </a:lnTo>
                        <a:lnTo>
                          <a:pt x="833" y="711"/>
                        </a:lnTo>
                        <a:lnTo>
                          <a:pt x="833" y="720"/>
                        </a:lnTo>
                        <a:lnTo>
                          <a:pt x="834" y="732"/>
                        </a:lnTo>
                        <a:lnTo>
                          <a:pt x="834" y="742"/>
                        </a:lnTo>
                        <a:lnTo>
                          <a:pt x="835" y="754"/>
                        </a:lnTo>
                        <a:lnTo>
                          <a:pt x="835" y="767"/>
                        </a:lnTo>
                        <a:lnTo>
                          <a:pt x="836" y="779"/>
                        </a:lnTo>
                        <a:lnTo>
                          <a:pt x="837" y="793"/>
                        </a:lnTo>
                        <a:lnTo>
                          <a:pt x="838" y="806"/>
                        </a:lnTo>
                        <a:lnTo>
                          <a:pt x="839" y="821"/>
                        </a:lnTo>
                        <a:lnTo>
                          <a:pt x="840" y="837"/>
                        </a:lnTo>
                        <a:lnTo>
                          <a:pt x="842" y="854"/>
                        </a:lnTo>
                        <a:lnTo>
                          <a:pt x="843" y="870"/>
                        </a:lnTo>
                        <a:lnTo>
                          <a:pt x="845" y="888"/>
                        </a:lnTo>
                        <a:lnTo>
                          <a:pt x="846" y="906"/>
                        </a:lnTo>
                        <a:lnTo>
                          <a:pt x="848" y="924"/>
                        </a:lnTo>
                        <a:lnTo>
                          <a:pt x="850" y="942"/>
                        </a:lnTo>
                        <a:lnTo>
                          <a:pt x="852" y="960"/>
                        </a:lnTo>
                        <a:lnTo>
                          <a:pt x="853" y="977"/>
                        </a:lnTo>
                        <a:lnTo>
                          <a:pt x="855" y="993"/>
                        </a:lnTo>
                        <a:lnTo>
                          <a:pt x="856" y="1010"/>
                        </a:lnTo>
                        <a:lnTo>
                          <a:pt x="857" y="1025"/>
                        </a:lnTo>
                        <a:lnTo>
                          <a:pt x="858" y="1038"/>
                        </a:lnTo>
                        <a:lnTo>
                          <a:pt x="859" y="1052"/>
                        </a:lnTo>
                        <a:lnTo>
                          <a:pt x="860" y="1063"/>
                        </a:lnTo>
                        <a:lnTo>
                          <a:pt x="860" y="1073"/>
                        </a:lnTo>
                        <a:lnTo>
                          <a:pt x="861" y="1081"/>
                        </a:lnTo>
                        <a:lnTo>
                          <a:pt x="860" y="1088"/>
                        </a:lnTo>
                        <a:lnTo>
                          <a:pt x="860" y="1093"/>
                        </a:lnTo>
                        <a:lnTo>
                          <a:pt x="859" y="1100"/>
                        </a:lnTo>
                        <a:lnTo>
                          <a:pt x="859" y="1107"/>
                        </a:lnTo>
                        <a:lnTo>
                          <a:pt x="859" y="1115"/>
                        </a:lnTo>
                        <a:lnTo>
                          <a:pt x="860" y="1121"/>
                        </a:lnTo>
                        <a:lnTo>
                          <a:pt x="863" y="1126"/>
                        </a:lnTo>
                        <a:lnTo>
                          <a:pt x="867" y="1132"/>
                        </a:lnTo>
                        <a:lnTo>
                          <a:pt x="874" y="1135"/>
                        </a:lnTo>
                        <a:lnTo>
                          <a:pt x="882" y="1137"/>
                        </a:lnTo>
                        <a:lnTo>
                          <a:pt x="890" y="1138"/>
                        </a:lnTo>
                        <a:lnTo>
                          <a:pt x="897" y="1139"/>
                        </a:lnTo>
                        <a:lnTo>
                          <a:pt x="902" y="1139"/>
                        </a:lnTo>
                        <a:lnTo>
                          <a:pt x="906" y="1138"/>
                        </a:lnTo>
                        <a:lnTo>
                          <a:pt x="910" y="1138"/>
                        </a:lnTo>
                        <a:lnTo>
                          <a:pt x="913" y="1136"/>
                        </a:lnTo>
                        <a:lnTo>
                          <a:pt x="919" y="1134"/>
                        </a:lnTo>
                        <a:lnTo>
                          <a:pt x="924" y="1131"/>
                        </a:lnTo>
                        <a:lnTo>
                          <a:pt x="932" y="1122"/>
                        </a:lnTo>
                        <a:lnTo>
                          <a:pt x="933" y="1114"/>
                        </a:lnTo>
                        <a:lnTo>
                          <a:pt x="931" y="1107"/>
                        </a:lnTo>
                        <a:lnTo>
                          <a:pt x="930" y="1104"/>
                        </a:lnTo>
                        <a:lnTo>
                          <a:pt x="930" y="1103"/>
                        </a:lnTo>
                        <a:lnTo>
                          <a:pt x="929" y="1101"/>
                        </a:lnTo>
                        <a:lnTo>
                          <a:pt x="929" y="1098"/>
                        </a:lnTo>
                        <a:lnTo>
                          <a:pt x="928" y="1094"/>
                        </a:lnTo>
                        <a:lnTo>
                          <a:pt x="926" y="1088"/>
                        </a:lnTo>
                        <a:lnTo>
                          <a:pt x="925" y="1080"/>
                        </a:lnTo>
                        <a:lnTo>
                          <a:pt x="923" y="1071"/>
                        </a:lnTo>
                        <a:lnTo>
                          <a:pt x="922" y="1060"/>
                        </a:lnTo>
                        <a:lnTo>
                          <a:pt x="920" y="1049"/>
                        </a:lnTo>
                        <a:lnTo>
                          <a:pt x="918" y="1036"/>
                        </a:lnTo>
                        <a:lnTo>
                          <a:pt x="916" y="1021"/>
                        </a:lnTo>
                        <a:lnTo>
                          <a:pt x="913" y="1006"/>
                        </a:lnTo>
                        <a:lnTo>
                          <a:pt x="910" y="989"/>
                        </a:lnTo>
                        <a:lnTo>
                          <a:pt x="908" y="970"/>
                        </a:lnTo>
                        <a:lnTo>
                          <a:pt x="906" y="950"/>
                        </a:lnTo>
                        <a:lnTo>
                          <a:pt x="904" y="929"/>
                        </a:lnTo>
                        <a:lnTo>
                          <a:pt x="902" y="907"/>
                        </a:lnTo>
                        <a:lnTo>
                          <a:pt x="900" y="883"/>
                        </a:lnTo>
                        <a:lnTo>
                          <a:pt x="898" y="859"/>
                        </a:lnTo>
                        <a:lnTo>
                          <a:pt x="896" y="835"/>
                        </a:lnTo>
                        <a:lnTo>
                          <a:pt x="895" y="810"/>
                        </a:lnTo>
                        <a:lnTo>
                          <a:pt x="893" y="785"/>
                        </a:lnTo>
                        <a:lnTo>
                          <a:pt x="891" y="761"/>
                        </a:lnTo>
                        <a:lnTo>
                          <a:pt x="890" y="738"/>
                        </a:lnTo>
                        <a:lnTo>
                          <a:pt x="889" y="715"/>
                        </a:lnTo>
                        <a:lnTo>
                          <a:pt x="888" y="694"/>
                        </a:lnTo>
                        <a:lnTo>
                          <a:pt x="887" y="673"/>
                        </a:lnTo>
                        <a:lnTo>
                          <a:pt x="887" y="655"/>
                        </a:lnTo>
                        <a:lnTo>
                          <a:pt x="887" y="639"/>
                        </a:lnTo>
                        <a:lnTo>
                          <a:pt x="887" y="624"/>
                        </a:lnTo>
                        <a:lnTo>
                          <a:pt x="887" y="611"/>
                        </a:lnTo>
                        <a:lnTo>
                          <a:pt x="888" y="602"/>
                        </a:lnTo>
                        <a:lnTo>
                          <a:pt x="889" y="586"/>
                        </a:lnTo>
                        <a:lnTo>
                          <a:pt x="887" y="574"/>
                        </a:lnTo>
                        <a:lnTo>
                          <a:pt x="885" y="563"/>
                        </a:lnTo>
                        <a:lnTo>
                          <a:pt x="882" y="555"/>
                        </a:lnTo>
                        <a:lnTo>
                          <a:pt x="879" y="548"/>
                        </a:lnTo>
                        <a:lnTo>
                          <a:pt x="876" y="543"/>
                        </a:lnTo>
                        <a:lnTo>
                          <a:pt x="874" y="541"/>
                        </a:lnTo>
                        <a:lnTo>
                          <a:pt x="873" y="540"/>
                        </a:lnTo>
                        <a:lnTo>
                          <a:pt x="884" y="522"/>
                        </a:lnTo>
                        <a:lnTo>
                          <a:pt x="885" y="520"/>
                        </a:lnTo>
                        <a:lnTo>
                          <a:pt x="886" y="515"/>
                        </a:lnTo>
                        <a:lnTo>
                          <a:pt x="884" y="508"/>
                        </a:lnTo>
                        <a:lnTo>
                          <a:pt x="876" y="500"/>
                        </a:lnTo>
                        <a:lnTo>
                          <a:pt x="872" y="498"/>
                        </a:lnTo>
                        <a:lnTo>
                          <a:pt x="867" y="497"/>
                        </a:lnTo>
                        <a:lnTo>
                          <a:pt x="861" y="495"/>
                        </a:lnTo>
                        <a:lnTo>
                          <a:pt x="854" y="494"/>
                        </a:lnTo>
                        <a:lnTo>
                          <a:pt x="844" y="492"/>
                        </a:lnTo>
                        <a:lnTo>
                          <a:pt x="835" y="490"/>
                        </a:lnTo>
                        <a:lnTo>
                          <a:pt x="824" y="489"/>
                        </a:lnTo>
                        <a:lnTo>
                          <a:pt x="813" y="487"/>
                        </a:lnTo>
                        <a:lnTo>
                          <a:pt x="799" y="485"/>
                        </a:lnTo>
                        <a:lnTo>
                          <a:pt x="786" y="481"/>
                        </a:lnTo>
                        <a:lnTo>
                          <a:pt x="771" y="479"/>
                        </a:lnTo>
                        <a:lnTo>
                          <a:pt x="755" y="476"/>
                        </a:lnTo>
                        <a:lnTo>
                          <a:pt x="738" y="473"/>
                        </a:lnTo>
                        <a:lnTo>
                          <a:pt x="721" y="470"/>
                        </a:lnTo>
                        <a:lnTo>
                          <a:pt x="702" y="466"/>
                        </a:lnTo>
                        <a:lnTo>
                          <a:pt x="683" y="461"/>
                        </a:lnTo>
                        <a:lnTo>
                          <a:pt x="664" y="457"/>
                        </a:lnTo>
                        <a:lnTo>
                          <a:pt x="645" y="453"/>
                        </a:lnTo>
                        <a:lnTo>
                          <a:pt x="627" y="449"/>
                        </a:lnTo>
                        <a:lnTo>
                          <a:pt x="610" y="445"/>
                        </a:lnTo>
                        <a:lnTo>
                          <a:pt x="594" y="440"/>
                        </a:lnTo>
                        <a:lnTo>
                          <a:pt x="578" y="436"/>
                        </a:lnTo>
                        <a:lnTo>
                          <a:pt x="561" y="432"/>
                        </a:lnTo>
                        <a:lnTo>
                          <a:pt x="545" y="428"/>
                        </a:lnTo>
                        <a:lnTo>
                          <a:pt x="530" y="424"/>
                        </a:lnTo>
                        <a:lnTo>
                          <a:pt x="513" y="418"/>
                        </a:lnTo>
                        <a:lnTo>
                          <a:pt x="497" y="414"/>
                        </a:lnTo>
                        <a:lnTo>
                          <a:pt x="480" y="409"/>
                        </a:lnTo>
                        <a:lnTo>
                          <a:pt x="463" y="403"/>
                        </a:lnTo>
                        <a:lnTo>
                          <a:pt x="445" y="396"/>
                        </a:lnTo>
                        <a:lnTo>
                          <a:pt x="426" y="390"/>
                        </a:lnTo>
                        <a:lnTo>
                          <a:pt x="406" y="383"/>
                        </a:lnTo>
                        <a:lnTo>
                          <a:pt x="386" y="375"/>
                        </a:lnTo>
                        <a:lnTo>
                          <a:pt x="365" y="367"/>
                        </a:lnTo>
                        <a:lnTo>
                          <a:pt x="345" y="359"/>
                        </a:lnTo>
                        <a:lnTo>
                          <a:pt x="324" y="351"/>
                        </a:lnTo>
                        <a:lnTo>
                          <a:pt x="305" y="343"/>
                        </a:lnTo>
                        <a:lnTo>
                          <a:pt x="286" y="335"/>
                        </a:lnTo>
                        <a:lnTo>
                          <a:pt x="269" y="327"/>
                        </a:lnTo>
                        <a:lnTo>
                          <a:pt x="251" y="320"/>
                        </a:lnTo>
                        <a:lnTo>
                          <a:pt x="235" y="313"/>
                        </a:lnTo>
                        <a:lnTo>
                          <a:pt x="221" y="306"/>
                        </a:lnTo>
                        <a:lnTo>
                          <a:pt x="209" y="301"/>
                        </a:lnTo>
                        <a:lnTo>
                          <a:pt x="198" y="296"/>
                        </a:lnTo>
                        <a:lnTo>
                          <a:pt x="189" y="292"/>
                        </a:lnTo>
                        <a:lnTo>
                          <a:pt x="183" y="288"/>
                        </a:lnTo>
                        <a:lnTo>
                          <a:pt x="178" y="287"/>
                        </a:lnTo>
                        <a:lnTo>
                          <a:pt x="177" y="286"/>
                        </a:lnTo>
                        <a:lnTo>
                          <a:pt x="177" y="270"/>
                        </a:lnTo>
                        <a:lnTo>
                          <a:pt x="137" y="259"/>
                        </a:lnTo>
                        <a:close/>
                        <a:moveTo>
                          <a:pt x="714" y="103"/>
                        </a:moveTo>
                        <a:lnTo>
                          <a:pt x="896" y="154"/>
                        </a:lnTo>
                        <a:lnTo>
                          <a:pt x="898" y="155"/>
                        </a:lnTo>
                        <a:lnTo>
                          <a:pt x="904" y="156"/>
                        </a:lnTo>
                        <a:lnTo>
                          <a:pt x="915" y="159"/>
                        </a:lnTo>
                        <a:lnTo>
                          <a:pt x="929" y="165"/>
                        </a:lnTo>
                        <a:lnTo>
                          <a:pt x="949" y="171"/>
                        </a:lnTo>
                        <a:lnTo>
                          <a:pt x="973" y="178"/>
                        </a:lnTo>
                        <a:lnTo>
                          <a:pt x="1002" y="188"/>
                        </a:lnTo>
                        <a:lnTo>
                          <a:pt x="1035" y="198"/>
                        </a:lnTo>
                        <a:lnTo>
                          <a:pt x="1068" y="210"/>
                        </a:lnTo>
                        <a:lnTo>
                          <a:pt x="1096" y="219"/>
                        </a:lnTo>
                        <a:lnTo>
                          <a:pt x="1119" y="229"/>
                        </a:lnTo>
                        <a:lnTo>
                          <a:pt x="1139" y="236"/>
                        </a:lnTo>
                        <a:lnTo>
                          <a:pt x="1155" y="243"/>
                        </a:lnTo>
                        <a:lnTo>
                          <a:pt x="1169" y="250"/>
                        </a:lnTo>
                        <a:lnTo>
                          <a:pt x="1181" y="256"/>
                        </a:lnTo>
                        <a:lnTo>
                          <a:pt x="1191" y="262"/>
                        </a:lnTo>
                        <a:lnTo>
                          <a:pt x="1202" y="267"/>
                        </a:lnTo>
                        <a:lnTo>
                          <a:pt x="1211" y="272"/>
                        </a:lnTo>
                        <a:lnTo>
                          <a:pt x="1220" y="276"/>
                        </a:lnTo>
                        <a:lnTo>
                          <a:pt x="1226" y="280"/>
                        </a:lnTo>
                        <a:lnTo>
                          <a:pt x="1231" y="283"/>
                        </a:lnTo>
                        <a:lnTo>
                          <a:pt x="1233" y="288"/>
                        </a:lnTo>
                        <a:lnTo>
                          <a:pt x="1233" y="294"/>
                        </a:lnTo>
                        <a:lnTo>
                          <a:pt x="1229" y="301"/>
                        </a:lnTo>
                        <a:lnTo>
                          <a:pt x="1227" y="306"/>
                        </a:lnTo>
                        <a:lnTo>
                          <a:pt x="1225" y="314"/>
                        </a:lnTo>
                        <a:lnTo>
                          <a:pt x="1224" y="323"/>
                        </a:lnTo>
                        <a:lnTo>
                          <a:pt x="1223" y="335"/>
                        </a:lnTo>
                        <a:lnTo>
                          <a:pt x="1223" y="347"/>
                        </a:lnTo>
                        <a:lnTo>
                          <a:pt x="1223" y="361"/>
                        </a:lnTo>
                        <a:lnTo>
                          <a:pt x="1223" y="374"/>
                        </a:lnTo>
                        <a:lnTo>
                          <a:pt x="1224" y="389"/>
                        </a:lnTo>
                        <a:lnTo>
                          <a:pt x="1224" y="404"/>
                        </a:lnTo>
                        <a:lnTo>
                          <a:pt x="1225" y="418"/>
                        </a:lnTo>
                        <a:lnTo>
                          <a:pt x="1226" y="432"/>
                        </a:lnTo>
                        <a:lnTo>
                          <a:pt x="1227" y="445"/>
                        </a:lnTo>
                        <a:lnTo>
                          <a:pt x="1228" y="455"/>
                        </a:lnTo>
                        <a:lnTo>
                          <a:pt x="1228" y="466"/>
                        </a:lnTo>
                        <a:lnTo>
                          <a:pt x="1229" y="473"/>
                        </a:lnTo>
                        <a:lnTo>
                          <a:pt x="1229" y="478"/>
                        </a:lnTo>
                        <a:lnTo>
                          <a:pt x="1229" y="485"/>
                        </a:lnTo>
                        <a:lnTo>
                          <a:pt x="1229" y="493"/>
                        </a:lnTo>
                        <a:lnTo>
                          <a:pt x="1229" y="504"/>
                        </a:lnTo>
                        <a:lnTo>
                          <a:pt x="1229" y="519"/>
                        </a:lnTo>
                        <a:lnTo>
                          <a:pt x="1229" y="535"/>
                        </a:lnTo>
                        <a:lnTo>
                          <a:pt x="1229" y="552"/>
                        </a:lnTo>
                        <a:lnTo>
                          <a:pt x="1229" y="571"/>
                        </a:lnTo>
                        <a:lnTo>
                          <a:pt x="1229" y="588"/>
                        </a:lnTo>
                        <a:lnTo>
                          <a:pt x="1229" y="607"/>
                        </a:lnTo>
                        <a:lnTo>
                          <a:pt x="1230" y="626"/>
                        </a:lnTo>
                        <a:lnTo>
                          <a:pt x="1230" y="644"/>
                        </a:lnTo>
                        <a:lnTo>
                          <a:pt x="1231" y="660"/>
                        </a:lnTo>
                        <a:lnTo>
                          <a:pt x="1231" y="674"/>
                        </a:lnTo>
                        <a:lnTo>
                          <a:pt x="1232" y="688"/>
                        </a:lnTo>
                        <a:lnTo>
                          <a:pt x="1234" y="697"/>
                        </a:lnTo>
                        <a:lnTo>
                          <a:pt x="1235" y="705"/>
                        </a:lnTo>
                        <a:lnTo>
                          <a:pt x="1239" y="714"/>
                        </a:lnTo>
                        <a:lnTo>
                          <a:pt x="1241" y="723"/>
                        </a:lnTo>
                        <a:lnTo>
                          <a:pt x="1243" y="730"/>
                        </a:lnTo>
                        <a:lnTo>
                          <a:pt x="1245" y="738"/>
                        </a:lnTo>
                        <a:lnTo>
                          <a:pt x="1247" y="747"/>
                        </a:lnTo>
                        <a:lnTo>
                          <a:pt x="1248" y="759"/>
                        </a:lnTo>
                        <a:lnTo>
                          <a:pt x="1249" y="774"/>
                        </a:lnTo>
                        <a:lnTo>
                          <a:pt x="1250" y="794"/>
                        </a:lnTo>
                        <a:lnTo>
                          <a:pt x="1250" y="805"/>
                        </a:lnTo>
                        <a:lnTo>
                          <a:pt x="1251" y="819"/>
                        </a:lnTo>
                        <a:lnTo>
                          <a:pt x="1251" y="834"/>
                        </a:lnTo>
                        <a:lnTo>
                          <a:pt x="1251" y="848"/>
                        </a:lnTo>
                        <a:lnTo>
                          <a:pt x="1251" y="864"/>
                        </a:lnTo>
                        <a:lnTo>
                          <a:pt x="1251" y="881"/>
                        </a:lnTo>
                        <a:lnTo>
                          <a:pt x="1251" y="897"/>
                        </a:lnTo>
                        <a:lnTo>
                          <a:pt x="1251" y="911"/>
                        </a:lnTo>
                        <a:lnTo>
                          <a:pt x="1251" y="926"/>
                        </a:lnTo>
                        <a:lnTo>
                          <a:pt x="1251" y="940"/>
                        </a:lnTo>
                        <a:lnTo>
                          <a:pt x="1251" y="952"/>
                        </a:lnTo>
                        <a:lnTo>
                          <a:pt x="1251" y="964"/>
                        </a:lnTo>
                        <a:lnTo>
                          <a:pt x="1251" y="972"/>
                        </a:lnTo>
                        <a:lnTo>
                          <a:pt x="1251" y="980"/>
                        </a:lnTo>
                        <a:lnTo>
                          <a:pt x="1251" y="984"/>
                        </a:lnTo>
                        <a:lnTo>
                          <a:pt x="1251" y="985"/>
                        </a:lnTo>
                        <a:lnTo>
                          <a:pt x="1252" y="984"/>
                        </a:lnTo>
                        <a:lnTo>
                          <a:pt x="1255" y="981"/>
                        </a:lnTo>
                        <a:lnTo>
                          <a:pt x="1261" y="976"/>
                        </a:lnTo>
                        <a:lnTo>
                          <a:pt x="1268" y="970"/>
                        </a:lnTo>
                        <a:lnTo>
                          <a:pt x="1275" y="963"/>
                        </a:lnTo>
                        <a:lnTo>
                          <a:pt x="1285" y="953"/>
                        </a:lnTo>
                        <a:lnTo>
                          <a:pt x="1295" y="944"/>
                        </a:lnTo>
                        <a:lnTo>
                          <a:pt x="1307" y="932"/>
                        </a:lnTo>
                        <a:lnTo>
                          <a:pt x="1318" y="920"/>
                        </a:lnTo>
                        <a:lnTo>
                          <a:pt x="1330" y="906"/>
                        </a:lnTo>
                        <a:lnTo>
                          <a:pt x="1341" y="892"/>
                        </a:lnTo>
                        <a:lnTo>
                          <a:pt x="1352" y="879"/>
                        </a:lnTo>
                        <a:lnTo>
                          <a:pt x="1361" y="866"/>
                        </a:lnTo>
                        <a:lnTo>
                          <a:pt x="1369" y="857"/>
                        </a:lnTo>
                        <a:lnTo>
                          <a:pt x="1373" y="851"/>
                        </a:lnTo>
                        <a:lnTo>
                          <a:pt x="1375" y="848"/>
                        </a:lnTo>
                        <a:lnTo>
                          <a:pt x="1375" y="846"/>
                        </a:lnTo>
                        <a:lnTo>
                          <a:pt x="1375" y="840"/>
                        </a:lnTo>
                        <a:lnTo>
                          <a:pt x="1374" y="831"/>
                        </a:lnTo>
                        <a:lnTo>
                          <a:pt x="1373" y="818"/>
                        </a:lnTo>
                        <a:lnTo>
                          <a:pt x="1372" y="803"/>
                        </a:lnTo>
                        <a:lnTo>
                          <a:pt x="1370" y="787"/>
                        </a:lnTo>
                        <a:lnTo>
                          <a:pt x="1368" y="767"/>
                        </a:lnTo>
                        <a:lnTo>
                          <a:pt x="1364" y="747"/>
                        </a:lnTo>
                        <a:lnTo>
                          <a:pt x="1361" y="728"/>
                        </a:lnTo>
                        <a:lnTo>
                          <a:pt x="1359" y="711"/>
                        </a:lnTo>
                        <a:lnTo>
                          <a:pt x="1358" y="697"/>
                        </a:lnTo>
                        <a:lnTo>
                          <a:pt x="1356" y="684"/>
                        </a:lnTo>
                        <a:lnTo>
                          <a:pt x="1355" y="671"/>
                        </a:lnTo>
                        <a:lnTo>
                          <a:pt x="1354" y="656"/>
                        </a:lnTo>
                        <a:lnTo>
                          <a:pt x="1352" y="640"/>
                        </a:lnTo>
                        <a:lnTo>
                          <a:pt x="1350" y="621"/>
                        </a:lnTo>
                        <a:lnTo>
                          <a:pt x="1349" y="610"/>
                        </a:lnTo>
                        <a:lnTo>
                          <a:pt x="1348" y="600"/>
                        </a:lnTo>
                        <a:lnTo>
                          <a:pt x="1348" y="590"/>
                        </a:lnTo>
                        <a:lnTo>
                          <a:pt x="1347" y="580"/>
                        </a:lnTo>
                        <a:lnTo>
                          <a:pt x="1347" y="571"/>
                        </a:lnTo>
                        <a:lnTo>
                          <a:pt x="1347" y="560"/>
                        </a:lnTo>
                        <a:lnTo>
                          <a:pt x="1347" y="551"/>
                        </a:lnTo>
                        <a:lnTo>
                          <a:pt x="1347" y="540"/>
                        </a:lnTo>
                        <a:lnTo>
                          <a:pt x="1346" y="530"/>
                        </a:lnTo>
                        <a:lnTo>
                          <a:pt x="1346" y="519"/>
                        </a:lnTo>
                        <a:lnTo>
                          <a:pt x="1346" y="509"/>
                        </a:lnTo>
                        <a:lnTo>
                          <a:pt x="1346" y="497"/>
                        </a:lnTo>
                        <a:lnTo>
                          <a:pt x="1344" y="486"/>
                        </a:lnTo>
                        <a:lnTo>
                          <a:pt x="1344" y="474"/>
                        </a:lnTo>
                        <a:lnTo>
                          <a:pt x="1343" y="461"/>
                        </a:lnTo>
                        <a:lnTo>
                          <a:pt x="1342" y="448"/>
                        </a:lnTo>
                        <a:lnTo>
                          <a:pt x="1340" y="422"/>
                        </a:lnTo>
                        <a:lnTo>
                          <a:pt x="1338" y="399"/>
                        </a:lnTo>
                        <a:lnTo>
                          <a:pt x="1336" y="379"/>
                        </a:lnTo>
                        <a:lnTo>
                          <a:pt x="1335" y="359"/>
                        </a:lnTo>
                        <a:lnTo>
                          <a:pt x="1333" y="342"/>
                        </a:lnTo>
                        <a:lnTo>
                          <a:pt x="1331" y="326"/>
                        </a:lnTo>
                        <a:lnTo>
                          <a:pt x="1329" y="310"/>
                        </a:lnTo>
                        <a:lnTo>
                          <a:pt x="1327" y="296"/>
                        </a:lnTo>
                        <a:lnTo>
                          <a:pt x="1325" y="282"/>
                        </a:lnTo>
                        <a:lnTo>
                          <a:pt x="1325" y="270"/>
                        </a:lnTo>
                        <a:lnTo>
                          <a:pt x="1325" y="259"/>
                        </a:lnTo>
                        <a:lnTo>
                          <a:pt x="1326" y="251"/>
                        </a:lnTo>
                        <a:lnTo>
                          <a:pt x="1327" y="243"/>
                        </a:lnTo>
                        <a:lnTo>
                          <a:pt x="1328" y="238"/>
                        </a:lnTo>
                        <a:lnTo>
                          <a:pt x="1329" y="235"/>
                        </a:lnTo>
                        <a:lnTo>
                          <a:pt x="1329" y="234"/>
                        </a:lnTo>
                        <a:lnTo>
                          <a:pt x="1328" y="233"/>
                        </a:lnTo>
                        <a:lnTo>
                          <a:pt x="1325" y="230"/>
                        </a:lnTo>
                        <a:lnTo>
                          <a:pt x="1320" y="225"/>
                        </a:lnTo>
                        <a:lnTo>
                          <a:pt x="1314" y="220"/>
                        </a:lnTo>
                        <a:lnTo>
                          <a:pt x="1305" y="214"/>
                        </a:lnTo>
                        <a:lnTo>
                          <a:pt x="1294" y="207"/>
                        </a:lnTo>
                        <a:lnTo>
                          <a:pt x="1282" y="200"/>
                        </a:lnTo>
                        <a:lnTo>
                          <a:pt x="1267" y="194"/>
                        </a:lnTo>
                        <a:lnTo>
                          <a:pt x="1258" y="191"/>
                        </a:lnTo>
                        <a:lnTo>
                          <a:pt x="1248" y="187"/>
                        </a:lnTo>
                        <a:lnTo>
                          <a:pt x="1236" y="182"/>
                        </a:lnTo>
                        <a:lnTo>
                          <a:pt x="1224" y="178"/>
                        </a:lnTo>
                        <a:lnTo>
                          <a:pt x="1211" y="173"/>
                        </a:lnTo>
                        <a:lnTo>
                          <a:pt x="1197" y="168"/>
                        </a:lnTo>
                        <a:lnTo>
                          <a:pt x="1182" y="163"/>
                        </a:lnTo>
                        <a:lnTo>
                          <a:pt x="1166" y="157"/>
                        </a:lnTo>
                        <a:lnTo>
                          <a:pt x="1150" y="152"/>
                        </a:lnTo>
                        <a:lnTo>
                          <a:pt x="1135" y="147"/>
                        </a:lnTo>
                        <a:lnTo>
                          <a:pt x="1119" y="142"/>
                        </a:lnTo>
                        <a:lnTo>
                          <a:pt x="1103" y="136"/>
                        </a:lnTo>
                        <a:lnTo>
                          <a:pt x="1088" y="131"/>
                        </a:lnTo>
                        <a:lnTo>
                          <a:pt x="1073" y="127"/>
                        </a:lnTo>
                        <a:lnTo>
                          <a:pt x="1058" y="123"/>
                        </a:lnTo>
                        <a:lnTo>
                          <a:pt x="1045" y="119"/>
                        </a:lnTo>
                        <a:lnTo>
                          <a:pt x="1019" y="111"/>
                        </a:lnTo>
                        <a:lnTo>
                          <a:pt x="996" y="105"/>
                        </a:lnTo>
                        <a:lnTo>
                          <a:pt x="976" y="99"/>
                        </a:lnTo>
                        <a:lnTo>
                          <a:pt x="960" y="93"/>
                        </a:lnTo>
                        <a:lnTo>
                          <a:pt x="946" y="89"/>
                        </a:lnTo>
                        <a:lnTo>
                          <a:pt x="937" y="86"/>
                        </a:lnTo>
                        <a:lnTo>
                          <a:pt x="930" y="84"/>
                        </a:lnTo>
                        <a:lnTo>
                          <a:pt x="928" y="83"/>
                        </a:lnTo>
                        <a:lnTo>
                          <a:pt x="927" y="82"/>
                        </a:lnTo>
                        <a:lnTo>
                          <a:pt x="925" y="81"/>
                        </a:lnTo>
                        <a:lnTo>
                          <a:pt x="921" y="79"/>
                        </a:lnTo>
                        <a:lnTo>
                          <a:pt x="916" y="77"/>
                        </a:lnTo>
                        <a:lnTo>
                          <a:pt x="908" y="74"/>
                        </a:lnTo>
                        <a:lnTo>
                          <a:pt x="899" y="73"/>
                        </a:lnTo>
                        <a:lnTo>
                          <a:pt x="888" y="73"/>
                        </a:lnTo>
                        <a:lnTo>
                          <a:pt x="875" y="74"/>
                        </a:lnTo>
                        <a:lnTo>
                          <a:pt x="857" y="78"/>
                        </a:lnTo>
                        <a:lnTo>
                          <a:pt x="834" y="81"/>
                        </a:lnTo>
                        <a:lnTo>
                          <a:pt x="808" y="86"/>
                        </a:lnTo>
                        <a:lnTo>
                          <a:pt x="780" y="90"/>
                        </a:lnTo>
                        <a:lnTo>
                          <a:pt x="755" y="95"/>
                        </a:lnTo>
                        <a:lnTo>
                          <a:pt x="734" y="99"/>
                        </a:lnTo>
                        <a:lnTo>
                          <a:pt x="720" y="102"/>
                        </a:lnTo>
                        <a:lnTo>
                          <a:pt x="714" y="103"/>
                        </a:lnTo>
                        <a:close/>
                        <a:moveTo>
                          <a:pt x="0" y="225"/>
                        </a:moveTo>
                        <a:lnTo>
                          <a:pt x="0" y="243"/>
                        </a:lnTo>
                        <a:lnTo>
                          <a:pt x="1" y="265"/>
                        </a:lnTo>
                        <a:lnTo>
                          <a:pt x="2" y="292"/>
                        </a:lnTo>
                        <a:lnTo>
                          <a:pt x="3" y="320"/>
                        </a:lnTo>
                        <a:lnTo>
                          <a:pt x="5" y="351"/>
                        </a:lnTo>
                        <a:lnTo>
                          <a:pt x="8" y="384"/>
                        </a:lnTo>
                        <a:lnTo>
                          <a:pt x="10" y="417"/>
                        </a:lnTo>
                        <a:lnTo>
                          <a:pt x="12" y="453"/>
                        </a:lnTo>
                        <a:lnTo>
                          <a:pt x="15" y="488"/>
                        </a:lnTo>
                        <a:lnTo>
                          <a:pt x="17" y="522"/>
                        </a:lnTo>
                        <a:lnTo>
                          <a:pt x="20" y="556"/>
                        </a:lnTo>
                        <a:lnTo>
                          <a:pt x="22" y="587"/>
                        </a:lnTo>
                        <a:lnTo>
                          <a:pt x="25" y="617"/>
                        </a:lnTo>
                        <a:lnTo>
                          <a:pt x="27" y="644"/>
                        </a:lnTo>
                        <a:lnTo>
                          <a:pt x="30" y="667"/>
                        </a:lnTo>
                        <a:lnTo>
                          <a:pt x="32" y="687"/>
                        </a:lnTo>
                        <a:lnTo>
                          <a:pt x="34" y="704"/>
                        </a:lnTo>
                        <a:lnTo>
                          <a:pt x="36" y="718"/>
                        </a:lnTo>
                        <a:lnTo>
                          <a:pt x="37" y="731"/>
                        </a:lnTo>
                        <a:lnTo>
                          <a:pt x="39" y="744"/>
                        </a:lnTo>
                        <a:lnTo>
                          <a:pt x="41" y="754"/>
                        </a:lnTo>
                        <a:lnTo>
                          <a:pt x="42" y="763"/>
                        </a:lnTo>
                        <a:lnTo>
                          <a:pt x="43" y="773"/>
                        </a:lnTo>
                        <a:lnTo>
                          <a:pt x="45" y="781"/>
                        </a:lnTo>
                        <a:lnTo>
                          <a:pt x="45" y="790"/>
                        </a:lnTo>
                        <a:lnTo>
                          <a:pt x="46" y="798"/>
                        </a:lnTo>
                        <a:lnTo>
                          <a:pt x="46" y="806"/>
                        </a:lnTo>
                        <a:lnTo>
                          <a:pt x="46" y="815"/>
                        </a:lnTo>
                        <a:lnTo>
                          <a:pt x="46" y="824"/>
                        </a:lnTo>
                        <a:lnTo>
                          <a:pt x="45" y="835"/>
                        </a:lnTo>
                        <a:lnTo>
                          <a:pt x="44" y="845"/>
                        </a:lnTo>
                        <a:lnTo>
                          <a:pt x="42" y="858"/>
                        </a:lnTo>
                        <a:lnTo>
                          <a:pt x="38" y="883"/>
                        </a:lnTo>
                        <a:lnTo>
                          <a:pt x="35" y="906"/>
                        </a:lnTo>
                        <a:lnTo>
                          <a:pt x="32" y="927"/>
                        </a:lnTo>
                        <a:lnTo>
                          <a:pt x="30" y="945"/>
                        </a:lnTo>
                        <a:lnTo>
                          <a:pt x="27" y="960"/>
                        </a:lnTo>
                        <a:lnTo>
                          <a:pt x="25" y="970"/>
                        </a:lnTo>
                        <a:lnTo>
                          <a:pt x="24" y="977"/>
                        </a:lnTo>
                        <a:lnTo>
                          <a:pt x="24" y="980"/>
                        </a:lnTo>
                        <a:lnTo>
                          <a:pt x="28" y="988"/>
                        </a:lnTo>
                        <a:lnTo>
                          <a:pt x="34" y="996"/>
                        </a:lnTo>
                        <a:lnTo>
                          <a:pt x="39" y="1004"/>
                        </a:lnTo>
                        <a:lnTo>
                          <a:pt x="45" y="1011"/>
                        </a:lnTo>
                        <a:lnTo>
                          <a:pt x="53" y="1018"/>
                        </a:lnTo>
                        <a:lnTo>
                          <a:pt x="60" y="1025"/>
                        </a:lnTo>
                        <a:lnTo>
                          <a:pt x="68" y="1032"/>
                        </a:lnTo>
                        <a:lnTo>
                          <a:pt x="78" y="1038"/>
                        </a:lnTo>
                        <a:lnTo>
                          <a:pt x="88" y="1046"/>
                        </a:lnTo>
                        <a:lnTo>
                          <a:pt x="101" y="1053"/>
                        </a:lnTo>
                        <a:lnTo>
                          <a:pt x="113" y="1060"/>
                        </a:lnTo>
                        <a:lnTo>
                          <a:pt x="128" y="1069"/>
                        </a:lnTo>
                        <a:lnTo>
                          <a:pt x="145" y="1078"/>
                        </a:lnTo>
                        <a:lnTo>
                          <a:pt x="162" y="1088"/>
                        </a:lnTo>
                        <a:lnTo>
                          <a:pt x="182" y="1097"/>
                        </a:lnTo>
                        <a:lnTo>
                          <a:pt x="203" y="1108"/>
                        </a:lnTo>
                        <a:lnTo>
                          <a:pt x="227" y="1120"/>
                        </a:lnTo>
                        <a:lnTo>
                          <a:pt x="253" y="1134"/>
                        </a:lnTo>
                        <a:lnTo>
                          <a:pt x="282" y="1147"/>
                        </a:lnTo>
                        <a:lnTo>
                          <a:pt x="314" y="1161"/>
                        </a:lnTo>
                        <a:lnTo>
                          <a:pt x="347" y="1176"/>
                        </a:lnTo>
                        <a:lnTo>
                          <a:pt x="382" y="1190"/>
                        </a:lnTo>
                        <a:lnTo>
                          <a:pt x="418" y="1205"/>
                        </a:lnTo>
                        <a:lnTo>
                          <a:pt x="454" y="1220"/>
                        </a:lnTo>
                        <a:lnTo>
                          <a:pt x="491" y="1233"/>
                        </a:lnTo>
                        <a:lnTo>
                          <a:pt x="528" y="1248"/>
                        </a:lnTo>
                        <a:lnTo>
                          <a:pt x="564" y="1261"/>
                        </a:lnTo>
                        <a:lnTo>
                          <a:pt x="600" y="1274"/>
                        </a:lnTo>
                        <a:lnTo>
                          <a:pt x="635" y="1286"/>
                        </a:lnTo>
                        <a:lnTo>
                          <a:pt x="668" y="1296"/>
                        </a:lnTo>
                        <a:lnTo>
                          <a:pt x="700" y="1307"/>
                        </a:lnTo>
                        <a:lnTo>
                          <a:pt x="728" y="1315"/>
                        </a:lnTo>
                        <a:lnTo>
                          <a:pt x="754" y="1322"/>
                        </a:lnTo>
                        <a:lnTo>
                          <a:pt x="778" y="1330"/>
                        </a:lnTo>
                        <a:lnTo>
                          <a:pt x="800" y="1336"/>
                        </a:lnTo>
                        <a:lnTo>
                          <a:pt x="820" y="1342"/>
                        </a:lnTo>
                        <a:lnTo>
                          <a:pt x="838" y="1348"/>
                        </a:lnTo>
                        <a:lnTo>
                          <a:pt x="855" y="1352"/>
                        </a:lnTo>
                        <a:lnTo>
                          <a:pt x="871" y="1356"/>
                        </a:lnTo>
                        <a:lnTo>
                          <a:pt x="885" y="1359"/>
                        </a:lnTo>
                        <a:lnTo>
                          <a:pt x="899" y="1362"/>
                        </a:lnTo>
                        <a:lnTo>
                          <a:pt x="911" y="1364"/>
                        </a:lnTo>
                        <a:lnTo>
                          <a:pt x="924" y="1366"/>
                        </a:lnTo>
                        <a:lnTo>
                          <a:pt x="937" y="1366"/>
                        </a:lnTo>
                        <a:lnTo>
                          <a:pt x="949" y="1368"/>
                        </a:lnTo>
                        <a:lnTo>
                          <a:pt x="961" y="1366"/>
                        </a:lnTo>
                        <a:lnTo>
                          <a:pt x="973" y="1365"/>
                        </a:lnTo>
                        <a:lnTo>
                          <a:pt x="987" y="1363"/>
                        </a:lnTo>
                        <a:lnTo>
                          <a:pt x="1011" y="1358"/>
                        </a:lnTo>
                        <a:lnTo>
                          <a:pt x="1031" y="1353"/>
                        </a:lnTo>
                        <a:lnTo>
                          <a:pt x="1047" y="1347"/>
                        </a:lnTo>
                        <a:lnTo>
                          <a:pt x="1060" y="1339"/>
                        </a:lnTo>
                        <a:lnTo>
                          <a:pt x="1072" y="1331"/>
                        </a:lnTo>
                        <a:lnTo>
                          <a:pt x="1083" y="1320"/>
                        </a:lnTo>
                        <a:lnTo>
                          <a:pt x="1094" y="1309"/>
                        </a:lnTo>
                        <a:lnTo>
                          <a:pt x="1106" y="1295"/>
                        </a:lnTo>
                        <a:lnTo>
                          <a:pt x="1118" y="1283"/>
                        </a:lnTo>
                        <a:lnTo>
                          <a:pt x="1125" y="1274"/>
                        </a:lnTo>
                        <a:lnTo>
                          <a:pt x="1131" y="1269"/>
                        </a:lnTo>
                        <a:lnTo>
                          <a:pt x="1133" y="1265"/>
                        </a:lnTo>
                        <a:lnTo>
                          <a:pt x="1133" y="1264"/>
                        </a:lnTo>
                        <a:lnTo>
                          <a:pt x="1132" y="1263"/>
                        </a:lnTo>
                        <a:lnTo>
                          <a:pt x="1130" y="1262"/>
                        </a:lnTo>
                        <a:lnTo>
                          <a:pt x="1126" y="1260"/>
                        </a:lnTo>
                        <a:lnTo>
                          <a:pt x="1085" y="1232"/>
                        </a:lnTo>
                        <a:lnTo>
                          <a:pt x="985" y="1295"/>
                        </a:lnTo>
                        <a:lnTo>
                          <a:pt x="985" y="1296"/>
                        </a:lnTo>
                        <a:lnTo>
                          <a:pt x="984" y="1297"/>
                        </a:lnTo>
                        <a:lnTo>
                          <a:pt x="980" y="1298"/>
                        </a:lnTo>
                        <a:lnTo>
                          <a:pt x="973" y="1299"/>
                        </a:lnTo>
                        <a:lnTo>
                          <a:pt x="962" y="1299"/>
                        </a:lnTo>
                        <a:lnTo>
                          <a:pt x="945" y="1298"/>
                        </a:lnTo>
                        <a:lnTo>
                          <a:pt x="921" y="1295"/>
                        </a:lnTo>
                        <a:lnTo>
                          <a:pt x="889" y="1289"/>
                        </a:lnTo>
                        <a:lnTo>
                          <a:pt x="871" y="1285"/>
                        </a:lnTo>
                        <a:lnTo>
                          <a:pt x="851" y="1279"/>
                        </a:lnTo>
                        <a:lnTo>
                          <a:pt x="831" y="1274"/>
                        </a:lnTo>
                        <a:lnTo>
                          <a:pt x="809" y="1268"/>
                        </a:lnTo>
                        <a:lnTo>
                          <a:pt x="786" y="1261"/>
                        </a:lnTo>
                        <a:lnTo>
                          <a:pt x="763" y="1253"/>
                        </a:lnTo>
                        <a:lnTo>
                          <a:pt x="738" y="1245"/>
                        </a:lnTo>
                        <a:lnTo>
                          <a:pt x="714" y="1236"/>
                        </a:lnTo>
                        <a:lnTo>
                          <a:pt x="689" y="1228"/>
                        </a:lnTo>
                        <a:lnTo>
                          <a:pt x="663" y="1220"/>
                        </a:lnTo>
                        <a:lnTo>
                          <a:pt x="637" y="1210"/>
                        </a:lnTo>
                        <a:lnTo>
                          <a:pt x="610" y="1201"/>
                        </a:lnTo>
                        <a:lnTo>
                          <a:pt x="583" y="1192"/>
                        </a:lnTo>
                        <a:lnTo>
                          <a:pt x="556" y="1183"/>
                        </a:lnTo>
                        <a:lnTo>
                          <a:pt x="529" y="1174"/>
                        </a:lnTo>
                        <a:lnTo>
                          <a:pt x="501" y="1165"/>
                        </a:lnTo>
                        <a:lnTo>
                          <a:pt x="473" y="1156"/>
                        </a:lnTo>
                        <a:lnTo>
                          <a:pt x="443" y="1144"/>
                        </a:lnTo>
                        <a:lnTo>
                          <a:pt x="411" y="1132"/>
                        </a:lnTo>
                        <a:lnTo>
                          <a:pt x="379" y="1118"/>
                        </a:lnTo>
                        <a:lnTo>
                          <a:pt x="346" y="1104"/>
                        </a:lnTo>
                        <a:lnTo>
                          <a:pt x="314" y="1090"/>
                        </a:lnTo>
                        <a:lnTo>
                          <a:pt x="282" y="1075"/>
                        </a:lnTo>
                        <a:lnTo>
                          <a:pt x="252" y="1060"/>
                        </a:lnTo>
                        <a:lnTo>
                          <a:pt x="222" y="1047"/>
                        </a:lnTo>
                        <a:lnTo>
                          <a:pt x="196" y="1033"/>
                        </a:lnTo>
                        <a:lnTo>
                          <a:pt x="172" y="1021"/>
                        </a:lnTo>
                        <a:lnTo>
                          <a:pt x="152" y="1011"/>
                        </a:lnTo>
                        <a:lnTo>
                          <a:pt x="134" y="1003"/>
                        </a:lnTo>
                        <a:lnTo>
                          <a:pt x="122" y="995"/>
                        </a:lnTo>
                        <a:lnTo>
                          <a:pt x="114" y="991"/>
                        </a:lnTo>
                        <a:lnTo>
                          <a:pt x="111" y="990"/>
                        </a:lnTo>
                        <a:lnTo>
                          <a:pt x="95" y="952"/>
                        </a:lnTo>
                        <a:lnTo>
                          <a:pt x="97" y="950"/>
                        </a:lnTo>
                        <a:lnTo>
                          <a:pt x="98" y="947"/>
                        </a:lnTo>
                        <a:lnTo>
                          <a:pt x="100" y="941"/>
                        </a:lnTo>
                        <a:lnTo>
                          <a:pt x="101" y="933"/>
                        </a:lnTo>
                        <a:lnTo>
                          <a:pt x="101" y="922"/>
                        </a:lnTo>
                        <a:lnTo>
                          <a:pt x="100" y="907"/>
                        </a:lnTo>
                        <a:lnTo>
                          <a:pt x="97" y="888"/>
                        </a:lnTo>
                        <a:lnTo>
                          <a:pt x="95" y="874"/>
                        </a:lnTo>
                        <a:lnTo>
                          <a:pt x="91" y="852"/>
                        </a:lnTo>
                        <a:lnTo>
                          <a:pt x="88" y="822"/>
                        </a:lnTo>
                        <a:lnTo>
                          <a:pt x="85" y="788"/>
                        </a:lnTo>
                        <a:lnTo>
                          <a:pt x="82" y="749"/>
                        </a:lnTo>
                        <a:lnTo>
                          <a:pt x="78" y="708"/>
                        </a:lnTo>
                        <a:lnTo>
                          <a:pt x="75" y="664"/>
                        </a:lnTo>
                        <a:lnTo>
                          <a:pt x="70" y="619"/>
                        </a:lnTo>
                        <a:lnTo>
                          <a:pt x="67" y="575"/>
                        </a:lnTo>
                        <a:lnTo>
                          <a:pt x="64" y="531"/>
                        </a:lnTo>
                        <a:lnTo>
                          <a:pt x="61" y="491"/>
                        </a:lnTo>
                        <a:lnTo>
                          <a:pt x="58" y="453"/>
                        </a:lnTo>
                        <a:lnTo>
                          <a:pt x="56" y="422"/>
                        </a:lnTo>
                        <a:lnTo>
                          <a:pt x="54" y="395"/>
                        </a:lnTo>
                        <a:lnTo>
                          <a:pt x="53" y="375"/>
                        </a:lnTo>
                        <a:lnTo>
                          <a:pt x="53" y="365"/>
                        </a:lnTo>
                        <a:lnTo>
                          <a:pt x="53" y="351"/>
                        </a:lnTo>
                        <a:lnTo>
                          <a:pt x="53" y="337"/>
                        </a:lnTo>
                        <a:lnTo>
                          <a:pt x="52" y="322"/>
                        </a:lnTo>
                        <a:lnTo>
                          <a:pt x="52" y="308"/>
                        </a:lnTo>
                        <a:lnTo>
                          <a:pt x="51" y="297"/>
                        </a:lnTo>
                        <a:lnTo>
                          <a:pt x="49" y="286"/>
                        </a:lnTo>
                        <a:lnTo>
                          <a:pt x="49" y="280"/>
                        </a:lnTo>
                        <a:lnTo>
                          <a:pt x="49" y="278"/>
                        </a:lnTo>
                        <a:lnTo>
                          <a:pt x="48" y="277"/>
                        </a:lnTo>
                        <a:lnTo>
                          <a:pt x="47" y="273"/>
                        </a:lnTo>
                        <a:lnTo>
                          <a:pt x="45" y="267"/>
                        </a:lnTo>
                        <a:lnTo>
                          <a:pt x="45" y="260"/>
                        </a:lnTo>
                        <a:lnTo>
                          <a:pt x="45" y="253"/>
                        </a:lnTo>
                        <a:lnTo>
                          <a:pt x="49" y="244"/>
                        </a:lnTo>
                        <a:lnTo>
                          <a:pt x="56" y="237"/>
                        </a:lnTo>
                        <a:lnTo>
                          <a:pt x="66" y="230"/>
                        </a:lnTo>
                        <a:lnTo>
                          <a:pt x="75" y="225"/>
                        </a:lnTo>
                        <a:lnTo>
                          <a:pt x="85" y="220"/>
                        </a:lnTo>
                        <a:lnTo>
                          <a:pt x="99" y="213"/>
                        </a:lnTo>
                        <a:lnTo>
                          <a:pt x="113" y="206"/>
                        </a:lnTo>
                        <a:lnTo>
                          <a:pt x="130" y="197"/>
                        </a:lnTo>
                        <a:lnTo>
                          <a:pt x="149" y="188"/>
                        </a:lnTo>
                        <a:lnTo>
                          <a:pt x="168" y="178"/>
                        </a:lnTo>
                        <a:lnTo>
                          <a:pt x="187" y="169"/>
                        </a:lnTo>
                        <a:lnTo>
                          <a:pt x="207" y="159"/>
                        </a:lnTo>
                        <a:lnTo>
                          <a:pt x="226" y="151"/>
                        </a:lnTo>
                        <a:lnTo>
                          <a:pt x="245" y="143"/>
                        </a:lnTo>
                        <a:lnTo>
                          <a:pt x="261" y="134"/>
                        </a:lnTo>
                        <a:lnTo>
                          <a:pt x="277" y="127"/>
                        </a:lnTo>
                        <a:lnTo>
                          <a:pt x="291" y="122"/>
                        </a:lnTo>
                        <a:lnTo>
                          <a:pt x="302" y="117"/>
                        </a:lnTo>
                        <a:lnTo>
                          <a:pt x="311" y="114"/>
                        </a:lnTo>
                        <a:lnTo>
                          <a:pt x="323" y="111"/>
                        </a:lnTo>
                        <a:lnTo>
                          <a:pt x="334" y="108"/>
                        </a:lnTo>
                        <a:lnTo>
                          <a:pt x="343" y="106"/>
                        </a:lnTo>
                        <a:lnTo>
                          <a:pt x="351" y="105"/>
                        </a:lnTo>
                        <a:lnTo>
                          <a:pt x="361" y="105"/>
                        </a:lnTo>
                        <a:lnTo>
                          <a:pt x="371" y="104"/>
                        </a:lnTo>
                        <a:lnTo>
                          <a:pt x="384" y="104"/>
                        </a:lnTo>
                        <a:lnTo>
                          <a:pt x="401" y="104"/>
                        </a:lnTo>
                        <a:lnTo>
                          <a:pt x="411" y="104"/>
                        </a:lnTo>
                        <a:lnTo>
                          <a:pt x="423" y="106"/>
                        </a:lnTo>
                        <a:lnTo>
                          <a:pt x="437" y="107"/>
                        </a:lnTo>
                        <a:lnTo>
                          <a:pt x="453" y="110"/>
                        </a:lnTo>
                        <a:lnTo>
                          <a:pt x="470" y="113"/>
                        </a:lnTo>
                        <a:lnTo>
                          <a:pt x="488" y="116"/>
                        </a:lnTo>
                        <a:lnTo>
                          <a:pt x="508" y="121"/>
                        </a:lnTo>
                        <a:lnTo>
                          <a:pt x="528" y="125"/>
                        </a:lnTo>
                        <a:lnTo>
                          <a:pt x="549" y="130"/>
                        </a:lnTo>
                        <a:lnTo>
                          <a:pt x="570" y="135"/>
                        </a:lnTo>
                        <a:lnTo>
                          <a:pt x="592" y="141"/>
                        </a:lnTo>
                        <a:lnTo>
                          <a:pt x="614" y="146"/>
                        </a:lnTo>
                        <a:lnTo>
                          <a:pt x="636" y="151"/>
                        </a:lnTo>
                        <a:lnTo>
                          <a:pt x="658" y="156"/>
                        </a:lnTo>
                        <a:lnTo>
                          <a:pt x="680" y="162"/>
                        </a:lnTo>
                        <a:lnTo>
                          <a:pt x="701" y="167"/>
                        </a:lnTo>
                        <a:lnTo>
                          <a:pt x="723" y="172"/>
                        </a:lnTo>
                        <a:lnTo>
                          <a:pt x="748" y="179"/>
                        </a:lnTo>
                        <a:lnTo>
                          <a:pt x="774" y="187"/>
                        </a:lnTo>
                        <a:lnTo>
                          <a:pt x="803" y="194"/>
                        </a:lnTo>
                        <a:lnTo>
                          <a:pt x="833" y="202"/>
                        </a:lnTo>
                        <a:lnTo>
                          <a:pt x="863" y="212"/>
                        </a:lnTo>
                        <a:lnTo>
                          <a:pt x="894" y="221"/>
                        </a:lnTo>
                        <a:lnTo>
                          <a:pt x="923" y="230"/>
                        </a:lnTo>
                        <a:lnTo>
                          <a:pt x="952" y="239"/>
                        </a:lnTo>
                        <a:lnTo>
                          <a:pt x="981" y="247"/>
                        </a:lnTo>
                        <a:lnTo>
                          <a:pt x="1007" y="256"/>
                        </a:lnTo>
                        <a:lnTo>
                          <a:pt x="1031" y="264"/>
                        </a:lnTo>
                        <a:lnTo>
                          <a:pt x="1053" y="272"/>
                        </a:lnTo>
                        <a:lnTo>
                          <a:pt x="1071" y="278"/>
                        </a:lnTo>
                        <a:lnTo>
                          <a:pt x="1087" y="284"/>
                        </a:lnTo>
                        <a:lnTo>
                          <a:pt x="1097" y="288"/>
                        </a:lnTo>
                        <a:lnTo>
                          <a:pt x="1113" y="295"/>
                        </a:lnTo>
                        <a:lnTo>
                          <a:pt x="1124" y="300"/>
                        </a:lnTo>
                        <a:lnTo>
                          <a:pt x="1134" y="303"/>
                        </a:lnTo>
                        <a:lnTo>
                          <a:pt x="1140" y="306"/>
                        </a:lnTo>
                        <a:lnTo>
                          <a:pt x="1145" y="311"/>
                        </a:lnTo>
                        <a:lnTo>
                          <a:pt x="1150" y="319"/>
                        </a:lnTo>
                        <a:lnTo>
                          <a:pt x="1155" y="329"/>
                        </a:lnTo>
                        <a:lnTo>
                          <a:pt x="1160" y="344"/>
                        </a:lnTo>
                        <a:lnTo>
                          <a:pt x="1162" y="358"/>
                        </a:lnTo>
                        <a:lnTo>
                          <a:pt x="1165" y="380"/>
                        </a:lnTo>
                        <a:lnTo>
                          <a:pt x="1166" y="409"/>
                        </a:lnTo>
                        <a:lnTo>
                          <a:pt x="1168" y="445"/>
                        </a:lnTo>
                        <a:lnTo>
                          <a:pt x="1169" y="486"/>
                        </a:lnTo>
                        <a:lnTo>
                          <a:pt x="1171" y="531"/>
                        </a:lnTo>
                        <a:lnTo>
                          <a:pt x="1172" y="578"/>
                        </a:lnTo>
                        <a:lnTo>
                          <a:pt x="1174" y="626"/>
                        </a:lnTo>
                        <a:lnTo>
                          <a:pt x="1174" y="675"/>
                        </a:lnTo>
                        <a:lnTo>
                          <a:pt x="1175" y="723"/>
                        </a:lnTo>
                        <a:lnTo>
                          <a:pt x="1176" y="768"/>
                        </a:lnTo>
                        <a:lnTo>
                          <a:pt x="1177" y="809"/>
                        </a:lnTo>
                        <a:lnTo>
                          <a:pt x="1178" y="845"/>
                        </a:lnTo>
                        <a:lnTo>
                          <a:pt x="1179" y="876"/>
                        </a:lnTo>
                        <a:lnTo>
                          <a:pt x="1180" y="899"/>
                        </a:lnTo>
                        <a:lnTo>
                          <a:pt x="1181" y="913"/>
                        </a:lnTo>
                        <a:lnTo>
                          <a:pt x="1182" y="924"/>
                        </a:lnTo>
                        <a:lnTo>
                          <a:pt x="1183" y="938"/>
                        </a:lnTo>
                        <a:lnTo>
                          <a:pt x="1183" y="952"/>
                        </a:lnTo>
                        <a:lnTo>
                          <a:pt x="1183" y="968"/>
                        </a:lnTo>
                        <a:lnTo>
                          <a:pt x="1183" y="986"/>
                        </a:lnTo>
                        <a:lnTo>
                          <a:pt x="1183" y="1003"/>
                        </a:lnTo>
                        <a:lnTo>
                          <a:pt x="1183" y="1020"/>
                        </a:lnTo>
                        <a:lnTo>
                          <a:pt x="1182" y="1038"/>
                        </a:lnTo>
                        <a:lnTo>
                          <a:pt x="1181" y="1055"/>
                        </a:lnTo>
                        <a:lnTo>
                          <a:pt x="1181" y="1071"/>
                        </a:lnTo>
                        <a:lnTo>
                          <a:pt x="1180" y="1085"/>
                        </a:lnTo>
                        <a:lnTo>
                          <a:pt x="1179" y="1098"/>
                        </a:lnTo>
                        <a:lnTo>
                          <a:pt x="1179" y="1108"/>
                        </a:lnTo>
                        <a:lnTo>
                          <a:pt x="1178" y="1116"/>
                        </a:lnTo>
                        <a:lnTo>
                          <a:pt x="1178" y="1121"/>
                        </a:lnTo>
                        <a:lnTo>
                          <a:pt x="1178" y="1123"/>
                        </a:lnTo>
                        <a:lnTo>
                          <a:pt x="1178" y="1126"/>
                        </a:lnTo>
                        <a:lnTo>
                          <a:pt x="1178" y="1135"/>
                        </a:lnTo>
                        <a:lnTo>
                          <a:pt x="1180" y="1147"/>
                        </a:lnTo>
                        <a:lnTo>
                          <a:pt x="1183" y="1161"/>
                        </a:lnTo>
                        <a:lnTo>
                          <a:pt x="1187" y="1174"/>
                        </a:lnTo>
                        <a:lnTo>
                          <a:pt x="1195" y="1185"/>
                        </a:lnTo>
                        <a:lnTo>
                          <a:pt x="1205" y="1193"/>
                        </a:lnTo>
                        <a:lnTo>
                          <a:pt x="1219" y="1196"/>
                        </a:lnTo>
                        <a:lnTo>
                          <a:pt x="1233" y="1192"/>
                        </a:lnTo>
                        <a:lnTo>
                          <a:pt x="1245" y="1186"/>
                        </a:lnTo>
                        <a:lnTo>
                          <a:pt x="1253" y="1178"/>
                        </a:lnTo>
                        <a:lnTo>
                          <a:pt x="1261" y="1167"/>
                        </a:lnTo>
                        <a:lnTo>
                          <a:pt x="1266" y="1158"/>
                        </a:lnTo>
                        <a:lnTo>
                          <a:pt x="1269" y="1150"/>
                        </a:lnTo>
                        <a:lnTo>
                          <a:pt x="1270" y="1144"/>
                        </a:lnTo>
                        <a:lnTo>
                          <a:pt x="1271" y="1142"/>
                        </a:lnTo>
                        <a:lnTo>
                          <a:pt x="1262" y="1081"/>
                        </a:lnTo>
                        <a:lnTo>
                          <a:pt x="1349" y="973"/>
                        </a:lnTo>
                        <a:lnTo>
                          <a:pt x="1404" y="882"/>
                        </a:lnTo>
                        <a:lnTo>
                          <a:pt x="1417" y="883"/>
                        </a:lnTo>
                        <a:lnTo>
                          <a:pt x="1426" y="880"/>
                        </a:lnTo>
                        <a:lnTo>
                          <a:pt x="1433" y="874"/>
                        </a:lnTo>
                        <a:lnTo>
                          <a:pt x="1437" y="867"/>
                        </a:lnTo>
                        <a:lnTo>
                          <a:pt x="1439" y="860"/>
                        </a:lnTo>
                        <a:lnTo>
                          <a:pt x="1440" y="853"/>
                        </a:lnTo>
                        <a:lnTo>
                          <a:pt x="1440" y="848"/>
                        </a:lnTo>
                        <a:lnTo>
                          <a:pt x="1440" y="846"/>
                        </a:lnTo>
                        <a:lnTo>
                          <a:pt x="1440" y="844"/>
                        </a:lnTo>
                        <a:lnTo>
                          <a:pt x="1439" y="840"/>
                        </a:lnTo>
                        <a:lnTo>
                          <a:pt x="1437" y="832"/>
                        </a:lnTo>
                        <a:lnTo>
                          <a:pt x="1436" y="822"/>
                        </a:lnTo>
                        <a:lnTo>
                          <a:pt x="1433" y="809"/>
                        </a:lnTo>
                        <a:lnTo>
                          <a:pt x="1430" y="794"/>
                        </a:lnTo>
                        <a:lnTo>
                          <a:pt x="1427" y="777"/>
                        </a:lnTo>
                        <a:lnTo>
                          <a:pt x="1425" y="758"/>
                        </a:lnTo>
                        <a:lnTo>
                          <a:pt x="1422" y="738"/>
                        </a:lnTo>
                        <a:lnTo>
                          <a:pt x="1419" y="717"/>
                        </a:lnTo>
                        <a:lnTo>
                          <a:pt x="1417" y="696"/>
                        </a:lnTo>
                        <a:lnTo>
                          <a:pt x="1414" y="673"/>
                        </a:lnTo>
                        <a:lnTo>
                          <a:pt x="1412" y="650"/>
                        </a:lnTo>
                        <a:lnTo>
                          <a:pt x="1409" y="627"/>
                        </a:lnTo>
                        <a:lnTo>
                          <a:pt x="1408" y="604"/>
                        </a:lnTo>
                        <a:lnTo>
                          <a:pt x="1407" y="582"/>
                        </a:lnTo>
                        <a:lnTo>
                          <a:pt x="1406" y="559"/>
                        </a:lnTo>
                        <a:lnTo>
                          <a:pt x="1406" y="536"/>
                        </a:lnTo>
                        <a:lnTo>
                          <a:pt x="1405" y="513"/>
                        </a:lnTo>
                        <a:lnTo>
                          <a:pt x="1405" y="489"/>
                        </a:lnTo>
                        <a:lnTo>
                          <a:pt x="1404" y="465"/>
                        </a:lnTo>
                        <a:lnTo>
                          <a:pt x="1403" y="442"/>
                        </a:lnTo>
                        <a:lnTo>
                          <a:pt x="1403" y="418"/>
                        </a:lnTo>
                        <a:lnTo>
                          <a:pt x="1402" y="395"/>
                        </a:lnTo>
                        <a:lnTo>
                          <a:pt x="1402" y="374"/>
                        </a:lnTo>
                        <a:lnTo>
                          <a:pt x="1401" y="354"/>
                        </a:lnTo>
                        <a:lnTo>
                          <a:pt x="1401" y="336"/>
                        </a:lnTo>
                        <a:lnTo>
                          <a:pt x="1401" y="319"/>
                        </a:lnTo>
                        <a:lnTo>
                          <a:pt x="1400" y="303"/>
                        </a:lnTo>
                        <a:lnTo>
                          <a:pt x="1400" y="290"/>
                        </a:lnTo>
                        <a:lnTo>
                          <a:pt x="1400" y="280"/>
                        </a:lnTo>
                        <a:lnTo>
                          <a:pt x="1400" y="272"/>
                        </a:lnTo>
                        <a:lnTo>
                          <a:pt x="1398" y="259"/>
                        </a:lnTo>
                        <a:lnTo>
                          <a:pt x="1394" y="249"/>
                        </a:lnTo>
                        <a:lnTo>
                          <a:pt x="1387" y="241"/>
                        </a:lnTo>
                        <a:lnTo>
                          <a:pt x="1380" y="234"/>
                        </a:lnTo>
                        <a:lnTo>
                          <a:pt x="1372" y="230"/>
                        </a:lnTo>
                        <a:lnTo>
                          <a:pt x="1365" y="225"/>
                        </a:lnTo>
                        <a:lnTo>
                          <a:pt x="1361" y="224"/>
                        </a:lnTo>
                        <a:lnTo>
                          <a:pt x="1359" y="223"/>
                        </a:lnTo>
                        <a:lnTo>
                          <a:pt x="1373" y="169"/>
                        </a:lnTo>
                        <a:lnTo>
                          <a:pt x="1370" y="168"/>
                        </a:lnTo>
                        <a:lnTo>
                          <a:pt x="1361" y="165"/>
                        </a:lnTo>
                        <a:lnTo>
                          <a:pt x="1349" y="160"/>
                        </a:lnTo>
                        <a:lnTo>
                          <a:pt x="1331" y="154"/>
                        </a:lnTo>
                        <a:lnTo>
                          <a:pt x="1311" y="147"/>
                        </a:lnTo>
                        <a:lnTo>
                          <a:pt x="1287" y="138"/>
                        </a:lnTo>
                        <a:lnTo>
                          <a:pt x="1262" y="129"/>
                        </a:lnTo>
                        <a:lnTo>
                          <a:pt x="1234" y="120"/>
                        </a:lnTo>
                        <a:lnTo>
                          <a:pt x="1207" y="110"/>
                        </a:lnTo>
                        <a:lnTo>
                          <a:pt x="1179" y="101"/>
                        </a:lnTo>
                        <a:lnTo>
                          <a:pt x="1152" y="91"/>
                        </a:lnTo>
                        <a:lnTo>
                          <a:pt x="1125" y="83"/>
                        </a:lnTo>
                        <a:lnTo>
                          <a:pt x="1101" y="74"/>
                        </a:lnTo>
                        <a:lnTo>
                          <a:pt x="1079" y="68"/>
                        </a:lnTo>
                        <a:lnTo>
                          <a:pt x="1060" y="63"/>
                        </a:lnTo>
                        <a:lnTo>
                          <a:pt x="1046" y="59"/>
                        </a:lnTo>
                        <a:lnTo>
                          <a:pt x="1020" y="52"/>
                        </a:lnTo>
                        <a:lnTo>
                          <a:pt x="998" y="46"/>
                        </a:lnTo>
                        <a:lnTo>
                          <a:pt x="979" y="41"/>
                        </a:lnTo>
                        <a:lnTo>
                          <a:pt x="961" y="35"/>
                        </a:lnTo>
                        <a:lnTo>
                          <a:pt x="947" y="30"/>
                        </a:lnTo>
                        <a:lnTo>
                          <a:pt x="937" y="26"/>
                        </a:lnTo>
                        <a:lnTo>
                          <a:pt x="929" y="24"/>
                        </a:lnTo>
                        <a:lnTo>
                          <a:pt x="927" y="23"/>
                        </a:lnTo>
                        <a:lnTo>
                          <a:pt x="926" y="22"/>
                        </a:lnTo>
                        <a:lnTo>
                          <a:pt x="924" y="18"/>
                        </a:lnTo>
                        <a:lnTo>
                          <a:pt x="920" y="14"/>
                        </a:lnTo>
                        <a:lnTo>
                          <a:pt x="913" y="8"/>
                        </a:lnTo>
                        <a:lnTo>
                          <a:pt x="906" y="3"/>
                        </a:lnTo>
                        <a:lnTo>
                          <a:pt x="898" y="0"/>
                        </a:lnTo>
                        <a:lnTo>
                          <a:pt x="887" y="0"/>
                        </a:lnTo>
                        <a:lnTo>
                          <a:pt x="875" y="3"/>
                        </a:lnTo>
                        <a:lnTo>
                          <a:pt x="867" y="5"/>
                        </a:lnTo>
                        <a:lnTo>
                          <a:pt x="860" y="8"/>
                        </a:lnTo>
                        <a:lnTo>
                          <a:pt x="851" y="10"/>
                        </a:lnTo>
                        <a:lnTo>
                          <a:pt x="841" y="14"/>
                        </a:lnTo>
                        <a:lnTo>
                          <a:pt x="831" y="16"/>
                        </a:lnTo>
                        <a:lnTo>
                          <a:pt x="820" y="19"/>
                        </a:lnTo>
                        <a:lnTo>
                          <a:pt x="809" y="21"/>
                        </a:lnTo>
                        <a:lnTo>
                          <a:pt x="797" y="23"/>
                        </a:lnTo>
                        <a:lnTo>
                          <a:pt x="785" y="25"/>
                        </a:lnTo>
                        <a:lnTo>
                          <a:pt x="773" y="27"/>
                        </a:lnTo>
                        <a:lnTo>
                          <a:pt x="761" y="29"/>
                        </a:lnTo>
                        <a:lnTo>
                          <a:pt x="750" y="31"/>
                        </a:lnTo>
                        <a:lnTo>
                          <a:pt x="738" y="34"/>
                        </a:lnTo>
                        <a:lnTo>
                          <a:pt x="727" y="35"/>
                        </a:lnTo>
                        <a:lnTo>
                          <a:pt x="716" y="37"/>
                        </a:lnTo>
                        <a:lnTo>
                          <a:pt x="707" y="38"/>
                        </a:lnTo>
                        <a:lnTo>
                          <a:pt x="688" y="41"/>
                        </a:lnTo>
                        <a:lnTo>
                          <a:pt x="670" y="46"/>
                        </a:lnTo>
                        <a:lnTo>
                          <a:pt x="652" y="52"/>
                        </a:lnTo>
                        <a:lnTo>
                          <a:pt x="638" y="59"/>
                        </a:lnTo>
                        <a:lnTo>
                          <a:pt x="624" y="65"/>
                        </a:lnTo>
                        <a:lnTo>
                          <a:pt x="614" y="69"/>
                        </a:lnTo>
                        <a:lnTo>
                          <a:pt x="607" y="73"/>
                        </a:lnTo>
                        <a:lnTo>
                          <a:pt x="605" y="74"/>
                        </a:lnTo>
                        <a:lnTo>
                          <a:pt x="602" y="73"/>
                        </a:lnTo>
                        <a:lnTo>
                          <a:pt x="593" y="71"/>
                        </a:lnTo>
                        <a:lnTo>
                          <a:pt x="579" y="67"/>
                        </a:lnTo>
                        <a:lnTo>
                          <a:pt x="562" y="63"/>
                        </a:lnTo>
                        <a:lnTo>
                          <a:pt x="543" y="58"/>
                        </a:lnTo>
                        <a:lnTo>
                          <a:pt x="523" y="53"/>
                        </a:lnTo>
                        <a:lnTo>
                          <a:pt x="505" y="50"/>
                        </a:lnTo>
                        <a:lnTo>
                          <a:pt x="488" y="48"/>
                        </a:lnTo>
                        <a:lnTo>
                          <a:pt x="471" y="46"/>
                        </a:lnTo>
                        <a:lnTo>
                          <a:pt x="452" y="44"/>
                        </a:lnTo>
                        <a:lnTo>
                          <a:pt x="432" y="42"/>
                        </a:lnTo>
                        <a:lnTo>
                          <a:pt x="412" y="39"/>
                        </a:lnTo>
                        <a:lnTo>
                          <a:pt x="395" y="37"/>
                        </a:lnTo>
                        <a:lnTo>
                          <a:pt x="381" y="35"/>
                        </a:lnTo>
                        <a:lnTo>
                          <a:pt x="371" y="34"/>
                        </a:lnTo>
                        <a:lnTo>
                          <a:pt x="368" y="33"/>
                        </a:lnTo>
                        <a:lnTo>
                          <a:pt x="367" y="35"/>
                        </a:lnTo>
                        <a:lnTo>
                          <a:pt x="363" y="37"/>
                        </a:lnTo>
                        <a:lnTo>
                          <a:pt x="355" y="41"/>
                        </a:lnTo>
                        <a:lnTo>
                          <a:pt x="340" y="47"/>
                        </a:lnTo>
                        <a:lnTo>
                          <a:pt x="318" y="56"/>
                        </a:lnTo>
                        <a:lnTo>
                          <a:pt x="285" y="67"/>
                        </a:lnTo>
                        <a:lnTo>
                          <a:pt x="242" y="81"/>
                        </a:lnTo>
                        <a:lnTo>
                          <a:pt x="218" y="88"/>
                        </a:lnTo>
                        <a:lnTo>
                          <a:pt x="197" y="95"/>
                        </a:lnTo>
                        <a:lnTo>
                          <a:pt x="177" y="102"/>
                        </a:lnTo>
                        <a:lnTo>
                          <a:pt x="160" y="107"/>
                        </a:lnTo>
                        <a:lnTo>
                          <a:pt x="144" y="112"/>
                        </a:lnTo>
                        <a:lnTo>
                          <a:pt x="129" y="117"/>
                        </a:lnTo>
                        <a:lnTo>
                          <a:pt x="117" y="123"/>
                        </a:lnTo>
                        <a:lnTo>
                          <a:pt x="105" y="127"/>
                        </a:lnTo>
                        <a:lnTo>
                          <a:pt x="94" y="131"/>
                        </a:lnTo>
                        <a:lnTo>
                          <a:pt x="84" y="136"/>
                        </a:lnTo>
                        <a:lnTo>
                          <a:pt x="76" y="141"/>
                        </a:lnTo>
                        <a:lnTo>
                          <a:pt x="68" y="146"/>
                        </a:lnTo>
                        <a:lnTo>
                          <a:pt x="61" y="151"/>
                        </a:lnTo>
                        <a:lnTo>
                          <a:pt x="55" y="156"/>
                        </a:lnTo>
                        <a:lnTo>
                          <a:pt x="48" y="162"/>
                        </a:lnTo>
                        <a:lnTo>
                          <a:pt x="42" y="168"/>
                        </a:lnTo>
                        <a:lnTo>
                          <a:pt x="28" y="176"/>
                        </a:lnTo>
                        <a:lnTo>
                          <a:pt x="17" y="185"/>
                        </a:lnTo>
                        <a:lnTo>
                          <a:pt x="10" y="194"/>
                        </a:lnTo>
                        <a:lnTo>
                          <a:pt x="5" y="203"/>
                        </a:lnTo>
                        <a:lnTo>
                          <a:pt x="2" y="212"/>
                        </a:lnTo>
                        <a:lnTo>
                          <a:pt x="0" y="219"/>
                        </a:lnTo>
                        <a:lnTo>
                          <a:pt x="0" y="223"/>
                        </a:lnTo>
                        <a:lnTo>
                          <a:pt x="0" y="225"/>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05" name="Freeform 347">
                    <a:extLst>
                      <a:ext uri="{FF2B5EF4-FFF2-40B4-BE49-F238E27FC236}">
                        <a16:creationId xmlns:a16="http://schemas.microsoft.com/office/drawing/2014/main" id="{FC628398-B9A2-4CDA-B1B2-835B7C2B3860}"/>
                      </a:ext>
                    </a:extLst>
                  </p:cNvPr>
                  <p:cNvSpPr>
                    <a:spLocks noChangeAspect="1"/>
                  </p:cNvSpPr>
                  <p:nvPr/>
                </p:nvSpPr>
                <p:spPr bwMode="auto">
                  <a:xfrm>
                    <a:off x="813" y="3233"/>
                    <a:ext cx="379" cy="159"/>
                  </a:xfrm>
                  <a:custGeom>
                    <a:avLst/>
                    <a:gdLst>
                      <a:gd name="T0" fmla="*/ 0 w 1233"/>
                      <a:gd name="T1" fmla="*/ 0 h 515"/>
                      <a:gd name="T2" fmla="*/ 0 w 1233"/>
                      <a:gd name="T3" fmla="*/ 0 h 515"/>
                      <a:gd name="T4" fmla="*/ 0 w 1233"/>
                      <a:gd name="T5" fmla="*/ 0 h 515"/>
                      <a:gd name="T6" fmla="*/ 0 w 1233"/>
                      <a:gd name="T7" fmla="*/ 0 h 515"/>
                      <a:gd name="T8" fmla="*/ 0 w 1233"/>
                      <a:gd name="T9" fmla="*/ 0 h 515"/>
                      <a:gd name="T10" fmla="*/ 0 w 1233"/>
                      <a:gd name="T11" fmla="*/ 0 h 515"/>
                      <a:gd name="T12" fmla="*/ 0 w 1233"/>
                      <a:gd name="T13" fmla="*/ 0 h 515"/>
                      <a:gd name="T14" fmla="*/ 0 w 1233"/>
                      <a:gd name="T15" fmla="*/ 0 h 515"/>
                      <a:gd name="T16" fmla="*/ 0 w 1233"/>
                      <a:gd name="T17" fmla="*/ 0 h 515"/>
                      <a:gd name="T18" fmla="*/ 0 w 1233"/>
                      <a:gd name="T19" fmla="*/ 0 h 515"/>
                      <a:gd name="T20" fmla="*/ 0 w 1233"/>
                      <a:gd name="T21" fmla="*/ 0 h 515"/>
                      <a:gd name="T22" fmla="*/ 0 w 1233"/>
                      <a:gd name="T23" fmla="*/ 0 h 515"/>
                      <a:gd name="T24" fmla="*/ 0 w 1233"/>
                      <a:gd name="T25" fmla="*/ 0 h 515"/>
                      <a:gd name="T26" fmla="*/ 0 w 1233"/>
                      <a:gd name="T27" fmla="*/ 0 h 515"/>
                      <a:gd name="T28" fmla="*/ 0 w 1233"/>
                      <a:gd name="T29" fmla="*/ 0 h 515"/>
                      <a:gd name="T30" fmla="*/ 0 w 1233"/>
                      <a:gd name="T31" fmla="*/ 0 h 515"/>
                      <a:gd name="T32" fmla="*/ 0 w 1233"/>
                      <a:gd name="T33" fmla="*/ 0 h 515"/>
                      <a:gd name="T34" fmla="*/ 0 w 1233"/>
                      <a:gd name="T35" fmla="*/ 0 h 515"/>
                      <a:gd name="T36" fmla="*/ 0 w 1233"/>
                      <a:gd name="T37" fmla="*/ 0 h 515"/>
                      <a:gd name="T38" fmla="*/ 0 w 1233"/>
                      <a:gd name="T39" fmla="*/ 0 h 515"/>
                      <a:gd name="T40" fmla="*/ 0 w 1233"/>
                      <a:gd name="T41" fmla="*/ 0 h 515"/>
                      <a:gd name="T42" fmla="*/ 0 w 1233"/>
                      <a:gd name="T43" fmla="*/ 0 h 515"/>
                      <a:gd name="T44" fmla="*/ 0 w 1233"/>
                      <a:gd name="T45" fmla="*/ 0 h 515"/>
                      <a:gd name="T46" fmla="*/ 0 w 1233"/>
                      <a:gd name="T47" fmla="*/ 0 h 515"/>
                      <a:gd name="T48" fmla="*/ 0 w 1233"/>
                      <a:gd name="T49" fmla="*/ 0 h 515"/>
                      <a:gd name="T50" fmla="*/ 0 w 1233"/>
                      <a:gd name="T51" fmla="*/ 0 h 515"/>
                      <a:gd name="T52" fmla="*/ 0 w 1233"/>
                      <a:gd name="T53" fmla="*/ 0 h 515"/>
                      <a:gd name="T54" fmla="*/ 0 w 1233"/>
                      <a:gd name="T55" fmla="*/ 0 h 515"/>
                      <a:gd name="T56" fmla="*/ 0 w 1233"/>
                      <a:gd name="T57" fmla="*/ 0 h 515"/>
                      <a:gd name="T58" fmla="*/ 0 w 1233"/>
                      <a:gd name="T59" fmla="*/ 0 h 515"/>
                      <a:gd name="T60" fmla="*/ 0 w 1233"/>
                      <a:gd name="T61" fmla="*/ 0 h 515"/>
                      <a:gd name="T62" fmla="*/ 0 w 1233"/>
                      <a:gd name="T63" fmla="*/ 0 h 515"/>
                      <a:gd name="T64" fmla="*/ 0 w 1233"/>
                      <a:gd name="T65" fmla="*/ 0 h 515"/>
                      <a:gd name="T66" fmla="*/ 0 w 1233"/>
                      <a:gd name="T67" fmla="*/ 0 h 515"/>
                      <a:gd name="T68" fmla="*/ 0 w 1233"/>
                      <a:gd name="T69" fmla="*/ 0 h 515"/>
                      <a:gd name="T70" fmla="*/ 0 w 1233"/>
                      <a:gd name="T71" fmla="*/ 0 h 515"/>
                      <a:gd name="T72" fmla="*/ 0 w 1233"/>
                      <a:gd name="T73" fmla="*/ 0 h 515"/>
                      <a:gd name="T74" fmla="*/ 0 w 1233"/>
                      <a:gd name="T75" fmla="*/ 0 h 515"/>
                      <a:gd name="T76" fmla="*/ 0 w 1233"/>
                      <a:gd name="T77" fmla="*/ 0 h 515"/>
                      <a:gd name="T78" fmla="*/ 0 w 1233"/>
                      <a:gd name="T79" fmla="*/ 0 h 515"/>
                      <a:gd name="T80" fmla="*/ 0 w 1233"/>
                      <a:gd name="T81" fmla="*/ 0 h 515"/>
                      <a:gd name="T82" fmla="*/ 0 w 1233"/>
                      <a:gd name="T83" fmla="*/ 0 h 515"/>
                      <a:gd name="T84" fmla="*/ 0 w 1233"/>
                      <a:gd name="T85" fmla="*/ 0 h 515"/>
                      <a:gd name="T86" fmla="*/ 0 w 1233"/>
                      <a:gd name="T87" fmla="*/ 0 h 515"/>
                      <a:gd name="T88" fmla="*/ 0 w 1233"/>
                      <a:gd name="T89" fmla="*/ 0 h 515"/>
                      <a:gd name="T90" fmla="*/ 0 w 1233"/>
                      <a:gd name="T91" fmla="*/ 0 h 515"/>
                      <a:gd name="T92" fmla="*/ 0 w 1233"/>
                      <a:gd name="T93" fmla="*/ 0 h 515"/>
                      <a:gd name="T94" fmla="*/ 0 w 1233"/>
                      <a:gd name="T95" fmla="*/ 0 h 515"/>
                      <a:gd name="T96" fmla="*/ 0 w 1233"/>
                      <a:gd name="T97" fmla="*/ 0 h 515"/>
                      <a:gd name="T98" fmla="*/ 0 w 1233"/>
                      <a:gd name="T99" fmla="*/ 0 h 5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233"/>
                      <a:gd name="T151" fmla="*/ 0 h 515"/>
                      <a:gd name="T152" fmla="*/ 1233 w 1233"/>
                      <a:gd name="T153" fmla="*/ 515 h 51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233" h="515">
                        <a:moveTo>
                          <a:pt x="35" y="0"/>
                        </a:moveTo>
                        <a:lnTo>
                          <a:pt x="52" y="7"/>
                        </a:lnTo>
                        <a:lnTo>
                          <a:pt x="68" y="22"/>
                        </a:lnTo>
                        <a:lnTo>
                          <a:pt x="82" y="42"/>
                        </a:lnTo>
                        <a:lnTo>
                          <a:pt x="97" y="64"/>
                        </a:lnTo>
                        <a:lnTo>
                          <a:pt x="111" y="87"/>
                        </a:lnTo>
                        <a:lnTo>
                          <a:pt x="124" y="110"/>
                        </a:lnTo>
                        <a:lnTo>
                          <a:pt x="138" y="131"/>
                        </a:lnTo>
                        <a:lnTo>
                          <a:pt x="153" y="147"/>
                        </a:lnTo>
                        <a:lnTo>
                          <a:pt x="166" y="159"/>
                        </a:lnTo>
                        <a:lnTo>
                          <a:pt x="179" y="171"/>
                        </a:lnTo>
                        <a:lnTo>
                          <a:pt x="190" y="179"/>
                        </a:lnTo>
                        <a:lnTo>
                          <a:pt x="203" y="187"/>
                        </a:lnTo>
                        <a:lnTo>
                          <a:pt x="215" y="192"/>
                        </a:lnTo>
                        <a:lnTo>
                          <a:pt x="228" y="194"/>
                        </a:lnTo>
                        <a:lnTo>
                          <a:pt x="243" y="193"/>
                        </a:lnTo>
                        <a:lnTo>
                          <a:pt x="260" y="190"/>
                        </a:lnTo>
                        <a:lnTo>
                          <a:pt x="269" y="187"/>
                        </a:lnTo>
                        <a:lnTo>
                          <a:pt x="280" y="183"/>
                        </a:lnTo>
                        <a:lnTo>
                          <a:pt x="291" y="178"/>
                        </a:lnTo>
                        <a:lnTo>
                          <a:pt x="304" y="173"/>
                        </a:lnTo>
                        <a:lnTo>
                          <a:pt x="316" y="167"/>
                        </a:lnTo>
                        <a:lnTo>
                          <a:pt x="330" y="161"/>
                        </a:lnTo>
                        <a:lnTo>
                          <a:pt x="344" y="154"/>
                        </a:lnTo>
                        <a:lnTo>
                          <a:pt x="357" y="147"/>
                        </a:lnTo>
                        <a:lnTo>
                          <a:pt x="372" y="141"/>
                        </a:lnTo>
                        <a:lnTo>
                          <a:pt x="387" y="133"/>
                        </a:lnTo>
                        <a:lnTo>
                          <a:pt x="401" y="126"/>
                        </a:lnTo>
                        <a:lnTo>
                          <a:pt x="416" y="120"/>
                        </a:lnTo>
                        <a:lnTo>
                          <a:pt x="430" y="112"/>
                        </a:lnTo>
                        <a:lnTo>
                          <a:pt x="444" y="107"/>
                        </a:lnTo>
                        <a:lnTo>
                          <a:pt x="458" y="101"/>
                        </a:lnTo>
                        <a:lnTo>
                          <a:pt x="470" y="96"/>
                        </a:lnTo>
                        <a:lnTo>
                          <a:pt x="495" y="86"/>
                        </a:lnTo>
                        <a:lnTo>
                          <a:pt x="516" y="79"/>
                        </a:lnTo>
                        <a:lnTo>
                          <a:pt x="533" y="71"/>
                        </a:lnTo>
                        <a:lnTo>
                          <a:pt x="550" y="66"/>
                        </a:lnTo>
                        <a:lnTo>
                          <a:pt x="564" y="62"/>
                        </a:lnTo>
                        <a:lnTo>
                          <a:pt x="577" y="58"/>
                        </a:lnTo>
                        <a:lnTo>
                          <a:pt x="591" y="55"/>
                        </a:lnTo>
                        <a:lnTo>
                          <a:pt x="604" y="53"/>
                        </a:lnTo>
                        <a:lnTo>
                          <a:pt x="615" y="49"/>
                        </a:lnTo>
                        <a:lnTo>
                          <a:pt x="627" y="44"/>
                        </a:lnTo>
                        <a:lnTo>
                          <a:pt x="637" y="38"/>
                        </a:lnTo>
                        <a:lnTo>
                          <a:pt x="648" y="34"/>
                        </a:lnTo>
                        <a:lnTo>
                          <a:pt x="659" y="30"/>
                        </a:lnTo>
                        <a:lnTo>
                          <a:pt x="674" y="33"/>
                        </a:lnTo>
                        <a:lnTo>
                          <a:pt x="691" y="39"/>
                        </a:lnTo>
                        <a:lnTo>
                          <a:pt x="712" y="53"/>
                        </a:lnTo>
                        <a:lnTo>
                          <a:pt x="732" y="69"/>
                        </a:lnTo>
                        <a:lnTo>
                          <a:pt x="748" y="85"/>
                        </a:lnTo>
                        <a:lnTo>
                          <a:pt x="760" y="100"/>
                        </a:lnTo>
                        <a:lnTo>
                          <a:pt x="771" y="116"/>
                        </a:lnTo>
                        <a:lnTo>
                          <a:pt x="781" y="133"/>
                        </a:lnTo>
                        <a:lnTo>
                          <a:pt x="792" y="153"/>
                        </a:lnTo>
                        <a:lnTo>
                          <a:pt x="805" y="176"/>
                        </a:lnTo>
                        <a:lnTo>
                          <a:pt x="822" y="202"/>
                        </a:lnTo>
                        <a:lnTo>
                          <a:pt x="838" y="229"/>
                        </a:lnTo>
                        <a:lnTo>
                          <a:pt x="853" y="252"/>
                        </a:lnTo>
                        <a:lnTo>
                          <a:pt x="866" y="271"/>
                        </a:lnTo>
                        <a:lnTo>
                          <a:pt x="877" y="288"/>
                        </a:lnTo>
                        <a:lnTo>
                          <a:pt x="888" y="305"/>
                        </a:lnTo>
                        <a:lnTo>
                          <a:pt x="899" y="321"/>
                        </a:lnTo>
                        <a:lnTo>
                          <a:pt x="912" y="338"/>
                        </a:lnTo>
                        <a:lnTo>
                          <a:pt x="926" y="356"/>
                        </a:lnTo>
                        <a:lnTo>
                          <a:pt x="939" y="373"/>
                        </a:lnTo>
                        <a:lnTo>
                          <a:pt x="951" y="390"/>
                        </a:lnTo>
                        <a:lnTo>
                          <a:pt x="959" y="405"/>
                        </a:lnTo>
                        <a:lnTo>
                          <a:pt x="966" y="416"/>
                        </a:lnTo>
                        <a:lnTo>
                          <a:pt x="973" y="427"/>
                        </a:lnTo>
                        <a:lnTo>
                          <a:pt x="979" y="435"/>
                        </a:lnTo>
                        <a:lnTo>
                          <a:pt x="985" y="443"/>
                        </a:lnTo>
                        <a:lnTo>
                          <a:pt x="993" y="447"/>
                        </a:lnTo>
                        <a:lnTo>
                          <a:pt x="1000" y="450"/>
                        </a:lnTo>
                        <a:lnTo>
                          <a:pt x="1005" y="454"/>
                        </a:lnTo>
                        <a:lnTo>
                          <a:pt x="1010" y="457"/>
                        </a:lnTo>
                        <a:lnTo>
                          <a:pt x="1016" y="459"/>
                        </a:lnTo>
                        <a:lnTo>
                          <a:pt x="1022" y="460"/>
                        </a:lnTo>
                        <a:lnTo>
                          <a:pt x="1030" y="460"/>
                        </a:lnTo>
                        <a:lnTo>
                          <a:pt x="1041" y="459"/>
                        </a:lnTo>
                        <a:lnTo>
                          <a:pt x="1056" y="456"/>
                        </a:lnTo>
                        <a:lnTo>
                          <a:pt x="1071" y="451"/>
                        </a:lnTo>
                        <a:lnTo>
                          <a:pt x="1085" y="445"/>
                        </a:lnTo>
                        <a:lnTo>
                          <a:pt x="1096" y="437"/>
                        </a:lnTo>
                        <a:lnTo>
                          <a:pt x="1108" y="430"/>
                        </a:lnTo>
                        <a:lnTo>
                          <a:pt x="1118" y="423"/>
                        </a:lnTo>
                        <a:lnTo>
                          <a:pt x="1129" y="416"/>
                        </a:lnTo>
                        <a:lnTo>
                          <a:pt x="1140" y="411"/>
                        </a:lnTo>
                        <a:lnTo>
                          <a:pt x="1153" y="408"/>
                        </a:lnTo>
                        <a:lnTo>
                          <a:pt x="1166" y="407"/>
                        </a:lnTo>
                        <a:lnTo>
                          <a:pt x="1179" y="406"/>
                        </a:lnTo>
                        <a:lnTo>
                          <a:pt x="1191" y="406"/>
                        </a:lnTo>
                        <a:lnTo>
                          <a:pt x="1201" y="406"/>
                        </a:lnTo>
                        <a:lnTo>
                          <a:pt x="1211" y="407"/>
                        </a:lnTo>
                        <a:lnTo>
                          <a:pt x="1218" y="407"/>
                        </a:lnTo>
                        <a:lnTo>
                          <a:pt x="1222" y="408"/>
                        </a:lnTo>
                        <a:lnTo>
                          <a:pt x="1224" y="408"/>
                        </a:lnTo>
                        <a:lnTo>
                          <a:pt x="1225" y="408"/>
                        </a:lnTo>
                        <a:lnTo>
                          <a:pt x="1229" y="408"/>
                        </a:lnTo>
                        <a:lnTo>
                          <a:pt x="1232" y="408"/>
                        </a:lnTo>
                        <a:lnTo>
                          <a:pt x="1233" y="410"/>
                        </a:lnTo>
                        <a:lnTo>
                          <a:pt x="1233" y="413"/>
                        </a:lnTo>
                        <a:lnTo>
                          <a:pt x="1228" y="420"/>
                        </a:lnTo>
                        <a:lnTo>
                          <a:pt x="1218" y="428"/>
                        </a:lnTo>
                        <a:lnTo>
                          <a:pt x="1202" y="441"/>
                        </a:lnTo>
                        <a:lnTo>
                          <a:pt x="1185" y="453"/>
                        </a:lnTo>
                        <a:lnTo>
                          <a:pt x="1171" y="464"/>
                        </a:lnTo>
                        <a:lnTo>
                          <a:pt x="1158" y="472"/>
                        </a:lnTo>
                        <a:lnTo>
                          <a:pt x="1148" y="478"/>
                        </a:lnTo>
                        <a:lnTo>
                          <a:pt x="1136" y="484"/>
                        </a:lnTo>
                        <a:lnTo>
                          <a:pt x="1124" y="489"/>
                        </a:lnTo>
                        <a:lnTo>
                          <a:pt x="1109" y="493"/>
                        </a:lnTo>
                        <a:lnTo>
                          <a:pt x="1091" y="498"/>
                        </a:lnTo>
                        <a:lnTo>
                          <a:pt x="1071" y="503"/>
                        </a:lnTo>
                        <a:lnTo>
                          <a:pt x="1053" y="509"/>
                        </a:lnTo>
                        <a:lnTo>
                          <a:pt x="1037" y="513"/>
                        </a:lnTo>
                        <a:lnTo>
                          <a:pt x="1020" y="515"/>
                        </a:lnTo>
                        <a:lnTo>
                          <a:pt x="1004" y="514"/>
                        </a:lnTo>
                        <a:lnTo>
                          <a:pt x="987" y="510"/>
                        </a:lnTo>
                        <a:lnTo>
                          <a:pt x="971" y="501"/>
                        </a:lnTo>
                        <a:lnTo>
                          <a:pt x="952" y="489"/>
                        </a:lnTo>
                        <a:lnTo>
                          <a:pt x="935" y="475"/>
                        </a:lnTo>
                        <a:lnTo>
                          <a:pt x="923" y="466"/>
                        </a:lnTo>
                        <a:lnTo>
                          <a:pt x="915" y="458"/>
                        </a:lnTo>
                        <a:lnTo>
                          <a:pt x="909" y="450"/>
                        </a:lnTo>
                        <a:lnTo>
                          <a:pt x="902" y="439"/>
                        </a:lnTo>
                        <a:lnTo>
                          <a:pt x="894" y="426"/>
                        </a:lnTo>
                        <a:lnTo>
                          <a:pt x="883" y="405"/>
                        </a:lnTo>
                        <a:lnTo>
                          <a:pt x="867" y="376"/>
                        </a:lnTo>
                        <a:lnTo>
                          <a:pt x="857" y="359"/>
                        </a:lnTo>
                        <a:lnTo>
                          <a:pt x="847" y="342"/>
                        </a:lnTo>
                        <a:lnTo>
                          <a:pt x="836" y="325"/>
                        </a:lnTo>
                        <a:lnTo>
                          <a:pt x="827" y="308"/>
                        </a:lnTo>
                        <a:lnTo>
                          <a:pt x="816" y="293"/>
                        </a:lnTo>
                        <a:lnTo>
                          <a:pt x="806" y="277"/>
                        </a:lnTo>
                        <a:lnTo>
                          <a:pt x="796" y="262"/>
                        </a:lnTo>
                        <a:lnTo>
                          <a:pt x="785" y="248"/>
                        </a:lnTo>
                        <a:lnTo>
                          <a:pt x="775" y="234"/>
                        </a:lnTo>
                        <a:lnTo>
                          <a:pt x="765" y="220"/>
                        </a:lnTo>
                        <a:lnTo>
                          <a:pt x="757" y="208"/>
                        </a:lnTo>
                        <a:lnTo>
                          <a:pt x="748" y="196"/>
                        </a:lnTo>
                        <a:lnTo>
                          <a:pt x="740" y="186"/>
                        </a:lnTo>
                        <a:lnTo>
                          <a:pt x="733" y="176"/>
                        </a:lnTo>
                        <a:lnTo>
                          <a:pt x="726" y="168"/>
                        </a:lnTo>
                        <a:lnTo>
                          <a:pt x="721" y="161"/>
                        </a:lnTo>
                        <a:lnTo>
                          <a:pt x="713" y="147"/>
                        </a:lnTo>
                        <a:lnTo>
                          <a:pt x="705" y="133"/>
                        </a:lnTo>
                        <a:lnTo>
                          <a:pt x="699" y="121"/>
                        </a:lnTo>
                        <a:lnTo>
                          <a:pt x="693" y="110"/>
                        </a:lnTo>
                        <a:lnTo>
                          <a:pt x="685" y="101"/>
                        </a:lnTo>
                        <a:lnTo>
                          <a:pt x="675" y="96"/>
                        </a:lnTo>
                        <a:lnTo>
                          <a:pt x="663" y="93"/>
                        </a:lnTo>
                        <a:lnTo>
                          <a:pt x="647" y="96"/>
                        </a:lnTo>
                        <a:lnTo>
                          <a:pt x="630" y="99"/>
                        </a:lnTo>
                        <a:lnTo>
                          <a:pt x="616" y="101"/>
                        </a:lnTo>
                        <a:lnTo>
                          <a:pt x="604" y="102"/>
                        </a:lnTo>
                        <a:lnTo>
                          <a:pt x="591" y="104"/>
                        </a:lnTo>
                        <a:lnTo>
                          <a:pt x="574" y="108"/>
                        </a:lnTo>
                        <a:lnTo>
                          <a:pt x="554" y="114"/>
                        </a:lnTo>
                        <a:lnTo>
                          <a:pt x="528" y="125"/>
                        </a:lnTo>
                        <a:lnTo>
                          <a:pt x="494" y="141"/>
                        </a:lnTo>
                        <a:lnTo>
                          <a:pt x="460" y="157"/>
                        </a:lnTo>
                        <a:lnTo>
                          <a:pt x="435" y="170"/>
                        </a:lnTo>
                        <a:lnTo>
                          <a:pt x="416" y="180"/>
                        </a:lnTo>
                        <a:lnTo>
                          <a:pt x="402" y="188"/>
                        </a:lnTo>
                        <a:lnTo>
                          <a:pt x="390" y="194"/>
                        </a:lnTo>
                        <a:lnTo>
                          <a:pt x="378" y="199"/>
                        </a:lnTo>
                        <a:lnTo>
                          <a:pt x="366" y="204"/>
                        </a:lnTo>
                        <a:lnTo>
                          <a:pt x="348" y="209"/>
                        </a:lnTo>
                        <a:lnTo>
                          <a:pt x="337" y="212"/>
                        </a:lnTo>
                        <a:lnTo>
                          <a:pt x="327" y="215"/>
                        </a:lnTo>
                        <a:lnTo>
                          <a:pt x="316" y="219"/>
                        </a:lnTo>
                        <a:lnTo>
                          <a:pt x="306" y="223"/>
                        </a:lnTo>
                        <a:lnTo>
                          <a:pt x="295" y="228"/>
                        </a:lnTo>
                        <a:lnTo>
                          <a:pt x="284" y="232"/>
                        </a:lnTo>
                        <a:lnTo>
                          <a:pt x="273" y="236"/>
                        </a:lnTo>
                        <a:lnTo>
                          <a:pt x="262" y="239"/>
                        </a:lnTo>
                        <a:lnTo>
                          <a:pt x="251" y="242"/>
                        </a:lnTo>
                        <a:lnTo>
                          <a:pt x="240" y="244"/>
                        </a:lnTo>
                        <a:lnTo>
                          <a:pt x="229" y="247"/>
                        </a:lnTo>
                        <a:lnTo>
                          <a:pt x="219" y="247"/>
                        </a:lnTo>
                        <a:lnTo>
                          <a:pt x="208" y="245"/>
                        </a:lnTo>
                        <a:lnTo>
                          <a:pt x="198" y="243"/>
                        </a:lnTo>
                        <a:lnTo>
                          <a:pt x="187" y="240"/>
                        </a:lnTo>
                        <a:lnTo>
                          <a:pt x="178" y="235"/>
                        </a:lnTo>
                        <a:lnTo>
                          <a:pt x="160" y="223"/>
                        </a:lnTo>
                        <a:lnTo>
                          <a:pt x="145" y="212"/>
                        </a:lnTo>
                        <a:lnTo>
                          <a:pt x="134" y="200"/>
                        </a:lnTo>
                        <a:lnTo>
                          <a:pt x="122" y="189"/>
                        </a:lnTo>
                        <a:lnTo>
                          <a:pt x="112" y="177"/>
                        </a:lnTo>
                        <a:lnTo>
                          <a:pt x="100" y="164"/>
                        </a:lnTo>
                        <a:lnTo>
                          <a:pt x="89" y="148"/>
                        </a:lnTo>
                        <a:lnTo>
                          <a:pt x="74" y="131"/>
                        </a:lnTo>
                        <a:lnTo>
                          <a:pt x="59" y="113"/>
                        </a:lnTo>
                        <a:lnTo>
                          <a:pt x="48" y="97"/>
                        </a:lnTo>
                        <a:lnTo>
                          <a:pt x="38" y="82"/>
                        </a:lnTo>
                        <a:lnTo>
                          <a:pt x="31" y="68"/>
                        </a:lnTo>
                        <a:lnTo>
                          <a:pt x="26" y="58"/>
                        </a:lnTo>
                        <a:lnTo>
                          <a:pt x="23" y="50"/>
                        </a:lnTo>
                        <a:lnTo>
                          <a:pt x="21" y="45"/>
                        </a:lnTo>
                        <a:lnTo>
                          <a:pt x="20" y="43"/>
                        </a:lnTo>
                        <a:lnTo>
                          <a:pt x="0" y="0"/>
                        </a:lnTo>
                        <a:lnTo>
                          <a:pt x="35" y="0"/>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06" name="Freeform 348">
                    <a:extLst>
                      <a:ext uri="{FF2B5EF4-FFF2-40B4-BE49-F238E27FC236}">
                        <a16:creationId xmlns:a16="http://schemas.microsoft.com/office/drawing/2014/main" id="{F1E432B1-0AE4-4536-91FD-4D55C86831CC}"/>
                      </a:ext>
                    </a:extLst>
                  </p:cNvPr>
                  <p:cNvSpPr>
                    <a:spLocks noChangeAspect="1"/>
                  </p:cNvSpPr>
                  <p:nvPr/>
                </p:nvSpPr>
                <p:spPr bwMode="auto">
                  <a:xfrm>
                    <a:off x="827" y="3131"/>
                    <a:ext cx="189" cy="66"/>
                  </a:xfrm>
                  <a:custGeom>
                    <a:avLst/>
                    <a:gdLst>
                      <a:gd name="T0" fmla="*/ 0 w 614"/>
                      <a:gd name="T1" fmla="*/ 0 h 216"/>
                      <a:gd name="T2" fmla="*/ 0 w 614"/>
                      <a:gd name="T3" fmla="*/ 0 h 216"/>
                      <a:gd name="T4" fmla="*/ 0 w 614"/>
                      <a:gd name="T5" fmla="*/ 0 h 216"/>
                      <a:gd name="T6" fmla="*/ 0 w 614"/>
                      <a:gd name="T7" fmla="*/ 0 h 216"/>
                      <a:gd name="T8" fmla="*/ 0 w 614"/>
                      <a:gd name="T9" fmla="*/ 0 h 216"/>
                      <a:gd name="T10" fmla="*/ 0 w 614"/>
                      <a:gd name="T11" fmla="*/ 0 h 216"/>
                      <a:gd name="T12" fmla="*/ 0 w 614"/>
                      <a:gd name="T13" fmla="*/ 0 h 216"/>
                      <a:gd name="T14" fmla="*/ 0 w 614"/>
                      <a:gd name="T15" fmla="*/ 0 h 216"/>
                      <a:gd name="T16" fmla="*/ 0 w 614"/>
                      <a:gd name="T17" fmla="*/ 0 h 216"/>
                      <a:gd name="T18" fmla="*/ 0 w 614"/>
                      <a:gd name="T19" fmla="*/ 0 h 216"/>
                      <a:gd name="T20" fmla="*/ 0 w 614"/>
                      <a:gd name="T21" fmla="*/ 0 h 216"/>
                      <a:gd name="T22" fmla="*/ 0 w 614"/>
                      <a:gd name="T23" fmla="*/ 0 h 216"/>
                      <a:gd name="T24" fmla="*/ 0 w 614"/>
                      <a:gd name="T25" fmla="*/ 0 h 216"/>
                      <a:gd name="T26" fmla="*/ 0 w 614"/>
                      <a:gd name="T27" fmla="*/ 0 h 216"/>
                      <a:gd name="T28" fmla="*/ 0 w 614"/>
                      <a:gd name="T29" fmla="*/ 0 h 216"/>
                      <a:gd name="T30" fmla="*/ 0 w 614"/>
                      <a:gd name="T31" fmla="*/ 0 h 216"/>
                      <a:gd name="T32" fmla="*/ 0 w 614"/>
                      <a:gd name="T33" fmla="*/ 0 h 216"/>
                      <a:gd name="T34" fmla="*/ 0 w 614"/>
                      <a:gd name="T35" fmla="*/ 0 h 216"/>
                      <a:gd name="T36" fmla="*/ 0 w 614"/>
                      <a:gd name="T37" fmla="*/ 0 h 216"/>
                      <a:gd name="T38" fmla="*/ 0 w 614"/>
                      <a:gd name="T39" fmla="*/ 0 h 216"/>
                      <a:gd name="T40" fmla="*/ 0 w 614"/>
                      <a:gd name="T41" fmla="*/ 0 h 216"/>
                      <a:gd name="T42" fmla="*/ 0 w 614"/>
                      <a:gd name="T43" fmla="*/ 0 h 216"/>
                      <a:gd name="T44" fmla="*/ 0 w 614"/>
                      <a:gd name="T45" fmla="*/ 0 h 216"/>
                      <a:gd name="T46" fmla="*/ 0 w 614"/>
                      <a:gd name="T47" fmla="*/ 0 h 216"/>
                      <a:gd name="T48" fmla="*/ 0 w 614"/>
                      <a:gd name="T49" fmla="*/ 0 h 216"/>
                      <a:gd name="T50" fmla="*/ 0 w 614"/>
                      <a:gd name="T51" fmla="*/ 0 h 216"/>
                      <a:gd name="T52" fmla="*/ 0 w 614"/>
                      <a:gd name="T53" fmla="*/ 0 h 216"/>
                      <a:gd name="T54" fmla="*/ 0 w 614"/>
                      <a:gd name="T55" fmla="*/ 0 h 216"/>
                      <a:gd name="T56" fmla="*/ 0 w 614"/>
                      <a:gd name="T57" fmla="*/ 0 h 216"/>
                      <a:gd name="T58" fmla="*/ 0 w 614"/>
                      <a:gd name="T59" fmla="*/ 0 h 216"/>
                      <a:gd name="T60" fmla="*/ 0 w 614"/>
                      <a:gd name="T61" fmla="*/ 0 h 216"/>
                      <a:gd name="T62" fmla="*/ 0 w 614"/>
                      <a:gd name="T63" fmla="*/ 0 h 216"/>
                      <a:gd name="T64" fmla="*/ 0 w 614"/>
                      <a:gd name="T65" fmla="*/ 0 h 216"/>
                      <a:gd name="T66" fmla="*/ 0 w 614"/>
                      <a:gd name="T67" fmla="*/ 0 h 216"/>
                      <a:gd name="T68" fmla="*/ 0 w 614"/>
                      <a:gd name="T69" fmla="*/ 0 h 216"/>
                      <a:gd name="T70" fmla="*/ 0 w 614"/>
                      <a:gd name="T71" fmla="*/ 0 h 216"/>
                      <a:gd name="T72" fmla="*/ 0 w 614"/>
                      <a:gd name="T73" fmla="*/ 0 h 216"/>
                      <a:gd name="T74" fmla="*/ 0 w 614"/>
                      <a:gd name="T75" fmla="*/ 0 h 216"/>
                      <a:gd name="T76" fmla="*/ 0 w 614"/>
                      <a:gd name="T77" fmla="*/ 0 h 216"/>
                      <a:gd name="T78" fmla="*/ 0 w 614"/>
                      <a:gd name="T79" fmla="*/ 0 h 216"/>
                      <a:gd name="T80" fmla="*/ 0 w 614"/>
                      <a:gd name="T81" fmla="*/ 0 h 216"/>
                      <a:gd name="T82" fmla="*/ 0 w 614"/>
                      <a:gd name="T83" fmla="*/ 0 h 216"/>
                      <a:gd name="T84" fmla="*/ 0 w 614"/>
                      <a:gd name="T85" fmla="*/ 0 h 216"/>
                      <a:gd name="T86" fmla="*/ 0 w 614"/>
                      <a:gd name="T87" fmla="*/ 0 h 216"/>
                      <a:gd name="T88" fmla="*/ 0 w 614"/>
                      <a:gd name="T89" fmla="*/ 0 h 216"/>
                      <a:gd name="T90" fmla="*/ 0 w 614"/>
                      <a:gd name="T91" fmla="*/ 0 h 216"/>
                      <a:gd name="T92" fmla="*/ 0 w 614"/>
                      <a:gd name="T93" fmla="*/ 0 h 216"/>
                      <a:gd name="T94" fmla="*/ 0 w 614"/>
                      <a:gd name="T95" fmla="*/ 0 h 216"/>
                      <a:gd name="T96" fmla="*/ 0 w 614"/>
                      <a:gd name="T97" fmla="*/ 0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4"/>
                      <a:gd name="T148" fmla="*/ 0 h 216"/>
                      <a:gd name="T149" fmla="*/ 614 w 614"/>
                      <a:gd name="T150" fmla="*/ 216 h 2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4" h="216">
                        <a:moveTo>
                          <a:pt x="0" y="22"/>
                        </a:moveTo>
                        <a:lnTo>
                          <a:pt x="1" y="19"/>
                        </a:lnTo>
                        <a:lnTo>
                          <a:pt x="3" y="14"/>
                        </a:lnTo>
                        <a:lnTo>
                          <a:pt x="8" y="8"/>
                        </a:lnTo>
                        <a:lnTo>
                          <a:pt x="14" y="3"/>
                        </a:lnTo>
                        <a:lnTo>
                          <a:pt x="23" y="0"/>
                        </a:lnTo>
                        <a:lnTo>
                          <a:pt x="33" y="0"/>
                        </a:lnTo>
                        <a:lnTo>
                          <a:pt x="47" y="5"/>
                        </a:lnTo>
                        <a:lnTo>
                          <a:pt x="62" y="18"/>
                        </a:lnTo>
                        <a:lnTo>
                          <a:pt x="78" y="35"/>
                        </a:lnTo>
                        <a:lnTo>
                          <a:pt x="96" y="50"/>
                        </a:lnTo>
                        <a:lnTo>
                          <a:pt x="114" y="65"/>
                        </a:lnTo>
                        <a:lnTo>
                          <a:pt x="134" y="77"/>
                        </a:lnTo>
                        <a:lnTo>
                          <a:pt x="153" y="90"/>
                        </a:lnTo>
                        <a:lnTo>
                          <a:pt x="174" y="101"/>
                        </a:lnTo>
                        <a:lnTo>
                          <a:pt x="194" y="112"/>
                        </a:lnTo>
                        <a:lnTo>
                          <a:pt x="215" y="123"/>
                        </a:lnTo>
                        <a:lnTo>
                          <a:pt x="234" y="134"/>
                        </a:lnTo>
                        <a:lnTo>
                          <a:pt x="248" y="143"/>
                        </a:lnTo>
                        <a:lnTo>
                          <a:pt x="261" y="152"/>
                        </a:lnTo>
                        <a:lnTo>
                          <a:pt x="271" y="158"/>
                        </a:lnTo>
                        <a:lnTo>
                          <a:pt x="282" y="163"/>
                        </a:lnTo>
                        <a:lnTo>
                          <a:pt x="293" y="166"/>
                        </a:lnTo>
                        <a:lnTo>
                          <a:pt x="306" y="168"/>
                        </a:lnTo>
                        <a:lnTo>
                          <a:pt x="322" y="168"/>
                        </a:lnTo>
                        <a:lnTo>
                          <a:pt x="337" y="167"/>
                        </a:lnTo>
                        <a:lnTo>
                          <a:pt x="351" y="164"/>
                        </a:lnTo>
                        <a:lnTo>
                          <a:pt x="365" y="162"/>
                        </a:lnTo>
                        <a:lnTo>
                          <a:pt x="377" y="158"/>
                        </a:lnTo>
                        <a:lnTo>
                          <a:pt x="391" y="154"/>
                        </a:lnTo>
                        <a:lnTo>
                          <a:pt x="408" y="148"/>
                        </a:lnTo>
                        <a:lnTo>
                          <a:pt x="428" y="142"/>
                        </a:lnTo>
                        <a:lnTo>
                          <a:pt x="452" y="136"/>
                        </a:lnTo>
                        <a:lnTo>
                          <a:pt x="475" y="129"/>
                        </a:lnTo>
                        <a:lnTo>
                          <a:pt x="493" y="121"/>
                        </a:lnTo>
                        <a:lnTo>
                          <a:pt x="505" y="114"/>
                        </a:lnTo>
                        <a:lnTo>
                          <a:pt x="516" y="108"/>
                        </a:lnTo>
                        <a:lnTo>
                          <a:pt x="524" y="102"/>
                        </a:lnTo>
                        <a:lnTo>
                          <a:pt x="532" y="100"/>
                        </a:lnTo>
                        <a:lnTo>
                          <a:pt x="543" y="100"/>
                        </a:lnTo>
                        <a:lnTo>
                          <a:pt x="555" y="103"/>
                        </a:lnTo>
                        <a:lnTo>
                          <a:pt x="569" y="109"/>
                        </a:lnTo>
                        <a:lnTo>
                          <a:pt x="581" y="112"/>
                        </a:lnTo>
                        <a:lnTo>
                          <a:pt x="591" y="116"/>
                        </a:lnTo>
                        <a:lnTo>
                          <a:pt x="600" y="118"/>
                        </a:lnTo>
                        <a:lnTo>
                          <a:pt x="606" y="120"/>
                        </a:lnTo>
                        <a:lnTo>
                          <a:pt x="610" y="122"/>
                        </a:lnTo>
                        <a:lnTo>
                          <a:pt x="613" y="123"/>
                        </a:lnTo>
                        <a:lnTo>
                          <a:pt x="614" y="123"/>
                        </a:lnTo>
                        <a:lnTo>
                          <a:pt x="592" y="130"/>
                        </a:lnTo>
                        <a:lnTo>
                          <a:pt x="574" y="134"/>
                        </a:lnTo>
                        <a:lnTo>
                          <a:pt x="562" y="138"/>
                        </a:lnTo>
                        <a:lnTo>
                          <a:pt x="550" y="141"/>
                        </a:lnTo>
                        <a:lnTo>
                          <a:pt x="541" y="143"/>
                        </a:lnTo>
                        <a:lnTo>
                          <a:pt x="530" y="146"/>
                        </a:lnTo>
                        <a:lnTo>
                          <a:pt x="517" y="151"/>
                        </a:lnTo>
                        <a:lnTo>
                          <a:pt x="501" y="156"/>
                        </a:lnTo>
                        <a:lnTo>
                          <a:pt x="484" y="161"/>
                        </a:lnTo>
                        <a:lnTo>
                          <a:pt x="471" y="166"/>
                        </a:lnTo>
                        <a:lnTo>
                          <a:pt x="460" y="170"/>
                        </a:lnTo>
                        <a:lnTo>
                          <a:pt x="450" y="175"/>
                        </a:lnTo>
                        <a:lnTo>
                          <a:pt x="439" y="179"/>
                        </a:lnTo>
                        <a:lnTo>
                          <a:pt x="428" y="184"/>
                        </a:lnTo>
                        <a:lnTo>
                          <a:pt x="413" y="188"/>
                        </a:lnTo>
                        <a:lnTo>
                          <a:pt x="396" y="195"/>
                        </a:lnTo>
                        <a:lnTo>
                          <a:pt x="379" y="201"/>
                        </a:lnTo>
                        <a:lnTo>
                          <a:pt x="366" y="206"/>
                        </a:lnTo>
                        <a:lnTo>
                          <a:pt x="355" y="211"/>
                        </a:lnTo>
                        <a:lnTo>
                          <a:pt x="346" y="215"/>
                        </a:lnTo>
                        <a:lnTo>
                          <a:pt x="335" y="216"/>
                        </a:lnTo>
                        <a:lnTo>
                          <a:pt x="325" y="216"/>
                        </a:lnTo>
                        <a:lnTo>
                          <a:pt x="310" y="212"/>
                        </a:lnTo>
                        <a:lnTo>
                          <a:pt x="292" y="207"/>
                        </a:lnTo>
                        <a:lnTo>
                          <a:pt x="282" y="203"/>
                        </a:lnTo>
                        <a:lnTo>
                          <a:pt x="270" y="200"/>
                        </a:lnTo>
                        <a:lnTo>
                          <a:pt x="259" y="196"/>
                        </a:lnTo>
                        <a:lnTo>
                          <a:pt x="247" y="190"/>
                        </a:lnTo>
                        <a:lnTo>
                          <a:pt x="236" y="186"/>
                        </a:lnTo>
                        <a:lnTo>
                          <a:pt x="223" y="181"/>
                        </a:lnTo>
                        <a:lnTo>
                          <a:pt x="212" y="176"/>
                        </a:lnTo>
                        <a:lnTo>
                          <a:pt x="199" y="170"/>
                        </a:lnTo>
                        <a:lnTo>
                          <a:pt x="187" y="165"/>
                        </a:lnTo>
                        <a:lnTo>
                          <a:pt x="176" y="160"/>
                        </a:lnTo>
                        <a:lnTo>
                          <a:pt x="165" y="155"/>
                        </a:lnTo>
                        <a:lnTo>
                          <a:pt x="155" y="148"/>
                        </a:lnTo>
                        <a:lnTo>
                          <a:pt x="144" y="143"/>
                        </a:lnTo>
                        <a:lnTo>
                          <a:pt x="136" y="138"/>
                        </a:lnTo>
                        <a:lnTo>
                          <a:pt x="128" y="132"/>
                        </a:lnTo>
                        <a:lnTo>
                          <a:pt x="120" y="126"/>
                        </a:lnTo>
                        <a:lnTo>
                          <a:pt x="106" y="115"/>
                        </a:lnTo>
                        <a:lnTo>
                          <a:pt x="89" y="103"/>
                        </a:lnTo>
                        <a:lnTo>
                          <a:pt x="71" y="93"/>
                        </a:lnTo>
                        <a:lnTo>
                          <a:pt x="53" y="82"/>
                        </a:lnTo>
                        <a:lnTo>
                          <a:pt x="37" y="74"/>
                        </a:lnTo>
                        <a:lnTo>
                          <a:pt x="25" y="68"/>
                        </a:lnTo>
                        <a:lnTo>
                          <a:pt x="16" y="64"/>
                        </a:lnTo>
                        <a:lnTo>
                          <a:pt x="13" y="61"/>
                        </a:lnTo>
                        <a:lnTo>
                          <a:pt x="0" y="22"/>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07" name="Freeform 349">
                    <a:extLst>
                      <a:ext uri="{FF2B5EF4-FFF2-40B4-BE49-F238E27FC236}">
                        <a16:creationId xmlns:a16="http://schemas.microsoft.com/office/drawing/2014/main" id="{EC1548A4-77CA-41D2-BE5C-B0714A3B9719}"/>
                      </a:ext>
                    </a:extLst>
                  </p:cNvPr>
                  <p:cNvSpPr>
                    <a:spLocks noChangeAspect="1"/>
                  </p:cNvSpPr>
                  <p:nvPr/>
                </p:nvSpPr>
                <p:spPr bwMode="auto">
                  <a:xfrm>
                    <a:off x="800" y="3016"/>
                    <a:ext cx="320" cy="100"/>
                  </a:xfrm>
                  <a:custGeom>
                    <a:avLst/>
                    <a:gdLst>
                      <a:gd name="T0" fmla="*/ 0 w 1041"/>
                      <a:gd name="T1" fmla="*/ 0 h 325"/>
                      <a:gd name="T2" fmla="*/ 0 w 1041"/>
                      <a:gd name="T3" fmla="*/ 0 h 325"/>
                      <a:gd name="T4" fmla="*/ 0 w 1041"/>
                      <a:gd name="T5" fmla="*/ 0 h 325"/>
                      <a:gd name="T6" fmla="*/ 0 w 1041"/>
                      <a:gd name="T7" fmla="*/ 0 h 325"/>
                      <a:gd name="T8" fmla="*/ 0 w 1041"/>
                      <a:gd name="T9" fmla="*/ 0 h 325"/>
                      <a:gd name="T10" fmla="*/ 0 w 1041"/>
                      <a:gd name="T11" fmla="*/ 0 h 325"/>
                      <a:gd name="T12" fmla="*/ 0 w 1041"/>
                      <a:gd name="T13" fmla="*/ 0 h 325"/>
                      <a:gd name="T14" fmla="*/ 0 w 1041"/>
                      <a:gd name="T15" fmla="*/ 0 h 325"/>
                      <a:gd name="T16" fmla="*/ 0 w 1041"/>
                      <a:gd name="T17" fmla="*/ 0 h 325"/>
                      <a:gd name="T18" fmla="*/ 0 w 1041"/>
                      <a:gd name="T19" fmla="*/ 0 h 325"/>
                      <a:gd name="T20" fmla="*/ 0 w 1041"/>
                      <a:gd name="T21" fmla="*/ 0 h 325"/>
                      <a:gd name="T22" fmla="*/ 0 w 1041"/>
                      <a:gd name="T23" fmla="*/ 0 h 325"/>
                      <a:gd name="T24" fmla="*/ 0 w 1041"/>
                      <a:gd name="T25" fmla="*/ 0 h 325"/>
                      <a:gd name="T26" fmla="*/ 0 w 1041"/>
                      <a:gd name="T27" fmla="*/ 0 h 325"/>
                      <a:gd name="T28" fmla="*/ 0 w 1041"/>
                      <a:gd name="T29" fmla="*/ 0 h 325"/>
                      <a:gd name="T30" fmla="*/ 0 w 1041"/>
                      <a:gd name="T31" fmla="*/ 0 h 325"/>
                      <a:gd name="T32" fmla="*/ 0 w 1041"/>
                      <a:gd name="T33" fmla="*/ 0 h 325"/>
                      <a:gd name="T34" fmla="*/ 0 w 1041"/>
                      <a:gd name="T35" fmla="*/ 0 h 325"/>
                      <a:gd name="T36" fmla="*/ 0 w 1041"/>
                      <a:gd name="T37" fmla="*/ 0 h 325"/>
                      <a:gd name="T38" fmla="*/ 0 w 1041"/>
                      <a:gd name="T39" fmla="*/ 0 h 325"/>
                      <a:gd name="T40" fmla="*/ 0 w 1041"/>
                      <a:gd name="T41" fmla="*/ 0 h 325"/>
                      <a:gd name="T42" fmla="*/ 0 w 1041"/>
                      <a:gd name="T43" fmla="*/ 0 h 325"/>
                      <a:gd name="T44" fmla="*/ 0 w 1041"/>
                      <a:gd name="T45" fmla="*/ 0 h 325"/>
                      <a:gd name="T46" fmla="*/ 0 w 1041"/>
                      <a:gd name="T47" fmla="*/ 0 h 325"/>
                      <a:gd name="T48" fmla="*/ 0 w 1041"/>
                      <a:gd name="T49" fmla="*/ 0 h 325"/>
                      <a:gd name="T50" fmla="*/ 0 w 1041"/>
                      <a:gd name="T51" fmla="*/ 0 h 325"/>
                      <a:gd name="T52" fmla="*/ 0 w 1041"/>
                      <a:gd name="T53" fmla="*/ 0 h 325"/>
                      <a:gd name="T54" fmla="*/ 0 w 1041"/>
                      <a:gd name="T55" fmla="*/ 0 h 325"/>
                      <a:gd name="T56" fmla="*/ 0 w 1041"/>
                      <a:gd name="T57" fmla="*/ 0 h 325"/>
                      <a:gd name="T58" fmla="*/ 0 w 1041"/>
                      <a:gd name="T59" fmla="*/ 0 h 325"/>
                      <a:gd name="T60" fmla="*/ 0 w 1041"/>
                      <a:gd name="T61" fmla="*/ 0 h 325"/>
                      <a:gd name="T62" fmla="*/ 0 w 1041"/>
                      <a:gd name="T63" fmla="*/ 0 h 325"/>
                      <a:gd name="T64" fmla="*/ 0 w 1041"/>
                      <a:gd name="T65" fmla="*/ 0 h 325"/>
                      <a:gd name="T66" fmla="*/ 0 w 1041"/>
                      <a:gd name="T67" fmla="*/ 0 h 325"/>
                      <a:gd name="T68" fmla="*/ 0 w 1041"/>
                      <a:gd name="T69" fmla="*/ 0 h 325"/>
                      <a:gd name="T70" fmla="*/ 0 w 1041"/>
                      <a:gd name="T71" fmla="*/ 0 h 325"/>
                      <a:gd name="T72" fmla="*/ 0 w 1041"/>
                      <a:gd name="T73" fmla="*/ 0 h 325"/>
                      <a:gd name="T74" fmla="*/ 0 w 1041"/>
                      <a:gd name="T75" fmla="*/ 0 h 325"/>
                      <a:gd name="T76" fmla="*/ 0 w 1041"/>
                      <a:gd name="T77" fmla="*/ 0 h 325"/>
                      <a:gd name="T78" fmla="*/ 0 w 1041"/>
                      <a:gd name="T79" fmla="*/ 0 h 325"/>
                      <a:gd name="T80" fmla="*/ 0 w 1041"/>
                      <a:gd name="T81" fmla="*/ 0 h 325"/>
                      <a:gd name="T82" fmla="*/ 0 w 1041"/>
                      <a:gd name="T83" fmla="*/ 0 h 325"/>
                      <a:gd name="T84" fmla="*/ 0 w 1041"/>
                      <a:gd name="T85" fmla="*/ 0 h 325"/>
                      <a:gd name="T86" fmla="*/ 0 w 1041"/>
                      <a:gd name="T87" fmla="*/ 0 h 325"/>
                      <a:gd name="T88" fmla="*/ 0 w 1041"/>
                      <a:gd name="T89" fmla="*/ 0 h 325"/>
                      <a:gd name="T90" fmla="*/ 0 w 1041"/>
                      <a:gd name="T91" fmla="*/ 0 h 325"/>
                      <a:gd name="T92" fmla="*/ 0 w 1041"/>
                      <a:gd name="T93" fmla="*/ 0 h 325"/>
                      <a:gd name="T94" fmla="*/ 0 w 1041"/>
                      <a:gd name="T95" fmla="*/ 0 h 325"/>
                      <a:gd name="T96" fmla="*/ 0 w 1041"/>
                      <a:gd name="T97" fmla="*/ 0 h 325"/>
                      <a:gd name="T98" fmla="*/ 0 w 1041"/>
                      <a:gd name="T99" fmla="*/ 0 h 325"/>
                      <a:gd name="T100" fmla="*/ 0 w 1041"/>
                      <a:gd name="T101" fmla="*/ 0 h 325"/>
                      <a:gd name="T102" fmla="*/ 0 w 1041"/>
                      <a:gd name="T103" fmla="*/ 0 h 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041"/>
                      <a:gd name="T157" fmla="*/ 0 h 325"/>
                      <a:gd name="T158" fmla="*/ 1041 w 1041"/>
                      <a:gd name="T159" fmla="*/ 325 h 32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041" h="325">
                        <a:moveTo>
                          <a:pt x="27" y="11"/>
                        </a:moveTo>
                        <a:lnTo>
                          <a:pt x="33" y="7"/>
                        </a:lnTo>
                        <a:lnTo>
                          <a:pt x="38" y="3"/>
                        </a:lnTo>
                        <a:lnTo>
                          <a:pt x="43" y="1"/>
                        </a:lnTo>
                        <a:lnTo>
                          <a:pt x="47" y="0"/>
                        </a:lnTo>
                        <a:lnTo>
                          <a:pt x="51" y="0"/>
                        </a:lnTo>
                        <a:lnTo>
                          <a:pt x="55" y="1"/>
                        </a:lnTo>
                        <a:lnTo>
                          <a:pt x="61" y="6"/>
                        </a:lnTo>
                        <a:lnTo>
                          <a:pt x="69" y="12"/>
                        </a:lnTo>
                        <a:lnTo>
                          <a:pt x="79" y="21"/>
                        </a:lnTo>
                        <a:lnTo>
                          <a:pt x="95" y="34"/>
                        </a:lnTo>
                        <a:lnTo>
                          <a:pt x="114" y="50"/>
                        </a:lnTo>
                        <a:lnTo>
                          <a:pt x="135" y="67"/>
                        </a:lnTo>
                        <a:lnTo>
                          <a:pt x="158" y="85"/>
                        </a:lnTo>
                        <a:lnTo>
                          <a:pt x="181" y="104"/>
                        </a:lnTo>
                        <a:lnTo>
                          <a:pt x="204" y="123"/>
                        </a:lnTo>
                        <a:lnTo>
                          <a:pt x="225" y="140"/>
                        </a:lnTo>
                        <a:lnTo>
                          <a:pt x="245" y="156"/>
                        </a:lnTo>
                        <a:lnTo>
                          <a:pt x="266" y="171"/>
                        </a:lnTo>
                        <a:lnTo>
                          <a:pt x="287" y="186"/>
                        </a:lnTo>
                        <a:lnTo>
                          <a:pt x="308" y="200"/>
                        </a:lnTo>
                        <a:lnTo>
                          <a:pt x="329" y="213"/>
                        </a:lnTo>
                        <a:lnTo>
                          <a:pt x="349" y="224"/>
                        </a:lnTo>
                        <a:lnTo>
                          <a:pt x="368" y="234"/>
                        </a:lnTo>
                        <a:lnTo>
                          <a:pt x="387" y="241"/>
                        </a:lnTo>
                        <a:lnTo>
                          <a:pt x="404" y="248"/>
                        </a:lnTo>
                        <a:lnTo>
                          <a:pt x="420" y="254"/>
                        </a:lnTo>
                        <a:lnTo>
                          <a:pt x="436" y="259"/>
                        </a:lnTo>
                        <a:lnTo>
                          <a:pt x="450" y="264"/>
                        </a:lnTo>
                        <a:lnTo>
                          <a:pt x="466" y="266"/>
                        </a:lnTo>
                        <a:lnTo>
                          <a:pt x="482" y="267"/>
                        </a:lnTo>
                        <a:lnTo>
                          <a:pt x="499" y="266"/>
                        </a:lnTo>
                        <a:lnTo>
                          <a:pt x="517" y="261"/>
                        </a:lnTo>
                        <a:lnTo>
                          <a:pt x="526" y="258"/>
                        </a:lnTo>
                        <a:lnTo>
                          <a:pt x="538" y="255"/>
                        </a:lnTo>
                        <a:lnTo>
                          <a:pt x="548" y="252"/>
                        </a:lnTo>
                        <a:lnTo>
                          <a:pt x="561" y="248"/>
                        </a:lnTo>
                        <a:lnTo>
                          <a:pt x="573" y="244"/>
                        </a:lnTo>
                        <a:lnTo>
                          <a:pt x="586" y="238"/>
                        </a:lnTo>
                        <a:lnTo>
                          <a:pt x="598" y="234"/>
                        </a:lnTo>
                        <a:lnTo>
                          <a:pt x="612" y="229"/>
                        </a:lnTo>
                        <a:lnTo>
                          <a:pt x="626" y="224"/>
                        </a:lnTo>
                        <a:lnTo>
                          <a:pt x="639" y="219"/>
                        </a:lnTo>
                        <a:lnTo>
                          <a:pt x="652" y="214"/>
                        </a:lnTo>
                        <a:lnTo>
                          <a:pt x="664" y="209"/>
                        </a:lnTo>
                        <a:lnTo>
                          <a:pt x="677" y="205"/>
                        </a:lnTo>
                        <a:lnTo>
                          <a:pt x="690" y="201"/>
                        </a:lnTo>
                        <a:lnTo>
                          <a:pt x="701" y="196"/>
                        </a:lnTo>
                        <a:lnTo>
                          <a:pt x="712" y="193"/>
                        </a:lnTo>
                        <a:lnTo>
                          <a:pt x="730" y="187"/>
                        </a:lnTo>
                        <a:lnTo>
                          <a:pt x="746" y="182"/>
                        </a:lnTo>
                        <a:lnTo>
                          <a:pt x="759" y="176"/>
                        </a:lnTo>
                        <a:lnTo>
                          <a:pt x="769" y="171"/>
                        </a:lnTo>
                        <a:lnTo>
                          <a:pt x="779" y="167"/>
                        </a:lnTo>
                        <a:lnTo>
                          <a:pt x="788" y="162"/>
                        </a:lnTo>
                        <a:lnTo>
                          <a:pt x="798" y="156"/>
                        </a:lnTo>
                        <a:lnTo>
                          <a:pt x="807" y="149"/>
                        </a:lnTo>
                        <a:lnTo>
                          <a:pt x="815" y="143"/>
                        </a:lnTo>
                        <a:lnTo>
                          <a:pt x="823" y="140"/>
                        </a:lnTo>
                        <a:lnTo>
                          <a:pt x="828" y="138"/>
                        </a:lnTo>
                        <a:lnTo>
                          <a:pt x="834" y="138"/>
                        </a:lnTo>
                        <a:lnTo>
                          <a:pt x="843" y="139"/>
                        </a:lnTo>
                        <a:lnTo>
                          <a:pt x="855" y="140"/>
                        </a:lnTo>
                        <a:lnTo>
                          <a:pt x="872" y="142"/>
                        </a:lnTo>
                        <a:lnTo>
                          <a:pt x="897" y="144"/>
                        </a:lnTo>
                        <a:lnTo>
                          <a:pt x="923" y="146"/>
                        </a:lnTo>
                        <a:lnTo>
                          <a:pt x="943" y="149"/>
                        </a:lnTo>
                        <a:lnTo>
                          <a:pt x="959" y="153"/>
                        </a:lnTo>
                        <a:lnTo>
                          <a:pt x="973" y="157"/>
                        </a:lnTo>
                        <a:lnTo>
                          <a:pt x="982" y="162"/>
                        </a:lnTo>
                        <a:lnTo>
                          <a:pt x="992" y="166"/>
                        </a:lnTo>
                        <a:lnTo>
                          <a:pt x="1000" y="169"/>
                        </a:lnTo>
                        <a:lnTo>
                          <a:pt x="1009" y="173"/>
                        </a:lnTo>
                        <a:lnTo>
                          <a:pt x="1018" y="176"/>
                        </a:lnTo>
                        <a:lnTo>
                          <a:pt x="1025" y="181"/>
                        </a:lnTo>
                        <a:lnTo>
                          <a:pt x="1030" y="184"/>
                        </a:lnTo>
                        <a:lnTo>
                          <a:pt x="1035" y="187"/>
                        </a:lnTo>
                        <a:lnTo>
                          <a:pt x="1038" y="190"/>
                        </a:lnTo>
                        <a:lnTo>
                          <a:pt x="1040" y="192"/>
                        </a:lnTo>
                        <a:lnTo>
                          <a:pt x="1041" y="194"/>
                        </a:lnTo>
                        <a:lnTo>
                          <a:pt x="1041" y="195"/>
                        </a:lnTo>
                        <a:lnTo>
                          <a:pt x="1031" y="217"/>
                        </a:lnTo>
                        <a:lnTo>
                          <a:pt x="1031" y="219"/>
                        </a:lnTo>
                        <a:lnTo>
                          <a:pt x="1030" y="223"/>
                        </a:lnTo>
                        <a:lnTo>
                          <a:pt x="1024" y="226"/>
                        </a:lnTo>
                        <a:lnTo>
                          <a:pt x="1011" y="223"/>
                        </a:lnTo>
                        <a:lnTo>
                          <a:pt x="1002" y="218"/>
                        </a:lnTo>
                        <a:lnTo>
                          <a:pt x="993" y="214"/>
                        </a:lnTo>
                        <a:lnTo>
                          <a:pt x="981" y="209"/>
                        </a:lnTo>
                        <a:lnTo>
                          <a:pt x="968" y="204"/>
                        </a:lnTo>
                        <a:lnTo>
                          <a:pt x="955" y="200"/>
                        </a:lnTo>
                        <a:lnTo>
                          <a:pt x="938" y="196"/>
                        </a:lnTo>
                        <a:lnTo>
                          <a:pt x="920" y="194"/>
                        </a:lnTo>
                        <a:lnTo>
                          <a:pt x="899" y="195"/>
                        </a:lnTo>
                        <a:lnTo>
                          <a:pt x="878" y="197"/>
                        </a:lnTo>
                        <a:lnTo>
                          <a:pt x="859" y="200"/>
                        </a:lnTo>
                        <a:lnTo>
                          <a:pt x="843" y="202"/>
                        </a:lnTo>
                        <a:lnTo>
                          <a:pt x="826" y="205"/>
                        </a:lnTo>
                        <a:lnTo>
                          <a:pt x="808" y="208"/>
                        </a:lnTo>
                        <a:lnTo>
                          <a:pt x="790" y="213"/>
                        </a:lnTo>
                        <a:lnTo>
                          <a:pt x="771" y="219"/>
                        </a:lnTo>
                        <a:lnTo>
                          <a:pt x="749" y="228"/>
                        </a:lnTo>
                        <a:lnTo>
                          <a:pt x="727" y="236"/>
                        </a:lnTo>
                        <a:lnTo>
                          <a:pt x="708" y="244"/>
                        </a:lnTo>
                        <a:lnTo>
                          <a:pt x="691" y="251"/>
                        </a:lnTo>
                        <a:lnTo>
                          <a:pt x="675" y="257"/>
                        </a:lnTo>
                        <a:lnTo>
                          <a:pt x="658" y="264"/>
                        </a:lnTo>
                        <a:lnTo>
                          <a:pt x="641" y="270"/>
                        </a:lnTo>
                        <a:lnTo>
                          <a:pt x="622" y="277"/>
                        </a:lnTo>
                        <a:lnTo>
                          <a:pt x="601" y="284"/>
                        </a:lnTo>
                        <a:lnTo>
                          <a:pt x="582" y="292"/>
                        </a:lnTo>
                        <a:lnTo>
                          <a:pt x="566" y="298"/>
                        </a:lnTo>
                        <a:lnTo>
                          <a:pt x="553" y="302"/>
                        </a:lnTo>
                        <a:lnTo>
                          <a:pt x="543" y="305"/>
                        </a:lnTo>
                        <a:lnTo>
                          <a:pt x="533" y="309"/>
                        </a:lnTo>
                        <a:lnTo>
                          <a:pt x="525" y="312"/>
                        </a:lnTo>
                        <a:lnTo>
                          <a:pt x="517" y="314"/>
                        </a:lnTo>
                        <a:lnTo>
                          <a:pt x="507" y="317"/>
                        </a:lnTo>
                        <a:lnTo>
                          <a:pt x="496" y="320"/>
                        </a:lnTo>
                        <a:lnTo>
                          <a:pt x="483" y="322"/>
                        </a:lnTo>
                        <a:lnTo>
                          <a:pt x="470" y="324"/>
                        </a:lnTo>
                        <a:lnTo>
                          <a:pt x="456" y="325"/>
                        </a:lnTo>
                        <a:lnTo>
                          <a:pt x="442" y="325"/>
                        </a:lnTo>
                        <a:lnTo>
                          <a:pt x="427" y="324"/>
                        </a:lnTo>
                        <a:lnTo>
                          <a:pt x="413" y="321"/>
                        </a:lnTo>
                        <a:lnTo>
                          <a:pt x="398" y="317"/>
                        </a:lnTo>
                        <a:lnTo>
                          <a:pt x="385" y="312"/>
                        </a:lnTo>
                        <a:lnTo>
                          <a:pt x="374" y="307"/>
                        </a:lnTo>
                        <a:lnTo>
                          <a:pt x="363" y="300"/>
                        </a:lnTo>
                        <a:lnTo>
                          <a:pt x="354" y="294"/>
                        </a:lnTo>
                        <a:lnTo>
                          <a:pt x="342" y="288"/>
                        </a:lnTo>
                        <a:lnTo>
                          <a:pt x="331" y="279"/>
                        </a:lnTo>
                        <a:lnTo>
                          <a:pt x="316" y="270"/>
                        </a:lnTo>
                        <a:lnTo>
                          <a:pt x="299" y="259"/>
                        </a:lnTo>
                        <a:lnTo>
                          <a:pt x="281" y="248"/>
                        </a:lnTo>
                        <a:lnTo>
                          <a:pt x="264" y="236"/>
                        </a:lnTo>
                        <a:lnTo>
                          <a:pt x="246" y="224"/>
                        </a:lnTo>
                        <a:lnTo>
                          <a:pt x="229" y="211"/>
                        </a:lnTo>
                        <a:lnTo>
                          <a:pt x="211" y="199"/>
                        </a:lnTo>
                        <a:lnTo>
                          <a:pt x="194" y="185"/>
                        </a:lnTo>
                        <a:lnTo>
                          <a:pt x="176" y="169"/>
                        </a:lnTo>
                        <a:lnTo>
                          <a:pt x="156" y="153"/>
                        </a:lnTo>
                        <a:lnTo>
                          <a:pt x="137" y="138"/>
                        </a:lnTo>
                        <a:lnTo>
                          <a:pt x="120" y="123"/>
                        </a:lnTo>
                        <a:lnTo>
                          <a:pt x="104" y="111"/>
                        </a:lnTo>
                        <a:lnTo>
                          <a:pt x="92" y="100"/>
                        </a:lnTo>
                        <a:lnTo>
                          <a:pt x="80" y="90"/>
                        </a:lnTo>
                        <a:lnTo>
                          <a:pt x="71" y="83"/>
                        </a:lnTo>
                        <a:lnTo>
                          <a:pt x="63" y="76"/>
                        </a:lnTo>
                        <a:lnTo>
                          <a:pt x="56" y="71"/>
                        </a:lnTo>
                        <a:lnTo>
                          <a:pt x="45" y="63"/>
                        </a:lnTo>
                        <a:lnTo>
                          <a:pt x="36" y="60"/>
                        </a:lnTo>
                        <a:lnTo>
                          <a:pt x="30" y="60"/>
                        </a:lnTo>
                        <a:lnTo>
                          <a:pt x="27" y="60"/>
                        </a:lnTo>
                        <a:lnTo>
                          <a:pt x="0" y="43"/>
                        </a:lnTo>
                        <a:lnTo>
                          <a:pt x="4" y="17"/>
                        </a:lnTo>
                        <a:lnTo>
                          <a:pt x="27" y="11"/>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08" name="Freeform 350">
                    <a:extLst>
                      <a:ext uri="{FF2B5EF4-FFF2-40B4-BE49-F238E27FC236}">
                        <a16:creationId xmlns:a16="http://schemas.microsoft.com/office/drawing/2014/main" id="{E181A62C-84FA-46ED-BC66-070D1BCDDE8E}"/>
                      </a:ext>
                    </a:extLst>
                  </p:cNvPr>
                  <p:cNvSpPr>
                    <a:spLocks noChangeAspect="1"/>
                  </p:cNvSpPr>
                  <p:nvPr/>
                </p:nvSpPr>
                <p:spPr bwMode="auto">
                  <a:xfrm>
                    <a:off x="750" y="2738"/>
                    <a:ext cx="78" cy="71"/>
                  </a:xfrm>
                  <a:custGeom>
                    <a:avLst/>
                    <a:gdLst>
                      <a:gd name="T0" fmla="*/ 0 w 255"/>
                      <a:gd name="T1" fmla="*/ 0 h 229"/>
                      <a:gd name="T2" fmla="*/ 0 w 255"/>
                      <a:gd name="T3" fmla="*/ 0 h 229"/>
                      <a:gd name="T4" fmla="*/ 0 w 255"/>
                      <a:gd name="T5" fmla="*/ 0 h 229"/>
                      <a:gd name="T6" fmla="*/ 0 w 255"/>
                      <a:gd name="T7" fmla="*/ 0 h 229"/>
                      <a:gd name="T8" fmla="*/ 0 w 255"/>
                      <a:gd name="T9" fmla="*/ 0 h 229"/>
                      <a:gd name="T10" fmla="*/ 0 w 255"/>
                      <a:gd name="T11" fmla="*/ 0 h 229"/>
                      <a:gd name="T12" fmla="*/ 0 w 255"/>
                      <a:gd name="T13" fmla="*/ 0 h 229"/>
                      <a:gd name="T14" fmla="*/ 0 w 255"/>
                      <a:gd name="T15" fmla="*/ 0 h 229"/>
                      <a:gd name="T16" fmla="*/ 0 w 255"/>
                      <a:gd name="T17" fmla="*/ 0 h 229"/>
                      <a:gd name="T18" fmla="*/ 0 w 255"/>
                      <a:gd name="T19" fmla="*/ 0 h 229"/>
                      <a:gd name="T20" fmla="*/ 0 w 255"/>
                      <a:gd name="T21" fmla="*/ 0 h 229"/>
                      <a:gd name="T22" fmla="*/ 0 w 255"/>
                      <a:gd name="T23" fmla="*/ 0 h 229"/>
                      <a:gd name="T24" fmla="*/ 0 w 255"/>
                      <a:gd name="T25" fmla="*/ 0 h 229"/>
                      <a:gd name="T26" fmla="*/ 0 w 255"/>
                      <a:gd name="T27" fmla="*/ 0 h 229"/>
                      <a:gd name="T28" fmla="*/ 0 w 255"/>
                      <a:gd name="T29" fmla="*/ 0 h 229"/>
                      <a:gd name="T30" fmla="*/ 0 w 255"/>
                      <a:gd name="T31" fmla="*/ 0 h 229"/>
                      <a:gd name="T32" fmla="*/ 0 w 255"/>
                      <a:gd name="T33" fmla="*/ 0 h 229"/>
                      <a:gd name="T34" fmla="*/ 0 w 255"/>
                      <a:gd name="T35" fmla="*/ 0 h 229"/>
                      <a:gd name="T36" fmla="*/ 0 w 255"/>
                      <a:gd name="T37" fmla="*/ 0 h 229"/>
                      <a:gd name="T38" fmla="*/ 0 w 255"/>
                      <a:gd name="T39" fmla="*/ 0 h 229"/>
                      <a:gd name="T40" fmla="*/ 0 w 255"/>
                      <a:gd name="T41" fmla="*/ 0 h 229"/>
                      <a:gd name="T42" fmla="*/ 0 w 255"/>
                      <a:gd name="T43" fmla="*/ 0 h 229"/>
                      <a:gd name="T44" fmla="*/ 0 w 255"/>
                      <a:gd name="T45" fmla="*/ 0 h 229"/>
                      <a:gd name="T46" fmla="*/ 0 w 255"/>
                      <a:gd name="T47" fmla="*/ 0 h 229"/>
                      <a:gd name="T48" fmla="*/ 0 w 255"/>
                      <a:gd name="T49" fmla="*/ 0 h 229"/>
                      <a:gd name="T50" fmla="*/ 0 w 255"/>
                      <a:gd name="T51" fmla="*/ 0 h 229"/>
                      <a:gd name="T52" fmla="*/ 0 w 255"/>
                      <a:gd name="T53" fmla="*/ 0 h 229"/>
                      <a:gd name="T54" fmla="*/ 0 w 255"/>
                      <a:gd name="T55" fmla="*/ 0 h 229"/>
                      <a:gd name="T56" fmla="*/ 0 w 255"/>
                      <a:gd name="T57" fmla="*/ 0 h 229"/>
                      <a:gd name="T58" fmla="*/ 0 w 255"/>
                      <a:gd name="T59" fmla="*/ 0 h 229"/>
                      <a:gd name="T60" fmla="*/ 0 w 255"/>
                      <a:gd name="T61" fmla="*/ 0 h 229"/>
                      <a:gd name="T62" fmla="*/ 0 w 255"/>
                      <a:gd name="T63" fmla="*/ 0 h 229"/>
                      <a:gd name="T64" fmla="*/ 0 w 255"/>
                      <a:gd name="T65" fmla="*/ 0 h 229"/>
                      <a:gd name="T66" fmla="*/ 0 w 255"/>
                      <a:gd name="T67" fmla="*/ 0 h 229"/>
                      <a:gd name="T68" fmla="*/ 0 w 255"/>
                      <a:gd name="T69" fmla="*/ 0 h 229"/>
                      <a:gd name="T70" fmla="*/ 0 w 255"/>
                      <a:gd name="T71" fmla="*/ 0 h 229"/>
                      <a:gd name="T72" fmla="*/ 0 w 255"/>
                      <a:gd name="T73" fmla="*/ 0 h 229"/>
                      <a:gd name="T74" fmla="*/ 0 w 255"/>
                      <a:gd name="T75" fmla="*/ 0 h 229"/>
                      <a:gd name="T76" fmla="*/ 0 w 255"/>
                      <a:gd name="T77" fmla="*/ 0 h 229"/>
                      <a:gd name="T78" fmla="*/ 0 w 255"/>
                      <a:gd name="T79" fmla="*/ 0 h 229"/>
                      <a:gd name="T80" fmla="*/ 0 w 255"/>
                      <a:gd name="T81" fmla="*/ 0 h 229"/>
                      <a:gd name="T82" fmla="*/ 0 w 255"/>
                      <a:gd name="T83" fmla="*/ 0 h 229"/>
                      <a:gd name="T84" fmla="*/ 0 w 255"/>
                      <a:gd name="T85" fmla="*/ 0 h 229"/>
                      <a:gd name="T86" fmla="*/ 0 w 255"/>
                      <a:gd name="T87" fmla="*/ 0 h 22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55"/>
                      <a:gd name="T133" fmla="*/ 0 h 229"/>
                      <a:gd name="T134" fmla="*/ 255 w 255"/>
                      <a:gd name="T135" fmla="*/ 229 h 22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55" h="229">
                        <a:moveTo>
                          <a:pt x="32" y="2"/>
                        </a:moveTo>
                        <a:lnTo>
                          <a:pt x="50" y="2"/>
                        </a:lnTo>
                        <a:lnTo>
                          <a:pt x="65" y="1"/>
                        </a:lnTo>
                        <a:lnTo>
                          <a:pt x="77" y="1"/>
                        </a:lnTo>
                        <a:lnTo>
                          <a:pt x="87" y="0"/>
                        </a:lnTo>
                        <a:lnTo>
                          <a:pt x="98" y="0"/>
                        </a:lnTo>
                        <a:lnTo>
                          <a:pt x="108" y="1"/>
                        </a:lnTo>
                        <a:lnTo>
                          <a:pt x="121" y="2"/>
                        </a:lnTo>
                        <a:lnTo>
                          <a:pt x="136" y="5"/>
                        </a:lnTo>
                        <a:lnTo>
                          <a:pt x="152" y="7"/>
                        </a:lnTo>
                        <a:lnTo>
                          <a:pt x="166" y="9"/>
                        </a:lnTo>
                        <a:lnTo>
                          <a:pt x="178" y="11"/>
                        </a:lnTo>
                        <a:lnTo>
                          <a:pt x="188" y="12"/>
                        </a:lnTo>
                        <a:lnTo>
                          <a:pt x="197" y="14"/>
                        </a:lnTo>
                        <a:lnTo>
                          <a:pt x="206" y="16"/>
                        </a:lnTo>
                        <a:lnTo>
                          <a:pt x="213" y="18"/>
                        </a:lnTo>
                        <a:lnTo>
                          <a:pt x="220" y="22"/>
                        </a:lnTo>
                        <a:lnTo>
                          <a:pt x="228" y="27"/>
                        </a:lnTo>
                        <a:lnTo>
                          <a:pt x="235" y="32"/>
                        </a:lnTo>
                        <a:lnTo>
                          <a:pt x="242" y="38"/>
                        </a:lnTo>
                        <a:lnTo>
                          <a:pt x="249" y="45"/>
                        </a:lnTo>
                        <a:lnTo>
                          <a:pt x="253" y="55"/>
                        </a:lnTo>
                        <a:lnTo>
                          <a:pt x="255" y="66"/>
                        </a:lnTo>
                        <a:lnTo>
                          <a:pt x="254" y="80"/>
                        </a:lnTo>
                        <a:lnTo>
                          <a:pt x="251" y="98"/>
                        </a:lnTo>
                        <a:lnTo>
                          <a:pt x="247" y="116"/>
                        </a:lnTo>
                        <a:lnTo>
                          <a:pt x="242" y="133"/>
                        </a:lnTo>
                        <a:lnTo>
                          <a:pt x="239" y="146"/>
                        </a:lnTo>
                        <a:lnTo>
                          <a:pt x="235" y="160"/>
                        </a:lnTo>
                        <a:lnTo>
                          <a:pt x="232" y="171"/>
                        </a:lnTo>
                        <a:lnTo>
                          <a:pt x="227" y="182"/>
                        </a:lnTo>
                        <a:lnTo>
                          <a:pt x="220" y="191"/>
                        </a:lnTo>
                        <a:lnTo>
                          <a:pt x="213" y="201"/>
                        </a:lnTo>
                        <a:lnTo>
                          <a:pt x="204" y="209"/>
                        </a:lnTo>
                        <a:lnTo>
                          <a:pt x="193" y="217"/>
                        </a:lnTo>
                        <a:lnTo>
                          <a:pt x="183" y="224"/>
                        </a:lnTo>
                        <a:lnTo>
                          <a:pt x="173" y="228"/>
                        </a:lnTo>
                        <a:lnTo>
                          <a:pt x="165" y="229"/>
                        </a:lnTo>
                        <a:lnTo>
                          <a:pt x="158" y="226"/>
                        </a:lnTo>
                        <a:lnTo>
                          <a:pt x="156" y="220"/>
                        </a:lnTo>
                        <a:lnTo>
                          <a:pt x="157" y="208"/>
                        </a:lnTo>
                        <a:lnTo>
                          <a:pt x="161" y="195"/>
                        </a:lnTo>
                        <a:lnTo>
                          <a:pt x="165" y="186"/>
                        </a:lnTo>
                        <a:lnTo>
                          <a:pt x="168" y="179"/>
                        </a:lnTo>
                        <a:lnTo>
                          <a:pt x="171" y="171"/>
                        </a:lnTo>
                        <a:lnTo>
                          <a:pt x="174" y="166"/>
                        </a:lnTo>
                        <a:lnTo>
                          <a:pt x="176" y="159"/>
                        </a:lnTo>
                        <a:lnTo>
                          <a:pt x="178" y="151"/>
                        </a:lnTo>
                        <a:lnTo>
                          <a:pt x="181" y="141"/>
                        </a:lnTo>
                        <a:lnTo>
                          <a:pt x="183" y="129"/>
                        </a:lnTo>
                        <a:lnTo>
                          <a:pt x="184" y="119"/>
                        </a:lnTo>
                        <a:lnTo>
                          <a:pt x="186" y="109"/>
                        </a:lnTo>
                        <a:lnTo>
                          <a:pt x="188" y="101"/>
                        </a:lnTo>
                        <a:lnTo>
                          <a:pt x="189" y="93"/>
                        </a:lnTo>
                        <a:lnTo>
                          <a:pt x="190" y="85"/>
                        </a:lnTo>
                        <a:lnTo>
                          <a:pt x="189" y="79"/>
                        </a:lnTo>
                        <a:lnTo>
                          <a:pt x="188" y="74"/>
                        </a:lnTo>
                        <a:lnTo>
                          <a:pt x="186" y="70"/>
                        </a:lnTo>
                        <a:lnTo>
                          <a:pt x="184" y="64"/>
                        </a:lnTo>
                        <a:lnTo>
                          <a:pt x="182" y="60"/>
                        </a:lnTo>
                        <a:lnTo>
                          <a:pt x="177" y="56"/>
                        </a:lnTo>
                        <a:lnTo>
                          <a:pt x="172" y="53"/>
                        </a:lnTo>
                        <a:lnTo>
                          <a:pt x="164" y="51"/>
                        </a:lnTo>
                        <a:lnTo>
                          <a:pt x="152" y="50"/>
                        </a:lnTo>
                        <a:lnTo>
                          <a:pt x="136" y="49"/>
                        </a:lnTo>
                        <a:lnTo>
                          <a:pt x="121" y="49"/>
                        </a:lnTo>
                        <a:lnTo>
                          <a:pt x="107" y="50"/>
                        </a:lnTo>
                        <a:lnTo>
                          <a:pt x="96" y="51"/>
                        </a:lnTo>
                        <a:lnTo>
                          <a:pt x="86" y="51"/>
                        </a:lnTo>
                        <a:lnTo>
                          <a:pt x="79" y="52"/>
                        </a:lnTo>
                        <a:lnTo>
                          <a:pt x="73" y="53"/>
                        </a:lnTo>
                        <a:lnTo>
                          <a:pt x="66" y="54"/>
                        </a:lnTo>
                        <a:lnTo>
                          <a:pt x="61" y="54"/>
                        </a:lnTo>
                        <a:lnTo>
                          <a:pt x="56" y="54"/>
                        </a:lnTo>
                        <a:lnTo>
                          <a:pt x="48" y="55"/>
                        </a:lnTo>
                        <a:lnTo>
                          <a:pt x="42" y="55"/>
                        </a:lnTo>
                        <a:lnTo>
                          <a:pt x="35" y="55"/>
                        </a:lnTo>
                        <a:lnTo>
                          <a:pt x="27" y="55"/>
                        </a:lnTo>
                        <a:lnTo>
                          <a:pt x="21" y="52"/>
                        </a:lnTo>
                        <a:lnTo>
                          <a:pt x="15" y="48"/>
                        </a:lnTo>
                        <a:lnTo>
                          <a:pt x="11" y="41"/>
                        </a:lnTo>
                        <a:lnTo>
                          <a:pt x="4" y="35"/>
                        </a:lnTo>
                        <a:lnTo>
                          <a:pt x="1" y="29"/>
                        </a:lnTo>
                        <a:lnTo>
                          <a:pt x="0" y="22"/>
                        </a:lnTo>
                        <a:lnTo>
                          <a:pt x="2" y="16"/>
                        </a:lnTo>
                        <a:lnTo>
                          <a:pt x="6" y="11"/>
                        </a:lnTo>
                        <a:lnTo>
                          <a:pt x="13" y="7"/>
                        </a:lnTo>
                        <a:lnTo>
                          <a:pt x="21" y="4"/>
                        </a:lnTo>
                        <a:lnTo>
                          <a:pt x="32" y="2"/>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09" name="Freeform 351">
                    <a:extLst>
                      <a:ext uri="{FF2B5EF4-FFF2-40B4-BE49-F238E27FC236}">
                        <a16:creationId xmlns:a16="http://schemas.microsoft.com/office/drawing/2014/main" id="{3F524148-9FC5-4D63-9AF5-9F01917C96F3}"/>
                      </a:ext>
                    </a:extLst>
                  </p:cNvPr>
                  <p:cNvSpPr>
                    <a:spLocks noChangeAspect="1"/>
                  </p:cNvSpPr>
                  <p:nvPr/>
                </p:nvSpPr>
                <p:spPr bwMode="auto">
                  <a:xfrm>
                    <a:off x="648" y="2758"/>
                    <a:ext cx="203" cy="176"/>
                  </a:xfrm>
                  <a:custGeom>
                    <a:avLst/>
                    <a:gdLst>
                      <a:gd name="T0" fmla="*/ 0 w 659"/>
                      <a:gd name="T1" fmla="*/ 0 h 573"/>
                      <a:gd name="T2" fmla="*/ 0 w 659"/>
                      <a:gd name="T3" fmla="*/ 0 h 573"/>
                      <a:gd name="T4" fmla="*/ 0 w 659"/>
                      <a:gd name="T5" fmla="*/ 0 h 573"/>
                      <a:gd name="T6" fmla="*/ 0 w 659"/>
                      <a:gd name="T7" fmla="*/ 0 h 573"/>
                      <a:gd name="T8" fmla="*/ 0 w 659"/>
                      <a:gd name="T9" fmla="*/ 0 h 573"/>
                      <a:gd name="T10" fmla="*/ 0 w 659"/>
                      <a:gd name="T11" fmla="*/ 0 h 573"/>
                      <a:gd name="T12" fmla="*/ 0 w 659"/>
                      <a:gd name="T13" fmla="*/ 0 h 573"/>
                      <a:gd name="T14" fmla="*/ 0 w 659"/>
                      <a:gd name="T15" fmla="*/ 0 h 573"/>
                      <a:gd name="T16" fmla="*/ 0 w 659"/>
                      <a:gd name="T17" fmla="*/ 0 h 573"/>
                      <a:gd name="T18" fmla="*/ 0 w 659"/>
                      <a:gd name="T19" fmla="*/ 0 h 573"/>
                      <a:gd name="T20" fmla="*/ 0 w 659"/>
                      <a:gd name="T21" fmla="*/ 0 h 573"/>
                      <a:gd name="T22" fmla="*/ 0 w 659"/>
                      <a:gd name="T23" fmla="*/ 0 h 573"/>
                      <a:gd name="T24" fmla="*/ 0 w 659"/>
                      <a:gd name="T25" fmla="*/ 0 h 573"/>
                      <a:gd name="T26" fmla="*/ 0 w 659"/>
                      <a:gd name="T27" fmla="*/ 0 h 573"/>
                      <a:gd name="T28" fmla="*/ 0 w 659"/>
                      <a:gd name="T29" fmla="*/ 0 h 573"/>
                      <a:gd name="T30" fmla="*/ 0 w 659"/>
                      <a:gd name="T31" fmla="*/ 0 h 573"/>
                      <a:gd name="T32" fmla="*/ 0 w 659"/>
                      <a:gd name="T33" fmla="*/ 0 h 573"/>
                      <a:gd name="T34" fmla="*/ 0 w 659"/>
                      <a:gd name="T35" fmla="*/ 0 h 573"/>
                      <a:gd name="T36" fmla="*/ 0 w 659"/>
                      <a:gd name="T37" fmla="*/ 0 h 573"/>
                      <a:gd name="T38" fmla="*/ 0 w 659"/>
                      <a:gd name="T39" fmla="*/ 0 h 573"/>
                      <a:gd name="T40" fmla="*/ 0 w 659"/>
                      <a:gd name="T41" fmla="*/ 0 h 573"/>
                      <a:gd name="T42" fmla="*/ 0 w 659"/>
                      <a:gd name="T43" fmla="*/ 0 h 573"/>
                      <a:gd name="T44" fmla="*/ 0 w 659"/>
                      <a:gd name="T45" fmla="*/ 0 h 573"/>
                      <a:gd name="T46" fmla="*/ 0 w 659"/>
                      <a:gd name="T47" fmla="*/ 0 h 573"/>
                      <a:gd name="T48" fmla="*/ 0 w 659"/>
                      <a:gd name="T49" fmla="*/ 0 h 573"/>
                      <a:gd name="T50" fmla="*/ 0 w 659"/>
                      <a:gd name="T51" fmla="*/ 0 h 573"/>
                      <a:gd name="T52" fmla="*/ 0 w 659"/>
                      <a:gd name="T53" fmla="*/ 0 h 573"/>
                      <a:gd name="T54" fmla="*/ 0 w 659"/>
                      <a:gd name="T55" fmla="*/ 0 h 573"/>
                      <a:gd name="T56" fmla="*/ 0 w 659"/>
                      <a:gd name="T57" fmla="*/ 0 h 573"/>
                      <a:gd name="T58" fmla="*/ 0 w 659"/>
                      <a:gd name="T59" fmla="*/ 0 h 573"/>
                      <a:gd name="T60" fmla="*/ 0 w 659"/>
                      <a:gd name="T61" fmla="*/ 0 h 573"/>
                      <a:gd name="T62" fmla="*/ 0 w 659"/>
                      <a:gd name="T63" fmla="*/ 0 h 573"/>
                      <a:gd name="T64" fmla="*/ 0 w 659"/>
                      <a:gd name="T65" fmla="*/ 0 h 573"/>
                      <a:gd name="T66" fmla="*/ 0 w 659"/>
                      <a:gd name="T67" fmla="*/ 0 h 573"/>
                      <a:gd name="T68" fmla="*/ 0 w 659"/>
                      <a:gd name="T69" fmla="*/ 0 h 573"/>
                      <a:gd name="T70" fmla="*/ 0 w 659"/>
                      <a:gd name="T71" fmla="*/ 0 h 573"/>
                      <a:gd name="T72" fmla="*/ 0 w 659"/>
                      <a:gd name="T73" fmla="*/ 0 h 573"/>
                      <a:gd name="T74" fmla="*/ 0 w 659"/>
                      <a:gd name="T75" fmla="*/ 0 h 573"/>
                      <a:gd name="T76" fmla="*/ 0 w 659"/>
                      <a:gd name="T77" fmla="*/ 0 h 573"/>
                      <a:gd name="T78" fmla="*/ 0 w 659"/>
                      <a:gd name="T79" fmla="*/ 0 h 573"/>
                      <a:gd name="T80" fmla="*/ 0 w 659"/>
                      <a:gd name="T81" fmla="*/ 0 h 573"/>
                      <a:gd name="T82" fmla="*/ 0 w 659"/>
                      <a:gd name="T83" fmla="*/ 0 h 573"/>
                      <a:gd name="T84" fmla="*/ 0 w 659"/>
                      <a:gd name="T85" fmla="*/ 0 h 573"/>
                      <a:gd name="T86" fmla="*/ 0 w 659"/>
                      <a:gd name="T87" fmla="*/ 0 h 573"/>
                      <a:gd name="T88" fmla="*/ 0 w 659"/>
                      <a:gd name="T89" fmla="*/ 0 h 573"/>
                      <a:gd name="T90" fmla="*/ 0 w 659"/>
                      <a:gd name="T91" fmla="*/ 0 h 573"/>
                      <a:gd name="T92" fmla="*/ 0 w 659"/>
                      <a:gd name="T93" fmla="*/ 0 h 573"/>
                      <a:gd name="T94" fmla="*/ 0 w 659"/>
                      <a:gd name="T95" fmla="*/ 0 h 573"/>
                      <a:gd name="T96" fmla="*/ 0 w 659"/>
                      <a:gd name="T97" fmla="*/ 0 h 573"/>
                      <a:gd name="T98" fmla="*/ 0 w 659"/>
                      <a:gd name="T99" fmla="*/ 0 h 573"/>
                      <a:gd name="T100" fmla="*/ 0 w 659"/>
                      <a:gd name="T101" fmla="*/ 0 h 573"/>
                      <a:gd name="T102" fmla="*/ 0 w 659"/>
                      <a:gd name="T103" fmla="*/ 0 h 573"/>
                      <a:gd name="T104" fmla="*/ 0 w 659"/>
                      <a:gd name="T105" fmla="*/ 0 h 573"/>
                      <a:gd name="T106" fmla="*/ 0 w 659"/>
                      <a:gd name="T107" fmla="*/ 0 h 573"/>
                      <a:gd name="T108" fmla="*/ 0 w 659"/>
                      <a:gd name="T109" fmla="*/ 0 h 573"/>
                      <a:gd name="T110" fmla="*/ 0 w 659"/>
                      <a:gd name="T111" fmla="*/ 0 h 5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59"/>
                      <a:gd name="T169" fmla="*/ 0 h 573"/>
                      <a:gd name="T170" fmla="*/ 659 w 659"/>
                      <a:gd name="T171" fmla="*/ 573 h 5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59" h="573">
                        <a:moveTo>
                          <a:pt x="105" y="524"/>
                        </a:moveTo>
                        <a:lnTo>
                          <a:pt x="105" y="520"/>
                        </a:lnTo>
                        <a:lnTo>
                          <a:pt x="105" y="517"/>
                        </a:lnTo>
                        <a:lnTo>
                          <a:pt x="105" y="513"/>
                        </a:lnTo>
                        <a:lnTo>
                          <a:pt x="105" y="510"/>
                        </a:lnTo>
                        <a:lnTo>
                          <a:pt x="104" y="505"/>
                        </a:lnTo>
                        <a:lnTo>
                          <a:pt x="104" y="501"/>
                        </a:lnTo>
                        <a:lnTo>
                          <a:pt x="103" y="494"/>
                        </a:lnTo>
                        <a:lnTo>
                          <a:pt x="101" y="487"/>
                        </a:lnTo>
                        <a:lnTo>
                          <a:pt x="98" y="481"/>
                        </a:lnTo>
                        <a:lnTo>
                          <a:pt x="96" y="474"/>
                        </a:lnTo>
                        <a:lnTo>
                          <a:pt x="94" y="469"/>
                        </a:lnTo>
                        <a:lnTo>
                          <a:pt x="91" y="463"/>
                        </a:lnTo>
                        <a:lnTo>
                          <a:pt x="86" y="453"/>
                        </a:lnTo>
                        <a:lnTo>
                          <a:pt x="81" y="441"/>
                        </a:lnTo>
                        <a:lnTo>
                          <a:pt x="74" y="424"/>
                        </a:lnTo>
                        <a:lnTo>
                          <a:pt x="66" y="400"/>
                        </a:lnTo>
                        <a:lnTo>
                          <a:pt x="62" y="385"/>
                        </a:lnTo>
                        <a:lnTo>
                          <a:pt x="57" y="371"/>
                        </a:lnTo>
                        <a:lnTo>
                          <a:pt x="52" y="355"/>
                        </a:lnTo>
                        <a:lnTo>
                          <a:pt x="47" y="339"/>
                        </a:lnTo>
                        <a:lnTo>
                          <a:pt x="43" y="323"/>
                        </a:lnTo>
                        <a:lnTo>
                          <a:pt x="38" y="308"/>
                        </a:lnTo>
                        <a:lnTo>
                          <a:pt x="33" y="292"/>
                        </a:lnTo>
                        <a:lnTo>
                          <a:pt x="29" y="277"/>
                        </a:lnTo>
                        <a:lnTo>
                          <a:pt x="25" y="262"/>
                        </a:lnTo>
                        <a:lnTo>
                          <a:pt x="22" y="250"/>
                        </a:lnTo>
                        <a:lnTo>
                          <a:pt x="19" y="238"/>
                        </a:lnTo>
                        <a:lnTo>
                          <a:pt x="16" y="229"/>
                        </a:lnTo>
                        <a:lnTo>
                          <a:pt x="14" y="221"/>
                        </a:lnTo>
                        <a:lnTo>
                          <a:pt x="11" y="214"/>
                        </a:lnTo>
                        <a:lnTo>
                          <a:pt x="10" y="210"/>
                        </a:lnTo>
                        <a:lnTo>
                          <a:pt x="10" y="209"/>
                        </a:lnTo>
                        <a:lnTo>
                          <a:pt x="10" y="208"/>
                        </a:lnTo>
                        <a:lnTo>
                          <a:pt x="9" y="207"/>
                        </a:lnTo>
                        <a:lnTo>
                          <a:pt x="9" y="203"/>
                        </a:lnTo>
                        <a:lnTo>
                          <a:pt x="8" y="197"/>
                        </a:lnTo>
                        <a:lnTo>
                          <a:pt x="7" y="189"/>
                        </a:lnTo>
                        <a:lnTo>
                          <a:pt x="6" y="178"/>
                        </a:lnTo>
                        <a:lnTo>
                          <a:pt x="4" y="165"/>
                        </a:lnTo>
                        <a:lnTo>
                          <a:pt x="3" y="154"/>
                        </a:lnTo>
                        <a:lnTo>
                          <a:pt x="1" y="145"/>
                        </a:lnTo>
                        <a:lnTo>
                          <a:pt x="0" y="137"/>
                        </a:lnTo>
                        <a:lnTo>
                          <a:pt x="0" y="129"/>
                        </a:lnTo>
                        <a:lnTo>
                          <a:pt x="3" y="122"/>
                        </a:lnTo>
                        <a:lnTo>
                          <a:pt x="8" y="114"/>
                        </a:lnTo>
                        <a:lnTo>
                          <a:pt x="18" y="105"/>
                        </a:lnTo>
                        <a:lnTo>
                          <a:pt x="29" y="96"/>
                        </a:lnTo>
                        <a:lnTo>
                          <a:pt x="42" y="86"/>
                        </a:lnTo>
                        <a:lnTo>
                          <a:pt x="55" y="78"/>
                        </a:lnTo>
                        <a:lnTo>
                          <a:pt x="69" y="71"/>
                        </a:lnTo>
                        <a:lnTo>
                          <a:pt x="82" y="63"/>
                        </a:lnTo>
                        <a:lnTo>
                          <a:pt x="93" y="58"/>
                        </a:lnTo>
                        <a:lnTo>
                          <a:pt x="104" y="54"/>
                        </a:lnTo>
                        <a:lnTo>
                          <a:pt x="113" y="51"/>
                        </a:lnTo>
                        <a:lnTo>
                          <a:pt x="120" y="49"/>
                        </a:lnTo>
                        <a:lnTo>
                          <a:pt x="129" y="49"/>
                        </a:lnTo>
                        <a:lnTo>
                          <a:pt x="135" y="48"/>
                        </a:lnTo>
                        <a:lnTo>
                          <a:pt x="143" y="48"/>
                        </a:lnTo>
                        <a:lnTo>
                          <a:pt x="148" y="48"/>
                        </a:lnTo>
                        <a:lnTo>
                          <a:pt x="152" y="49"/>
                        </a:lnTo>
                        <a:lnTo>
                          <a:pt x="154" y="49"/>
                        </a:lnTo>
                        <a:lnTo>
                          <a:pt x="155" y="49"/>
                        </a:lnTo>
                        <a:lnTo>
                          <a:pt x="155" y="48"/>
                        </a:lnTo>
                        <a:lnTo>
                          <a:pt x="153" y="46"/>
                        </a:lnTo>
                        <a:lnTo>
                          <a:pt x="150" y="44"/>
                        </a:lnTo>
                        <a:lnTo>
                          <a:pt x="143" y="41"/>
                        </a:lnTo>
                        <a:lnTo>
                          <a:pt x="136" y="39"/>
                        </a:lnTo>
                        <a:lnTo>
                          <a:pt x="133" y="36"/>
                        </a:lnTo>
                        <a:lnTo>
                          <a:pt x="133" y="32"/>
                        </a:lnTo>
                        <a:lnTo>
                          <a:pt x="136" y="23"/>
                        </a:lnTo>
                        <a:lnTo>
                          <a:pt x="140" y="15"/>
                        </a:lnTo>
                        <a:lnTo>
                          <a:pt x="144" y="10"/>
                        </a:lnTo>
                        <a:lnTo>
                          <a:pt x="150" y="7"/>
                        </a:lnTo>
                        <a:lnTo>
                          <a:pt x="160" y="6"/>
                        </a:lnTo>
                        <a:lnTo>
                          <a:pt x="168" y="6"/>
                        </a:lnTo>
                        <a:lnTo>
                          <a:pt x="176" y="5"/>
                        </a:lnTo>
                        <a:lnTo>
                          <a:pt x="184" y="2"/>
                        </a:lnTo>
                        <a:lnTo>
                          <a:pt x="194" y="1"/>
                        </a:lnTo>
                        <a:lnTo>
                          <a:pt x="203" y="0"/>
                        </a:lnTo>
                        <a:lnTo>
                          <a:pt x="214" y="0"/>
                        </a:lnTo>
                        <a:lnTo>
                          <a:pt x="224" y="0"/>
                        </a:lnTo>
                        <a:lnTo>
                          <a:pt x="236" y="2"/>
                        </a:lnTo>
                        <a:lnTo>
                          <a:pt x="247" y="5"/>
                        </a:lnTo>
                        <a:lnTo>
                          <a:pt x="260" y="8"/>
                        </a:lnTo>
                        <a:lnTo>
                          <a:pt x="273" y="11"/>
                        </a:lnTo>
                        <a:lnTo>
                          <a:pt x="285" y="14"/>
                        </a:lnTo>
                        <a:lnTo>
                          <a:pt x="297" y="18"/>
                        </a:lnTo>
                        <a:lnTo>
                          <a:pt x="306" y="22"/>
                        </a:lnTo>
                        <a:lnTo>
                          <a:pt x="313" y="27"/>
                        </a:lnTo>
                        <a:lnTo>
                          <a:pt x="319" y="31"/>
                        </a:lnTo>
                        <a:lnTo>
                          <a:pt x="322" y="35"/>
                        </a:lnTo>
                        <a:lnTo>
                          <a:pt x="326" y="40"/>
                        </a:lnTo>
                        <a:lnTo>
                          <a:pt x="331" y="46"/>
                        </a:lnTo>
                        <a:lnTo>
                          <a:pt x="335" y="54"/>
                        </a:lnTo>
                        <a:lnTo>
                          <a:pt x="340" y="62"/>
                        </a:lnTo>
                        <a:lnTo>
                          <a:pt x="345" y="72"/>
                        </a:lnTo>
                        <a:lnTo>
                          <a:pt x="349" y="82"/>
                        </a:lnTo>
                        <a:lnTo>
                          <a:pt x="352" y="94"/>
                        </a:lnTo>
                        <a:lnTo>
                          <a:pt x="356" y="107"/>
                        </a:lnTo>
                        <a:lnTo>
                          <a:pt x="362" y="126"/>
                        </a:lnTo>
                        <a:lnTo>
                          <a:pt x="367" y="147"/>
                        </a:lnTo>
                        <a:lnTo>
                          <a:pt x="372" y="169"/>
                        </a:lnTo>
                        <a:lnTo>
                          <a:pt x="377" y="191"/>
                        </a:lnTo>
                        <a:lnTo>
                          <a:pt x="383" y="212"/>
                        </a:lnTo>
                        <a:lnTo>
                          <a:pt x="387" y="231"/>
                        </a:lnTo>
                        <a:lnTo>
                          <a:pt x="390" y="245"/>
                        </a:lnTo>
                        <a:lnTo>
                          <a:pt x="392" y="255"/>
                        </a:lnTo>
                        <a:lnTo>
                          <a:pt x="394" y="265"/>
                        </a:lnTo>
                        <a:lnTo>
                          <a:pt x="396" y="273"/>
                        </a:lnTo>
                        <a:lnTo>
                          <a:pt x="397" y="280"/>
                        </a:lnTo>
                        <a:lnTo>
                          <a:pt x="397" y="286"/>
                        </a:lnTo>
                        <a:lnTo>
                          <a:pt x="398" y="290"/>
                        </a:lnTo>
                        <a:lnTo>
                          <a:pt x="398" y="292"/>
                        </a:lnTo>
                        <a:lnTo>
                          <a:pt x="398" y="293"/>
                        </a:lnTo>
                        <a:lnTo>
                          <a:pt x="400" y="294"/>
                        </a:lnTo>
                        <a:lnTo>
                          <a:pt x="407" y="296"/>
                        </a:lnTo>
                        <a:lnTo>
                          <a:pt x="411" y="300"/>
                        </a:lnTo>
                        <a:lnTo>
                          <a:pt x="411" y="309"/>
                        </a:lnTo>
                        <a:lnTo>
                          <a:pt x="408" y="316"/>
                        </a:lnTo>
                        <a:lnTo>
                          <a:pt x="405" y="321"/>
                        </a:lnTo>
                        <a:lnTo>
                          <a:pt x="398" y="326"/>
                        </a:lnTo>
                        <a:lnTo>
                          <a:pt x="389" y="336"/>
                        </a:lnTo>
                        <a:lnTo>
                          <a:pt x="383" y="341"/>
                        </a:lnTo>
                        <a:lnTo>
                          <a:pt x="377" y="344"/>
                        </a:lnTo>
                        <a:lnTo>
                          <a:pt x="371" y="346"/>
                        </a:lnTo>
                        <a:lnTo>
                          <a:pt x="366" y="348"/>
                        </a:lnTo>
                        <a:lnTo>
                          <a:pt x="361" y="351"/>
                        </a:lnTo>
                        <a:lnTo>
                          <a:pt x="355" y="354"/>
                        </a:lnTo>
                        <a:lnTo>
                          <a:pt x="349" y="358"/>
                        </a:lnTo>
                        <a:lnTo>
                          <a:pt x="344" y="365"/>
                        </a:lnTo>
                        <a:lnTo>
                          <a:pt x="339" y="373"/>
                        </a:lnTo>
                        <a:lnTo>
                          <a:pt x="334" y="378"/>
                        </a:lnTo>
                        <a:lnTo>
                          <a:pt x="331" y="383"/>
                        </a:lnTo>
                        <a:lnTo>
                          <a:pt x="328" y="386"/>
                        </a:lnTo>
                        <a:lnTo>
                          <a:pt x="326" y="390"/>
                        </a:lnTo>
                        <a:lnTo>
                          <a:pt x="325" y="394"/>
                        </a:lnTo>
                        <a:lnTo>
                          <a:pt x="325" y="399"/>
                        </a:lnTo>
                        <a:lnTo>
                          <a:pt x="326" y="404"/>
                        </a:lnTo>
                        <a:lnTo>
                          <a:pt x="327" y="415"/>
                        </a:lnTo>
                        <a:lnTo>
                          <a:pt x="327" y="422"/>
                        </a:lnTo>
                        <a:lnTo>
                          <a:pt x="330" y="426"/>
                        </a:lnTo>
                        <a:lnTo>
                          <a:pt x="339" y="426"/>
                        </a:lnTo>
                        <a:lnTo>
                          <a:pt x="344" y="425"/>
                        </a:lnTo>
                        <a:lnTo>
                          <a:pt x="349" y="424"/>
                        </a:lnTo>
                        <a:lnTo>
                          <a:pt x="354" y="423"/>
                        </a:lnTo>
                        <a:lnTo>
                          <a:pt x="359" y="421"/>
                        </a:lnTo>
                        <a:lnTo>
                          <a:pt x="363" y="420"/>
                        </a:lnTo>
                        <a:lnTo>
                          <a:pt x="368" y="419"/>
                        </a:lnTo>
                        <a:lnTo>
                          <a:pt x="374" y="419"/>
                        </a:lnTo>
                        <a:lnTo>
                          <a:pt x="381" y="419"/>
                        </a:lnTo>
                        <a:lnTo>
                          <a:pt x="387" y="420"/>
                        </a:lnTo>
                        <a:lnTo>
                          <a:pt x="393" y="419"/>
                        </a:lnTo>
                        <a:lnTo>
                          <a:pt x="398" y="419"/>
                        </a:lnTo>
                        <a:lnTo>
                          <a:pt x="404" y="418"/>
                        </a:lnTo>
                        <a:lnTo>
                          <a:pt x="408" y="418"/>
                        </a:lnTo>
                        <a:lnTo>
                          <a:pt x="413" y="419"/>
                        </a:lnTo>
                        <a:lnTo>
                          <a:pt x="418" y="422"/>
                        </a:lnTo>
                        <a:lnTo>
                          <a:pt x="424" y="426"/>
                        </a:lnTo>
                        <a:lnTo>
                          <a:pt x="429" y="431"/>
                        </a:lnTo>
                        <a:lnTo>
                          <a:pt x="432" y="436"/>
                        </a:lnTo>
                        <a:lnTo>
                          <a:pt x="435" y="439"/>
                        </a:lnTo>
                        <a:lnTo>
                          <a:pt x="437" y="442"/>
                        </a:lnTo>
                        <a:lnTo>
                          <a:pt x="438" y="446"/>
                        </a:lnTo>
                        <a:lnTo>
                          <a:pt x="440" y="451"/>
                        </a:lnTo>
                        <a:lnTo>
                          <a:pt x="442" y="459"/>
                        </a:lnTo>
                        <a:lnTo>
                          <a:pt x="446" y="468"/>
                        </a:lnTo>
                        <a:lnTo>
                          <a:pt x="449" y="480"/>
                        </a:lnTo>
                        <a:lnTo>
                          <a:pt x="452" y="489"/>
                        </a:lnTo>
                        <a:lnTo>
                          <a:pt x="454" y="496"/>
                        </a:lnTo>
                        <a:lnTo>
                          <a:pt x="456" y="504"/>
                        </a:lnTo>
                        <a:lnTo>
                          <a:pt x="459" y="509"/>
                        </a:lnTo>
                        <a:lnTo>
                          <a:pt x="463" y="514"/>
                        </a:lnTo>
                        <a:lnTo>
                          <a:pt x="469" y="517"/>
                        </a:lnTo>
                        <a:lnTo>
                          <a:pt x="476" y="520"/>
                        </a:lnTo>
                        <a:lnTo>
                          <a:pt x="483" y="523"/>
                        </a:lnTo>
                        <a:lnTo>
                          <a:pt x="490" y="525"/>
                        </a:lnTo>
                        <a:lnTo>
                          <a:pt x="496" y="526"/>
                        </a:lnTo>
                        <a:lnTo>
                          <a:pt x="502" y="526"/>
                        </a:lnTo>
                        <a:lnTo>
                          <a:pt x="508" y="525"/>
                        </a:lnTo>
                        <a:lnTo>
                          <a:pt x="515" y="523"/>
                        </a:lnTo>
                        <a:lnTo>
                          <a:pt x="523" y="519"/>
                        </a:lnTo>
                        <a:lnTo>
                          <a:pt x="532" y="514"/>
                        </a:lnTo>
                        <a:lnTo>
                          <a:pt x="540" y="509"/>
                        </a:lnTo>
                        <a:lnTo>
                          <a:pt x="547" y="504"/>
                        </a:lnTo>
                        <a:lnTo>
                          <a:pt x="554" y="500"/>
                        </a:lnTo>
                        <a:lnTo>
                          <a:pt x="559" y="494"/>
                        </a:lnTo>
                        <a:lnTo>
                          <a:pt x="563" y="489"/>
                        </a:lnTo>
                        <a:lnTo>
                          <a:pt x="566" y="484"/>
                        </a:lnTo>
                        <a:lnTo>
                          <a:pt x="569" y="479"/>
                        </a:lnTo>
                        <a:lnTo>
                          <a:pt x="571" y="472"/>
                        </a:lnTo>
                        <a:lnTo>
                          <a:pt x="573" y="466"/>
                        </a:lnTo>
                        <a:lnTo>
                          <a:pt x="577" y="460"/>
                        </a:lnTo>
                        <a:lnTo>
                          <a:pt x="579" y="453"/>
                        </a:lnTo>
                        <a:lnTo>
                          <a:pt x="580" y="447"/>
                        </a:lnTo>
                        <a:lnTo>
                          <a:pt x="581" y="442"/>
                        </a:lnTo>
                        <a:lnTo>
                          <a:pt x="582" y="438"/>
                        </a:lnTo>
                        <a:lnTo>
                          <a:pt x="583" y="436"/>
                        </a:lnTo>
                        <a:lnTo>
                          <a:pt x="583" y="434"/>
                        </a:lnTo>
                        <a:lnTo>
                          <a:pt x="583" y="436"/>
                        </a:lnTo>
                        <a:lnTo>
                          <a:pt x="582" y="436"/>
                        </a:lnTo>
                        <a:lnTo>
                          <a:pt x="579" y="433"/>
                        </a:lnTo>
                        <a:lnTo>
                          <a:pt x="570" y="426"/>
                        </a:lnTo>
                        <a:lnTo>
                          <a:pt x="561" y="418"/>
                        </a:lnTo>
                        <a:lnTo>
                          <a:pt x="554" y="412"/>
                        </a:lnTo>
                        <a:lnTo>
                          <a:pt x="550" y="406"/>
                        </a:lnTo>
                        <a:lnTo>
                          <a:pt x="549" y="397"/>
                        </a:lnTo>
                        <a:lnTo>
                          <a:pt x="549" y="385"/>
                        </a:lnTo>
                        <a:lnTo>
                          <a:pt x="550" y="377"/>
                        </a:lnTo>
                        <a:lnTo>
                          <a:pt x="555" y="372"/>
                        </a:lnTo>
                        <a:lnTo>
                          <a:pt x="567" y="367"/>
                        </a:lnTo>
                        <a:lnTo>
                          <a:pt x="575" y="365"/>
                        </a:lnTo>
                        <a:lnTo>
                          <a:pt x="581" y="364"/>
                        </a:lnTo>
                        <a:lnTo>
                          <a:pt x="586" y="362"/>
                        </a:lnTo>
                        <a:lnTo>
                          <a:pt x="591" y="362"/>
                        </a:lnTo>
                        <a:lnTo>
                          <a:pt x="597" y="361"/>
                        </a:lnTo>
                        <a:lnTo>
                          <a:pt x="603" y="361"/>
                        </a:lnTo>
                        <a:lnTo>
                          <a:pt x="610" y="362"/>
                        </a:lnTo>
                        <a:lnTo>
                          <a:pt x="621" y="363"/>
                        </a:lnTo>
                        <a:lnTo>
                          <a:pt x="631" y="364"/>
                        </a:lnTo>
                        <a:lnTo>
                          <a:pt x="640" y="365"/>
                        </a:lnTo>
                        <a:lnTo>
                          <a:pt x="647" y="366"/>
                        </a:lnTo>
                        <a:lnTo>
                          <a:pt x="652" y="367"/>
                        </a:lnTo>
                        <a:lnTo>
                          <a:pt x="656" y="368"/>
                        </a:lnTo>
                        <a:lnTo>
                          <a:pt x="658" y="372"/>
                        </a:lnTo>
                        <a:lnTo>
                          <a:pt x="659" y="375"/>
                        </a:lnTo>
                        <a:lnTo>
                          <a:pt x="659" y="380"/>
                        </a:lnTo>
                        <a:lnTo>
                          <a:pt x="658" y="386"/>
                        </a:lnTo>
                        <a:lnTo>
                          <a:pt x="658" y="393"/>
                        </a:lnTo>
                        <a:lnTo>
                          <a:pt x="657" y="399"/>
                        </a:lnTo>
                        <a:lnTo>
                          <a:pt x="656" y="405"/>
                        </a:lnTo>
                        <a:lnTo>
                          <a:pt x="655" y="410"/>
                        </a:lnTo>
                        <a:lnTo>
                          <a:pt x="654" y="415"/>
                        </a:lnTo>
                        <a:lnTo>
                          <a:pt x="653" y="418"/>
                        </a:lnTo>
                        <a:lnTo>
                          <a:pt x="653" y="419"/>
                        </a:lnTo>
                        <a:lnTo>
                          <a:pt x="652" y="418"/>
                        </a:lnTo>
                        <a:lnTo>
                          <a:pt x="650" y="417"/>
                        </a:lnTo>
                        <a:lnTo>
                          <a:pt x="648" y="420"/>
                        </a:lnTo>
                        <a:lnTo>
                          <a:pt x="647" y="430"/>
                        </a:lnTo>
                        <a:lnTo>
                          <a:pt x="648" y="437"/>
                        </a:lnTo>
                        <a:lnTo>
                          <a:pt x="648" y="442"/>
                        </a:lnTo>
                        <a:lnTo>
                          <a:pt x="647" y="445"/>
                        </a:lnTo>
                        <a:lnTo>
                          <a:pt x="646" y="447"/>
                        </a:lnTo>
                        <a:lnTo>
                          <a:pt x="645" y="450"/>
                        </a:lnTo>
                        <a:lnTo>
                          <a:pt x="643" y="453"/>
                        </a:lnTo>
                        <a:lnTo>
                          <a:pt x="641" y="458"/>
                        </a:lnTo>
                        <a:lnTo>
                          <a:pt x="638" y="464"/>
                        </a:lnTo>
                        <a:lnTo>
                          <a:pt x="636" y="471"/>
                        </a:lnTo>
                        <a:lnTo>
                          <a:pt x="635" y="475"/>
                        </a:lnTo>
                        <a:lnTo>
                          <a:pt x="633" y="480"/>
                        </a:lnTo>
                        <a:lnTo>
                          <a:pt x="632" y="483"/>
                        </a:lnTo>
                        <a:lnTo>
                          <a:pt x="631" y="487"/>
                        </a:lnTo>
                        <a:lnTo>
                          <a:pt x="629" y="490"/>
                        </a:lnTo>
                        <a:lnTo>
                          <a:pt x="627" y="495"/>
                        </a:lnTo>
                        <a:lnTo>
                          <a:pt x="624" y="502"/>
                        </a:lnTo>
                        <a:lnTo>
                          <a:pt x="621" y="508"/>
                        </a:lnTo>
                        <a:lnTo>
                          <a:pt x="619" y="512"/>
                        </a:lnTo>
                        <a:lnTo>
                          <a:pt x="616" y="516"/>
                        </a:lnTo>
                        <a:lnTo>
                          <a:pt x="614" y="519"/>
                        </a:lnTo>
                        <a:lnTo>
                          <a:pt x="612" y="523"/>
                        </a:lnTo>
                        <a:lnTo>
                          <a:pt x="608" y="526"/>
                        </a:lnTo>
                        <a:lnTo>
                          <a:pt x="602" y="530"/>
                        </a:lnTo>
                        <a:lnTo>
                          <a:pt x="594" y="535"/>
                        </a:lnTo>
                        <a:lnTo>
                          <a:pt x="587" y="540"/>
                        </a:lnTo>
                        <a:lnTo>
                          <a:pt x="581" y="545"/>
                        </a:lnTo>
                        <a:lnTo>
                          <a:pt x="577" y="548"/>
                        </a:lnTo>
                        <a:lnTo>
                          <a:pt x="573" y="550"/>
                        </a:lnTo>
                        <a:lnTo>
                          <a:pt x="570" y="551"/>
                        </a:lnTo>
                        <a:lnTo>
                          <a:pt x="567" y="553"/>
                        </a:lnTo>
                        <a:lnTo>
                          <a:pt x="563" y="554"/>
                        </a:lnTo>
                        <a:lnTo>
                          <a:pt x="558" y="556"/>
                        </a:lnTo>
                        <a:lnTo>
                          <a:pt x="550" y="558"/>
                        </a:lnTo>
                        <a:lnTo>
                          <a:pt x="544" y="560"/>
                        </a:lnTo>
                        <a:lnTo>
                          <a:pt x="538" y="562"/>
                        </a:lnTo>
                        <a:lnTo>
                          <a:pt x="532" y="565"/>
                        </a:lnTo>
                        <a:lnTo>
                          <a:pt x="525" y="567"/>
                        </a:lnTo>
                        <a:lnTo>
                          <a:pt x="518" y="568"/>
                        </a:lnTo>
                        <a:lnTo>
                          <a:pt x="512" y="569"/>
                        </a:lnTo>
                        <a:lnTo>
                          <a:pt x="505" y="570"/>
                        </a:lnTo>
                        <a:lnTo>
                          <a:pt x="500" y="571"/>
                        </a:lnTo>
                        <a:lnTo>
                          <a:pt x="497" y="572"/>
                        </a:lnTo>
                        <a:lnTo>
                          <a:pt x="495" y="572"/>
                        </a:lnTo>
                        <a:lnTo>
                          <a:pt x="493" y="573"/>
                        </a:lnTo>
                        <a:lnTo>
                          <a:pt x="491" y="573"/>
                        </a:lnTo>
                        <a:lnTo>
                          <a:pt x="486" y="572"/>
                        </a:lnTo>
                        <a:lnTo>
                          <a:pt x="480" y="571"/>
                        </a:lnTo>
                        <a:lnTo>
                          <a:pt x="470" y="569"/>
                        </a:lnTo>
                        <a:lnTo>
                          <a:pt x="459" y="566"/>
                        </a:lnTo>
                        <a:lnTo>
                          <a:pt x="451" y="563"/>
                        </a:lnTo>
                        <a:lnTo>
                          <a:pt x="445" y="561"/>
                        </a:lnTo>
                        <a:lnTo>
                          <a:pt x="440" y="559"/>
                        </a:lnTo>
                        <a:lnTo>
                          <a:pt x="437" y="557"/>
                        </a:lnTo>
                        <a:lnTo>
                          <a:pt x="434" y="553"/>
                        </a:lnTo>
                        <a:lnTo>
                          <a:pt x="431" y="549"/>
                        </a:lnTo>
                        <a:lnTo>
                          <a:pt x="426" y="544"/>
                        </a:lnTo>
                        <a:lnTo>
                          <a:pt x="421" y="537"/>
                        </a:lnTo>
                        <a:lnTo>
                          <a:pt x="417" y="532"/>
                        </a:lnTo>
                        <a:lnTo>
                          <a:pt x="415" y="526"/>
                        </a:lnTo>
                        <a:lnTo>
                          <a:pt x="413" y="520"/>
                        </a:lnTo>
                        <a:lnTo>
                          <a:pt x="411" y="514"/>
                        </a:lnTo>
                        <a:lnTo>
                          <a:pt x="409" y="508"/>
                        </a:lnTo>
                        <a:lnTo>
                          <a:pt x="406" y="501"/>
                        </a:lnTo>
                        <a:lnTo>
                          <a:pt x="400" y="493"/>
                        </a:lnTo>
                        <a:lnTo>
                          <a:pt x="390" y="481"/>
                        </a:lnTo>
                        <a:lnTo>
                          <a:pt x="384" y="471"/>
                        </a:lnTo>
                        <a:lnTo>
                          <a:pt x="379" y="466"/>
                        </a:lnTo>
                        <a:lnTo>
                          <a:pt x="378" y="464"/>
                        </a:lnTo>
                        <a:lnTo>
                          <a:pt x="363" y="465"/>
                        </a:lnTo>
                        <a:lnTo>
                          <a:pt x="362" y="466"/>
                        </a:lnTo>
                        <a:lnTo>
                          <a:pt x="360" y="467"/>
                        </a:lnTo>
                        <a:lnTo>
                          <a:pt x="353" y="466"/>
                        </a:lnTo>
                        <a:lnTo>
                          <a:pt x="343" y="462"/>
                        </a:lnTo>
                        <a:lnTo>
                          <a:pt x="332" y="454"/>
                        </a:lnTo>
                        <a:lnTo>
                          <a:pt x="327" y="448"/>
                        </a:lnTo>
                        <a:lnTo>
                          <a:pt x="323" y="444"/>
                        </a:lnTo>
                        <a:lnTo>
                          <a:pt x="317" y="442"/>
                        </a:lnTo>
                        <a:lnTo>
                          <a:pt x="310" y="441"/>
                        </a:lnTo>
                        <a:lnTo>
                          <a:pt x="307" y="439"/>
                        </a:lnTo>
                        <a:lnTo>
                          <a:pt x="302" y="433"/>
                        </a:lnTo>
                        <a:lnTo>
                          <a:pt x="295" y="426"/>
                        </a:lnTo>
                        <a:lnTo>
                          <a:pt x="289" y="422"/>
                        </a:lnTo>
                        <a:lnTo>
                          <a:pt x="284" y="420"/>
                        </a:lnTo>
                        <a:lnTo>
                          <a:pt x="280" y="417"/>
                        </a:lnTo>
                        <a:lnTo>
                          <a:pt x="276" y="414"/>
                        </a:lnTo>
                        <a:lnTo>
                          <a:pt x="273" y="410"/>
                        </a:lnTo>
                        <a:lnTo>
                          <a:pt x="270" y="405"/>
                        </a:lnTo>
                        <a:lnTo>
                          <a:pt x="269" y="398"/>
                        </a:lnTo>
                        <a:lnTo>
                          <a:pt x="270" y="388"/>
                        </a:lnTo>
                        <a:lnTo>
                          <a:pt x="273" y="379"/>
                        </a:lnTo>
                        <a:lnTo>
                          <a:pt x="274" y="372"/>
                        </a:lnTo>
                        <a:lnTo>
                          <a:pt x="276" y="366"/>
                        </a:lnTo>
                        <a:lnTo>
                          <a:pt x="278" y="361"/>
                        </a:lnTo>
                        <a:lnTo>
                          <a:pt x="280" y="358"/>
                        </a:lnTo>
                        <a:lnTo>
                          <a:pt x="283" y="355"/>
                        </a:lnTo>
                        <a:lnTo>
                          <a:pt x="286" y="352"/>
                        </a:lnTo>
                        <a:lnTo>
                          <a:pt x="291" y="347"/>
                        </a:lnTo>
                        <a:lnTo>
                          <a:pt x="301" y="340"/>
                        </a:lnTo>
                        <a:lnTo>
                          <a:pt x="307" y="333"/>
                        </a:lnTo>
                        <a:lnTo>
                          <a:pt x="311" y="329"/>
                        </a:lnTo>
                        <a:lnTo>
                          <a:pt x="312" y="326"/>
                        </a:lnTo>
                        <a:lnTo>
                          <a:pt x="327" y="311"/>
                        </a:lnTo>
                        <a:lnTo>
                          <a:pt x="329" y="311"/>
                        </a:lnTo>
                        <a:lnTo>
                          <a:pt x="335" y="309"/>
                        </a:lnTo>
                        <a:lnTo>
                          <a:pt x="341" y="302"/>
                        </a:lnTo>
                        <a:lnTo>
                          <a:pt x="343" y="292"/>
                        </a:lnTo>
                        <a:lnTo>
                          <a:pt x="343" y="285"/>
                        </a:lnTo>
                        <a:lnTo>
                          <a:pt x="342" y="276"/>
                        </a:lnTo>
                        <a:lnTo>
                          <a:pt x="341" y="266"/>
                        </a:lnTo>
                        <a:lnTo>
                          <a:pt x="340" y="254"/>
                        </a:lnTo>
                        <a:lnTo>
                          <a:pt x="338" y="242"/>
                        </a:lnTo>
                        <a:lnTo>
                          <a:pt x="335" y="228"/>
                        </a:lnTo>
                        <a:lnTo>
                          <a:pt x="332" y="213"/>
                        </a:lnTo>
                        <a:lnTo>
                          <a:pt x="328" y="196"/>
                        </a:lnTo>
                        <a:lnTo>
                          <a:pt x="324" y="179"/>
                        </a:lnTo>
                        <a:lnTo>
                          <a:pt x="319" y="159"/>
                        </a:lnTo>
                        <a:lnTo>
                          <a:pt x="313" y="139"/>
                        </a:lnTo>
                        <a:lnTo>
                          <a:pt x="307" y="120"/>
                        </a:lnTo>
                        <a:lnTo>
                          <a:pt x="300" y="102"/>
                        </a:lnTo>
                        <a:lnTo>
                          <a:pt x="292" y="85"/>
                        </a:lnTo>
                        <a:lnTo>
                          <a:pt x="285" y="73"/>
                        </a:lnTo>
                        <a:lnTo>
                          <a:pt x="276" y="64"/>
                        </a:lnTo>
                        <a:lnTo>
                          <a:pt x="266" y="58"/>
                        </a:lnTo>
                        <a:lnTo>
                          <a:pt x="257" y="54"/>
                        </a:lnTo>
                        <a:lnTo>
                          <a:pt x="248" y="50"/>
                        </a:lnTo>
                        <a:lnTo>
                          <a:pt x="239" y="46"/>
                        </a:lnTo>
                        <a:lnTo>
                          <a:pt x="231" y="44"/>
                        </a:lnTo>
                        <a:lnTo>
                          <a:pt x="222" y="43"/>
                        </a:lnTo>
                        <a:lnTo>
                          <a:pt x="215" y="42"/>
                        </a:lnTo>
                        <a:lnTo>
                          <a:pt x="208" y="43"/>
                        </a:lnTo>
                        <a:lnTo>
                          <a:pt x="200" y="44"/>
                        </a:lnTo>
                        <a:lnTo>
                          <a:pt x="194" y="45"/>
                        </a:lnTo>
                        <a:lnTo>
                          <a:pt x="187" y="48"/>
                        </a:lnTo>
                        <a:lnTo>
                          <a:pt x="181" y="49"/>
                        </a:lnTo>
                        <a:lnTo>
                          <a:pt x="176" y="51"/>
                        </a:lnTo>
                        <a:lnTo>
                          <a:pt x="172" y="52"/>
                        </a:lnTo>
                        <a:lnTo>
                          <a:pt x="170" y="53"/>
                        </a:lnTo>
                        <a:lnTo>
                          <a:pt x="169" y="53"/>
                        </a:lnTo>
                        <a:lnTo>
                          <a:pt x="183" y="61"/>
                        </a:lnTo>
                        <a:lnTo>
                          <a:pt x="186" y="63"/>
                        </a:lnTo>
                        <a:lnTo>
                          <a:pt x="189" y="68"/>
                        </a:lnTo>
                        <a:lnTo>
                          <a:pt x="190" y="74"/>
                        </a:lnTo>
                        <a:lnTo>
                          <a:pt x="184" y="78"/>
                        </a:lnTo>
                        <a:lnTo>
                          <a:pt x="175" y="80"/>
                        </a:lnTo>
                        <a:lnTo>
                          <a:pt x="165" y="80"/>
                        </a:lnTo>
                        <a:lnTo>
                          <a:pt x="157" y="79"/>
                        </a:lnTo>
                        <a:lnTo>
                          <a:pt x="154" y="79"/>
                        </a:lnTo>
                        <a:lnTo>
                          <a:pt x="154" y="78"/>
                        </a:lnTo>
                        <a:lnTo>
                          <a:pt x="153" y="78"/>
                        </a:lnTo>
                        <a:lnTo>
                          <a:pt x="151" y="78"/>
                        </a:lnTo>
                        <a:lnTo>
                          <a:pt x="147" y="79"/>
                        </a:lnTo>
                        <a:lnTo>
                          <a:pt x="140" y="82"/>
                        </a:lnTo>
                        <a:lnTo>
                          <a:pt x="132" y="85"/>
                        </a:lnTo>
                        <a:lnTo>
                          <a:pt x="120" y="91"/>
                        </a:lnTo>
                        <a:lnTo>
                          <a:pt x="108" y="96"/>
                        </a:lnTo>
                        <a:lnTo>
                          <a:pt x="100" y="101"/>
                        </a:lnTo>
                        <a:lnTo>
                          <a:pt x="92" y="104"/>
                        </a:lnTo>
                        <a:lnTo>
                          <a:pt x="87" y="107"/>
                        </a:lnTo>
                        <a:lnTo>
                          <a:pt x="83" y="111"/>
                        </a:lnTo>
                        <a:lnTo>
                          <a:pt x="79" y="117"/>
                        </a:lnTo>
                        <a:lnTo>
                          <a:pt x="75" y="124"/>
                        </a:lnTo>
                        <a:lnTo>
                          <a:pt x="71" y="134"/>
                        </a:lnTo>
                        <a:lnTo>
                          <a:pt x="67" y="144"/>
                        </a:lnTo>
                        <a:lnTo>
                          <a:pt x="65" y="152"/>
                        </a:lnTo>
                        <a:lnTo>
                          <a:pt x="63" y="161"/>
                        </a:lnTo>
                        <a:lnTo>
                          <a:pt x="63" y="169"/>
                        </a:lnTo>
                        <a:lnTo>
                          <a:pt x="63" y="179"/>
                        </a:lnTo>
                        <a:lnTo>
                          <a:pt x="64" y="190"/>
                        </a:lnTo>
                        <a:lnTo>
                          <a:pt x="66" y="204"/>
                        </a:lnTo>
                        <a:lnTo>
                          <a:pt x="69" y="221"/>
                        </a:lnTo>
                        <a:lnTo>
                          <a:pt x="72" y="238"/>
                        </a:lnTo>
                        <a:lnTo>
                          <a:pt x="74" y="254"/>
                        </a:lnTo>
                        <a:lnTo>
                          <a:pt x="76" y="269"/>
                        </a:lnTo>
                        <a:lnTo>
                          <a:pt x="79" y="282"/>
                        </a:lnTo>
                        <a:lnTo>
                          <a:pt x="81" y="296"/>
                        </a:lnTo>
                        <a:lnTo>
                          <a:pt x="84" y="309"/>
                        </a:lnTo>
                        <a:lnTo>
                          <a:pt x="88" y="322"/>
                        </a:lnTo>
                        <a:lnTo>
                          <a:pt x="92" y="337"/>
                        </a:lnTo>
                        <a:lnTo>
                          <a:pt x="96" y="352"/>
                        </a:lnTo>
                        <a:lnTo>
                          <a:pt x="102" y="365"/>
                        </a:lnTo>
                        <a:lnTo>
                          <a:pt x="106" y="379"/>
                        </a:lnTo>
                        <a:lnTo>
                          <a:pt x="111" y="393"/>
                        </a:lnTo>
                        <a:lnTo>
                          <a:pt x="116" y="405"/>
                        </a:lnTo>
                        <a:lnTo>
                          <a:pt x="122" y="418"/>
                        </a:lnTo>
                        <a:lnTo>
                          <a:pt x="127" y="430"/>
                        </a:lnTo>
                        <a:lnTo>
                          <a:pt x="133" y="443"/>
                        </a:lnTo>
                        <a:lnTo>
                          <a:pt x="138" y="454"/>
                        </a:lnTo>
                        <a:lnTo>
                          <a:pt x="144" y="465"/>
                        </a:lnTo>
                        <a:lnTo>
                          <a:pt x="148" y="474"/>
                        </a:lnTo>
                        <a:lnTo>
                          <a:pt x="151" y="481"/>
                        </a:lnTo>
                        <a:lnTo>
                          <a:pt x="153" y="487"/>
                        </a:lnTo>
                        <a:lnTo>
                          <a:pt x="154" y="491"/>
                        </a:lnTo>
                        <a:lnTo>
                          <a:pt x="155" y="493"/>
                        </a:lnTo>
                        <a:lnTo>
                          <a:pt x="155" y="494"/>
                        </a:lnTo>
                        <a:lnTo>
                          <a:pt x="157" y="495"/>
                        </a:lnTo>
                        <a:lnTo>
                          <a:pt x="161" y="497"/>
                        </a:lnTo>
                        <a:lnTo>
                          <a:pt x="167" y="502"/>
                        </a:lnTo>
                        <a:lnTo>
                          <a:pt x="172" y="510"/>
                        </a:lnTo>
                        <a:lnTo>
                          <a:pt x="174" y="518"/>
                        </a:lnTo>
                        <a:lnTo>
                          <a:pt x="171" y="524"/>
                        </a:lnTo>
                        <a:lnTo>
                          <a:pt x="167" y="528"/>
                        </a:lnTo>
                        <a:lnTo>
                          <a:pt x="165" y="529"/>
                        </a:lnTo>
                        <a:lnTo>
                          <a:pt x="162" y="531"/>
                        </a:lnTo>
                        <a:lnTo>
                          <a:pt x="156" y="534"/>
                        </a:lnTo>
                        <a:lnTo>
                          <a:pt x="148" y="537"/>
                        </a:lnTo>
                        <a:lnTo>
                          <a:pt x="135" y="536"/>
                        </a:lnTo>
                        <a:lnTo>
                          <a:pt x="123" y="532"/>
                        </a:lnTo>
                        <a:lnTo>
                          <a:pt x="113" y="528"/>
                        </a:lnTo>
                        <a:lnTo>
                          <a:pt x="107" y="525"/>
                        </a:lnTo>
                        <a:lnTo>
                          <a:pt x="105" y="524"/>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110" name="Freeform 352">
                    <a:extLst>
                      <a:ext uri="{FF2B5EF4-FFF2-40B4-BE49-F238E27FC236}">
                        <a16:creationId xmlns:a16="http://schemas.microsoft.com/office/drawing/2014/main" id="{F5658E3A-6532-4BDF-9166-2C4F68F7079E}"/>
                      </a:ext>
                    </a:extLst>
                  </p:cNvPr>
                  <p:cNvSpPr>
                    <a:spLocks noChangeAspect="1"/>
                  </p:cNvSpPr>
                  <p:nvPr/>
                </p:nvSpPr>
                <p:spPr bwMode="auto">
                  <a:xfrm>
                    <a:off x="603" y="3024"/>
                    <a:ext cx="221" cy="269"/>
                  </a:xfrm>
                  <a:custGeom>
                    <a:avLst/>
                    <a:gdLst>
                      <a:gd name="T0" fmla="*/ 0 w 715"/>
                      <a:gd name="T1" fmla="*/ 0 h 875"/>
                      <a:gd name="T2" fmla="*/ 0 w 715"/>
                      <a:gd name="T3" fmla="*/ 0 h 875"/>
                      <a:gd name="T4" fmla="*/ 0 w 715"/>
                      <a:gd name="T5" fmla="*/ 0 h 875"/>
                      <a:gd name="T6" fmla="*/ 0 w 715"/>
                      <a:gd name="T7" fmla="*/ 0 h 875"/>
                      <a:gd name="T8" fmla="*/ 0 w 715"/>
                      <a:gd name="T9" fmla="*/ 0 h 875"/>
                      <a:gd name="T10" fmla="*/ 0 w 715"/>
                      <a:gd name="T11" fmla="*/ 0 h 875"/>
                      <a:gd name="T12" fmla="*/ 0 w 715"/>
                      <a:gd name="T13" fmla="*/ 0 h 875"/>
                      <a:gd name="T14" fmla="*/ 0 w 715"/>
                      <a:gd name="T15" fmla="*/ 0 h 875"/>
                      <a:gd name="T16" fmla="*/ 0 w 715"/>
                      <a:gd name="T17" fmla="*/ 0 h 875"/>
                      <a:gd name="T18" fmla="*/ 0 w 715"/>
                      <a:gd name="T19" fmla="*/ 0 h 875"/>
                      <a:gd name="T20" fmla="*/ 0 w 715"/>
                      <a:gd name="T21" fmla="*/ 0 h 875"/>
                      <a:gd name="T22" fmla="*/ 0 w 715"/>
                      <a:gd name="T23" fmla="*/ 0 h 875"/>
                      <a:gd name="T24" fmla="*/ 0 w 715"/>
                      <a:gd name="T25" fmla="*/ 0 h 875"/>
                      <a:gd name="T26" fmla="*/ 0 w 715"/>
                      <a:gd name="T27" fmla="*/ 0 h 875"/>
                      <a:gd name="T28" fmla="*/ 0 w 715"/>
                      <a:gd name="T29" fmla="*/ 0 h 875"/>
                      <a:gd name="T30" fmla="*/ 0 w 715"/>
                      <a:gd name="T31" fmla="*/ 0 h 875"/>
                      <a:gd name="T32" fmla="*/ 0 w 715"/>
                      <a:gd name="T33" fmla="*/ 0 h 875"/>
                      <a:gd name="T34" fmla="*/ 0 w 715"/>
                      <a:gd name="T35" fmla="*/ 0 h 875"/>
                      <a:gd name="T36" fmla="*/ 0 w 715"/>
                      <a:gd name="T37" fmla="*/ 0 h 875"/>
                      <a:gd name="T38" fmla="*/ 0 w 715"/>
                      <a:gd name="T39" fmla="*/ 0 h 875"/>
                      <a:gd name="T40" fmla="*/ 0 w 715"/>
                      <a:gd name="T41" fmla="*/ 0 h 875"/>
                      <a:gd name="T42" fmla="*/ 0 w 715"/>
                      <a:gd name="T43" fmla="*/ 0 h 875"/>
                      <a:gd name="T44" fmla="*/ 0 w 715"/>
                      <a:gd name="T45" fmla="*/ 0 h 875"/>
                      <a:gd name="T46" fmla="*/ 0 w 715"/>
                      <a:gd name="T47" fmla="*/ 0 h 875"/>
                      <a:gd name="T48" fmla="*/ 0 w 715"/>
                      <a:gd name="T49" fmla="*/ 0 h 875"/>
                      <a:gd name="T50" fmla="*/ 0 w 715"/>
                      <a:gd name="T51" fmla="*/ 0 h 875"/>
                      <a:gd name="T52" fmla="*/ 0 w 715"/>
                      <a:gd name="T53" fmla="*/ 0 h 875"/>
                      <a:gd name="T54" fmla="*/ 0 w 715"/>
                      <a:gd name="T55" fmla="*/ 0 h 875"/>
                      <a:gd name="T56" fmla="*/ 0 w 715"/>
                      <a:gd name="T57" fmla="*/ 0 h 875"/>
                      <a:gd name="T58" fmla="*/ 0 w 715"/>
                      <a:gd name="T59" fmla="*/ 0 h 875"/>
                      <a:gd name="T60" fmla="*/ 0 w 715"/>
                      <a:gd name="T61" fmla="*/ 0 h 875"/>
                      <a:gd name="T62" fmla="*/ 0 w 715"/>
                      <a:gd name="T63" fmla="*/ 0 h 875"/>
                      <a:gd name="T64" fmla="*/ 0 w 715"/>
                      <a:gd name="T65" fmla="*/ 0 h 875"/>
                      <a:gd name="T66" fmla="*/ 0 w 715"/>
                      <a:gd name="T67" fmla="*/ 0 h 875"/>
                      <a:gd name="T68" fmla="*/ 0 w 715"/>
                      <a:gd name="T69" fmla="*/ 0 h 875"/>
                      <a:gd name="T70" fmla="*/ 0 w 715"/>
                      <a:gd name="T71" fmla="*/ 0 h 875"/>
                      <a:gd name="T72" fmla="*/ 0 w 715"/>
                      <a:gd name="T73" fmla="*/ 0 h 875"/>
                      <a:gd name="T74" fmla="*/ 0 w 715"/>
                      <a:gd name="T75" fmla="*/ 0 h 875"/>
                      <a:gd name="T76" fmla="*/ 0 w 715"/>
                      <a:gd name="T77" fmla="*/ 0 h 875"/>
                      <a:gd name="T78" fmla="*/ 0 w 715"/>
                      <a:gd name="T79" fmla="*/ 0 h 875"/>
                      <a:gd name="T80" fmla="*/ 0 w 715"/>
                      <a:gd name="T81" fmla="*/ 0 h 875"/>
                      <a:gd name="T82" fmla="*/ 0 w 715"/>
                      <a:gd name="T83" fmla="*/ 0 h 875"/>
                      <a:gd name="T84" fmla="*/ 0 w 715"/>
                      <a:gd name="T85" fmla="*/ 0 h 875"/>
                      <a:gd name="T86" fmla="*/ 0 w 715"/>
                      <a:gd name="T87" fmla="*/ 0 h 875"/>
                      <a:gd name="T88" fmla="*/ 0 w 715"/>
                      <a:gd name="T89" fmla="*/ 0 h 875"/>
                      <a:gd name="T90" fmla="*/ 0 w 715"/>
                      <a:gd name="T91" fmla="*/ 0 h 875"/>
                      <a:gd name="T92" fmla="*/ 0 w 715"/>
                      <a:gd name="T93" fmla="*/ 0 h 875"/>
                      <a:gd name="T94" fmla="*/ 0 w 715"/>
                      <a:gd name="T95" fmla="*/ 0 h 875"/>
                      <a:gd name="T96" fmla="*/ 0 w 715"/>
                      <a:gd name="T97" fmla="*/ 0 h 875"/>
                      <a:gd name="T98" fmla="*/ 0 w 715"/>
                      <a:gd name="T99" fmla="*/ 0 h 875"/>
                      <a:gd name="T100" fmla="*/ 0 w 715"/>
                      <a:gd name="T101" fmla="*/ 0 h 875"/>
                      <a:gd name="T102" fmla="*/ 0 w 715"/>
                      <a:gd name="T103" fmla="*/ 0 h 875"/>
                      <a:gd name="T104" fmla="*/ 0 w 715"/>
                      <a:gd name="T105" fmla="*/ 0 h 875"/>
                      <a:gd name="T106" fmla="*/ 0 w 715"/>
                      <a:gd name="T107" fmla="*/ 0 h 875"/>
                      <a:gd name="T108" fmla="*/ 0 w 715"/>
                      <a:gd name="T109" fmla="*/ 0 h 875"/>
                      <a:gd name="T110" fmla="*/ 0 w 715"/>
                      <a:gd name="T111" fmla="*/ 0 h 87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15"/>
                      <a:gd name="T169" fmla="*/ 0 h 875"/>
                      <a:gd name="T170" fmla="*/ 715 w 715"/>
                      <a:gd name="T171" fmla="*/ 875 h 87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15" h="875">
                        <a:moveTo>
                          <a:pt x="1" y="163"/>
                        </a:moveTo>
                        <a:lnTo>
                          <a:pt x="12" y="168"/>
                        </a:lnTo>
                        <a:lnTo>
                          <a:pt x="20" y="172"/>
                        </a:lnTo>
                        <a:lnTo>
                          <a:pt x="26" y="176"/>
                        </a:lnTo>
                        <a:lnTo>
                          <a:pt x="31" y="178"/>
                        </a:lnTo>
                        <a:lnTo>
                          <a:pt x="35" y="179"/>
                        </a:lnTo>
                        <a:lnTo>
                          <a:pt x="38" y="180"/>
                        </a:lnTo>
                        <a:lnTo>
                          <a:pt x="41" y="179"/>
                        </a:lnTo>
                        <a:lnTo>
                          <a:pt x="44" y="177"/>
                        </a:lnTo>
                        <a:lnTo>
                          <a:pt x="47" y="176"/>
                        </a:lnTo>
                        <a:lnTo>
                          <a:pt x="50" y="175"/>
                        </a:lnTo>
                        <a:lnTo>
                          <a:pt x="54" y="175"/>
                        </a:lnTo>
                        <a:lnTo>
                          <a:pt x="57" y="174"/>
                        </a:lnTo>
                        <a:lnTo>
                          <a:pt x="61" y="169"/>
                        </a:lnTo>
                        <a:lnTo>
                          <a:pt x="66" y="163"/>
                        </a:lnTo>
                        <a:lnTo>
                          <a:pt x="71" y="151"/>
                        </a:lnTo>
                        <a:lnTo>
                          <a:pt x="78" y="136"/>
                        </a:lnTo>
                        <a:lnTo>
                          <a:pt x="86" y="117"/>
                        </a:lnTo>
                        <a:lnTo>
                          <a:pt x="97" y="100"/>
                        </a:lnTo>
                        <a:lnTo>
                          <a:pt x="108" y="86"/>
                        </a:lnTo>
                        <a:lnTo>
                          <a:pt x="123" y="75"/>
                        </a:lnTo>
                        <a:lnTo>
                          <a:pt x="139" y="67"/>
                        </a:lnTo>
                        <a:lnTo>
                          <a:pt x="156" y="62"/>
                        </a:lnTo>
                        <a:lnTo>
                          <a:pt x="175" y="63"/>
                        </a:lnTo>
                        <a:lnTo>
                          <a:pt x="196" y="69"/>
                        </a:lnTo>
                        <a:lnTo>
                          <a:pt x="207" y="73"/>
                        </a:lnTo>
                        <a:lnTo>
                          <a:pt x="217" y="77"/>
                        </a:lnTo>
                        <a:lnTo>
                          <a:pt x="228" y="81"/>
                        </a:lnTo>
                        <a:lnTo>
                          <a:pt x="238" y="86"/>
                        </a:lnTo>
                        <a:lnTo>
                          <a:pt x="249" y="92"/>
                        </a:lnTo>
                        <a:lnTo>
                          <a:pt x="259" y="99"/>
                        </a:lnTo>
                        <a:lnTo>
                          <a:pt x="271" y="108"/>
                        </a:lnTo>
                        <a:lnTo>
                          <a:pt x="282" y="119"/>
                        </a:lnTo>
                        <a:lnTo>
                          <a:pt x="294" y="133"/>
                        </a:lnTo>
                        <a:lnTo>
                          <a:pt x="307" y="148"/>
                        </a:lnTo>
                        <a:lnTo>
                          <a:pt x="321" y="167"/>
                        </a:lnTo>
                        <a:lnTo>
                          <a:pt x="336" y="189"/>
                        </a:lnTo>
                        <a:lnTo>
                          <a:pt x="351" y="214"/>
                        </a:lnTo>
                        <a:lnTo>
                          <a:pt x="368" y="244"/>
                        </a:lnTo>
                        <a:lnTo>
                          <a:pt x="387" y="277"/>
                        </a:lnTo>
                        <a:lnTo>
                          <a:pt x="407" y="316"/>
                        </a:lnTo>
                        <a:lnTo>
                          <a:pt x="427" y="354"/>
                        </a:lnTo>
                        <a:lnTo>
                          <a:pt x="444" y="386"/>
                        </a:lnTo>
                        <a:lnTo>
                          <a:pt x="458" y="413"/>
                        </a:lnTo>
                        <a:lnTo>
                          <a:pt x="472" y="436"/>
                        </a:lnTo>
                        <a:lnTo>
                          <a:pt x="484" y="456"/>
                        </a:lnTo>
                        <a:lnTo>
                          <a:pt x="494" y="472"/>
                        </a:lnTo>
                        <a:lnTo>
                          <a:pt x="502" y="487"/>
                        </a:lnTo>
                        <a:lnTo>
                          <a:pt x="511" y="501"/>
                        </a:lnTo>
                        <a:lnTo>
                          <a:pt x="518" y="513"/>
                        </a:lnTo>
                        <a:lnTo>
                          <a:pt x="525" y="526"/>
                        </a:lnTo>
                        <a:lnTo>
                          <a:pt x="532" y="538"/>
                        </a:lnTo>
                        <a:lnTo>
                          <a:pt x="539" y="554"/>
                        </a:lnTo>
                        <a:lnTo>
                          <a:pt x="545" y="571"/>
                        </a:lnTo>
                        <a:lnTo>
                          <a:pt x="553" y="591"/>
                        </a:lnTo>
                        <a:lnTo>
                          <a:pt x="561" y="614"/>
                        </a:lnTo>
                        <a:lnTo>
                          <a:pt x="569" y="641"/>
                        </a:lnTo>
                        <a:lnTo>
                          <a:pt x="586" y="694"/>
                        </a:lnTo>
                        <a:lnTo>
                          <a:pt x="598" y="734"/>
                        </a:lnTo>
                        <a:lnTo>
                          <a:pt x="607" y="762"/>
                        </a:lnTo>
                        <a:lnTo>
                          <a:pt x="612" y="780"/>
                        </a:lnTo>
                        <a:lnTo>
                          <a:pt x="617" y="791"/>
                        </a:lnTo>
                        <a:lnTo>
                          <a:pt x="618" y="797"/>
                        </a:lnTo>
                        <a:lnTo>
                          <a:pt x="619" y="800"/>
                        </a:lnTo>
                        <a:lnTo>
                          <a:pt x="619" y="803"/>
                        </a:lnTo>
                        <a:lnTo>
                          <a:pt x="621" y="810"/>
                        </a:lnTo>
                        <a:lnTo>
                          <a:pt x="624" y="822"/>
                        </a:lnTo>
                        <a:lnTo>
                          <a:pt x="629" y="834"/>
                        </a:lnTo>
                        <a:lnTo>
                          <a:pt x="638" y="848"/>
                        </a:lnTo>
                        <a:lnTo>
                          <a:pt x="647" y="859"/>
                        </a:lnTo>
                        <a:lnTo>
                          <a:pt x="661" y="869"/>
                        </a:lnTo>
                        <a:lnTo>
                          <a:pt x="677" y="874"/>
                        </a:lnTo>
                        <a:lnTo>
                          <a:pt x="693" y="875"/>
                        </a:lnTo>
                        <a:lnTo>
                          <a:pt x="705" y="872"/>
                        </a:lnTo>
                        <a:lnTo>
                          <a:pt x="712" y="866"/>
                        </a:lnTo>
                        <a:lnTo>
                          <a:pt x="715" y="856"/>
                        </a:lnTo>
                        <a:lnTo>
                          <a:pt x="715" y="845"/>
                        </a:lnTo>
                        <a:lnTo>
                          <a:pt x="711" y="830"/>
                        </a:lnTo>
                        <a:lnTo>
                          <a:pt x="703" y="814"/>
                        </a:lnTo>
                        <a:lnTo>
                          <a:pt x="692" y="795"/>
                        </a:lnTo>
                        <a:lnTo>
                          <a:pt x="683" y="780"/>
                        </a:lnTo>
                        <a:lnTo>
                          <a:pt x="676" y="768"/>
                        </a:lnTo>
                        <a:lnTo>
                          <a:pt x="673" y="762"/>
                        </a:lnTo>
                        <a:lnTo>
                          <a:pt x="672" y="756"/>
                        </a:lnTo>
                        <a:lnTo>
                          <a:pt x="672" y="750"/>
                        </a:lnTo>
                        <a:lnTo>
                          <a:pt x="671" y="743"/>
                        </a:lnTo>
                        <a:lnTo>
                          <a:pt x="668" y="731"/>
                        </a:lnTo>
                        <a:lnTo>
                          <a:pt x="663" y="715"/>
                        </a:lnTo>
                        <a:lnTo>
                          <a:pt x="658" y="699"/>
                        </a:lnTo>
                        <a:lnTo>
                          <a:pt x="654" y="692"/>
                        </a:lnTo>
                        <a:lnTo>
                          <a:pt x="652" y="687"/>
                        </a:lnTo>
                        <a:lnTo>
                          <a:pt x="651" y="684"/>
                        </a:lnTo>
                        <a:lnTo>
                          <a:pt x="649" y="679"/>
                        </a:lnTo>
                        <a:lnTo>
                          <a:pt x="646" y="667"/>
                        </a:lnTo>
                        <a:lnTo>
                          <a:pt x="641" y="649"/>
                        </a:lnTo>
                        <a:lnTo>
                          <a:pt x="631" y="617"/>
                        </a:lnTo>
                        <a:lnTo>
                          <a:pt x="626" y="599"/>
                        </a:lnTo>
                        <a:lnTo>
                          <a:pt x="622" y="585"/>
                        </a:lnTo>
                        <a:lnTo>
                          <a:pt x="618" y="573"/>
                        </a:lnTo>
                        <a:lnTo>
                          <a:pt x="615" y="564"/>
                        </a:lnTo>
                        <a:lnTo>
                          <a:pt x="611" y="555"/>
                        </a:lnTo>
                        <a:lnTo>
                          <a:pt x="608" y="548"/>
                        </a:lnTo>
                        <a:lnTo>
                          <a:pt x="605" y="542"/>
                        </a:lnTo>
                        <a:lnTo>
                          <a:pt x="602" y="535"/>
                        </a:lnTo>
                        <a:lnTo>
                          <a:pt x="598" y="529"/>
                        </a:lnTo>
                        <a:lnTo>
                          <a:pt x="594" y="523"/>
                        </a:lnTo>
                        <a:lnTo>
                          <a:pt x="589" y="514"/>
                        </a:lnTo>
                        <a:lnTo>
                          <a:pt x="584" y="506"/>
                        </a:lnTo>
                        <a:lnTo>
                          <a:pt x="577" y="494"/>
                        </a:lnTo>
                        <a:lnTo>
                          <a:pt x="569" y="481"/>
                        </a:lnTo>
                        <a:lnTo>
                          <a:pt x="561" y="465"/>
                        </a:lnTo>
                        <a:lnTo>
                          <a:pt x="551" y="446"/>
                        </a:lnTo>
                        <a:lnTo>
                          <a:pt x="540" y="426"/>
                        </a:lnTo>
                        <a:lnTo>
                          <a:pt x="531" y="407"/>
                        </a:lnTo>
                        <a:lnTo>
                          <a:pt x="522" y="391"/>
                        </a:lnTo>
                        <a:lnTo>
                          <a:pt x="514" y="375"/>
                        </a:lnTo>
                        <a:lnTo>
                          <a:pt x="507" y="360"/>
                        </a:lnTo>
                        <a:lnTo>
                          <a:pt x="499" y="345"/>
                        </a:lnTo>
                        <a:lnTo>
                          <a:pt x="492" y="332"/>
                        </a:lnTo>
                        <a:lnTo>
                          <a:pt x="486" y="318"/>
                        </a:lnTo>
                        <a:lnTo>
                          <a:pt x="478" y="305"/>
                        </a:lnTo>
                        <a:lnTo>
                          <a:pt x="471" y="291"/>
                        </a:lnTo>
                        <a:lnTo>
                          <a:pt x="463" y="277"/>
                        </a:lnTo>
                        <a:lnTo>
                          <a:pt x="455" y="263"/>
                        </a:lnTo>
                        <a:lnTo>
                          <a:pt x="446" y="247"/>
                        </a:lnTo>
                        <a:lnTo>
                          <a:pt x="436" y="231"/>
                        </a:lnTo>
                        <a:lnTo>
                          <a:pt x="425" y="213"/>
                        </a:lnTo>
                        <a:lnTo>
                          <a:pt x="413" y="194"/>
                        </a:lnTo>
                        <a:lnTo>
                          <a:pt x="390" y="160"/>
                        </a:lnTo>
                        <a:lnTo>
                          <a:pt x="372" y="133"/>
                        </a:lnTo>
                        <a:lnTo>
                          <a:pt x="358" y="112"/>
                        </a:lnTo>
                        <a:lnTo>
                          <a:pt x="345" y="96"/>
                        </a:lnTo>
                        <a:lnTo>
                          <a:pt x="335" y="83"/>
                        </a:lnTo>
                        <a:lnTo>
                          <a:pt x="325" y="74"/>
                        </a:lnTo>
                        <a:lnTo>
                          <a:pt x="316" y="65"/>
                        </a:lnTo>
                        <a:lnTo>
                          <a:pt x="305" y="56"/>
                        </a:lnTo>
                        <a:lnTo>
                          <a:pt x="299" y="51"/>
                        </a:lnTo>
                        <a:lnTo>
                          <a:pt x="292" y="46"/>
                        </a:lnTo>
                        <a:lnTo>
                          <a:pt x="283" y="39"/>
                        </a:lnTo>
                        <a:lnTo>
                          <a:pt x="274" y="33"/>
                        </a:lnTo>
                        <a:lnTo>
                          <a:pt x="264" y="28"/>
                        </a:lnTo>
                        <a:lnTo>
                          <a:pt x="254" y="21"/>
                        </a:lnTo>
                        <a:lnTo>
                          <a:pt x="242" y="16"/>
                        </a:lnTo>
                        <a:lnTo>
                          <a:pt x="231" y="12"/>
                        </a:lnTo>
                        <a:lnTo>
                          <a:pt x="219" y="8"/>
                        </a:lnTo>
                        <a:lnTo>
                          <a:pt x="207" y="4"/>
                        </a:lnTo>
                        <a:lnTo>
                          <a:pt x="195" y="2"/>
                        </a:lnTo>
                        <a:lnTo>
                          <a:pt x="183" y="0"/>
                        </a:lnTo>
                        <a:lnTo>
                          <a:pt x="171" y="0"/>
                        </a:lnTo>
                        <a:lnTo>
                          <a:pt x="159" y="2"/>
                        </a:lnTo>
                        <a:lnTo>
                          <a:pt x="148" y="5"/>
                        </a:lnTo>
                        <a:lnTo>
                          <a:pt x="137" y="9"/>
                        </a:lnTo>
                        <a:lnTo>
                          <a:pt x="118" y="19"/>
                        </a:lnTo>
                        <a:lnTo>
                          <a:pt x="100" y="28"/>
                        </a:lnTo>
                        <a:lnTo>
                          <a:pt x="83" y="37"/>
                        </a:lnTo>
                        <a:lnTo>
                          <a:pt x="68" y="47"/>
                        </a:lnTo>
                        <a:lnTo>
                          <a:pt x="54" y="57"/>
                        </a:lnTo>
                        <a:lnTo>
                          <a:pt x="40" y="71"/>
                        </a:lnTo>
                        <a:lnTo>
                          <a:pt x="27" y="86"/>
                        </a:lnTo>
                        <a:lnTo>
                          <a:pt x="14" y="107"/>
                        </a:lnTo>
                        <a:lnTo>
                          <a:pt x="7" y="119"/>
                        </a:lnTo>
                        <a:lnTo>
                          <a:pt x="4" y="129"/>
                        </a:lnTo>
                        <a:lnTo>
                          <a:pt x="1" y="139"/>
                        </a:lnTo>
                        <a:lnTo>
                          <a:pt x="0" y="147"/>
                        </a:lnTo>
                        <a:lnTo>
                          <a:pt x="0" y="154"/>
                        </a:lnTo>
                        <a:lnTo>
                          <a:pt x="0" y="159"/>
                        </a:lnTo>
                        <a:lnTo>
                          <a:pt x="1" y="162"/>
                        </a:lnTo>
                        <a:lnTo>
                          <a:pt x="1" y="163"/>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grpSp>
            <p:sp>
              <p:nvSpPr>
                <p:cNvPr id="92" name="Text Box 353">
                  <a:extLst>
                    <a:ext uri="{FF2B5EF4-FFF2-40B4-BE49-F238E27FC236}">
                      <a16:creationId xmlns:a16="http://schemas.microsoft.com/office/drawing/2014/main" id="{1E56E788-6F6A-4F10-B137-322CDB80682F}"/>
                    </a:ext>
                  </a:extLst>
                </p:cNvPr>
                <p:cNvSpPr txBox="1">
                  <a:spLocks noChangeAspect="1" noChangeArrowheads="1"/>
                </p:cNvSpPr>
                <p:nvPr/>
              </p:nvSpPr>
              <p:spPr bwMode="auto">
                <a:xfrm>
                  <a:off x="1008" y="1815"/>
                  <a:ext cx="718" cy="312"/>
                </a:xfrm>
                <a:prstGeom prst="rect">
                  <a:avLst/>
                </a:prstGeom>
                <a:noFill/>
                <a:ln w="9525">
                  <a:noFill/>
                  <a:miter lim="800000"/>
                  <a:headEnd/>
                  <a:tailEnd/>
                </a:ln>
              </p:spPr>
              <p:txBody>
                <a:bodyPr wrap="none" lIns="0" tIns="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000" b="1" i="0" u="none" strike="noStrike" kern="0" cap="none" spc="0" normalizeH="0" baseline="0" noProof="0">
                      <a:ln>
                        <a:noFill/>
                      </a:ln>
                      <a:solidFill>
                        <a:srgbClr val="3333CC"/>
                      </a:solidFill>
                      <a:effectLst/>
                      <a:uLnTx/>
                      <a:uFillTx/>
                      <a:latin typeface="Calibri" panose="020F0502020204030204"/>
                      <a:cs typeface="+mn-cs"/>
                    </a:rPr>
                    <a:t>Area H</a:t>
                  </a:r>
                </a:p>
              </p:txBody>
            </p:sp>
          </p:grpSp>
          <p:grpSp>
            <p:nvGrpSpPr>
              <p:cNvPr id="27" name="Group 354">
                <a:extLst>
                  <a:ext uri="{FF2B5EF4-FFF2-40B4-BE49-F238E27FC236}">
                    <a16:creationId xmlns:a16="http://schemas.microsoft.com/office/drawing/2014/main" id="{C4C4D3AE-5518-4CA7-B575-FD46AF44E30E}"/>
                  </a:ext>
                </a:extLst>
              </p:cNvPr>
              <p:cNvGrpSpPr>
                <a:grpSpLocks noChangeAspect="1"/>
              </p:cNvGrpSpPr>
              <p:nvPr/>
            </p:nvGrpSpPr>
            <p:grpSpPr bwMode="auto">
              <a:xfrm>
                <a:off x="2316" y="835"/>
                <a:ext cx="301" cy="356"/>
                <a:chOff x="1008" y="1240"/>
                <a:chExt cx="686" cy="887"/>
              </a:xfrm>
            </p:grpSpPr>
            <p:grpSp>
              <p:nvGrpSpPr>
                <p:cNvPr id="71" name="Group 355">
                  <a:extLst>
                    <a:ext uri="{FF2B5EF4-FFF2-40B4-BE49-F238E27FC236}">
                      <a16:creationId xmlns:a16="http://schemas.microsoft.com/office/drawing/2014/main" id="{7B26D94B-C1F2-4773-B9B7-9310E158F91A}"/>
                    </a:ext>
                  </a:extLst>
                </p:cNvPr>
                <p:cNvGrpSpPr>
                  <a:grpSpLocks noChangeAspect="1"/>
                </p:cNvGrpSpPr>
                <p:nvPr/>
              </p:nvGrpSpPr>
              <p:grpSpPr bwMode="auto">
                <a:xfrm>
                  <a:off x="1008" y="1240"/>
                  <a:ext cx="576" cy="494"/>
                  <a:chOff x="603" y="2524"/>
                  <a:chExt cx="897" cy="868"/>
                </a:xfrm>
              </p:grpSpPr>
              <p:sp>
                <p:nvSpPr>
                  <p:cNvPr id="73" name="Freeform 356">
                    <a:extLst>
                      <a:ext uri="{FF2B5EF4-FFF2-40B4-BE49-F238E27FC236}">
                        <a16:creationId xmlns:a16="http://schemas.microsoft.com/office/drawing/2014/main" id="{732023A0-E2B3-4B64-9362-25B3A2015FEA}"/>
                      </a:ext>
                    </a:extLst>
                  </p:cNvPr>
                  <p:cNvSpPr>
                    <a:spLocks noChangeAspect="1"/>
                  </p:cNvSpPr>
                  <p:nvPr/>
                </p:nvSpPr>
                <p:spPr bwMode="auto">
                  <a:xfrm>
                    <a:off x="1026" y="2584"/>
                    <a:ext cx="306" cy="352"/>
                  </a:xfrm>
                  <a:custGeom>
                    <a:avLst/>
                    <a:gdLst>
                      <a:gd name="T0" fmla="*/ 0 w 993"/>
                      <a:gd name="T1" fmla="*/ 0 h 1143"/>
                      <a:gd name="T2" fmla="*/ 0 w 993"/>
                      <a:gd name="T3" fmla="*/ 0 h 1143"/>
                      <a:gd name="T4" fmla="*/ 0 w 993"/>
                      <a:gd name="T5" fmla="*/ 0 h 1143"/>
                      <a:gd name="T6" fmla="*/ 0 w 993"/>
                      <a:gd name="T7" fmla="*/ 0 h 1143"/>
                      <a:gd name="T8" fmla="*/ 0 w 993"/>
                      <a:gd name="T9" fmla="*/ 0 h 1143"/>
                      <a:gd name="T10" fmla="*/ 0 w 993"/>
                      <a:gd name="T11" fmla="*/ 0 h 1143"/>
                      <a:gd name="T12" fmla="*/ 0 w 993"/>
                      <a:gd name="T13" fmla="*/ 0 h 1143"/>
                      <a:gd name="T14" fmla="*/ 0 w 993"/>
                      <a:gd name="T15" fmla="*/ 0 h 1143"/>
                      <a:gd name="T16" fmla="*/ 0 w 993"/>
                      <a:gd name="T17" fmla="*/ 0 h 1143"/>
                      <a:gd name="T18" fmla="*/ 0 w 993"/>
                      <a:gd name="T19" fmla="*/ 0 h 1143"/>
                      <a:gd name="T20" fmla="*/ 0 w 993"/>
                      <a:gd name="T21" fmla="*/ 0 h 1143"/>
                      <a:gd name="T22" fmla="*/ 0 w 993"/>
                      <a:gd name="T23" fmla="*/ 0 h 1143"/>
                      <a:gd name="T24" fmla="*/ 0 w 993"/>
                      <a:gd name="T25" fmla="*/ 0 h 1143"/>
                      <a:gd name="T26" fmla="*/ 0 w 993"/>
                      <a:gd name="T27" fmla="*/ 0 h 1143"/>
                      <a:gd name="T28" fmla="*/ 0 w 993"/>
                      <a:gd name="T29" fmla="*/ 0 h 1143"/>
                      <a:gd name="T30" fmla="*/ 0 w 993"/>
                      <a:gd name="T31" fmla="*/ 0 h 1143"/>
                      <a:gd name="T32" fmla="*/ 0 w 993"/>
                      <a:gd name="T33" fmla="*/ 0 h 1143"/>
                      <a:gd name="T34" fmla="*/ 0 w 993"/>
                      <a:gd name="T35" fmla="*/ 0 h 1143"/>
                      <a:gd name="T36" fmla="*/ 0 w 993"/>
                      <a:gd name="T37" fmla="*/ 0 h 1143"/>
                      <a:gd name="T38" fmla="*/ 0 w 993"/>
                      <a:gd name="T39" fmla="*/ 0 h 1143"/>
                      <a:gd name="T40" fmla="*/ 0 w 993"/>
                      <a:gd name="T41" fmla="*/ 0 h 1143"/>
                      <a:gd name="T42" fmla="*/ 0 w 993"/>
                      <a:gd name="T43" fmla="*/ 0 h 1143"/>
                      <a:gd name="T44" fmla="*/ 0 w 993"/>
                      <a:gd name="T45" fmla="*/ 0 h 1143"/>
                      <a:gd name="T46" fmla="*/ 0 w 993"/>
                      <a:gd name="T47" fmla="*/ 0 h 1143"/>
                      <a:gd name="T48" fmla="*/ 0 w 993"/>
                      <a:gd name="T49" fmla="*/ 0 h 1143"/>
                      <a:gd name="T50" fmla="*/ 0 w 993"/>
                      <a:gd name="T51" fmla="*/ 0 h 1143"/>
                      <a:gd name="T52" fmla="*/ 0 w 993"/>
                      <a:gd name="T53" fmla="*/ 0 h 1143"/>
                      <a:gd name="T54" fmla="*/ 0 w 993"/>
                      <a:gd name="T55" fmla="*/ 0 h 1143"/>
                      <a:gd name="T56" fmla="*/ 0 w 993"/>
                      <a:gd name="T57" fmla="*/ 0 h 1143"/>
                      <a:gd name="T58" fmla="*/ 0 w 993"/>
                      <a:gd name="T59" fmla="*/ 0 h 1143"/>
                      <a:gd name="T60" fmla="*/ 0 w 993"/>
                      <a:gd name="T61" fmla="*/ 0 h 1143"/>
                      <a:gd name="T62" fmla="*/ 0 w 993"/>
                      <a:gd name="T63" fmla="*/ 0 h 1143"/>
                      <a:gd name="T64" fmla="*/ 0 w 993"/>
                      <a:gd name="T65" fmla="*/ 0 h 1143"/>
                      <a:gd name="T66" fmla="*/ 0 w 993"/>
                      <a:gd name="T67" fmla="*/ 0 h 1143"/>
                      <a:gd name="T68" fmla="*/ 0 w 993"/>
                      <a:gd name="T69" fmla="*/ 0 h 1143"/>
                      <a:gd name="T70" fmla="*/ 0 w 993"/>
                      <a:gd name="T71" fmla="*/ 0 h 1143"/>
                      <a:gd name="T72" fmla="*/ 0 w 993"/>
                      <a:gd name="T73" fmla="*/ 0 h 1143"/>
                      <a:gd name="T74" fmla="*/ 0 w 993"/>
                      <a:gd name="T75" fmla="*/ 0 h 1143"/>
                      <a:gd name="T76" fmla="*/ 0 w 993"/>
                      <a:gd name="T77" fmla="*/ 0 h 1143"/>
                      <a:gd name="T78" fmla="*/ 0 w 993"/>
                      <a:gd name="T79" fmla="*/ 0 h 1143"/>
                      <a:gd name="T80" fmla="*/ 0 w 993"/>
                      <a:gd name="T81" fmla="*/ 0 h 1143"/>
                      <a:gd name="T82" fmla="*/ 0 w 993"/>
                      <a:gd name="T83" fmla="*/ 0 h 1143"/>
                      <a:gd name="T84" fmla="*/ 0 w 993"/>
                      <a:gd name="T85" fmla="*/ 0 h 1143"/>
                      <a:gd name="T86" fmla="*/ 0 w 993"/>
                      <a:gd name="T87" fmla="*/ 0 h 1143"/>
                      <a:gd name="T88" fmla="*/ 0 w 993"/>
                      <a:gd name="T89" fmla="*/ 0 h 1143"/>
                      <a:gd name="T90" fmla="*/ 0 w 993"/>
                      <a:gd name="T91" fmla="*/ 0 h 1143"/>
                      <a:gd name="T92" fmla="*/ 0 w 993"/>
                      <a:gd name="T93" fmla="*/ 0 h 1143"/>
                      <a:gd name="T94" fmla="*/ 0 w 993"/>
                      <a:gd name="T95" fmla="*/ 0 h 1143"/>
                      <a:gd name="T96" fmla="*/ 0 w 993"/>
                      <a:gd name="T97" fmla="*/ 0 h 1143"/>
                      <a:gd name="T98" fmla="*/ 0 w 993"/>
                      <a:gd name="T99" fmla="*/ 0 h 1143"/>
                      <a:gd name="T100" fmla="*/ 0 w 993"/>
                      <a:gd name="T101" fmla="*/ 0 h 1143"/>
                      <a:gd name="T102" fmla="*/ 0 w 993"/>
                      <a:gd name="T103" fmla="*/ 0 h 1143"/>
                      <a:gd name="T104" fmla="*/ 0 w 993"/>
                      <a:gd name="T105" fmla="*/ 0 h 1143"/>
                      <a:gd name="T106" fmla="*/ 0 w 993"/>
                      <a:gd name="T107" fmla="*/ 0 h 1143"/>
                      <a:gd name="T108" fmla="*/ 0 w 993"/>
                      <a:gd name="T109" fmla="*/ 0 h 1143"/>
                      <a:gd name="T110" fmla="*/ 0 w 993"/>
                      <a:gd name="T111" fmla="*/ 0 h 1143"/>
                      <a:gd name="T112" fmla="*/ 0 w 993"/>
                      <a:gd name="T113" fmla="*/ 0 h 1143"/>
                      <a:gd name="T114" fmla="*/ 0 w 993"/>
                      <a:gd name="T115" fmla="*/ 0 h 1143"/>
                      <a:gd name="T116" fmla="*/ 0 w 993"/>
                      <a:gd name="T117" fmla="*/ 0 h 1143"/>
                      <a:gd name="T118" fmla="*/ 0 w 993"/>
                      <a:gd name="T119" fmla="*/ 0 h 114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93"/>
                      <a:gd name="T181" fmla="*/ 0 h 1143"/>
                      <a:gd name="T182" fmla="*/ 993 w 993"/>
                      <a:gd name="T183" fmla="*/ 1143 h 114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93" h="1143">
                        <a:moveTo>
                          <a:pt x="960" y="306"/>
                        </a:moveTo>
                        <a:lnTo>
                          <a:pt x="921" y="295"/>
                        </a:lnTo>
                        <a:lnTo>
                          <a:pt x="883" y="284"/>
                        </a:lnTo>
                        <a:lnTo>
                          <a:pt x="844" y="274"/>
                        </a:lnTo>
                        <a:lnTo>
                          <a:pt x="804" y="263"/>
                        </a:lnTo>
                        <a:lnTo>
                          <a:pt x="765" y="254"/>
                        </a:lnTo>
                        <a:lnTo>
                          <a:pt x="725" y="243"/>
                        </a:lnTo>
                        <a:lnTo>
                          <a:pt x="685" y="234"/>
                        </a:lnTo>
                        <a:lnTo>
                          <a:pt x="647" y="223"/>
                        </a:lnTo>
                        <a:lnTo>
                          <a:pt x="608" y="214"/>
                        </a:lnTo>
                        <a:lnTo>
                          <a:pt x="568" y="204"/>
                        </a:lnTo>
                        <a:lnTo>
                          <a:pt x="530" y="193"/>
                        </a:lnTo>
                        <a:lnTo>
                          <a:pt x="491" y="181"/>
                        </a:lnTo>
                        <a:lnTo>
                          <a:pt x="454" y="170"/>
                        </a:lnTo>
                        <a:lnTo>
                          <a:pt x="417" y="158"/>
                        </a:lnTo>
                        <a:lnTo>
                          <a:pt x="380" y="146"/>
                        </a:lnTo>
                        <a:lnTo>
                          <a:pt x="345" y="132"/>
                        </a:lnTo>
                        <a:lnTo>
                          <a:pt x="310" y="118"/>
                        </a:lnTo>
                        <a:lnTo>
                          <a:pt x="277" y="103"/>
                        </a:lnTo>
                        <a:lnTo>
                          <a:pt x="245" y="88"/>
                        </a:lnTo>
                        <a:lnTo>
                          <a:pt x="216" y="73"/>
                        </a:lnTo>
                        <a:lnTo>
                          <a:pt x="187" y="59"/>
                        </a:lnTo>
                        <a:lnTo>
                          <a:pt x="160" y="45"/>
                        </a:lnTo>
                        <a:lnTo>
                          <a:pt x="136" y="34"/>
                        </a:lnTo>
                        <a:lnTo>
                          <a:pt x="113" y="22"/>
                        </a:lnTo>
                        <a:lnTo>
                          <a:pt x="92" y="13"/>
                        </a:lnTo>
                        <a:lnTo>
                          <a:pt x="73" y="6"/>
                        </a:lnTo>
                        <a:lnTo>
                          <a:pt x="57" y="2"/>
                        </a:lnTo>
                        <a:lnTo>
                          <a:pt x="43" y="0"/>
                        </a:lnTo>
                        <a:lnTo>
                          <a:pt x="30" y="2"/>
                        </a:lnTo>
                        <a:lnTo>
                          <a:pt x="21" y="7"/>
                        </a:lnTo>
                        <a:lnTo>
                          <a:pt x="13" y="16"/>
                        </a:lnTo>
                        <a:lnTo>
                          <a:pt x="8" y="29"/>
                        </a:lnTo>
                        <a:lnTo>
                          <a:pt x="5" y="49"/>
                        </a:lnTo>
                        <a:lnTo>
                          <a:pt x="3" y="78"/>
                        </a:lnTo>
                        <a:lnTo>
                          <a:pt x="1" y="113"/>
                        </a:lnTo>
                        <a:lnTo>
                          <a:pt x="0" y="155"/>
                        </a:lnTo>
                        <a:lnTo>
                          <a:pt x="0" y="202"/>
                        </a:lnTo>
                        <a:lnTo>
                          <a:pt x="1" y="253"/>
                        </a:lnTo>
                        <a:lnTo>
                          <a:pt x="2" y="306"/>
                        </a:lnTo>
                        <a:lnTo>
                          <a:pt x="3" y="361"/>
                        </a:lnTo>
                        <a:lnTo>
                          <a:pt x="5" y="415"/>
                        </a:lnTo>
                        <a:lnTo>
                          <a:pt x="8" y="469"/>
                        </a:lnTo>
                        <a:lnTo>
                          <a:pt x="11" y="521"/>
                        </a:lnTo>
                        <a:lnTo>
                          <a:pt x="14" y="570"/>
                        </a:lnTo>
                        <a:lnTo>
                          <a:pt x="18" y="614"/>
                        </a:lnTo>
                        <a:lnTo>
                          <a:pt x="22" y="652"/>
                        </a:lnTo>
                        <a:lnTo>
                          <a:pt x="25" y="684"/>
                        </a:lnTo>
                        <a:lnTo>
                          <a:pt x="29" y="708"/>
                        </a:lnTo>
                        <a:lnTo>
                          <a:pt x="32" y="727"/>
                        </a:lnTo>
                        <a:lnTo>
                          <a:pt x="34" y="743"/>
                        </a:lnTo>
                        <a:lnTo>
                          <a:pt x="35" y="757"/>
                        </a:lnTo>
                        <a:lnTo>
                          <a:pt x="36" y="770"/>
                        </a:lnTo>
                        <a:lnTo>
                          <a:pt x="37" y="781"/>
                        </a:lnTo>
                        <a:lnTo>
                          <a:pt x="41" y="792"/>
                        </a:lnTo>
                        <a:lnTo>
                          <a:pt x="44" y="801"/>
                        </a:lnTo>
                        <a:lnTo>
                          <a:pt x="49" y="811"/>
                        </a:lnTo>
                        <a:lnTo>
                          <a:pt x="56" y="819"/>
                        </a:lnTo>
                        <a:lnTo>
                          <a:pt x="67" y="829"/>
                        </a:lnTo>
                        <a:lnTo>
                          <a:pt x="80" y="837"/>
                        </a:lnTo>
                        <a:lnTo>
                          <a:pt x="98" y="847"/>
                        </a:lnTo>
                        <a:lnTo>
                          <a:pt x="120" y="858"/>
                        </a:lnTo>
                        <a:lnTo>
                          <a:pt x="146" y="869"/>
                        </a:lnTo>
                        <a:lnTo>
                          <a:pt x="179" y="882"/>
                        </a:lnTo>
                        <a:lnTo>
                          <a:pt x="217" y="897"/>
                        </a:lnTo>
                        <a:lnTo>
                          <a:pt x="259" y="912"/>
                        </a:lnTo>
                        <a:lnTo>
                          <a:pt x="302" y="927"/>
                        </a:lnTo>
                        <a:lnTo>
                          <a:pt x="345" y="942"/>
                        </a:lnTo>
                        <a:lnTo>
                          <a:pt x="390" y="956"/>
                        </a:lnTo>
                        <a:lnTo>
                          <a:pt x="434" y="971"/>
                        </a:lnTo>
                        <a:lnTo>
                          <a:pt x="479" y="985"/>
                        </a:lnTo>
                        <a:lnTo>
                          <a:pt x="523" y="997"/>
                        </a:lnTo>
                        <a:lnTo>
                          <a:pt x="567" y="1011"/>
                        </a:lnTo>
                        <a:lnTo>
                          <a:pt x="609" y="1023"/>
                        </a:lnTo>
                        <a:lnTo>
                          <a:pt x="651" y="1035"/>
                        </a:lnTo>
                        <a:lnTo>
                          <a:pt x="691" y="1047"/>
                        </a:lnTo>
                        <a:lnTo>
                          <a:pt x="728" y="1057"/>
                        </a:lnTo>
                        <a:lnTo>
                          <a:pt x="764" y="1068"/>
                        </a:lnTo>
                        <a:lnTo>
                          <a:pt x="797" y="1077"/>
                        </a:lnTo>
                        <a:lnTo>
                          <a:pt x="827" y="1085"/>
                        </a:lnTo>
                        <a:lnTo>
                          <a:pt x="854" y="1094"/>
                        </a:lnTo>
                        <a:lnTo>
                          <a:pt x="899" y="1110"/>
                        </a:lnTo>
                        <a:lnTo>
                          <a:pt x="934" y="1125"/>
                        </a:lnTo>
                        <a:lnTo>
                          <a:pt x="959" y="1138"/>
                        </a:lnTo>
                        <a:lnTo>
                          <a:pt x="977" y="1143"/>
                        </a:lnTo>
                        <a:lnTo>
                          <a:pt x="987" y="1140"/>
                        </a:lnTo>
                        <a:lnTo>
                          <a:pt x="992" y="1126"/>
                        </a:lnTo>
                        <a:lnTo>
                          <a:pt x="993" y="1097"/>
                        </a:lnTo>
                        <a:lnTo>
                          <a:pt x="990" y="1052"/>
                        </a:lnTo>
                        <a:lnTo>
                          <a:pt x="988" y="1037"/>
                        </a:lnTo>
                        <a:lnTo>
                          <a:pt x="987" y="1019"/>
                        </a:lnTo>
                        <a:lnTo>
                          <a:pt x="986" y="999"/>
                        </a:lnTo>
                        <a:lnTo>
                          <a:pt x="985" y="979"/>
                        </a:lnTo>
                        <a:lnTo>
                          <a:pt x="984" y="954"/>
                        </a:lnTo>
                        <a:lnTo>
                          <a:pt x="983" y="929"/>
                        </a:lnTo>
                        <a:lnTo>
                          <a:pt x="982" y="902"/>
                        </a:lnTo>
                        <a:lnTo>
                          <a:pt x="980" y="874"/>
                        </a:lnTo>
                        <a:lnTo>
                          <a:pt x="979" y="844"/>
                        </a:lnTo>
                        <a:lnTo>
                          <a:pt x="978" y="815"/>
                        </a:lnTo>
                        <a:lnTo>
                          <a:pt x="977" y="783"/>
                        </a:lnTo>
                        <a:lnTo>
                          <a:pt x="976" y="752"/>
                        </a:lnTo>
                        <a:lnTo>
                          <a:pt x="975" y="721"/>
                        </a:lnTo>
                        <a:lnTo>
                          <a:pt x="973" y="688"/>
                        </a:lnTo>
                        <a:lnTo>
                          <a:pt x="972" y="657"/>
                        </a:lnTo>
                        <a:lnTo>
                          <a:pt x="971" y="624"/>
                        </a:lnTo>
                        <a:lnTo>
                          <a:pt x="970" y="594"/>
                        </a:lnTo>
                        <a:lnTo>
                          <a:pt x="969" y="562"/>
                        </a:lnTo>
                        <a:lnTo>
                          <a:pt x="968" y="533"/>
                        </a:lnTo>
                        <a:lnTo>
                          <a:pt x="966" y="503"/>
                        </a:lnTo>
                        <a:lnTo>
                          <a:pt x="965" y="476"/>
                        </a:lnTo>
                        <a:lnTo>
                          <a:pt x="964" y="450"/>
                        </a:lnTo>
                        <a:lnTo>
                          <a:pt x="964" y="425"/>
                        </a:lnTo>
                        <a:lnTo>
                          <a:pt x="963" y="403"/>
                        </a:lnTo>
                        <a:lnTo>
                          <a:pt x="962" y="382"/>
                        </a:lnTo>
                        <a:lnTo>
                          <a:pt x="962" y="363"/>
                        </a:lnTo>
                        <a:lnTo>
                          <a:pt x="961" y="346"/>
                        </a:lnTo>
                        <a:lnTo>
                          <a:pt x="961" y="333"/>
                        </a:lnTo>
                        <a:lnTo>
                          <a:pt x="960" y="321"/>
                        </a:lnTo>
                        <a:lnTo>
                          <a:pt x="960" y="313"/>
                        </a:lnTo>
                        <a:lnTo>
                          <a:pt x="960" y="308"/>
                        </a:lnTo>
                        <a:lnTo>
                          <a:pt x="960" y="306"/>
                        </a:lnTo>
                        <a:close/>
                      </a:path>
                    </a:pathLst>
                  </a:custGeom>
                  <a:solidFill>
                    <a:srgbClr val="CCCC99"/>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74" name="Freeform 357">
                    <a:extLst>
                      <a:ext uri="{FF2B5EF4-FFF2-40B4-BE49-F238E27FC236}">
                        <a16:creationId xmlns:a16="http://schemas.microsoft.com/office/drawing/2014/main" id="{D213350A-8C13-4597-A1A1-F110F5629B9F}"/>
                      </a:ext>
                    </a:extLst>
                  </p:cNvPr>
                  <p:cNvSpPr>
                    <a:spLocks noChangeAspect="1"/>
                  </p:cNvSpPr>
                  <p:nvPr/>
                </p:nvSpPr>
                <p:spPr bwMode="auto">
                  <a:xfrm>
                    <a:off x="1062" y="2632"/>
                    <a:ext cx="226" cy="248"/>
                  </a:xfrm>
                  <a:custGeom>
                    <a:avLst/>
                    <a:gdLst>
                      <a:gd name="T0" fmla="*/ 0 w 735"/>
                      <a:gd name="T1" fmla="*/ 0 h 805"/>
                      <a:gd name="T2" fmla="*/ 0 w 735"/>
                      <a:gd name="T3" fmla="*/ 0 h 805"/>
                      <a:gd name="T4" fmla="*/ 0 w 735"/>
                      <a:gd name="T5" fmla="*/ 0 h 805"/>
                      <a:gd name="T6" fmla="*/ 0 w 735"/>
                      <a:gd name="T7" fmla="*/ 0 h 805"/>
                      <a:gd name="T8" fmla="*/ 0 w 735"/>
                      <a:gd name="T9" fmla="*/ 0 h 805"/>
                      <a:gd name="T10" fmla="*/ 0 w 735"/>
                      <a:gd name="T11" fmla="*/ 0 h 805"/>
                      <a:gd name="T12" fmla="*/ 0 w 735"/>
                      <a:gd name="T13" fmla="*/ 0 h 805"/>
                      <a:gd name="T14" fmla="*/ 0 w 735"/>
                      <a:gd name="T15" fmla="*/ 0 h 805"/>
                      <a:gd name="T16" fmla="*/ 0 w 735"/>
                      <a:gd name="T17" fmla="*/ 0 h 805"/>
                      <a:gd name="T18" fmla="*/ 0 w 735"/>
                      <a:gd name="T19" fmla="*/ 0 h 805"/>
                      <a:gd name="T20" fmla="*/ 0 w 735"/>
                      <a:gd name="T21" fmla="*/ 0 h 805"/>
                      <a:gd name="T22" fmla="*/ 0 w 735"/>
                      <a:gd name="T23" fmla="*/ 0 h 805"/>
                      <a:gd name="T24" fmla="*/ 0 w 735"/>
                      <a:gd name="T25" fmla="*/ 0 h 805"/>
                      <a:gd name="T26" fmla="*/ 0 w 735"/>
                      <a:gd name="T27" fmla="*/ 0 h 805"/>
                      <a:gd name="T28" fmla="*/ 0 w 735"/>
                      <a:gd name="T29" fmla="*/ 0 h 805"/>
                      <a:gd name="T30" fmla="*/ 0 w 735"/>
                      <a:gd name="T31" fmla="*/ 0 h 805"/>
                      <a:gd name="T32" fmla="*/ 0 w 735"/>
                      <a:gd name="T33" fmla="*/ 0 h 805"/>
                      <a:gd name="T34" fmla="*/ 0 w 735"/>
                      <a:gd name="T35" fmla="*/ 0 h 805"/>
                      <a:gd name="T36" fmla="*/ 0 w 735"/>
                      <a:gd name="T37" fmla="*/ 0 h 805"/>
                      <a:gd name="T38" fmla="*/ 0 w 735"/>
                      <a:gd name="T39" fmla="*/ 0 h 805"/>
                      <a:gd name="T40" fmla="*/ 0 w 735"/>
                      <a:gd name="T41" fmla="*/ 0 h 805"/>
                      <a:gd name="T42" fmla="*/ 0 w 735"/>
                      <a:gd name="T43" fmla="*/ 0 h 805"/>
                      <a:gd name="T44" fmla="*/ 0 w 735"/>
                      <a:gd name="T45" fmla="*/ 0 h 805"/>
                      <a:gd name="T46" fmla="*/ 0 w 735"/>
                      <a:gd name="T47" fmla="*/ 0 h 805"/>
                      <a:gd name="T48" fmla="*/ 0 w 735"/>
                      <a:gd name="T49" fmla="*/ 0 h 805"/>
                      <a:gd name="T50" fmla="*/ 0 w 735"/>
                      <a:gd name="T51" fmla="*/ 0 h 805"/>
                      <a:gd name="T52" fmla="*/ 0 w 735"/>
                      <a:gd name="T53" fmla="*/ 0 h 805"/>
                      <a:gd name="T54" fmla="*/ 0 w 735"/>
                      <a:gd name="T55" fmla="*/ 0 h 805"/>
                      <a:gd name="T56" fmla="*/ 0 w 735"/>
                      <a:gd name="T57" fmla="*/ 0 h 805"/>
                      <a:gd name="T58" fmla="*/ 0 w 735"/>
                      <a:gd name="T59" fmla="*/ 0 h 805"/>
                      <a:gd name="T60" fmla="*/ 0 w 735"/>
                      <a:gd name="T61" fmla="*/ 0 h 805"/>
                      <a:gd name="T62" fmla="*/ 0 w 735"/>
                      <a:gd name="T63" fmla="*/ 0 h 805"/>
                      <a:gd name="T64" fmla="*/ 0 w 735"/>
                      <a:gd name="T65" fmla="*/ 0 h 805"/>
                      <a:gd name="T66" fmla="*/ 0 w 735"/>
                      <a:gd name="T67" fmla="*/ 0 h 805"/>
                      <a:gd name="T68" fmla="*/ 0 w 735"/>
                      <a:gd name="T69" fmla="*/ 0 h 805"/>
                      <a:gd name="T70" fmla="*/ 0 w 735"/>
                      <a:gd name="T71" fmla="*/ 0 h 805"/>
                      <a:gd name="T72" fmla="*/ 0 w 735"/>
                      <a:gd name="T73" fmla="*/ 0 h 805"/>
                      <a:gd name="T74" fmla="*/ 0 w 735"/>
                      <a:gd name="T75" fmla="*/ 0 h 805"/>
                      <a:gd name="T76" fmla="*/ 0 w 735"/>
                      <a:gd name="T77" fmla="*/ 0 h 805"/>
                      <a:gd name="T78" fmla="*/ 0 w 735"/>
                      <a:gd name="T79" fmla="*/ 0 h 805"/>
                      <a:gd name="T80" fmla="*/ 0 w 735"/>
                      <a:gd name="T81" fmla="*/ 0 h 805"/>
                      <a:gd name="T82" fmla="*/ 0 w 735"/>
                      <a:gd name="T83" fmla="*/ 0 h 805"/>
                      <a:gd name="T84" fmla="*/ 0 w 735"/>
                      <a:gd name="T85" fmla="*/ 0 h 805"/>
                      <a:gd name="T86" fmla="*/ 0 w 735"/>
                      <a:gd name="T87" fmla="*/ 0 h 805"/>
                      <a:gd name="T88" fmla="*/ 0 w 735"/>
                      <a:gd name="T89" fmla="*/ 0 h 805"/>
                      <a:gd name="T90" fmla="*/ 0 w 735"/>
                      <a:gd name="T91" fmla="*/ 0 h 805"/>
                      <a:gd name="T92" fmla="*/ 0 w 735"/>
                      <a:gd name="T93" fmla="*/ 0 h 805"/>
                      <a:gd name="T94" fmla="*/ 0 w 735"/>
                      <a:gd name="T95" fmla="*/ 0 h 805"/>
                      <a:gd name="T96" fmla="*/ 0 w 735"/>
                      <a:gd name="T97" fmla="*/ 0 h 805"/>
                      <a:gd name="T98" fmla="*/ 0 w 735"/>
                      <a:gd name="T99" fmla="*/ 0 h 805"/>
                      <a:gd name="T100" fmla="*/ 0 w 735"/>
                      <a:gd name="T101" fmla="*/ 0 h 805"/>
                      <a:gd name="T102" fmla="*/ 0 w 735"/>
                      <a:gd name="T103" fmla="*/ 0 h 805"/>
                      <a:gd name="T104" fmla="*/ 0 w 735"/>
                      <a:gd name="T105" fmla="*/ 0 h 805"/>
                      <a:gd name="T106" fmla="*/ 0 w 735"/>
                      <a:gd name="T107" fmla="*/ 0 h 805"/>
                      <a:gd name="T108" fmla="*/ 0 w 735"/>
                      <a:gd name="T109" fmla="*/ 0 h 805"/>
                      <a:gd name="T110" fmla="*/ 0 w 735"/>
                      <a:gd name="T111" fmla="*/ 0 h 805"/>
                      <a:gd name="T112" fmla="*/ 0 w 735"/>
                      <a:gd name="T113" fmla="*/ 0 h 805"/>
                      <a:gd name="T114" fmla="*/ 0 w 735"/>
                      <a:gd name="T115" fmla="*/ 0 h 805"/>
                      <a:gd name="T116" fmla="*/ 0 w 735"/>
                      <a:gd name="T117" fmla="*/ 0 h 805"/>
                      <a:gd name="T118" fmla="*/ 0 w 735"/>
                      <a:gd name="T119" fmla="*/ 0 h 80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35"/>
                      <a:gd name="T181" fmla="*/ 0 h 805"/>
                      <a:gd name="T182" fmla="*/ 735 w 735"/>
                      <a:gd name="T183" fmla="*/ 805 h 80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35" h="805">
                        <a:moveTo>
                          <a:pt x="17" y="21"/>
                        </a:moveTo>
                        <a:lnTo>
                          <a:pt x="12" y="47"/>
                        </a:lnTo>
                        <a:lnTo>
                          <a:pt x="9" y="70"/>
                        </a:lnTo>
                        <a:lnTo>
                          <a:pt x="5" y="92"/>
                        </a:lnTo>
                        <a:lnTo>
                          <a:pt x="3" y="112"/>
                        </a:lnTo>
                        <a:lnTo>
                          <a:pt x="1" y="129"/>
                        </a:lnTo>
                        <a:lnTo>
                          <a:pt x="0" y="148"/>
                        </a:lnTo>
                        <a:lnTo>
                          <a:pt x="0" y="165"/>
                        </a:lnTo>
                        <a:lnTo>
                          <a:pt x="0" y="183"/>
                        </a:lnTo>
                        <a:lnTo>
                          <a:pt x="0" y="201"/>
                        </a:lnTo>
                        <a:lnTo>
                          <a:pt x="1" y="219"/>
                        </a:lnTo>
                        <a:lnTo>
                          <a:pt x="2" y="237"/>
                        </a:lnTo>
                        <a:lnTo>
                          <a:pt x="4" y="257"/>
                        </a:lnTo>
                        <a:lnTo>
                          <a:pt x="5" y="279"/>
                        </a:lnTo>
                        <a:lnTo>
                          <a:pt x="7" y="303"/>
                        </a:lnTo>
                        <a:lnTo>
                          <a:pt x="9" y="330"/>
                        </a:lnTo>
                        <a:lnTo>
                          <a:pt x="11" y="358"/>
                        </a:lnTo>
                        <a:lnTo>
                          <a:pt x="12" y="386"/>
                        </a:lnTo>
                        <a:lnTo>
                          <a:pt x="12" y="411"/>
                        </a:lnTo>
                        <a:lnTo>
                          <a:pt x="11" y="435"/>
                        </a:lnTo>
                        <a:lnTo>
                          <a:pt x="10" y="454"/>
                        </a:lnTo>
                        <a:lnTo>
                          <a:pt x="7" y="472"/>
                        </a:lnTo>
                        <a:lnTo>
                          <a:pt x="6" y="488"/>
                        </a:lnTo>
                        <a:lnTo>
                          <a:pt x="4" y="503"/>
                        </a:lnTo>
                        <a:lnTo>
                          <a:pt x="4" y="515"/>
                        </a:lnTo>
                        <a:lnTo>
                          <a:pt x="4" y="527"/>
                        </a:lnTo>
                        <a:lnTo>
                          <a:pt x="5" y="537"/>
                        </a:lnTo>
                        <a:lnTo>
                          <a:pt x="7" y="547"/>
                        </a:lnTo>
                        <a:lnTo>
                          <a:pt x="13" y="556"/>
                        </a:lnTo>
                        <a:lnTo>
                          <a:pt x="18" y="566"/>
                        </a:lnTo>
                        <a:lnTo>
                          <a:pt x="27" y="575"/>
                        </a:lnTo>
                        <a:lnTo>
                          <a:pt x="38" y="586"/>
                        </a:lnTo>
                        <a:lnTo>
                          <a:pt x="52" y="596"/>
                        </a:lnTo>
                        <a:lnTo>
                          <a:pt x="69" y="608"/>
                        </a:lnTo>
                        <a:lnTo>
                          <a:pt x="93" y="621"/>
                        </a:lnTo>
                        <a:lnTo>
                          <a:pt x="123" y="636"/>
                        </a:lnTo>
                        <a:lnTo>
                          <a:pt x="156" y="652"/>
                        </a:lnTo>
                        <a:lnTo>
                          <a:pt x="193" y="668"/>
                        </a:lnTo>
                        <a:lnTo>
                          <a:pt x="233" y="685"/>
                        </a:lnTo>
                        <a:lnTo>
                          <a:pt x="274" y="702"/>
                        </a:lnTo>
                        <a:lnTo>
                          <a:pt x="316" y="719"/>
                        </a:lnTo>
                        <a:lnTo>
                          <a:pt x="359" y="734"/>
                        </a:lnTo>
                        <a:lnTo>
                          <a:pt x="401" y="750"/>
                        </a:lnTo>
                        <a:lnTo>
                          <a:pt x="441" y="764"/>
                        </a:lnTo>
                        <a:lnTo>
                          <a:pt x="479" y="776"/>
                        </a:lnTo>
                        <a:lnTo>
                          <a:pt x="515" y="787"/>
                        </a:lnTo>
                        <a:lnTo>
                          <a:pt x="546" y="794"/>
                        </a:lnTo>
                        <a:lnTo>
                          <a:pt x="573" y="801"/>
                        </a:lnTo>
                        <a:lnTo>
                          <a:pt x="595" y="804"/>
                        </a:lnTo>
                        <a:lnTo>
                          <a:pt x="629" y="805"/>
                        </a:lnTo>
                        <a:lnTo>
                          <a:pt x="659" y="803"/>
                        </a:lnTo>
                        <a:lnTo>
                          <a:pt x="684" y="796"/>
                        </a:lnTo>
                        <a:lnTo>
                          <a:pt x="704" y="786"/>
                        </a:lnTo>
                        <a:lnTo>
                          <a:pt x="718" y="772"/>
                        </a:lnTo>
                        <a:lnTo>
                          <a:pt x="729" y="755"/>
                        </a:lnTo>
                        <a:lnTo>
                          <a:pt x="734" y="734"/>
                        </a:lnTo>
                        <a:lnTo>
                          <a:pt x="735" y="709"/>
                        </a:lnTo>
                        <a:lnTo>
                          <a:pt x="734" y="695"/>
                        </a:lnTo>
                        <a:lnTo>
                          <a:pt x="734" y="677"/>
                        </a:lnTo>
                        <a:lnTo>
                          <a:pt x="733" y="658"/>
                        </a:lnTo>
                        <a:lnTo>
                          <a:pt x="732" y="636"/>
                        </a:lnTo>
                        <a:lnTo>
                          <a:pt x="732" y="613"/>
                        </a:lnTo>
                        <a:lnTo>
                          <a:pt x="731" y="589"/>
                        </a:lnTo>
                        <a:lnTo>
                          <a:pt x="730" y="565"/>
                        </a:lnTo>
                        <a:lnTo>
                          <a:pt x="729" y="539"/>
                        </a:lnTo>
                        <a:lnTo>
                          <a:pt x="728" y="514"/>
                        </a:lnTo>
                        <a:lnTo>
                          <a:pt x="727" y="489"/>
                        </a:lnTo>
                        <a:lnTo>
                          <a:pt x="725" y="465"/>
                        </a:lnTo>
                        <a:lnTo>
                          <a:pt x="724" y="441"/>
                        </a:lnTo>
                        <a:lnTo>
                          <a:pt x="722" y="420"/>
                        </a:lnTo>
                        <a:lnTo>
                          <a:pt x="721" y="400"/>
                        </a:lnTo>
                        <a:lnTo>
                          <a:pt x="718" y="382"/>
                        </a:lnTo>
                        <a:lnTo>
                          <a:pt x="716" y="366"/>
                        </a:lnTo>
                        <a:lnTo>
                          <a:pt x="715" y="352"/>
                        </a:lnTo>
                        <a:lnTo>
                          <a:pt x="715" y="336"/>
                        </a:lnTo>
                        <a:lnTo>
                          <a:pt x="716" y="319"/>
                        </a:lnTo>
                        <a:lnTo>
                          <a:pt x="717" y="301"/>
                        </a:lnTo>
                        <a:lnTo>
                          <a:pt x="719" y="285"/>
                        </a:lnTo>
                        <a:lnTo>
                          <a:pt x="721" y="267"/>
                        </a:lnTo>
                        <a:lnTo>
                          <a:pt x="721" y="249"/>
                        </a:lnTo>
                        <a:lnTo>
                          <a:pt x="718" y="232"/>
                        </a:lnTo>
                        <a:lnTo>
                          <a:pt x="715" y="216"/>
                        </a:lnTo>
                        <a:lnTo>
                          <a:pt x="709" y="201"/>
                        </a:lnTo>
                        <a:lnTo>
                          <a:pt x="701" y="187"/>
                        </a:lnTo>
                        <a:lnTo>
                          <a:pt x="688" y="176"/>
                        </a:lnTo>
                        <a:lnTo>
                          <a:pt x="672" y="165"/>
                        </a:lnTo>
                        <a:lnTo>
                          <a:pt x="651" y="158"/>
                        </a:lnTo>
                        <a:lnTo>
                          <a:pt x="626" y="152"/>
                        </a:lnTo>
                        <a:lnTo>
                          <a:pt x="595" y="150"/>
                        </a:lnTo>
                        <a:lnTo>
                          <a:pt x="562" y="149"/>
                        </a:lnTo>
                        <a:lnTo>
                          <a:pt x="531" y="147"/>
                        </a:lnTo>
                        <a:lnTo>
                          <a:pt x="502" y="144"/>
                        </a:lnTo>
                        <a:lnTo>
                          <a:pt x="475" y="141"/>
                        </a:lnTo>
                        <a:lnTo>
                          <a:pt x="449" y="137"/>
                        </a:lnTo>
                        <a:lnTo>
                          <a:pt x="425" y="131"/>
                        </a:lnTo>
                        <a:lnTo>
                          <a:pt x="401" y="126"/>
                        </a:lnTo>
                        <a:lnTo>
                          <a:pt x="379" y="121"/>
                        </a:lnTo>
                        <a:lnTo>
                          <a:pt x="357" y="115"/>
                        </a:lnTo>
                        <a:lnTo>
                          <a:pt x="335" y="107"/>
                        </a:lnTo>
                        <a:lnTo>
                          <a:pt x="314" y="100"/>
                        </a:lnTo>
                        <a:lnTo>
                          <a:pt x="294" y="93"/>
                        </a:lnTo>
                        <a:lnTo>
                          <a:pt x="273" y="85"/>
                        </a:lnTo>
                        <a:lnTo>
                          <a:pt x="252" y="77"/>
                        </a:lnTo>
                        <a:lnTo>
                          <a:pt x="231" y="69"/>
                        </a:lnTo>
                        <a:lnTo>
                          <a:pt x="209" y="60"/>
                        </a:lnTo>
                        <a:lnTo>
                          <a:pt x="188" y="52"/>
                        </a:lnTo>
                        <a:lnTo>
                          <a:pt x="168" y="43"/>
                        </a:lnTo>
                        <a:lnTo>
                          <a:pt x="150" y="36"/>
                        </a:lnTo>
                        <a:lnTo>
                          <a:pt x="133" y="29"/>
                        </a:lnTo>
                        <a:lnTo>
                          <a:pt x="119" y="21"/>
                        </a:lnTo>
                        <a:lnTo>
                          <a:pt x="104" y="16"/>
                        </a:lnTo>
                        <a:lnTo>
                          <a:pt x="91" y="11"/>
                        </a:lnTo>
                        <a:lnTo>
                          <a:pt x="80" y="6"/>
                        </a:lnTo>
                        <a:lnTo>
                          <a:pt x="69" y="2"/>
                        </a:lnTo>
                        <a:lnTo>
                          <a:pt x="60" y="1"/>
                        </a:lnTo>
                        <a:lnTo>
                          <a:pt x="50" y="0"/>
                        </a:lnTo>
                        <a:lnTo>
                          <a:pt x="43" y="1"/>
                        </a:lnTo>
                        <a:lnTo>
                          <a:pt x="36" y="4"/>
                        </a:lnTo>
                        <a:lnTo>
                          <a:pt x="28" y="8"/>
                        </a:lnTo>
                        <a:lnTo>
                          <a:pt x="22" y="14"/>
                        </a:lnTo>
                        <a:lnTo>
                          <a:pt x="17" y="21"/>
                        </a:lnTo>
                        <a:close/>
                      </a:path>
                    </a:pathLst>
                  </a:custGeom>
                  <a:solidFill>
                    <a:srgbClr val="CCFF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75" name="Freeform 358">
                    <a:extLst>
                      <a:ext uri="{FF2B5EF4-FFF2-40B4-BE49-F238E27FC236}">
                        <a16:creationId xmlns:a16="http://schemas.microsoft.com/office/drawing/2014/main" id="{19B8804D-E1A5-4596-AFC3-A6CE5E207B29}"/>
                      </a:ext>
                    </a:extLst>
                  </p:cNvPr>
                  <p:cNvSpPr>
                    <a:spLocks noChangeAspect="1"/>
                  </p:cNvSpPr>
                  <p:nvPr/>
                </p:nvSpPr>
                <p:spPr bwMode="auto">
                  <a:xfrm>
                    <a:off x="1062" y="2632"/>
                    <a:ext cx="226" cy="248"/>
                  </a:xfrm>
                  <a:custGeom>
                    <a:avLst/>
                    <a:gdLst>
                      <a:gd name="T0" fmla="*/ 0 w 735"/>
                      <a:gd name="T1" fmla="*/ 0 h 805"/>
                      <a:gd name="T2" fmla="*/ 0 w 735"/>
                      <a:gd name="T3" fmla="*/ 0 h 805"/>
                      <a:gd name="T4" fmla="*/ 0 w 735"/>
                      <a:gd name="T5" fmla="*/ 0 h 805"/>
                      <a:gd name="T6" fmla="*/ 0 w 735"/>
                      <a:gd name="T7" fmla="*/ 0 h 805"/>
                      <a:gd name="T8" fmla="*/ 0 w 735"/>
                      <a:gd name="T9" fmla="*/ 0 h 805"/>
                      <a:gd name="T10" fmla="*/ 0 w 735"/>
                      <a:gd name="T11" fmla="*/ 0 h 805"/>
                      <a:gd name="T12" fmla="*/ 0 w 735"/>
                      <a:gd name="T13" fmla="*/ 0 h 805"/>
                      <a:gd name="T14" fmla="*/ 0 w 735"/>
                      <a:gd name="T15" fmla="*/ 0 h 805"/>
                      <a:gd name="T16" fmla="*/ 0 w 735"/>
                      <a:gd name="T17" fmla="*/ 0 h 805"/>
                      <a:gd name="T18" fmla="*/ 0 w 735"/>
                      <a:gd name="T19" fmla="*/ 0 h 805"/>
                      <a:gd name="T20" fmla="*/ 0 w 735"/>
                      <a:gd name="T21" fmla="*/ 0 h 805"/>
                      <a:gd name="T22" fmla="*/ 0 w 735"/>
                      <a:gd name="T23" fmla="*/ 0 h 805"/>
                      <a:gd name="T24" fmla="*/ 0 w 735"/>
                      <a:gd name="T25" fmla="*/ 0 h 805"/>
                      <a:gd name="T26" fmla="*/ 0 w 735"/>
                      <a:gd name="T27" fmla="*/ 0 h 805"/>
                      <a:gd name="T28" fmla="*/ 0 w 735"/>
                      <a:gd name="T29" fmla="*/ 0 h 805"/>
                      <a:gd name="T30" fmla="*/ 0 w 735"/>
                      <a:gd name="T31" fmla="*/ 0 h 805"/>
                      <a:gd name="T32" fmla="*/ 0 w 735"/>
                      <a:gd name="T33" fmla="*/ 0 h 805"/>
                      <a:gd name="T34" fmla="*/ 0 w 735"/>
                      <a:gd name="T35" fmla="*/ 0 h 805"/>
                      <a:gd name="T36" fmla="*/ 0 w 735"/>
                      <a:gd name="T37" fmla="*/ 0 h 805"/>
                      <a:gd name="T38" fmla="*/ 0 w 735"/>
                      <a:gd name="T39" fmla="*/ 0 h 805"/>
                      <a:gd name="T40" fmla="*/ 0 w 735"/>
                      <a:gd name="T41" fmla="*/ 0 h 805"/>
                      <a:gd name="T42" fmla="*/ 0 w 735"/>
                      <a:gd name="T43" fmla="*/ 0 h 805"/>
                      <a:gd name="T44" fmla="*/ 0 w 735"/>
                      <a:gd name="T45" fmla="*/ 0 h 805"/>
                      <a:gd name="T46" fmla="*/ 0 w 735"/>
                      <a:gd name="T47" fmla="*/ 0 h 805"/>
                      <a:gd name="T48" fmla="*/ 0 w 735"/>
                      <a:gd name="T49" fmla="*/ 0 h 805"/>
                      <a:gd name="T50" fmla="*/ 0 w 735"/>
                      <a:gd name="T51" fmla="*/ 0 h 805"/>
                      <a:gd name="T52" fmla="*/ 0 w 735"/>
                      <a:gd name="T53" fmla="*/ 0 h 805"/>
                      <a:gd name="T54" fmla="*/ 0 w 735"/>
                      <a:gd name="T55" fmla="*/ 0 h 805"/>
                      <a:gd name="T56" fmla="*/ 0 w 735"/>
                      <a:gd name="T57" fmla="*/ 0 h 805"/>
                      <a:gd name="T58" fmla="*/ 0 w 735"/>
                      <a:gd name="T59" fmla="*/ 0 h 805"/>
                      <a:gd name="T60" fmla="*/ 0 w 735"/>
                      <a:gd name="T61" fmla="*/ 0 h 805"/>
                      <a:gd name="T62" fmla="*/ 0 w 735"/>
                      <a:gd name="T63" fmla="*/ 0 h 805"/>
                      <a:gd name="T64" fmla="*/ 0 w 735"/>
                      <a:gd name="T65" fmla="*/ 0 h 805"/>
                      <a:gd name="T66" fmla="*/ 0 w 735"/>
                      <a:gd name="T67" fmla="*/ 0 h 805"/>
                      <a:gd name="T68" fmla="*/ 0 w 735"/>
                      <a:gd name="T69" fmla="*/ 0 h 805"/>
                      <a:gd name="T70" fmla="*/ 0 w 735"/>
                      <a:gd name="T71" fmla="*/ 0 h 805"/>
                      <a:gd name="T72" fmla="*/ 0 w 735"/>
                      <a:gd name="T73" fmla="*/ 0 h 805"/>
                      <a:gd name="T74" fmla="*/ 0 w 735"/>
                      <a:gd name="T75" fmla="*/ 0 h 805"/>
                      <a:gd name="T76" fmla="*/ 0 w 735"/>
                      <a:gd name="T77" fmla="*/ 0 h 805"/>
                      <a:gd name="T78" fmla="*/ 0 w 735"/>
                      <a:gd name="T79" fmla="*/ 0 h 805"/>
                      <a:gd name="T80" fmla="*/ 0 w 735"/>
                      <a:gd name="T81" fmla="*/ 0 h 805"/>
                      <a:gd name="T82" fmla="*/ 0 w 735"/>
                      <a:gd name="T83" fmla="*/ 0 h 805"/>
                      <a:gd name="T84" fmla="*/ 0 w 735"/>
                      <a:gd name="T85" fmla="*/ 0 h 80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35"/>
                      <a:gd name="T130" fmla="*/ 0 h 805"/>
                      <a:gd name="T131" fmla="*/ 735 w 735"/>
                      <a:gd name="T132" fmla="*/ 805 h 80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35" h="805">
                        <a:moveTo>
                          <a:pt x="17" y="21"/>
                        </a:moveTo>
                        <a:lnTo>
                          <a:pt x="17" y="21"/>
                        </a:lnTo>
                        <a:lnTo>
                          <a:pt x="12" y="47"/>
                        </a:lnTo>
                        <a:lnTo>
                          <a:pt x="9" y="70"/>
                        </a:lnTo>
                        <a:lnTo>
                          <a:pt x="5" y="92"/>
                        </a:lnTo>
                        <a:lnTo>
                          <a:pt x="3" y="112"/>
                        </a:lnTo>
                        <a:lnTo>
                          <a:pt x="1" y="129"/>
                        </a:lnTo>
                        <a:lnTo>
                          <a:pt x="0" y="148"/>
                        </a:lnTo>
                        <a:lnTo>
                          <a:pt x="0" y="165"/>
                        </a:lnTo>
                        <a:lnTo>
                          <a:pt x="0" y="183"/>
                        </a:lnTo>
                        <a:lnTo>
                          <a:pt x="0" y="201"/>
                        </a:lnTo>
                        <a:lnTo>
                          <a:pt x="1" y="219"/>
                        </a:lnTo>
                        <a:lnTo>
                          <a:pt x="2" y="237"/>
                        </a:lnTo>
                        <a:lnTo>
                          <a:pt x="4" y="257"/>
                        </a:lnTo>
                        <a:lnTo>
                          <a:pt x="5" y="279"/>
                        </a:lnTo>
                        <a:lnTo>
                          <a:pt x="7" y="303"/>
                        </a:lnTo>
                        <a:lnTo>
                          <a:pt x="9" y="330"/>
                        </a:lnTo>
                        <a:lnTo>
                          <a:pt x="11" y="358"/>
                        </a:lnTo>
                        <a:lnTo>
                          <a:pt x="12" y="386"/>
                        </a:lnTo>
                        <a:lnTo>
                          <a:pt x="12" y="411"/>
                        </a:lnTo>
                        <a:lnTo>
                          <a:pt x="11" y="435"/>
                        </a:lnTo>
                        <a:lnTo>
                          <a:pt x="10" y="454"/>
                        </a:lnTo>
                        <a:lnTo>
                          <a:pt x="7" y="472"/>
                        </a:lnTo>
                        <a:lnTo>
                          <a:pt x="6" y="488"/>
                        </a:lnTo>
                        <a:lnTo>
                          <a:pt x="4" y="503"/>
                        </a:lnTo>
                        <a:lnTo>
                          <a:pt x="4" y="515"/>
                        </a:lnTo>
                        <a:lnTo>
                          <a:pt x="4" y="527"/>
                        </a:lnTo>
                        <a:lnTo>
                          <a:pt x="5" y="537"/>
                        </a:lnTo>
                        <a:lnTo>
                          <a:pt x="7" y="547"/>
                        </a:lnTo>
                        <a:lnTo>
                          <a:pt x="13" y="556"/>
                        </a:lnTo>
                        <a:lnTo>
                          <a:pt x="18" y="566"/>
                        </a:lnTo>
                        <a:lnTo>
                          <a:pt x="27" y="575"/>
                        </a:lnTo>
                        <a:lnTo>
                          <a:pt x="38" y="586"/>
                        </a:lnTo>
                        <a:lnTo>
                          <a:pt x="52" y="596"/>
                        </a:lnTo>
                        <a:lnTo>
                          <a:pt x="69" y="608"/>
                        </a:lnTo>
                        <a:lnTo>
                          <a:pt x="93" y="621"/>
                        </a:lnTo>
                        <a:lnTo>
                          <a:pt x="123" y="636"/>
                        </a:lnTo>
                        <a:lnTo>
                          <a:pt x="156" y="652"/>
                        </a:lnTo>
                        <a:lnTo>
                          <a:pt x="193" y="668"/>
                        </a:lnTo>
                        <a:lnTo>
                          <a:pt x="233" y="685"/>
                        </a:lnTo>
                        <a:lnTo>
                          <a:pt x="274" y="702"/>
                        </a:lnTo>
                        <a:lnTo>
                          <a:pt x="316" y="719"/>
                        </a:lnTo>
                        <a:lnTo>
                          <a:pt x="359" y="734"/>
                        </a:lnTo>
                        <a:lnTo>
                          <a:pt x="401" y="750"/>
                        </a:lnTo>
                        <a:lnTo>
                          <a:pt x="441" y="764"/>
                        </a:lnTo>
                        <a:lnTo>
                          <a:pt x="479" y="776"/>
                        </a:lnTo>
                        <a:lnTo>
                          <a:pt x="515" y="787"/>
                        </a:lnTo>
                        <a:lnTo>
                          <a:pt x="546" y="794"/>
                        </a:lnTo>
                        <a:lnTo>
                          <a:pt x="573" y="801"/>
                        </a:lnTo>
                        <a:lnTo>
                          <a:pt x="595" y="804"/>
                        </a:lnTo>
                        <a:lnTo>
                          <a:pt x="629" y="805"/>
                        </a:lnTo>
                        <a:lnTo>
                          <a:pt x="659" y="803"/>
                        </a:lnTo>
                        <a:lnTo>
                          <a:pt x="684" y="796"/>
                        </a:lnTo>
                        <a:lnTo>
                          <a:pt x="704" y="786"/>
                        </a:lnTo>
                        <a:lnTo>
                          <a:pt x="718" y="772"/>
                        </a:lnTo>
                        <a:lnTo>
                          <a:pt x="729" y="755"/>
                        </a:lnTo>
                        <a:lnTo>
                          <a:pt x="734" y="734"/>
                        </a:lnTo>
                        <a:lnTo>
                          <a:pt x="735" y="709"/>
                        </a:lnTo>
                        <a:lnTo>
                          <a:pt x="734" y="695"/>
                        </a:lnTo>
                        <a:lnTo>
                          <a:pt x="734" y="677"/>
                        </a:lnTo>
                        <a:lnTo>
                          <a:pt x="733" y="658"/>
                        </a:lnTo>
                        <a:lnTo>
                          <a:pt x="732" y="636"/>
                        </a:lnTo>
                        <a:lnTo>
                          <a:pt x="732" y="613"/>
                        </a:lnTo>
                        <a:lnTo>
                          <a:pt x="731" y="589"/>
                        </a:lnTo>
                        <a:lnTo>
                          <a:pt x="730" y="565"/>
                        </a:lnTo>
                        <a:lnTo>
                          <a:pt x="729" y="539"/>
                        </a:lnTo>
                        <a:lnTo>
                          <a:pt x="728" y="514"/>
                        </a:lnTo>
                        <a:lnTo>
                          <a:pt x="727" y="489"/>
                        </a:lnTo>
                        <a:lnTo>
                          <a:pt x="725" y="465"/>
                        </a:lnTo>
                        <a:lnTo>
                          <a:pt x="724" y="441"/>
                        </a:lnTo>
                        <a:lnTo>
                          <a:pt x="722" y="420"/>
                        </a:lnTo>
                        <a:lnTo>
                          <a:pt x="721" y="400"/>
                        </a:lnTo>
                        <a:lnTo>
                          <a:pt x="718" y="382"/>
                        </a:lnTo>
                        <a:lnTo>
                          <a:pt x="716" y="366"/>
                        </a:lnTo>
                        <a:lnTo>
                          <a:pt x="715" y="352"/>
                        </a:lnTo>
                        <a:lnTo>
                          <a:pt x="715" y="336"/>
                        </a:lnTo>
                        <a:lnTo>
                          <a:pt x="716" y="319"/>
                        </a:lnTo>
                        <a:lnTo>
                          <a:pt x="717" y="301"/>
                        </a:lnTo>
                        <a:lnTo>
                          <a:pt x="719" y="285"/>
                        </a:lnTo>
                        <a:lnTo>
                          <a:pt x="721" y="267"/>
                        </a:lnTo>
                        <a:lnTo>
                          <a:pt x="721" y="249"/>
                        </a:lnTo>
                        <a:lnTo>
                          <a:pt x="718" y="232"/>
                        </a:lnTo>
                        <a:lnTo>
                          <a:pt x="715" y="216"/>
                        </a:lnTo>
                        <a:lnTo>
                          <a:pt x="709" y="201"/>
                        </a:lnTo>
                        <a:lnTo>
                          <a:pt x="701" y="187"/>
                        </a:lnTo>
                        <a:lnTo>
                          <a:pt x="688" y="176"/>
                        </a:lnTo>
                        <a:lnTo>
                          <a:pt x="672" y="165"/>
                        </a:lnTo>
                        <a:lnTo>
                          <a:pt x="651" y="158"/>
                        </a:lnTo>
                        <a:lnTo>
                          <a:pt x="626" y="152"/>
                        </a:lnTo>
                        <a:lnTo>
                          <a:pt x="595" y="150"/>
                        </a:lnTo>
                        <a:lnTo>
                          <a:pt x="562" y="149"/>
                        </a:lnTo>
                        <a:lnTo>
                          <a:pt x="531" y="147"/>
                        </a:lnTo>
                        <a:lnTo>
                          <a:pt x="502" y="144"/>
                        </a:lnTo>
                        <a:lnTo>
                          <a:pt x="475" y="141"/>
                        </a:lnTo>
                        <a:lnTo>
                          <a:pt x="449" y="137"/>
                        </a:lnTo>
                        <a:lnTo>
                          <a:pt x="425" y="131"/>
                        </a:lnTo>
                        <a:lnTo>
                          <a:pt x="401" y="126"/>
                        </a:lnTo>
                        <a:lnTo>
                          <a:pt x="379" y="121"/>
                        </a:lnTo>
                        <a:lnTo>
                          <a:pt x="357" y="115"/>
                        </a:lnTo>
                        <a:lnTo>
                          <a:pt x="335" y="107"/>
                        </a:lnTo>
                        <a:lnTo>
                          <a:pt x="314" y="100"/>
                        </a:lnTo>
                        <a:lnTo>
                          <a:pt x="294" y="93"/>
                        </a:lnTo>
                        <a:lnTo>
                          <a:pt x="273" y="85"/>
                        </a:lnTo>
                        <a:lnTo>
                          <a:pt x="252" y="77"/>
                        </a:lnTo>
                        <a:lnTo>
                          <a:pt x="231" y="69"/>
                        </a:lnTo>
                        <a:lnTo>
                          <a:pt x="209" y="60"/>
                        </a:lnTo>
                        <a:lnTo>
                          <a:pt x="188" y="52"/>
                        </a:lnTo>
                        <a:lnTo>
                          <a:pt x="168" y="43"/>
                        </a:lnTo>
                        <a:lnTo>
                          <a:pt x="150" y="36"/>
                        </a:lnTo>
                        <a:lnTo>
                          <a:pt x="133" y="29"/>
                        </a:lnTo>
                        <a:lnTo>
                          <a:pt x="119" y="21"/>
                        </a:lnTo>
                        <a:lnTo>
                          <a:pt x="104" y="16"/>
                        </a:lnTo>
                        <a:lnTo>
                          <a:pt x="91" y="11"/>
                        </a:lnTo>
                        <a:lnTo>
                          <a:pt x="80" y="6"/>
                        </a:lnTo>
                        <a:lnTo>
                          <a:pt x="69" y="2"/>
                        </a:lnTo>
                        <a:lnTo>
                          <a:pt x="60" y="1"/>
                        </a:lnTo>
                        <a:lnTo>
                          <a:pt x="50" y="0"/>
                        </a:lnTo>
                        <a:lnTo>
                          <a:pt x="43" y="1"/>
                        </a:lnTo>
                        <a:lnTo>
                          <a:pt x="36" y="4"/>
                        </a:lnTo>
                        <a:lnTo>
                          <a:pt x="28" y="8"/>
                        </a:lnTo>
                        <a:lnTo>
                          <a:pt x="22" y="14"/>
                        </a:lnTo>
                        <a:lnTo>
                          <a:pt x="17" y="21"/>
                        </a:lnTo>
                      </a:path>
                    </a:pathLst>
                  </a:custGeom>
                  <a:noFill/>
                  <a:ln w="0" cap="sq">
                    <a:solidFill>
                      <a:srgbClr val="00FF66"/>
                    </a:solidFill>
                    <a:prstDash val="solid"/>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76" name="Freeform 359">
                    <a:extLst>
                      <a:ext uri="{FF2B5EF4-FFF2-40B4-BE49-F238E27FC236}">
                        <a16:creationId xmlns:a16="http://schemas.microsoft.com/office/drawing/2014/main" id="{6E865CBD-C0EB-4418-BC06-6149630B5C55}"/>
                      </a:ext>
                    </a:extLst>
                  </p:cNvPr>
                  <p:cNvSpPr>
                    <a:spLocks noChangeAspect="1"/>
                  </p:cNvSpPr>
                  <p:nvPr/>
                </p:nvSpPr>
                <p:spPr bwMode="auto">
                  <a:xfrm>
                    <a:off x="748" y="2788"/>
                    <a:ext cx="66" cy="169"/>
                  </a:xfrm>
                  <a:custGeom>
                    <a:avLst/>
                    <a:gdLst>
                      <a:gd name="T0" fmla="*/ 0 w 213"/>
                      <a:gd name="T1" fmla="*/ 0 h 550"/>
                      <a:gd name="T2" fmla="*/ 0 w 213"/>
                      <a:gd name="T3" fmla="*/ 0 h 550"/>
                      <a:gd name="T4" fmla="*/ 0 w 213"/>
                      <a:gd name="T5" fmla="*/ 0 h 550"/>
                      <a:gd name="T6" fmla="*/ 0 w 213"/>
                      <a:gd name="T7" fmla="*/ 0 h 550"/>
                      <a:gd name="T8" fmla="*/ 0 w 213"/>
                      <a:gd name="T9" fmla="*/ 0 h 550"/>
                      <a:gd name="T10" fmla="*/ 0 w 213"/>
                      <a:gd name="T11" fmla="*/ 0 h 550"/>
                      <a:gd name="T12" fmla="*/ 0 w 213"/>
                      <a:gd name="T13" fmla="*/ 0 h 550"/>
                      <a:gd name="T14" fmla="*/ 0 w 213"/>
                      <a:gd name="T15" fmla="*/ 0 h 550"/>
                      <a:gd name="T16" fmla="*/ 0 w 213"/>
                      <a:gd name="T17" fmla="*/ 0 h 550"/>
                      <a:gd name="T18" fmla="*/ 0 w 213"/>
                      <a:gd name="T19" fmla="*/ 0 h 550"/>
                      <a:gd name="T20" fmla="*/ 0 w 213"/>
                      <a:gd name="T21" fmla="*/ 0 h 550"/>
                      <a:gd name="T22" fmla="*/ 0 w 213"/>
                      <a:gd name="T23" fmla="*/ 0 h 550"/>
                      <a:gd name="T24" fmla="*/ 0 w 213"/>
                      <a:gd name="T25" fmla="*/ 0 h 550"/>
                      <a:gd name="T26" fmla="*/ 0 w 213"/>
                      <a:gd name="T27" fmla="*/ 0 h 550"/>
                      <a:gd name="T28" fmla="*/ 0 w 213"/>
                      <a:gd name="T29" fmla="*/ 0 h 550"/>
                      <a:gd name="T30" fmla="*/ 0 w 213"/>
                      <a:gd name="T31" fmla="*/ 0 h 550"/>
                      <a:gd name="T32" fmla="*/ 0 w 213"/>
                      <a:gd name="T33" fmla="*/ 0 h 550"/>
                      <a:gd name="T34" fmla="*/ 0 w 213"/>
                      <a:gd name="T35" fmla="*/ 0 h 550"/>
                      <a:gd name="T36" fmla="*/ 0 w 213"/>
                      <a:gd name="T37" fmla="*/ 0 h 550"/>
                      <a:gd name="T38" fmla="*/ 0 w 213"/>
                      <a:gd name="T39" fmla="*/ 0 h 550"/>
                      <a:gd name="T40" fmla="*/ 0 w 213"/>
                      <a:gd name="T41" fmla="*/ 0 h 550"/>
                      <a:gd name="T42" fmla="*/ 0 w 213"/>
                      <a:gd name="T43" fmla="*/ 0 h 550"/>
                      <a:gd name="T44" fmla="*/ 0 w 213"/>
                      <a:gd name="T45" fmla="*/ 0 h 550"/>
                      <a:gd name="T46" fmla="*/ 0 w 213"/>
                      <a:gd name="T47" fmla="*/ 0 h 550"/>
                      <a:gd name="T48" fmla="*/ 0 w 213"/>
                      <a:gd name="T49" fmla="*/ 0 h 550"/>
                      <a:gd name="T50" fmla="*/ 0 w 213"/>
                      <a:gd name="T51" fmla="*/ 0 h 550"/>
                      <a:gd name="T52" fmla="*/ 0 w 213"/>
                      <a:gd name="T53" fmla="*/ 0 h 550"/>
                      <a:gd name="T54" fmla="*/ 0 w 213"/>
                      <a:gd name="T55" fmla="*/ 0 h 550"/>
                      <a:gd name="T56" fmla="*/ 0 w 213"/>
                      <a:gd name="T57" fmla="*/ 0 h 550"/>
                      <a:gd name="T58" fmla="*/ 0 w 213"/>
                      <a:gd name="T59" fmla="*/ 0 h 550"/>
                      <a:gd name="T60" fmla="*/ 0 w 213"/>
                      <a:gd name="T61" fmla="*/ 0 h 550"/>
                      <a:gd name="T62" fmla="*/ 0 w 213"/>
                      <a:gd name="T63" fmla="*/ 0 h 550"/>
                      <a:gd name="T64" fmla="*/ 0 w 213"/>
                      <a:gd name="T65" fmla="*/ 0 h 550"/>
                      <a:gd name="T66" fmla="*/ 0 w 213"/>
                      <a:gd name="T67" fmla="*/ 0 h 550"/>
                      <a:gd name="T68" fmla="*/ 0 w 213"/>
                      <a:gd name="T69" fmla="*/ 0 h 550"/>
                      <a:gd name="T70" fmla="*/ 0 w 213"/>
                      <a:gd name="T71" fmla="*/ 0 h 550"/>
                      <a:gd name="T72" fmla="*/ 0 w 213"/>
                      <a:gd name="T73" fmla="*/ 0 h 550"/>
                      <a:gd name="T74" fmla="*/ 0 w 213"/>
                      <a:gd name="T75" fmla="*/ 0 h 550"/>
                      <a:gd name="T76" fmla="*/ 0 w 213"/>
                      <a:gd name="T77" fmla="*/ 0 h 550"/>
                      <a:gd name="T78" fmla="*/ 0 w 213"/>
                      <a:gd name="T79" fmla="*/ 0 h 550"/>
                      <a:gd name="T80" fmla="*/ 0 w 213"/>
                      <a:gd name="T81" fmla="*/ 0 h 550"/>
                      <a:gd name="T82" fmla="*/ 0 w 213"/>
                      <a:gd name="T83" fmla="*/ 0 h 550"/>
                      <a:gd name="T84" fmla="*/ 0 w 213"/>
                      <a:gd name="T85" fmla="*/ 0 h 550"/>
                      <a:gd name="T86" fmla="*/ 0 w 213"/>
                      <a:gd name="T87" fmla="*/ 0 h 550"/>
                      <a:gd name="T88" fmla="*/ 0 w 213"/>
                      <a:gd name="T89" fmla="*/ 0 h 550"/>
                      <a:gd name="T90" fmla="*/ 0 w 213"/>
                      <a:gd name="T91" fmla="*/ 0 h 550"/>
                      <a:gd name="T92" fmla="*/ 0 w 213"/>
                      <a:gd name="T93" fmla="*/ 0 h 550"/>
                      <a:gd name="T94" fmla="*/ 0 w 213"/>
                      <a:gd name="T95" fmla="*/ 0 h 55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13"/>
                      <a:gd name="T145" fmla="*/ 0 h 550"/>
                      <a:gd name="T146" fmla="*/ 213 w 213"/>
                      <a:gd name="T147" fmla="*/ 550 h 55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13" h="550">
                        <a:moveTo>
                          <a:pt x="155" y="0"/>
                        </a:moveTo>
                        <a:lnTo>
                          <a:pt x="137" y="7"/>
                        </a:lnTo>
                        <a:lnTo>
                          <a:pt x="119" y="12"/>
                        </a:lnTo>
                        <a:lnTo>
                          <a:pt x="103" y="16"/>
                        </a:lnTo>
                        <a:lnTo>
                          <a:pt x="87" y="17"/>
                        </a:lnTo>
                        <a:lnTo>
                          <a:pt x="72" y="17"/>
                        </a:lnTo>
                        <a:lnTo>
                          <a:pt x="59" y="15"/>
                        </a:lnTo>
                        <a:lnTo>
                          <a:pt x="47" y="13"/>
                        </a:lnTo>
                        <a:lnTo>
                          <a:pt x="36" y="11"/>
                        </a:lnTo>
                        <a:lnTo>
                          <a:pt x="26" y="10"/>
                        </a:lnTo>
                        <a:lnTo>
                          <a:pt x="18" y="10"/>
                        </a:lnTo>
                        <a:lnTo>
                          <a:pt x="11" y="11"/>
                        </a:lnTo>
                        <a:lnTo>
                          <a:pt x="6" y="13"/>
                        </a:lnTo>
                        <a:lnTo>
                          <a:pt x="2" y="19"/>
                        </a:lnTo>
                        <a:lnTo>
                          <a:pt x="0" y="27"/>
                        </a:lnTo>
                        <a:lnTo>
                          <a:pt x="0" y="38"/>
                        </a:lnTo>
                        <a:lnTo>
                          <a:pt x="2" y="52"/>
                        </a:lnTo>
                        <a:lnTo>
                          <a:pt x="8" y="81"/>
                        </a:lnTo>
                        <a:lnTo>
                          <a:pt x="15" y="99"/>
                        </a:lnTo>
                        <a:lnTo>
                          <a:pt x="22" y="112"/>
                        </a:lnTo>
                        <a:lnTo>
                          <a:pt x="31" y="120"/>
                        </a:lnTo>
                        <a:lnTo>
                          <a:pt x="41" y="128"/>
                        </a:lnTo>
                        <a:lnTo>
                          <a:pt x="50" y="135"/>
                        </a:lnTo>
                        <a:lnTo>
                          <a:pt x="62" y="146"/>
                        </a:lnTo>
                        <a:lnTo>
                          <a:pt x="73" y="162"/>
                        </a:lnTo>
                        <a:lnTo>
                          <a:pt x="86" y="180"/>
                        </a:lnTo>
                        <a:lnTo>
                          <a:pt x="97" y="193"/>
                        </a:lnTo>
                        <a:lnTo>
                          <a:pt x="109" y="203"/>
                        </a:lnTo>
                        <a:lnTo>
                          <a:pt x="118" y="213"/>
                        </a:lnTo>
                        <a:lnTo>
                          <a:pt x="126" y="223"/>
                        </a:lnTo>
                        <a:lnTo>
                          <a:pt x="130" y="235"/>
                        </a:lnTo>
                        <a:lnTo>
                          <a:pt x="129" y="250"/>
                        </a:lnTo>
                        <a:lnTo>
                          <a:pt x="123" y="271"/>
                        </a:lnTo>
                        <a:lnTo>
                          <a:pt x="112" y="291"/>
                        </a:lnTo>
                        <a:lnTo>
                          <a:pt x="99" y="303"/>
                        </a:lnTo>
                        <a:lnTo>
                          <a:pt x="87" y="311"/>
                        </a:lnTo>
                        <a:lnTo>
                          <a:pt x="74" y="318"/>
                        </a:lnTo>
                        <a:lnTo>
                          <a:pt x="64" y="325"/>
                        </a:lnTo>
                        <a:lnTo>
                          <a:pt x="56" y="338"/>
                        </a:lnTo>
                        <a:lnTo>
                          <a:pt x="53" y="357"/>
                        </a:lnTo>
                        <a:lnTo>
                          <a:pt x="55" y="389"/>
                        </a:lnTo>
                        <a:lnTo>
                          <a:pt x="58" y="407"/>
                        </a:lnTo>
                        <a:lnTo>
                          <a:pt x="60" y="425"/>
                        </a:lnTo>
                        <a:lnTo>
                          <a:pt x="61" y="442"/>
                        </a:lnTo>
                        <a:lnTo>
                          <a:pt x="61" y="458"/>
                        </a:lnTo>
                        <a:lnTo>
                          <a:pt x="62" y="474"/>
                        </a:lnTo>
                        <a:lnTo>
                          <a:pt x="63" y="488"/>
                        </a:lnTo>
                        <a:lnTo>
                          <a:pt x="63" y="501"/>
                        </a:lnTo>
                        <a:lnTo>
                          <a:pt x="64" y="513"/>
                        </a:lnTo>
                        <a:lnTo>
                          <a:pt x="65" y="523"/>
                        </a:lnTo>
                        <a:lnTo>
                          <a:pt x="67" y="533"/>
                        </a:lnTo>
                        <a:lnTo>
                          <a:pt x="69" y="540"/>
                        </a:lnTo>
                        <a:lnTo>
                          <a:pt x="73" y="545"/>
                        </a:lnTo>
                        <a:lnTo>
                          <a:pt x="77" y="549"/>
                        </a:lnTo>
                        <a:lnTo>
                          <a:pt x="83" y="550"/>
                        </a:lnTo>
                        <a:lnTo>
                          <a:pt x="89" y="550"/>
                        </a:lnTo>
                        <a:lnTo>
                          <a:pt x="97" y="547"/>
                        </a:lnTo>
                        <a:lnTo>
                          <a:pt x="115" y="540"/>
                        </a:lnTo>
                        <a:lnTo>
                          <a:pt x="133" y="533"/>
                        </a:lnTo>
                        <a:lnTo>
                          <a:pt x="149" y="525"/>
                        </a:lnTo>
                        <a:lnTo>
                          <a:pt x="162" y="517"/>
                        </a:lnTo>
                        <a:lnTo>
                          <a:pt x="174" y="507"/>
                        </a:lnTo>
                        <a:lnTo>
                          <a:pt x="182" y="495"/>
                        </a:lnTo>
                        <a:lnTo>
                          <a:pt x="188" y="480"/>
                        </a:lnTo>
                        <a:lnTo>
                          <a:pt x="188" y="462"/>
                        </a:lnTo>
                        <a:lnTo>
                          <a:pt x="184" y="445"/>
                        </a:lnTo>
                        <a:lnTo>
                          <a:pt x="180" y="431"/>
                        </a:lnTo>
                        <a:lnTo>
                          <a:pt x="175" y="419"/>
                        </a:lnTo>
                        <a:lnTo>
                          <a:pt x="171" y="407"/>
                        </a:lnTo>
                        <a:lnTo>
                          <a:pt x="168" y="395"/>
                        </a:lnTo>
                        <a:lnTo>
                          <a:pt x="167" y="379"/>
                        </a:lnTo>
                        <a:lnTo>
                          <a:pt x="169" y="361"/>
                        </a:lnTo>
                        <a:lnTo>
                          <a:pt x="175" y="336"/>
                        </a:lnTo>
                        <a:lnTo>
                          <a:pt x="184" y="312"/>
                        </a:lnTo>
                        <a:lnTo>
                          <a:pt x="194" y="293"/>
                        </a:lnTo>
                        <a:lnTo>
                          <a:pt x="202" y="279"/>
                        </a:lnTo>
                        <a:lnTo>
                          <a:pt x="209" y="267"/>
                        </a:lnTo>
                        <a:lnTo>
                          <a:pt x="212" y="255"/>
                        </a:lnTo>
                        <a:lnTo>
                          <a:pt x="213" y="240"/>
                        </a:lnTo>
                        <a:lnTo>
                          <a:pt x="209" y="222"/>
                        </a:lnTo>
                        <a:lnTo>
                          <a:pt x="199" y="198"/>
                        </a:lnTo>
                        <a:lnTo>
                          <a:pt x="194" y="183"/>
                        </a:lnTo>
                        <a:lnTo>
                          <a:pt x="189" y="168"/>
                        </a:lnTo>
                        <a:lnTo>
                          <a:pt x="183" y="152"/>
                        </a:lnTo>
                        <a:lnTo>
                          <a:pt x="179" y="135"/>
                        </a:lnTo>
                        <a:lnTo>
                          <a:pt x="175" y="118"/>
                        </a:lnTo>
                        <a:lnTo>
                          <a:pt x="172" y="103"/>
                        </a:lnTo>
                        <a:lnTo>
                          <a:pt x="169" y="86"/>
                        </a:lnTo>
                        <a:lnTo>
                          <a:pt x="166" y="70"/>
                        </a:lnTo>
                        <a:lnTo>
                          <a:pt x="163" y="56"/>
                        </a:lnTo>
                        <a:lnTo>
                          <a:pt x="161" y="43"/>
                        </a:lnTo>
                        <a:lnTo>
                          <a:pt x="159" y="30"/>
                        </a:lnTo>
                        <a:lnTo>
                          <a:pt x="157" y="20"/>
                        </a:lnTo>
                        <a:lnTo>
                          <a:pt x="156" y="11"/>
                        </a:lnTo>
                        <a:lnTo>
                          <a:pt x="156" y="5"/>
                        </a:lnTo>
                        <a:lnTo>
                          <a:pt x="155" y="1"/>
                        </a:lnTo>
                        <a:lnTo>
                          <a:pt x="155" y="0"/>
                        </a:lnTo>
                        <a:close/>
                      </a:path>
                    </a:pathLst>
                  </a:custGeom>
                  <a:solidFill>
                    <a:srgbClr val="FAB0B3"/>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77" name="Freeform 360">
                    <a:extLst>
                      <a:ext uri="{FF2B5EF4-FFF2-40B4-BE49-F238E27FC236}">
                        <a16:creationId xmlns:a16="http://schemas.microsoft.com/office/drawing/2014/main" id="{4F47604B-D24D-4B22-BC89-CEC7287DB27E}"/>
                      </a:ext>
                    </a:extLst>
                  </p:cNvPr>
                  <p:cNvSpPr>
                    <a:spLocks noChangeAspect="1"/>
                  </p:cNvSpPr>
                  <p:nvPr/>
                </p:nvSpPr>
                <p:spPr bwMode="auto">
                  <a:xfrm>
                    <a:off x="664" y="2742"/>
                    <a:ext cx="169" cy="184"/>
                  </a:xfrm>
                  <a:custGeom>
                    <a:avLst/>
                    <a:gdLst>
                      <a:gd name="T0" fmla="*/ 0 w 549"/>
                      <a:gd name="T1" fmla="*/ 0 h 597"/>
                      <a:gd name="T2" fmla="*/ 0 w 549"/>
                      <a:gd name="T3" fmla="*/ 0 h 597"/>
                      <a:gd name="T4" fmla="*/ 0 w 549"/>
                      <a:gd name="T5" fmla="*/ 0 h 597"/>
                      <a:gd name="T6" fmla="*/ 0 w 549"/>
                      <a:gd name="T7" fmla="*/ 0 h 597"/>
                      <a:gd name="T8" fmla="*/ 0 w 549"/>
                      <a:gd name="T9" fmla="*/ 0 h 597"/>
                      <a:gd name="T10" fmla="*/ 0 w 549"/>
                      <a:gd name="T11" fmla="*/ 0 h 597"/>
                      <a:gd name="T12" fmla="*/ 0 w 549"/>
                      <a:gd name="T13" fmla="*/ 0 h 597"/>
                      <a:gd name="T14" fmla="*/ 0 w 549"/>
                      <a:gd name="T15" fmla="*/ 0 h 597"/>
                      <a:gd name="T16" fmla="*/ 0 w 549"/>
                      <a:gd name="T17" fmla="*/ 0 h 597"/>
                      <a:gd name="T18" fmla="*/ 0 w 549"/>
                      <a:gd name="T19" fmla="*/ 0 h 597"/>
                      <a:gd name="T20" fmla="*/ 0 w 549"/>
                      <a:gd name="T21" fmla="*/ 0 h 597"/>
                      <a:gd name="T22" fmla="*/ 0 w 549"/>
                      <a:gd name="T23" fmla="*/ 0 h 597"/>
                      <a:gd name="T24" fmla="*/ 0 w 549"/>
                      <a:gd name="T25" fmla="*/ 0 h 597"/>
                      <a:gd name="T26" fmla="*/ 0 w 549"/>
                      <a:gd name="T27" fmla="*/ 0 h 597"/>
                      <a:gd name="T28" fmla="*/ 0 w 549"/>
                      <a:gd name="T29" fmla="*/ 0 h 597"/>
                      <a:gd name="T30" fmla="*/ 0 w 549"/>
                      <a:gd name="T31" fmla="*/ 0 h 597"/>
                      <a:gd name="T32" fmla="*/ 0 w 549"/>
                      <a:gd name="T33" fmla="*/ 0 h 597"/>
                      <a:gd name="T34" fmla="*/ 0 w 549"/>
                      <a:gd name="T35" fmla="*/ 0 h 597"/>
                      <a:gd name="T36" fmla="*/ 0 w 549"/>
                      <a:gd name="T37" fmla="*/ 0 h 597"/>
                      <a:gd name="T38" fmla="*/ 0 w 549"/>
                      <a:gd name="T39" fmla="*/ 0 h 597"/>
                      <a:gd name="T40" fmla="*/ 0 w 549"/>
                      <a:gd name="T41" fmla="*/ 0 h 597"/>
                      <a:gd name="T42" fmla="*/ 0 w 549"/>
                      <a:gd name="T43" fmla="*/ 0 h 597"/>
                      <a:gd name="T44" fmla="*/ 0 w 549"/>
                      <a:gd name="T45" fmla="*/ 0 h 597"/>
                      <a:gd name="T46" fmla="*/ 0 w 549"/>
                      <a:gd name="T47" fmla="*/ 0 h 597"/>
                      <a:gd name="T48" fmla="*/ 0 w 549"/>
                      <a:gd name="T49" fmla="*/ 0 h 597"/>
                      <a:gd name="T50" fmla="*/ 0 w 549"/>
                      <a:gd name="T51" fmla="*/ 0 h 597"/>
                      <a:gd name="T52" fmla="*/ 0 w 549"/>
                      <a:gd name="T53" fmla="*/ 0 h 597"/>
                      <a:gd name="T54" fmla="*/ 0 w 549"/>
                      <a:gd name="T55" fmla="*/ 0 h 597"/>
                      <a:gd name="T56" fmla="*/ 0 w 549"/>
                      <a:gd name="T57" fmla="*/ 0 h 597"/>
                      <a:gd name="T58" fmla="*/ 0 w 549"/>
                      <a:gd name="T59" fmla="*/ 0 h 597"/>
                      <a:gd name="T60" fmla="*/ 0 w 549"/>
                      <a:gd name="T61" fmla="*/ 0 h 597"/>
                      <a:gd name="T62" fmla="*/ 0 w 549"/>
                      <a:gd name="T63" fmla="*/ 0 h 597"/>
                      <a:gd name="T64" fmla="*/ 0 w 549"/>
                      <a:gd name="T65" fmla="*/ 0 h 597"/>
                      <a:gd name="T66" fmla="*/ 0 w 549"/>
                      <a:gd name="T67" fmla="*/ 0 h 597"/>
                      <a:gd name="T68" fmla="*/ 0 w 549"/>
                      <a:gd name="T69" fmla="*/ 0 h 597"/>
                      <a:gd name="T70" fmla="*/ 0 w 549"/>
                      <a:gd name="T71" fmla="*/ 0 h 597"/>
                      <a:gd name="T72" fmla="*/ 0 w 549"/>
                      <a:gd name="T73" fmla="*/ 0 h 597"/>
                      <a:gd name="T74" fmla="*/ 0 w 549"/>
                      <a:gd name="T75" fmla="*/ 0 h 597"/>
                      <a:gd name="T76" fmla="*/ 0 w 549"/>
                      <a:gd name="T77" fmla="*/ 0 h 597"/>
                      <a:gd name="T78" fmla="*/ 0 w 549"/>
                      <a:gd name="T79" fmla="*/ 0 h 597"/>
                      <a:gd name="T80" fmla="*/ 0 w 549"/>
                      <a:gd name="T81" fmla="*/ 0 h 597"/>
                      <a:gd name="T82" fmla="*/ 0 w 549"/>
                      <a:gd name="T83" fmla="*/ 0 h 597"/>
                      <a:gd name="T84" fmla="*/ 0 w 549"/>
                      <a:gd name="T85" fmla="*/ 0 h 597"/>
                      <a:gd name="T86" fmla="*/ 0 w 549"/>
                      <a:gd name="T87" fmla="*/ 0 h 597"/>
                      <a:gd name="T88" fmla="*/ 0 w 549"/>
                      <a:gd name="T89" fmla="*/ 0 h 597"/>
                      <a:gd name="T90" fmla="*/ 0 w 549"/>
                      <a:gd name="T91" fmla="*/ 0 h 597"/>
                      <a:gd name="T92" fmla="*/ 0 w 549"/>
                      <a:gd name="T93" fmla="*/ 0 h 597"/>
                      <a:gd name="T94" fmla="*/ 0 w 549"/>
                      <a:gd name="T95" fmla="*/ 0 h 5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49"/>
                      <a:gd name="T145" fmla="*/ 0 h 597"/>
                      <a:gd name="T146" fmla="*/ 549 w 549"/>
                      <a:gd name="T147" fmla="*/ 597 h 5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49" h="597">
                        <a:moveTo>
                          <a:pt x="463" y="0"/>
                        </a:moveTo>
                        <a:lnTo>
                          <a:pt x="485" y="9"/>
                        </a:lnTo>
                        <a:lnTo>
                          <a:pt x="506" y="15"/>
                        </a:lnTo>
                        <a:lnTo>
                          <a:pt x="523" y="19"/>
                        </a:lnTo>
                        <a:lnTo>
                          <a:pt x="538" y="22"/>
                        </a:lnTo>
                        <a:lnTo>
                          <a:pt x="547" y="28"/>
                        </a:lnTo>
                        <a:lnTo>
                          <a:pt x="549" y="37"/>
                        </a:lnTo>
                        <a:lnTo>
                          <a:pt x="542" y="51"/>
                        </a:lnTo>
                        <a:lnTo>
                          <a:pt x="526" y="72"/>
                        </a:lnTo>
                        <a:lnTo>
                          <a:pt x="507" y="93"/>
                        </a:lnTo>
                        <a:lnTo>
                          <a:pt x="493" y="108"/>
                        </a:lnTo>
                        <a:lnTo>
                          <a:pt x="483" y="116"/>
                        </a:lnTo>
                        <a:lnTo>
                          <a:pt x="472" y="123"/>
                        </a:lnTo>
                        <a:lnTo>
                          <a:pt x="460" y="128"/>
                        </a:lnTo>
                        <a:lnTo>
                          <a:pt x="444" y="135"/>
                        </a:lnTo>
                        <a:lnTo>
                          <a:pt x="422" y="146"/>
                        </a:lnTo>
                        <a:lnTo>
                          <a:pt x="391" y="162"/>
                        </a:lnTo>
                        <a:lnTo>
                          <a:pt x="359" y="178"/>
                        </a:lnTo>
                        <a:lnTo>
                          <a:pt x="334" y="186"/>
                        </a:lnTo>
                        <a:lnTo>
                          <a:pt x="314" y="190"/>
                        </a:lnTo>
                        <a:lnTo>
                          <a:pt x="299" y="192"/>
                        </a:lnTo>
                        <a:lnTo>
                          <a:pt x="291" y="197"/>
                        </a:lnTo>
                        <a:lnTo>
                          <a:pt x="287" y="209"/>
                        </a:lnTo>
                        <a:lnTo>
                          <a:pt x="288" y="229"/>
                        </a:lnTo>
                        <a:lnTo>
                          <a:pt x="292" y="262"/>
                        </a:lnTo>
                        <a:lnTo>
                          <a:pt x="296" y="281"/>
                        </a:lnTo>
                        <a:lnTo>
                          <a:pt x="301" y="298"/>
                        </a:lnTo>
                        <a:lnTo>
                          <a:pt x="306" y="313"/>
                        </a:lnTo>
                        <a:lnTo>
                          <a:pt x="312" y="327"/>
                        </a:lnTo>
                        <a:lnTo>
                          <a:pt x="318" y="339"/>
                        </a:lnTo>
                        <a:lnTo>
                          <a:pt x="323" y="350"/>
                        </a:lnTo>
                        <a:lnTo>
                          <a:pt x="328" y="360"/>
                        </a:lnTo>
                        <a:lnTo>
                          <a:pt x="332" y="370"/>
                        </a:lnTo>
                        <a:lnTo>
                          <a:pt x="334" y="380"/>
                        </a:lnTo>
                        <a:lnTo>
                          <a:pt x="334" y="389"/>
                        </a:lnTo>
                        <a:lnTo>
                          <a:pt x="333" y="398"/>
                        </a:lnTo>
                        <a:lnTo>
                          <a:pt x="327" y="409"/>
                        </a:lnTo>
                        <a:lnTo>
                          <a:pt x="321" y="419"/>
                        </a:lnTo>
                        <a:lnTo>
                          <a:pt x="311" y="432"/>
                        </a:lnTo>
                        <a:lnTo>
                          <a:pt x="296" y="446"/>
                        </a:lnTo>
                        <a:lnTo>
                          <a:pt x="278" y="460"/>
                        </a:lnTo>
                        <a:lnTo>
                          <a:pt x="258" y="476"/>
                        </a:lnTo>
                        <a:lnTo>
                          <a:pt x="240" y="493"/>
                        </a:lnTo>
                        <a:lnTo>
                          <a:pt x="224" y="509"/>
                        </a:lnTo>
                        <a:lnTo>
                          <a:pt x="208" y="525"/>
                        </a:lnTo>
                        <a:lnTo>
                          <a:pt x="193" y="540"/>
                        </a:lnTo>
                        <a:lnTo>
                          <a:pt x="180" y="554"/>
                        </a:lnTo>
                        <a:lnTo>
                          <a:pt x="167" y="566"/>
                        </a:lnTo>
                        <a:lnTo>
                          <a:pt x="155" y="578"/>
                        </a:lnTo>
                        <a:lnTo>
                          <a:pt x="144" y="586"/>
                        </a:lnTo>
                        <a:lnTo>
                          <a:pt x="133" y="592"/>
                        </a:lnTo>
                        <a:lnTo>
                          <a:pt x="124" y="597"/>
                        </a:lnTo>
                        <a:lnTo>
                          <a:pt x="116" y="597"/>
                        </a:lnTo>
                        <a:lnTo>
                          <a:pt x="107" y="595"/>
                        </a:lnTo>
                        <a:lnTo>
                          <a:pt x="99" y="588"/>
                        </a:lnTo>
                        <a:lnTo>
                          <a:pt x="93" y="578"/>
                        </a:lnTo>
                        <a:lnTo>
                          <a:pt x="85" y="563"/>
                        </a:lnTo>
                        <a:lnTo>
                          <a:pt x="78" y="545"/>
                        </a:lnTo>
                        <a:lnTo>
                          <a:pt x="70" y="525"/>
                        </a:lnTo>
                        <a:lnTo>
                          <a:pt x="62" y="505"/>
                        </a:lnTo>
                        <a:lnTo>
                          <a:pt x="54" y="483"/>
                        </a:lnTo>
                        <a:lnTo>
                          <a:pt x="45" y="460"/>
                        </a:lnTo>
                        <a:lnTo>
                          <a:pt x="37" y="436"/>
                        </a:lnTo>
                        <a:lnTo>
                          <a:pt x="29" y="412"/>
                        </a:lnTo>
                        <a:lnTo>
                          <a:pt x="21" y="387"/>
                        </a:lnTo>
                        <a:lnTo>
                          <a:pt x="15" y="363"/>
                        </a:lnTo>
                        <a:lnTo>
                          <a:pt x="10" y="339"/>
                        </a:lnTo>
                        <a:lnTo>
                          <a:pt x="4" y="315"/>
                        </a:lnTo>
                        <a:lnTo>
                          <a:pt x="2" y="290"/>
                        </a:lnTo>
                        <a:lnTo>
                          <a:pt x="0" y="268"/>
                        </a:lnTo>
                        <a:lnTo>
                          <a:pt x="1" y="246"/>
                        </a:lnTo>
                        <a:lnTo>
                          <a:pt x="3" y="226"/>
                        </a:lnTo>
                        <a:lnTo>
                          <a:pt x="9" y="208"/>
                        </a:lnTo>
                        <a:lnTo>
                          <a:pt x="21" y="174"/>
                        </a:lnTo>
                        <a:lnTo>
                          <a:pt x="35" y="147"/>
                        </a:lnTo>
                        <a:lnTo>
                          <a:pt x="50" y="123"/>
                        </a:lnTo>
                        <a:lnTo>
                          <a:pt x="66" y="102"/>
                        </a:lnTo>
                        <a:lnTo>
                          <a:pt x="86" y="84"/>
                        </a:lnTo>
                        <a:lnTo>
                          <a:pt x="110" y="68"/>
                        </a:lnTo>
                        <a:lnTo>
                          <a:pt x="138" y="54"/>
                        </a:lnTo>
                        <a:lnTo>
                          <a:pt x="171" y="41"/>
                        </a:lnTo>
                        <a:lnTo>
                          <a:pt x="190" y="35"/>
                        </a:lnTo>
                        <a:lnTo>
                          <a:pt x="211" y="29"/>
                        </a:lnTo>
                        <a:lnTo>
                          <a:pt x="233" y="24"/>
                        </a:lnTo>
                        <a:lnTo>
                          <a:pt x="257" y="20"/>
                        </a:lnTo>
                        <a:lnTo>
                          <a:pt x="281" y="16"/>
                        </a:lnTo>
                        <a:lnTo>
                          <a:pt x="305" y="13"/>
                        </a:lnTo>
                        <a:lnTo>
                          <a:pt x="329" y="9"/>
                        </a:lnTo>
                        <a:lnTo>
                          <a:pt x="353" y="7"/>
                        </a:lnTo>
                        <a:lnTo>
                          <a:pt x="375" y="5"/>
                        </a:lnTo>
                        <a:lnTo>
                          <a:pt x="396" y="3"/>
                        </a:lnTo>
                        <a:lnTo>
                          <a:pt x="414" y="2"/>
                        </a:lnTo>
                        <a:lnTo>
                          <a:pt x="430" y="1"/>
                        </a:lnTo>
                        <a:lnTo>
                          <a:pt x="444" y="1"/>
                        </a:lnTo>
                        <a:lnTo>
                          <a:pt x="454" y="0"/>
                        </a:lnTo>
                        <a:lnTo>
                          <a:pt x="461" y="0"/>
                        </a:lnTo>
                        <a:lnTo>
                          <a:pt x="463" y="0"/>
                        </a:lnTo>
                        <a:close/>
                      </a:path>
                    </a:pathLst>
                  </a:custGeom>
                  <a:solidFill>
                    <a:srgbClr val="CC99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78" name="Freeform 361">
                    <a:extLst>
                      <a:ext uri="{FF2B5EF4-FFF2-40B4-BE49-F238E27FC236}">
                        <a16:creationId xmlns:a16="http://schemas.microsoft.com/office/drawing/2014/main" id="{1094F3DB-EBF0-4BF4-8BD7-CE23A005B851}"/>
                      </a:ext>
                    </a:extLst>
                  </p:cNvPr>
                  <p:cNvSpPr>
                    <a:spLocks noChangeAspect="1"/>
                  </p:cNvSpPr>
                  <p:nvPr/>
                </p:nvSpPr>
                <p:spPr bwMode="auto">
                  <a:xfrm>
                    <a:off x="614" y="2995"/>
                    <a:ext cx="616" cy="386"/>
                  </a:xfrm>
                  <a:custGeom>
                    <a:avLst/>
                    <a:gdLst>
                      <a:gd name="T0" fmla="*/ 0 w 1999"/>
                      <a:gd name="T1" fmla="*/ 0 h 1255"/>
                      <a:gd name="T2" fmla="*/ 0 w 1999"/>
                      <a:gd name="T3" fmla="*/ 0 h 1255"/>
                      <a:gd name="T4" fmla="*/ 0 w 1999"/>
                      <a:gd name="T5" fmla="*/ 0 h 1255"/>
                      <a:gd name="T6" fmla="*/ 0 w 1999"/>
                      <a:gd name="T7" fmla="*/ 0 h 1255"/>
                      <a:gd name="T8" fmla="*/ 0 w 1999"/>
                      <a:gd name="T9" fmla="*/ 0 h 1255"/>
                      <a:gd name="T10" fmla="*/ 0 w 1999"/>
                      <a:gd name="T11" fmla="*/ 0 h 1255"/>
                      <a:gd name="T12" fmla="*/ 0 w 1999"/>
                      <a:gd name="T13" fmla="*/ 0 h 1255"/>
                      <a:gd name="T14" fmla="*/ 0 w 1999"/>
                      <a:gd name="T15" fmla="*/ 0 h 1255"/>
                      <a:gd name="T16" fmla="*/ 0 w 1999"/>
                      <a:gd name="T17" fmla="*/ 0 h 1255"/>
                      <a:gd name="T18" fmla="*/ 0 w 1999"/>
                      <a:gd name="T19" fmla="*/ 0 h 1255"/>
                      <a:gd name="T20" fmla="*/ 0 w 1999"/>
                      <a:gd name="T21" fmla="*/ 0 h 1255"/>
                      <a:gd name="T22" fmla="*/ 0 w 1999"/>
                      <a:gd name="T23" fmla="*/ 0 h 1255"/>
                      <a:gd name="T24" fmla="*/ 0 w 1999"/>
                      <a:gd name="T25" fmla="*/ 0 h 1255"/>
                      <a:gd name="T26" fmla="*/ 0 w 1999"/>
                      <a:gd name="T27" fmla="*/ 0 h 1255"/>
                      <a:gd name="T28" fmla="*/ 0 w 1999"/>
                      <a:gd name="T29" fmla="*/ 0 h 1255"/>
                      <a:gd name="T30" fmla="*/ 0 w 1999"/>
                      <a:gd name="T31" fmla="*/ 0 h 1255"/>
                      <a:gd name="T32" fmla="*/ 0 w 1999"/>
                      <a:gd name="T33" fmla="*/ 0 h 1255"/>
                      <a:gd name="T34" fmla="*/ 0 w 1999"/>
                      <a:gd name="T35" fmla="*/ 0 h 1255"/>
                      <a:gd name="T36" fmla="*/ 0 w 1999"/>
                      <a:gd name="T37" fmla="*/ 0 h 1255"/>
                      <a:gd name="T38" fmla="*/ 0 w 1999"/>
                      <a:gd name="T39" fmla="*/ 0 h 1255"/>
                      <a:gd name="T40" fmla="*/ 0 w 1999"/>
                      <a:gd name="T41" fmla="*/ 0 h 1255"/>
                      <a:gd name="T42" fmla="*/ 0 w 1999"/>
                      <a:gd name="T43" fmla="*/ 0 h 1255"/>
                      <a:gd name="T44" fmla="*/ 0 w 1999"/>
                      <a:gd name="T45" fmla="*/ 0 h 1255"/>
                      <a:gd name="T46" fmla="*/ 0 w 1999"/>
                      <a:gd name="T47" fmla="*/ 0 h 1255"/>
                      <a:gd name="T48" fmla="*/ 0 w 1999"/>
                      <a:gd name="T49" fmla="*/ 0 h 1255"/>
                      <a:gd name="T50" fmla="*/ 0 w 1999"/>
                      <a:gd name="T51" fmla="*/ 0 h 1255"/>
                      <a:gd name="T52" fmla="*/ 0 w 1999"/>
                      <a:gd name="T53" fmla="*/ 0 h 1255"/>
                      <a:gd name="T54" fmla="*/ 0 w 1999"/>
                      <a:gd name="T55" fmla="*/ 0 h 1255"/>
                      <a:gd name="T56" fmla="*/ 0 w 1999"/>
                      <a:gd name="T57" fmla="*/ 0 h 1255"/>
                      <a:gd name="T58" fmla="*/ 0 w 1999"/>
                      <a:gd name="T59" fmla="*/ 0 h 1255"/>
                      <a:gd name="T60" fmla="*/ 0 w 1999"/>
                      <a:gd name="T61" fmla="*/ 0 h 1255"/>
                      <a:gd name="T62" fmla="*/ 0 w 1999"/>
                      <a:gd name="T63" fmla="*/ 0 h 1255"/>
                      <a:gd name="T64" fmla="*/ 0 w 1999"/>
                      <a:gd name="T65" fmla="*/ 0 h 1255"/>
                      <a:gd name="T66" fmla="*/ 0 w 1999"/>
                      <a:gd name="T67" fmla="*/ 0 h 1255"/>
                      <a:gd name="T68" fmla="*/ 0 w 1999"/>
                      <a:gd name="T69" fmla="*/ 0 h 1255"/>
                      <a:gd name="T70" fmla="*/ 0 w 1999"/>
                      <a:gd name="T71" fmla="*/ 0 h 1255"/>
                      <a:gd name="T72" fmla="*/ 0 w 1999"/>
                      <a:gd name="T73" fmla="*/ 0 h 1255"/>
                      <a:gd name="T74" fmla="*/ 0 w 1999"/>
                      <a:gd name="T75" fmla="*/ 0 h 1255"/>
                      <a:gd name="T76" fmla="*/ 0 w 1999"/>
                      <a:gd name="T77" fmla="*/ 0 h 1255"/>
                      <a:gd name="T78" fmla="*/ 0 w 1999"/>
                      <a:gd name="T79" fmla="*/ 0 h 1255"/>
                      <a:gd name="T80" fmla="*/ 0 w 1999"/>
                      <a:gd name="T81" fmla="*/ 0 h 1255"/>
                      <a:gd name="T82" fmla="*/ 0 w 1999"/>
                      <a:gd name="T83" fmla="*/ 0 h 1255"/>
                      <a:gd name="T84" fmla="*/ 0 w 1999"/>
                      <a:gd name="T85" fmla="*/ 0 h 1255"/>
                      <a:gd name="T86" fmla="*/ 0 w 1999"/>
                      <a:gd name="T87" fmla="*/ 0 h 1255"/>
                      <a:gd name="T88" fmla="*/ 0 w 1999"/>
                      <a:gd name="T89" fmla="*/ 0 h 1255"/>
                      <a:gd name="T90" fmla="*/ 0 w 1999"/>
                      <a:gd name="T91" fmla="*/ 0 h 1255"/>
                      <a:gd name="T92" fmla="*/ 0 w 1999"/>
                      <a:gd name="T93" fmla="*/ 0 h 1255"/>
                      <a:gd name="T94" fmla="*/ 0 w 1999"/>
                      <a:gd name="T95" fmla="*/ 0 h 1255"/>
                      <a:gd name="T96" fmla="*/ 0 w 1999"/>
                      <a:gd name="T97" fmla="*/ 0 h 1255"/>
                      <a:gd name="T98" fmla="*/ 0 w 1999"/>
                      <a:gd name="T99" fmla="*/ 0 h 1255"/>
                      <a:gd name="T100" fmla="*/ 0 w 1999"/>
                      <a:gd name="T101" fmla="*/ 0 h 1255"/>
                      <a:gd name="T102" fmla="*/ 0 w 1999"/>
                      <a:gd name="T103" fmla="*/ 0 h 1255"/>
                      <a:gd name="T104" fmla="*/ 0 w 1999"/>
                      <a:gd name="T105" fmla="*/ 0 h 1255"/>
                      <a:gd name="T106" fmla="*/ 0 w 1999"/>
                      <a:gd name="T107" fmla="*/ 0 h 1255"/>
                      <a:gd name="T108" fmla="*/ 0 w 1999"/>
                      <a:gd name="T109" fmla="*/ 0 h 125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99"/>
                      <a:gd name="T166" fmla="*/ 0 h 1255"/>
                      <a:gd name="T167" fmla="*/ 1999 w 1999"/>
                      <a:gd name="T168" fmla="*/ 1255 h 125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99" h="1255">
                        <a:moveTo>
                          <a:pt x="323" y="70"/>
                        </a:moveTo>
                        <a:lnTo>
                          <a:pt x="359" y="78"/>
                        </a:lnTo>
                        <a:lnTo>
                          <a:pt x="391" y="83"/>
                        </a:lnTo>
                        <a:lnTo>
                          <a:pt x="419" y="88"/>
                        </a:lnTo>
                        <a:lnTo>
                          <a:pt x="443" y="93"/>
                        </a:lnTo>
                        <a:lnTo>
                          <a:pt x="465" y="98"/>
                        </a:lnTo>
                        <a:lnTo>
                          <a:pt x="485" y="102"/>
                        </a:lnTo>
                        <a:lnTo>
                          <a:pt x="502" y="106"/>
                        </a:lnTo>
                        <a:lnTo>
                          <a:pt x="518" y="111"/>
                        </a:lnTo>
                        <a:lnTo>
                          <a:pt x="532" y="115"/>
                        </a:lnTo>
                        <a:lnTo>
                          <a:pt x="547" y="122"/>
                        </a:lnTo>
                        <a:lnTo>
                          <a:pt x="561" y="128"/>
                        </a:lnTo>
                        <a:lnTo>
                          <a:pt x="575" y="135"/>
                        </a:lnTo>
                        <a:lnTo>
                          <a:pt x="591" y="144"/>
                        </a:lnTo>
                        <a:lnTo>
                          <a:pt x="607" y="153"/>
                        </a:lnTo>
                        <a:lnTo>
                          <a:pt x="626" y="165"/>
                        </a:lnTo>
                        <a:lnTo>
                          <a:pt x="646" y="178"/>
                        </a:lnTo>
                        <a:lnTo>
                          <a:pt x="667" y="193"/>
                        </a:lnTo>
                        <a:lnTo>
                          <a:pt x="684" y="209"/>
                        </a:lnTo>
                        <a:lnTo>
                          <a:pt x="701" y="224"/>
                        </a:lnTo>
                        <a:lnTo>
                          <a:pt x="717" y="241"/>
                        </a:lnTo>
                        <a:lnTo>
                          <a:pt x="732" y="259"/>
                        </a:lnTo>
                        <a:lnTo>
                          <a:pt x="746" y="276"/>
                        </a:lnTo>
                        <a:lnTo>
                          <a:pt x="760" y="294"/>
                        </a:lnTo>
                        <a:lnTo>
                          <a:pt x="774" y="310"/>
                        </a:lnTo>
                        <a:lnTo>
                          <a:pt x="788" y="327"/>
                        </a:lnTo>
                        <a:lnTo>
                          <a:pt x="804" y="344"/>
                        </a:lnTo>
                        <a:lnTo>
                          <a:pt x="822" y="360"/>
                        </a:lnTo>
                        <a:lnTo>
                          <a:pt x="840" y="374"/>
                        </a:lnTo>
                        <a:lnTo>
                          <a:pt x="861" y="389"/>
                        </a:lnTo>
                        <a:lnTo>
                          <a:pt x="884" y="402"/>
                        </a:lnTo>
                        <a:lnTo>
                          <a:pt x="910" y="413"/>
                        </a:lnTo>
                        <a:lnTo>
                          <a:pt x="939" y="423"/>
                        </a:lnTo>
                        <a:lnTo>
                          <a:pt x="969" y="430"/>
                        </a:lnTo>
                        <a:lnTo>
                          <a:pt x="995" y="436"/>
                        </a:lnTo>
                        <a:lnTo>
                          <a:pt x="1018" y="439"/>
                        </a:lnTo>
                        <a:lnTo>
                          <a:pt x="1039" y="442"/>
                        </a:lnTo>
                        <a:lnTo>
                          <a:pt x="1059" y="440"/>
                        </a:lnTo>
                        <a:lnTo>
                          <a:pt x="1076" y="439"/>
                        </a:lnTo>
                        <a:lnTo>
                          <a:pt x="1092" y="436"/>
                        </a:lnTo>
                        <a:lnTo>
                          <a:pt x="1108" y="432"/>
                        </a:lnTo>
                        <a:lnTo>
                          <a:pt x="1124" y="427"/>
                        </a:lnTo>
                        <a:lnTo>
                          <a:pt x="1139" y="421"/>
                        </a:lnTo>
                        <a:lnTo>
                          <a:pt x="1154" y="414"/>
                        </a:lnTo>
                        <a:lnTo>
                          <a:pt x="1171" y="407"/>
                        </a:lnTo>
                        <a:lnTo>
                          <a:pt x="1189" y="400"/>
                        </a:lnTo>
                        <a:lnTo>
                          <a:pt x="1208" y="392"/>
                        </a:lnTo>
                        <a:lnTo>
                          <a:pt x="1230" y="386"/>
                        </a:lnTo>
                        <a:lnTo>
                          <a:pt x="1253" y="379"/>
                        </a:lnTo>
                        <a:lnTo>
                          <a:pt x="1277" y="371"/>
                        </a:lnTo>
                        <a:lnTo>
                          <a:pt x="1298" y="362"/>
                        </a:lnTo>
                        <a:lnTo>
                          <a:pt x="1318" y="350"/>
                        </a:lnTo>
                        <a:lnTo>
                          <a:pt x="1336" y="340"/>
                        </a:lnTo>
                        <a:lnTo>
                          <a:pt x="1352" y="328"/>
                        </a:lnTo>
                        <a:lnTo>
                          <a:pt x="1366" y="318"/>
                        </a:lnTo>
                        <a:lnTo>
                          <a:pt x="1379" y="307"/>
                        </a:lnTo>
                        <a:lnTo>
                          <a:pt x="1390" y="300"/>
                        </a:lnTo>
                        <a:lnTo>
                          <a:pt x="1400" y="294"/>
                        </a:lnTo>
                        <a:lnTo>
                          <a:pt x="1407" y="292"/>
                        </a:lnTo>
                        <a:lnTo>
                          <a:pt x="1414" y="292"/>
                        </a:lnTo>
                        <a:lnTo>
                          <a:pt x="1420" y="296"/>
                        </a:lnTo>
                        <a:lnTo>
                          <a:pt x="1423" y="305"/>
                        </a:lnTo>
                        <a:lnTo>
                          <a:pt x="1426" y="319"/>
                        </a:lnTo>
                        <a:lnTo>
                          <a:pt x="1428" y="339"/>
                        </a:lnTo>
                        <a:lnTo>
                          <a:pt x="1428" y="365"/>
                        </a:lnTo>
                        <a:lnTo>
                          <a:pt x="1429" y="392"/>
                        </a:lnTo>
                        <a:lnTo>
                          <a:pt x="1432" y="417"/>
                        </a:lnTo>
                        <a:lnTo>
                          <a:pt x="1436" y="438"/>
                        </a:lnTo>
                        <a:lnTo>
                          <a:pt x="1441" y="457"/>
                        </a:lnTo>
                        <a:lnTo>
                          <a:pt x="1447" y="474"/>
                        </a:lnTo>
                        <a:lnTo>
                          <a:pt x="1452" y="488"/>
                        </a:lnTo>
                        <a:lnTo>
                          <a:pt x="1456" y="499"/>
                        </a:lnTo>
                        <a:lnTo>
                          <a:pt x="1460" y="509"/>
                        </a:lnTo>
                        <a:lnTo>
                          <a:pt x="1463" y="517"/>
                        </a:lnTo>
                        <a:lnTo>
                          <a:pt x="1463" y="524"/>
                        </a:lnTo>
                        <a:lnTo>
                          <a:pt x="1460" y="530"/>
                        </a:lnTo>
                        <a:lnTo>
                          <a:pt x="1456" y="534"/>
                        </a:lnTo>
                        <a:lnTo>
                          <a:pt x="1448" y="537"/>
                        </a:lnTo>
                        <a:lnTo>
                          <a:pt x="1435" y="539"/>
                        </a:lnTo>
                        <a:lnTo>
                          <a:pt x="1418" y="541"/>
                        </a:lnTo>
                        <a:lnTo>
                          <a:pt x="1398" y="543"/>
                        </a:lnTo>
                        <a:lnTo>
                          <a:pt x="1373" y="545"/>
                        </a:lnTo>
                        <a:lnTo>
                          <a:pt x="1349" y="547"/>
                        </a:lnTo>
                        <a:lnTo>
                          <a:pt x="1325" y="551"/>
                        </a:lnTo>
                        <a:lnTo>
                          <a:pt x="1301" y="555"/>
                        </a:lnTo>
                        <a:lnTo>
                          <a:pt x="1277" y="559"/>
                        </a:lnTo>
                        <a:lnTo>
                          <a:pt x="1253" y="563"/>
                        </a:lnTo>
                        <a:lnTo>
                          <a:pt x="1229" y="568"/>
                        </a:lnTo>
                        <a:lnTo>
                          <a:pt x="1205" y="573"/>
                        </a:lnTo>
                        <a:lnTo>
                          <a:pt x="1182" y="578"/>
                        </a:lnTo>
                        <a:lnTo>
                          <a:pt x="1158" y="584"/>
                        </a:lnTo>
                        <a:lnTo>
                          <a:pt x="1135" y="589"/>
                        </a:lnTo>
                        <a:lnTo>
                          <a:pt x="1112" y="595"/>
                        </a:lnTo>
                        <a:lnTo>
                          <a:pt x="1090" y="601"/>
                        </a:lnTo>
                        <a:lnTo>
                          <a:pt x="1068" y="606"/>
                        </a:lnTo>
                        <a:lnTo>
                          <a:pt x="1047" y="612"/>
                        </a:lnTo>
                        <a:lnTo>
                          <a:pt x="1027" y="618"/>
                        </a:lnTo>
                        <a:lnTo>
                          <a:pt x="1005" y="621"/>
                        </a:lnTo>
                        <a:lnTo>
                          <a:pt x="981" y="620"/>
                        </a:lnTo>
                        <a:lnTo>
                          <a:pt x="954" y="616"/>
                        </a:lnTo>
                        <a:lnTo>
                          <a:pt x="927" y="609"/>
                        </a:lnTo>
                        <a:lnTo>
                          <a:pt x="899" y="602"/>
                        </a:lnTo>
                        <a:lnTo>
                          <a:pt x="873" y="594"/>
                        </a:lnTo>
                        <a:lnTo>
                          <a:pt x="848" y="585"/>
                        </a:lnTo>
                        <a:lnTo>
                          <a:pt x="827" y="579"/>
                        </a:lnTo>
                        <a:lnTo>
                          <a:pt x="809" y="574"/>
                        </a:lnTo>
                        <a:lnTo>
                          <a:pt x="797" y="572"/>
                        </a:lnTo>
                        <a:lnTo>
                          <a:pt x="789" y="574"/>
                        </a:lnTo>
                        <a:lnTo>
                          <a:pt x="789" y="579"/>
                        </a:lnTo>
                        <a:lnTo>
                          <a:pt x="797" y="592"/>
                        </a:lnTo>
                        <a:lnTo>
                          <a:pt x="812" y="609"/>
                        </a:lnTo>
                        <a:lnTo>
                          <a:pt x="839" y="633"/>
                        </a:lnTo>
                        <a:lnTo>
                          <a:pt x="875" y="667"/>
                        </a:lnTo>
                        <a:lnTo>
                          <a:pt x="917" y="700"/>
                        </a:lnTo>
                        <a:lnTo>
                          <a:pt x="957" y="722"/>
                        </a:lnTo>
                        <a:lnTo>
                          <a:pt x="995" y="736"/>
                        </a:lnTo>
                        <a:lnTo>
                          <a:pt x="1032" y="743"/>
                        </a:lnTo>
                        <a:lnTo>
                          <a:pt x="1067" y="743"/>
                        </a:lnTo>
                        <a:lnTo>
                          <a:pt x="1102" y="738"/>
                        </a:lnTo>
                        <a:lnTo>
                          <a:pt x="1135" y="729"/>
                        </a:lnTo>
                        <a:lnTo>
                          <a:pt x="1167" y="717"/>
                        </a:lnTo>
                        <a:lnTo>
                          <a:pt x="1198" y="704"/>
                        </a:lnTo>
                        <a:lnTo>
                          <a:pt x="1229" y="690"/>
                        </a:lnTo>
                        <a:lnTo>
                          <a:pt x="1258" y="676"/>
                        </a:lnTo>
                        <a:lnTo>
                          <a:pt x="1287" y="664"/>
                        </a:lnTo>
                        <a:lnTo>
                          <a:pt x="1316" y="654"/>
                        </a:lnTo>
                        <a:lnTo>
                          <a:pt x="1343" y="649"/>
                        </a:lnTo>
                        <a:lnTo>
                          <a:pt x="1370" y="648"/>
                        </a:lnTo>
                        <a:lnTo>
                          <a:pt x="1398" y="653"/>
                        </a:lnTo>
                        <a:lnTo>
                          <a:pt x="1422" y="661"/>
                        </a:lnTo>
                        <a:lnTo>
                          <a:pt x="1442" y="667"/>
                        </a:lnTo>
                        <a:lnTo>
                          <a:pt x="1456" y="670"/>
                        </a:lnTo>
                        <a:lnTo>
                          <a:pt x="1467" y="673"/>
                        </a:lnTo>
                        <a:lnTo>
                          <a:pt x="1474" y="675"/>
                        </a:lnTo>
                        <a:lnTo>
                          <a:pt x="1480" y="678"/>
                        </a:lnTo>
                        <a:lnTo>
                          <a:pt x="1483" y="681"/>
                        </a:lnTo>
                        <a:lnTo>
                          <a:pt x="1487" y="684"/>
                        </a:lnTo>
                        <a:lnTo>
                          <a:pt x="1489" y="690"/>
                        </a:lnTo>
                        <a:lnTo>
                          <a:pt x="1491" y="698"/>
                        </a:lnTo>
                        <a:lnTo>
                          <a:pt x="1495" y="710"/>
                        </a:lnTo>
                        <a:lnTo>
                          <a:pt x="1500" y="725"/>
                        </a:lnTo>
                        <a:lnTo>
                          <a:pt x="1508" y="744"/>
                        </a:lnTo>
                        <a:lnTo>
                          <a:pt x="1518" y="767"/>
                        </a:lnTo>
                        <a:lnTo>
                          <a:pt x="1533" y="796"/>
                        </a:lnTo>
                        <a:lnTo>
                          <a:pt x="1552" y="831"/>
                        </a:lnTo>
                        <a:lnTo>
                          <a:pt x="1571" y="865"/>
                        </a:lnTo>
                        <a:lnTo>
                          <a:pt x="1586" y="896"/>
                        </a:lnTo>
                        <a:lnTo>
                          <a:pt x="1599" y="921"/>
                        </a:lnTo>
                        <a:lnTo>
                          <a:pt x="1609" y="941"/>
                        </a:lnTo>
                        <a:lnTo>
                          <a:pt x="1618" y="959"/>
                        </a:lnTo>
                        <a:lnTo>
                          <a:pt x="1624" y="971"/>
                        </a:lnTo>
                        <a:lnTo>
                          <a:pt x="1630" y="983"/>
                        </a:lnTo>
                        <a:lnTo>
                          <a:pt x="1637" y="990"/>
                        </a:lnTo>
                        <a:lnTo>
                          <a:pt x="1643" y="996"/>
                        </a:lnTo>
                        <a:lnTo>
                          <a:pt x="1649" y="1001"/>
                        </a:lnTo>
                        <a:lnTo>
                          <a:pt x="1659" y="1004"/>
                        </a:lnTo>
                        <a:lnTo>
                          <a:pt x="1669" y="1007"/>
                        </a:lnTo>
                        <a:lnTo>
                          <a:pt x="1682" y="1009"/>
                        </a:lnTo>
                        <a:lnTo>
                          <a:pt x="1698" y="1012"/>
                        </a:lnTo>
                        <a:lnTo>
                          <a:pt x="1719" y="1015"/>
                        </a:lnTo>
                        <a:lnTo>
                          <a:pt x="1744" y="1019"/>
                        </a:lnTo>
                        <a:lnTo>
                          <a:pt x="1772" y="1025"/>
                        </a:lnTo>
                        <a:lnTo>
                          <a:pt x="1801" y="1032"/>
                        </a:lnTo>
                        <a:lnTo>
                          <a:pt x="1831" y="1039"/>
                        </a:lnTo>
                        <a:lnTo>
                          <a:pt x="1860" y="1048"/>
                        </a:lnTo>
                        <a:lnTo>
                          <a:pt x="1888" y="1056"/>
                        </a:lnTo>
                        <a:lnTo>
                          <a:pt x="1914" y="1066"/>
                        </a:lnTo>
                        <a:lnTo>
                          <a:pt x="1940" y="1076"/>
                        </a:lnTo>
                        <a:lnTo>
                          <a:pt x="1961" y="1087"/>
                        </a:lnTo>
                        <a:lnTo>
                          <a:pt x="1977" y="1097"/>
                        </a:lnTo>
                        <a:lnTo>
                          <a:pt x="1991" y="1107"/>
                        </a:lnTo>
                        <a:lnTo>
                          <a:pt x="1998" y="1119"/>
                        </a:lnTo>
                        <a:lnTo>
                          <a:pt x="1999" y="1129"/>
                        </a:lnTo>
                        <a:lnTo>
                          <a:pt x="1995" y="1141"/>
                        </a:lnTo>
                        <a:lnTo>
                          <a:pt x="1983" y="1152"/>
                        </a:lnTo>
                        <a:lnTo>
                          <a:pt x="1963" y="1162"/>
                        </a:lnTo>
                        <a:lnTo>
                          <a:pt x="1933" y="1171"/>
                        </a:lnTo>
                        <a:lnTo>
                          <a:pt x="1902" y="1181"/>
                        </a:lnTo>
                        <a:lnTo>
                          <a:pt x="1876" y="1188"/>
                        </a:lnTo>
                        <a:lnTo>
                          <a:pt x="1853" y="1196"/>
                        </a:lnTo>
                        <a:lnTo>
                          <a:pt x="1833" y="1202"/>
                        </a:lnTo>
                        <a:lnTo>
                          <a:pt x="1816" y="1208"/>
                        </a:lnTo>
                        <a:lnTo>
                          <a:pt x="1801" y="1213"/>
                        </a:lnTo>
                        <a:lnTo>
                          <a:pt x="1789" y="1218"/>
                        </a:lnTo>
                        <a:lnTo>
                          <a:pt x="1777" y="1222"/>
                        </a:lnTo>
                        <a:lnTo>
                          <a:pt x="1767" y="1226"/>
                        </a:lnTo>
                        <a:lnTo>
                          <a:pt x="1756" y="1230"/>
                        </a:lnTo>
                        <a:lnTo>
                          <a:pt x="1746" y="1233"/>
                        </a:lnTo>
                        <a:lnTo>
                          <a:pt x="1735" y="1238"/>
                        </a:lnTo>
                        <a:lnTo>
                          <a:pt x="1723" y="1241"/>
                        </a:lnTo>
                        <a:lnTo>
                          <a:pt x="1709" y="1245"/>
                        </a:lnTo>
                        <a:lnTo>
                          <a:pt x="1693" y="1249"/>
                        </a:lnTo>
                        <a:lnTo>
                          <a:pt x="1674" y="1253"/>
                        </a:lnTo>
                        <a:lnTo>
                          <a:pt x="1654" y="1255"/>
                        </a:lnTo>
                        <a:lnTo>
                          <a:pt x="1637" y="1254"/>
                        </a:lnTo>
                        <a:lnTo>
                          <a:pt x="1620" y="1249"/>
                        </a:lnTo>
                        <a:lnTo>
                          <a:pt x="1605" y="1240"/>
                        </a:lnTo>
                        <a:lnTo>
                          <a:pt x="1590" y="1228"/>
                        </a:lnTo>
                        <a:lnTo>
                          <a:pt x="1577" y="1213"/>
                        </a:lnTo>
                        <a:lnTo>
                          <a:pt x="1563" y="1197"/>
                        </a:lnTo>
                        <a:lnTo>
                          <a:pt x="1552" y="1178"/>
                        </a:lnTo>
                        <a:lnTo>
                          <a:pt x="1539" y="1158"/>
                        </a:lnTo>
                        <a:lnTo>
                          <a:pt x="1526" y="1137"/>
                        </a:lnTo>
                        <a:lnTo>
                          <a:pt x="1515" y="1114"/>
                        </a:lnTo>
                        <a:lnTo>
                          <a:pt x="1502" y="1092"/>
                        </a:lnTo>
                        <a:lnTo>
                          <a:pt x="1490" y="1070"/>
                        </a:lnTo>
                        <a:lnTo>
                          <a:pt x="1476" y="1048"/>
                        </a:lnTo>
                        <a:lnTo>
                          <a:pt x="1461" y="1026"/>
                        </a:lnTo>
                        <a:lnTo>
                          <a:pt x="1447" y="1006"/>
                        </a:lnTo>
                        <a:lnTo>
                          <a:pt x="1432" y="986"/>
                        </a:lnTo>
                        <a:lnTo>
                          <a:pt x="1418" y="967"/>
                        </a:lnTo>
                        <a:lnTo>
                          <a:pt x="1407" y="947"/>
                        </a:lnTo>
                        <a:lnTo>
                          <a:pt x="1395" y="929"/>
                        </a:lnTo>
                        <a:lnTo>
                          <a:pt x="1386" y="911"/>
                        </a:lnTo>
                        <a:lnTo>
                          <a:pt x="1375" y="895"/>
                        </a:lnTo>
                        <a:lnTo>
                          <a:pt x="1366" y="879"/>
                        </a:lnTo>
                        <a:lnTo>
                          <a:pt x="1358" y="865"/>
                        </a:lnTo>
                        <a:lnTo>
                          <a:pt x="1347" y="854"/>
                        </a:lnTo>
                        <a:lnTo>
                          <a:pt x="1338" y="844"/>
                        </a:lnTo>
                        <a:lnTo>
                          <a:pt x="1327" y="837"/>
                        </a:lnTo>
                        <a:lnTo>
                          <a:pt x="1316" y="832"/>
                        </a:lnTo>
                        <a:lnTo>
                          <a:pt x="1304" y="831"/>
                        </a:lnTo>
                        <a:lnTo>
                          <a:pt x="1291" y="832"/>
                        </a:lnTo>
                        <a:lnTo>
                          <a:pt x="1275" y="837"/>
                        </a:lnTo>
                        <a:lnTo>
                          <a:pt x="1258" y="845"/>
                        </a:lnTo>
                        <a:lnTo>
                          <a:pt x="1240" y="856"/>
                        </a:lnTo>
                        <a:lnTo>
                          <a:pt x="1220" y="865"/>
                        </a:lnTo>
                        <a:lnTo>
                          <a:pt x="1200" y="876"/>
                        </a:lnTo>
                        <a:lnTo>
                          <a:pt x="1180" y="884"/>
                        </a:lnTo>
                        <a:lnTo>
                          <a:pt x="1159" y="894"/>
                        </a:lnTo>
                        <a:lnTo>
                          <a:pt x="1137" y="902"/>
                        </a:lnTo>
                        <a:lnTo>
                          <a:pt x="1115" y="910"/>
                        </a:lnTo>
                        <a:lnTo>
                          <a:pt x="1093" y="918"/>
                        </a:lnTo>
                        <a:lnTo>
                          <a:pt x="1071" y="926"/>
                        </a:lnTo>
                        <a:lnTo>
                          <a:pt x="1049" y="933"/>
                        </a:lnTo>
                        <a:lnTo>
                          <a:pt x="1027" y="941"/>
                        </a:lnTo>
                        <a:lnTo>
                          <a:pt x="1005" y="948"/>
                        </a:lnTo>
                        <a:lnTo>
                          <a:pt x="983" y="955"/>
                        </a:lnTo>
                        <a:lnTo>
                          <a:pt x="962" y="963"/>
                        </a:lnTo>
                        <a:lnTo>
                          <a:pt x="941" y="969"/>
                        </a:lnTo>
                        <a:lnTo>
                          <a:pt x="921" y="976"/>
                        </a:lnTo>
                        <a:lnTo>
                          <a:pt x="902" y="983"/>
                        </a:lnTo>
                        <a:lnTo>
                          <a:pt x="883" y="989"/>
                        </a:lnTo>
                        <a:lnTo>
                          <a:pt x="864" y="995"/>
                        </a:lnTo>
                        <a:lnTo>
                          <a:pt x="845" y="999"/>
                        </a:lnTo>
                        <a:lnTo>
                          <a:pt x="827" y="1003"/>
                        </a:lnTo>
                        <a:lnTo>
                          <a:pt x="809" y="1006"/>
                        </a:lnTo>
                        <a:lnTo>
                          <a:pt x="791" y="1007"/>
                        </a:lnTo>
                        <a:lnTo>
                          <a:pt x="774" y="1007"/>
                        </a:lnTo>
                        <a:lnTo>
                          <a:pt x="756" y="1006"/>
                        </a:lnTo>
                        <a:lnTo>
                          <a:pt x="738" y="1004"/>
                        </a:lnTo>
                        <a:lnTo>
                          <a:pt x="719" y="999"/>
                        </a:lnTo>
                        <a:lnTo>
                          <a:pt x="701" y="993"/>
                        </a:lnTo>
                        <a:lnTo>
                          <a:pt x="683" y="986"/>
                        </a:lnTo>
                        <a:lnTo>
                          <a:pt x="665" y="976"/>
                        </a:lnTo>
                        <a:lnTo>
                          <a:pt x="646" y="966"/>
                        </a:lnTo>
                        <a:lnTo>
                          <a:pt x="626" y="952"/>
                        </a:lnTo>
                        <a:lnTo>
                          <a:pt x="608" y="940"/>
                        </a:lnTo>
                        <a:lnTo>
                          <a:pt x="595" y="928"/>
                        </a:lnTo>
                        <a:lnTo>
                          <a:pt x="586" y="920"/>
                        </a:lnTo>
                        <a:lnTo>
                          <a:pt x="580" y="911"/>
                        </a:lnTo>
                        <a:lnTo>
                          <a:pt x="576" y="905"/>
                        </a:lnTo>
                        <a:lnTo>
                          <a:pt x="574" y="899"/>
                        </a:lnTo>
                        <a:lnTo>
                          <a:pt x="574" y="894"/>
                        </a:lnTo>
                        <a:lnTo>
                          <a:pt x="575" y="887"/>
                        </a:lnTo>
                        <a:lnTo>
                          <a:pt x="576" y="880"/>
                        </a:lnTo>
                        <a:lnTo>
                          <a:pt x="578" y="872"/>
                        </a:lnTo>
                        <a:lnTo>
                          <a:pt x="578" y="862"/>
                        </a:lnTo>
                        <a:lnTo>
                          <a:pt x="575" y="851"/>
                        </a:lnTo>
                        <a:lnTo>
                          <a:pt x="572" y="837"/>
                        </a:lnTo>
                        <a:lnTo>
                          <a:pt x="566" y="820"/>
                        </a:lnTo>
                        <a:lnTo>
                          <a:pt x="558" y="800"/>
                        </a:lnTo>
                        <a:lnTo>
                          <a:pt x="545" y="776"/>
                        </a:lnTo>
                        <a:lnTo>
                          <a:pt x="531" y="751"/>
                        </a:lnTo>
                        <a:lnTo>
                          <a:pt x="520" y="725"/>
                        </a:lnTo>
                        <a:lnTo>
                          <a:pt x="509" y="700"/>
                        </a:lnTo>
                        <a:lnTo>
                          <a:pt x="500" y="675"/>
                        </a:lnTo>
                        <a:lnTo>
                          <a:pt x="493" y="650"/>
                        </a:lnTo>
                        <a:lnTo>
                          <a:pt x="485" y="626"/>
                        </a:lnTo>
                        <a:lnTo>
                          <a:pt x="478" y="602"/>
                        </a:lnTo>
                        <a:lnTo>
                          <a:pt x="471" y="577"/>
                        </a:lnTo>
                        <a:lnTo>
                          <a:pt x="463" y="553"/>
                        </a:lnTo>
                        <a:lnTo>
                          <a:pt x="455" y="530"/>
                        </a:lnTo>
                        <a:lnTo>
                          <a:pt x="446" y="506"/>
                        </a:lnTo>
                        <a:lnTo>
                          <a:pt x="437" y="481"/>
                        </a:lnTo>
                        <a:lnTo>
                          <a:pt x="425" y="457"/>
                        </a:lnTo>
                        <a:lnTo>
                          <a:pt x="413" y="433"/>
                        </a:lnTo>
                        <a:lnTo>
                          <a:pt x="397" y="409"/>
                        </a:lnTo>
                        <a:lnTo>
                          <a:pt x="380" y="385"/>
                        </a:lnTo>
                        <a:lnTo>
                          <a:pt x="362" y="361"/>
                        </a:lnTo>
                        <a:lnTo>
                          <a:pt x="341" y="336"/>
                        </a:lnTo>
                        <a:lnTo>
                          <a:pt x="320" y="310"/>
                        </a:lnTo>
                        <a:lnTo>
                          <a:pt x="298" y="285"/>
                        </a:lnTo>
                        <a:lnTo>
                          <a:pt x="276" y="261"/>
                        </a:lnTo>
                        <a:lnTo>
                          <a:pt x="254" y="237"/>
                        </a:lnTo>
                        <a:lnTo>
                          <a:pt x="231" y="214"/>
                        </a:lnTo>
                        <a:lnTo>
                          <a:pt x="211" y="193"/>
                        </a:lnTo>
                        <a:lnTo>
                          <a:pt x="192" y="173"/>
                        </a:lnTo>
                        <a:lnTo>
                          <a:pt x="173" y="154"/>
                        </a:lnTo>
                        <a:lnTo>
                          <a:pt x="157" y="138"/>
                        </a:lnTo>
                        <a:lnTo>
                          <a:pt x="142" y="125"/>
                        </a:lnTo>
                        <a:lnTo>
                          <a:pt x="131" y="113"/>
                        </a:lnTo>
                        <a:lnTo>
                          <a:pt x="122" y="105"/>
                        </a:lnTo>
                        <a:lnTo>
                          <a:pt x="117" y="100"/>
                        </a:lnTo>
                        <a:lnTo>
                          <a:pt x="115" y="98"/>
                        </a:lnTo>
                        <a:lnTo>
                          <a:pt x="109" y="101"/>
                        </a:lnTo>
                        <a:lnTo>
                          <a:pt x="93" y="109"/>
                        </a:lnTo>
                        <a:lnTo>
                          <a:pt x="70" y="120"/>
                        </a:lnTo>
                        <a:lnTo>
                          <a:pt x="46" y="127"/>
                        </a:lnTo>
                        <a:lnTo>
                          <a:pt x="24" y="129"/>
                        </a:lnTo>
                        <a:lnTo>
                          <a:pt x="7" y="123"/>
                        </a:lnTo>
                        <a:lnTo>
                          <a:pt x="0" y="103"/>
                        </a:lnTo>
                        <a:lnTo>
                          <a:pt x="6" y="68"/>
                        </a:lnTo>
                        <a:lnTo>
                          <a:pt x="14" y="48"/>
                        </a:lnTo>
                        <a:lnTo>
                          <a:pt x="26" y="33"/>
                        </a:lnTo>
                        <a:lnTo>
                          <a:pt x="39" y="20"/>
                        </a:lnTo>
                        <a:lnTo>
                          <a:pt x="53" y="12"/>
                        </a:lnTo>
                        <a:lnTo>
                          <a:pt x="69" y="5"/>
                        </a:lnTo>
                        <a:lnTo>
                          <a:pt x="86" y="2"/>
                        </a:lnTo>
                        <a:lnTo>
                          <a:pt x="103" y="0"/>
                        </a:lnTo>
                        <a:lnTo>
                          <a:pt x="119" y="0"/>
                        </a:lnTo>
                        <a:lnTo>
                          <a:pt x="136" y="2"/>
                        </a:lnTo>
                        <a:lnTo>
                          <a:pt x="152" y="5"/>
                        </a:lnTo>
                        <a:lnTo>
                          <a:pt x="166" y="8"/>
                        </a:lnTo>
                        <a:lnTo>
                          <a:pt x="179" y="12"/>
                        </a:lnTo>
                        <a:lnTo>
                          <a:pt x="190" y="16"/>
                        </a:lnTo>
                        <a:lnTo>
                          <a:pt x="197" y="18"/>
                        </a:lnTo>
                        <a:lnTo>
                          <a:pt x="202" y="20"/>
                        </a:lnTo>
                        <a:lnTo>
                          <a:pt x="204" y="21"/>
                        </a:lnTo>
                        <a:lnTo>
                          <a:pt x="323" y="70"/>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79" name="Freeform 362">
                    <a:extLst>
                      <a:ext uri="{FF2B5EF4-FFF2-40B4-BE49-F238E27FC236}">
                        <a16:creationId xmlns:a16="http://schemas.microsoft.com/office/drawing/2014/main" id="{50A009F7-CFB7-4AFB-BBB9-92BEFE5791F4}"/>
                      </a:ext>
                    </a:extLst>
                  </p:cNvPr>
                  <p:cNvSpPr>
                    <a:spLocks noChangeAspect="1"/>
                  </p:cNvSpPr>
                  <p:nvPr/>
                </p:nvSpPr>
                <p:spPr bwMode="auto">
                  <a:xfrm>
                    <a:off x="1063" y="3069"/>
                    <a:ext cx="135" cy="72"/>
                  </a:xfrm>
                  <a:custGeom>
                    <a:avLst/>
                    <a:gdLst>
                      <a:gd name="T0" fmla="*/ 0 w 439"/>
                      <a:gd name="T1" fmla="*/ 0 h 232"/>
                      <a:gd name="T2" fmla="*/ 0 w 439"/>
                      <a:gd name="T3" fmla="*/ 0 h 232"/>
                      <a:gd name="T4" fmla="*/ 0 w 439"/>
                      <a:gd name="T5" fmla="*/ 0 h 232"/>
                      <a:gd name="T6" fmla="*/ 0 w 439"/>
                      <a:gd name="T7" fmla="*/ 0 h 232"/>
                      <a:gd name="T8" fmla="*/ 0 w 439"/>
                      <a:gd name="T9" fmla="*/ 0 h 232"/>
                      <a:gd name="T10" fmla="*/ 0 w 439"/>
                      <a:gd name="T11" fmla="*/ 0 h 232"/>
                      <a:gd name="T12" fmla="*/ 0 w 439"/>
                      <a:gd name="T13" fmla="*/ 0 h 232"/>
                      <a:gd name="T14" fmla="*/ 0 w 439"/>
                      <a:gd name="T15" fmla="*/ 0 h 232"/>
                      <a:gd name="T16" fmla="*/ 0 w 439"/>
                      <a:gd name="T17" fmla="*/ 0 h 232"/>
                      <a:gd name="T18" fmla="*/ 0 w 439"/>
                      <a:gd name="T19" fmla="*/ 0 h 232"/>
                      <a:gd name="T20" fmla="*/ 0 w 439"/>
                      <a:gd name="T21" fmla="*/ 0 h 232"/>
                      <a:gd name="T22" fmla="*/ 0 w 439"/>
                      <a:gd name="T23" fmla="*/ 0 h 232"/>
                      <a:gd name="T24" fmla="*/ 0 w 439"/>
                      <a:gd name="T25" fmla="*/ 0 h 232"/>
                      <a:gd name="T26" fmla="*/ 0 w 439"/>
                      <a:gd name="T27" fmla="*/ 0 h 232"/>
                      <a:gd name="T28" fmla="*/ 0 w 439"/>
                      <a:gd name="T29" fmla="*/ 0 h 232"/>
                      <a:gd name="T30" fmla="*/ 0 w 439"/>
                      <a:gd name="T31" fmla="*/ 0 h 232"/>
                      <a:gd name="T32" fmla="*/ 0 w 439"/>
                      <a:gd name="T33" fmla="*/ 0 h 232"/>
                      <a:gd name="T34" fmla="*/ 0 w 439"/>
                      <a:gd name="T35" fmla="*/ 0 h 232"/>
                      <a:gd name="T36" fmla="*/ 0 w 439"/>
                      <a:gd name="T37" fmla="*/ 0 h 232"/>
                      <a:gd name="T38" fmla="*/ 0 w 439"/>
                      <a:gd name="T39" fmla="*/ 0 h 232"/>
                      <a:gd name="T40" fmla="*/ 0 w 439"/>
                      <a:gd name="T41" fmla="*/ 0 h 232"/>
                      <a:gd name="T42" fmla="*/ 0 w 439"/>
                      <a:gd name="T43" fmla="*/ 0 h 232"/>
                      <a:gd name="T44" fmla="*/ 0 w 439"/>
                      <a:gd name="T45" fmla="*/ 0 h 232"/>
                      <a:gd name="T46" fmla="*/ 0 w 439"/>
                      <a:gd name="T47" fmla="*/ 0 h 232"/>
                      <a:gd name="T48" fmla="*/ 0 w 439"/>
                      <a:gd name="T49" fmla="*/ 0 h 232"/>
                      <a:gd name="T50" fmla="*/ 0 w 439"/>
                      <a:gd name="T51" fmla="*/ 0 h 232"/>
                      <a:gd name="T52" fmla="*/ 0 w 439"/>
                      <a:gd name="T53" fmla="*/ 0 h 232"/>
                      <a:gd name="T54" fmla="*/ 0 w 439"/>
                      <a:gd name="T55" fmla="*/ 0 h 232"/>
                      <a:gd name="T56" fmla="*/ 0 w 439"/>
                      <a:gd name="T57" fmla="*/ 0 h 232"/>
                      <a:gd name="T58" fmla="*/ 0 w 439"/>
                      <a:gd name="T59" fmla="*/ 0 h 232"/>
                      <a:gd name="T60" fmla="*/ 0 w 439"/>
                      <a:gd name="T61" fmla="*/ 0 h 232"/>
                      <a:gd name="T62" fmla="*/ 0 w 439"/>
                      <a:gd name="T63" fmla="*/ 0 h 232"/>
                      <a:gd name="T64" fmla="*/ 0 w 439"/>
                      <a:gd name="T65" fmla="*/ 0 h 232"/>
                      <a:gd name="T66" fmla="*/ 0 w 439"/>
                      <a:gd name="T67" fmla="*/ 0 h 232"/>
                      <a:gd name="T68" fmla="*/ 0 w 439"/>
                      <a:gd name="T69" fmla="*/ 0 h 232"/>
                      <a:gd name="T70" fmla="*/ 0 w 439"/>
                      <a:gd name="T71" fmla="*/ 0 h 23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39"/>
                      <a:gd name="T109" fmla="*/ 0 h 232"/>
                      <a:gd name="T110" fmla="*/ 439 w 439"/>
                      <a:gd name="T111" fmla="*/ 232 h 23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9" h="232">
                        <a:moveTo>
                          <a:pt x="29" y="12"/>
                        </a:moveTo>
                        <a:lnTo>
                          <a:pt x="22" y="3"/>
                        </a:lnTo>
                        <a:lnTo>
                          <a:pt x="16" y="0"/>
                        </a:lnTo>
                        <a:lnTo>
                          <a:pt x="11" y="2"/>
                        </a:lnTo>
                        <a:lnTo>
                          <a:pt x="7" y="8"/>
                        </a:lnTo>
                        <a:lnTo>
                          <a:pt x="3" y="17"/>
                        </a:lnTo>
                        <a:lnTo>
                          <a:pt x="1" y="29"/>
                        </a:lnTo>
                        <a:lnTo>
                          <a:pt x="0" y="43"/>
                        </a:lnTo>
                        <a:lnTo>
                          <a:pt x="1" y="59"/>
                        </a:lnTo>
                        <a:lnTo>
                          <a:pt x="2" y="77"/>
                        </a:lnTo>
                        <a:lnTo>
                          <a:pt x="4" y="95"/>
                        </a:lnTo>
                        <a:lnTo>
                          <a:pt x="9" y="112"/>
                        </a:lnTo>
                        <a:lnTo>
                          <a:pt x="14" y="130"/>
                        </a:lnTo>
                        <a:lnTo>
                          <a:pt x="20" y="147"/>
                        </a:lnTo>
                        <a:lnTo>
                          <a:pt x="28" y="162"/>
                        </a:lnTo>
                        <a:lnTo>
                          <a:pt x="38" y="174"/>
                        </a:lnTo>
                        <a:lnTo>
                          <a:pt x="49" y="185"/>
                        </a:lnTo>
                        <a:lnTo>
                          <a:pt x="66" y="201"/>
                        </a:lnTo>
                        <a:lnTo>
                          <a:pt x="74" y="212"/>
                        </a:lnTo>
                        <a:lnTo>
                          <a:pt x="77" y="221"/>
                        </a:lnTo>
                        <a:lnTo>
                          <a:pt x="79" y="226"/>
                        </a:lnTo>
                        <a:lnTo>
                          <a:pt x="85" y="229"/>
                        </a:lnTo>
                        <a:lnTo>
                          <a:pt x="98" y="231"/>
                        </a:lnTo>
                        <a:lnTo>
                          <a:pt x="122" y="232"/>
                        </a:lnTo>
                        <a:lnTo>
                          <a:pt x="163" y="232"/>
                        </a:lnTo>
                        <a:lnTo>
                          <a:pt x="186" y="232"/>
                        </a:lnTo>
                        <a:lnTo>
                          <a:pt x="205" y="232"/>
                        </a:lnTo>
                        <a:lnTo>
                          <a:pt x="222" y="231"/>
                        </a:lnTo>
                        <a:lnTo>
                          <a:pt x="235" y="231"/>
                        </a:lnTo>
                        <a:lnTo>
                          <a:pt x="246" y="230"/>
                        </a:lnTo>
                        <a:lnTo>
                          <a:pt x="255" y="229"/>
                        </a:lnTo>
                        <a:lnTo>
                          <a:pt x="263" y="227"/>
                        </a:lnTo>
                        <a:lnTo>
                          <a:pt x="270" y="225"/>
                        </a:lnTo>
                        <a:lnTo>
                          <a:pt x="276" y="223"/>
                        </a:lnTo>
                        <a:lnTo>
                          <a:pt x="281" y="219"/>
                        </a:lnTo>
                        <a:lnTo>
                          <a:pt x="288" y="215"/>
                        </a:lnTo>
                        <a:lnTo>
                          <a:pt x="294" y="211"/>
                        </a:lnTo>
                        <a:lnTo>
                          <a:pt x="302" y="206"/>
                        </a:lnTo>
                        <a:lnTo>
                          <a:pt x="312" y="200"/>
                        </a:lnTo>
                        <a:lnTo>
                          <a:pt x="322" y="192"/>
                        </a:lnTo>
                        <a:lnTo>
                          <a:pt x="336" y="185"/>
                        </a:lnTo>
                        <a:lnTo>
                          <a:pt x="365" y="170"/>
                        </a:lnTo>
                        <a:lnTo>
                          <a:pt x="392" y="159"/>
                        </a:lnTo>
                        <a:lnTo>
                          <a:pt x="416" y="150"/>
                        </a:lnTo>
                        <a:lnTo>
                          <a:pt x="432" y="142"/>
                        </a:lnTo>
                        <a:lnTo>
                          <a:pt x="439" y="136"/>
                        </a:lnTo>
                        <a:lnTo>
                          <a:pt x="432" y="127"/>
                        </a:lnTo>
                        <a:lnTo>
                          <a:pt x="412" y="118"/>
                        </a:lnTo>
                        <a:lnTo>
                          <a:pt x="375" y="106"/>
                        </a:lnTo>
                        <a:lnTo>
                          <a:pt x="353" y="100"/>
                        </a:lnTo>
                        <a:lnTo>
                          <a:pt x="333" y="94"/>
                        </a:lnTo>
                        <a:lnTo>
                          <a:pt x="315" y="87"/>
                        </a:lnTo>
                        <a:lnTo>
                          <a:pt x="299" y="82"/>
                        </a:lnTo>
                        <a:lnTo>
                          <a:pt x="285" y="77"/>
                        </a:lnTo>
                        <a:lnTo>
                          <a:pt x="273" y="72"/>
                        </a:lnTo>
                        <a:lnTo>
                          <a:pt x="261" y="67"/>
                        </a:lnTo>
                        <a:lnTo>
                          <a:pt x="251" y="63"/>
                        </a:lnTo>
                        <a:lnTo>
                          <a:pt x="241" y="59"/>
                        </a:lnTo>
                        <a:lnTo>
                          <a:pt x="231" y="55"/>
                        </a:lnTo>
                        <a:lnTo>
                          <a:pt x="222" y="52"/>
                        </a:lnTo>
                        <a:lnTo>
                          <a:pt x="211" y="47"/>
                        </a:lnTo>
                        <a:lnTo>
                          <a:pt x="201" y="44"/>
                        </a:lnTo>
                        <a:lnTo>
                          <a:pt x="189" y="41"/>
                        </a:lnTo>
                        <a:lnTo>
                          <a:pt x="176" y="38"/>
                        </a:lnTo>
                        <a:lnTo>
                          <a:pt x="163" y="35"/>
                        </a:lnTo>
                        <a:lnTo>
                          <a:pt x="134" y="30"/>
                        </a:lnTo>
                        <a:lnTo>
                          <a:pt x="109" y="27"/>
                        </a:lnTo>
                        <a:lnTo>
                          <a:pt x="87" y="23"/>
                        </a:lnTo>
                        <a:lnTo>
                          <a:pt x="68" y="21"/>
                        </a:lnTo>
                        <a:lnTo>
                          <a:pt x="53" y="20"/>
                        </a:lnTo>
                        <a:lnTo>
                          <a:pt x="41" y="18"/>
                        </a:lnTo>
                        <a:lnTo>
                          <a:pt x="33" y="15"/>
                        </a:lnTo>
                        <a:lnTo>
                          <a:pt x="29" y="12"/>
                        </a:lnTo>
                        <a:close/>
                      </a:path>
                    </a:pathLst>
                  </a:custGeom>
                  <a:solidFill>
                    <a:srgbClr val="FAB0B3"/>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80" name="Freeform 363">
                    <a:extLst>
                      <a:ext uri="{FF2B5EF4-FFF2-40B4-BE49-F238E27FC236}">
                        <a16:creationId xmlns:a16="http://schemas.microsoft.com/office/drawing/2014/main" id="{1CF93275-34CC-408B-9EEA-029BD3A2DF6C}"/>
                      </a:ext>
                    </a:extLst>
                  </p:cNvPr>
                  <p:cNvSpPr>
                    <a:spLocks noChangeAspect="1"/>
                  </p:cNvSpPr>
                  <p:nvPr/>
                </p:nvSpPr>
                <p:spPr bwMode="auto">
                  <a:xfrm>
                    <a:off x="1045" y="2884"/>
                    <a:ext cx="264" cy="184"/>
                  </a:xfrm>
                  <a:custGeom>
                    <a:avLst/>
                    <a:gdLst>
                      <a:gd name="T0" fmla="*/ 0 w 853"/>
                      <a:gd name="T1" fmla="*/ 0 h 597"/>
                      <a:gd name="T2" fmla="*/ 0 w 853"/>
                      <a:gd name="T3" fmla="*/ 0 h 597"/>
                      <a:gd name="T4" fmla="*/ 0 w 853"/>
                      <a:gd name="T5" fmla="*/ 0 h 597"/>
                      <a:gd name="T6" fmla="*/ 0 w 853"/>
                      <a:gd name="T7" fmla="*/ 0 h 597"/>
                      <a:gd name="T8" fmla="*/ 0 w 853"/>
                      <a:gd name="T9" fmla="*/ 0 h 597"/>
                      <a:gd name="T10" fmla="*/ 0 w 853"/>
                      <a:gd name="T11" fmla="*/ 0 h 597"/>
                      <a:gd name="T12" fmla="*/ 0 w 853"/>
                      <a:gd name="T13" fmla="*/ 0 h 597"/>
                      <a:gd name="T14" fmla="*/ 0 w 853"/>
                      <a:gd name="T15" fmla="*/ 0 h 597"/>
                      <a:gd name="T16" fmla="*/ 0 w 853"/>
                      <a:gd name="T17" fmla="*/ 0 h 597"/>
                      <a:gd name="T18" fmla="*/ 0 w 853"/>
                      <a:gd name="T19" fmla="*/ 0 h 597"/>
                      <a:gd name="T20" fmla="*/ 0 w 853"/>
                      <a:gd name="T21" fmla="*/ 0 h 597"/>
                      <a:gd name="T22" fmla="*/ 0 w 853"/>
                      <a:gd name="T23" fmla="*/ 0 h 597"/>
                      <a:gd name="T24" fmla="*/ 0 w 853"/>
                      <a:gd name="T25" fmla="*/ 0 h 597"/>
                      <a:gd name="T26" fmla="*/ 0 w 853"/>
                      <a:gd name="T27" fmla="*/ 0 h 597"/>
                      <a:gd name="T28" fmla="*/ 0 w 853"/>
                      <a:gd name="T29" fmla="*/ 0 h 597"/>
                      <a:gd name="T30" fmla="*/ 0 w 853"/>
                      <a:gd name="T31" fmla="*/ 0 h 597"/>
                      <a:gd name="T32" fmla="*/ 0 w 853"/>
                      <a:gd name="T33" fmla="*/ 0 h 597"/>
                      <a:gd name="T34" fmla="*/ 0 w 853"/>
                      <a:gd name="T35" fmla="*/ 0 h 597"/>
                      <a:gd name="T36" fmla="*/ 0 w 853"/>
                      <a:gd name="T37" fmla="*/ 0 h 597"/>
                      <a:gd name="T38" fmla="*/ 0 w 853"/>
                      <a:gd name="T39" fmla="*/ 0 h 597"/>
                      <a:gd name="T40" fmla="*/ 0 w 853"/>
                      <a:gd name="T41" fmla="*/ 0 h 597"/>
                      <a:gd name="T42" fmla="*/ 0 w 853"/>
                      <a:gd name="T43" fmla="*/ 0 h 597"/>
                      <a:gd name="T44" fmla="*/ 0 w 853"/>
                      <a:gd name="T45" fmla="*/ 0 h 597"/>
                      <a:gd name="T46" fmla="*/ 0 w 853"/>
                      <a:gd name="T47" fmla="*/ 0 h 597"/>
                      <a:gd name="T48" fmla="*/ 0 w 853"/>
                      <a:gd name="T49" fmla="*/ 0 h 597"/>
                      <a:gd name="T50" fmla="*/ 0 w 853"/>
                      <a:gd name="T51" fmla="*/ 0 h 597"/>
                      <a:gd name="T52" fmla="*/ 0 w 853"/>
                      <a:gd name="T53" fmla="*/ 0 h 597"/>
                      <a:gd name="T54" fmla="*/ 0 w 853"/>
                      <a:gd name="T55" fmla="*/ 0 h 597"/>
                      <a:gd name="T56" fmla="*/ 0 w 853"/>
                      <a:gd name="T57" fmla="*/ 0 h 597"/>
                      <a:gd name="T58" fmla="*/ 0 w 853"/>
                      <a:gd name="T59" fmla="*/ 0 h 597"/>
                      <a:gd name="T60" fmla="*/ 0 w 853"/>
                      <a:gd name="T61" fmla="*/ 0 h 597"/>
                      <a:gd name="T62" fmla="*/ 0 w 853"/>
                      <a:gd name="T63" fmla="*/ 0 h 597"/>
                      <a:gd name="T64" fmla="*/ 0 w 853"/>
                      <a:gd name="T65" fmla="*/ 0 h 597"/>
                      <a:gd name="T66" fmla="*/ 0 w 853"/>
                      <a:gd name="T67" fmla="*/ 0 h 597"/>
                      <a:gd name="T68" fmla="*/ 0 w 853"/>
                      <a:gd name="T69" fmla="*/ 0 h 597"/>
                      <a:gd name="T70" fmla="*/ 0 w 853"/>
                      <a:gd name="T71" fmla="*/ 0 h 597"/>
                      <a:gd name="T72" fmla="*/ 0 w 853"/>
                      <a:gd name="T73" fmla="*/ 0 h 597"/>
                      <a:gd name="T74" fmla="*/ 0 w 853"/>
                      <a:gd name="T75" fmla="*/ 0 h 597"/>
                      <a:gd name="T76" fmla="*/ 0 w 853"/>
                      <a:gd name="T77" fmla="*/ 0 h 597"/>
                      <a:gd name="T78" fmla="*/ 0 w 853"/>
                      <a:gd name="T79" fmla="*/ 0 h 597"/>
                      <a:gd name="T80" fmla="*/ 0 w 853"/>
                      <a:gd name="T81" fmla="*/ 0 h 597"/>
                      <a:gd name="T82" fmla="*/ 0 w 853"/>
                      <a:gd name="T83" fmla="*/ 0 h 597"/>
                      <a:gd name="T84" fmla="*/ 0 w 853"/>
                      <a:gd name="T85" fmla="*/ 0 h 597"/>
                      <a:gd name="T86" fmla="*/ 0 w 853"/>
                      <a:gd name="T87" fmla="*/ 0 h 597"/>
                      <a:gd name="T88" fmla="*/ 0 w 853"/>
                      <a:gd name="T89" fmla="*/ 0 h 597"/>
                      <a:gd name="T90" fmla="*/ 0 w 853"/>
                      <a:gd name="T91" fmla="*/ 0 h 597"/>
                      <a:gd name="T92" fmla="*/ 0 w 853"/>
                      <a:gd name="T93" fmla="*/ 0 h 597"/>
                      <a:gd name="T94" fmla="*/ 0 w 853"/>
                      <a:gd name="T95" fmla="*/ 0 h 5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53"/>
                      <a:gd name="T145" fmla="*/ 0 h 597"/>
                      <a:gd name="T146" fmla="*/ 853 w 853"/>
                      <a:gd name="T147" fmla="*/ 597 h 5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53" h="597">
                        <a:moveTo>
                          <a:pt x="808" y="297"/>
                        </a:moveTo>
                        <a:lnTo>
                          <a:pt x="769" y="286"/>
                        </a:lnTo>
                        <a:lnTo>
                          <a:pt x="734" y="276"/>
                        </a:lnTo>
                        <a:lnTo>
                          <a:pt x="701" y="268"/>
                        </a:lnTo>
                        <a:lnTo>
                          <a:pt x="672" y="259"/>
                        </a:lnTo>
                        <a:lnTo>
                          <a:pt x="646" y="253"/>
                        </a:lnTo>
                        <a:lnTo>
                          <a:pt x="620" y="246"/>
                        </a:lnTo>
                        <a:lnTo>
                          <a:pt x="596" y="239"/>
                        </a:lnTo>
                        <a:lnTo>
                          <a:pt x="573" y="233"/>
                        </a:lnTo>
                        <a:lnTo>
                          <a:pt x="550" y="227"/>
                        </a:lnTo>
                        <a:lnTo>
                          <a:pt x="527" y="221"/>
                        </a:lnTo>
                        <a:lnTo>
                          <a:pt x="504" y="213"/>
                        </a:lnTo>
                        <a:lnTo>
                          <a:pt x="479" y="205"/>
                        </a:lnTo>
                        <a:lnTo>
                          <a:pt x="453" y="196"/>
                        </a:lnTo>
                        <a:lnTo>
                          <a:pt x="424" y="186"/>
                        </a:lnTo>
                        <a:lnTo>
                          <a:pt x="394" y="174"/>
                        </a:lnTo>
                        <a:lnTo>
                          <a:pt x="360" y="162"/>
                        </a:lnTo>
                        <a:lnTo>
                          <a:pt x="326" y="147"/>
                        </a:lnTo>
                        <a:lnTo>
                          <a:pt x="292" y="131"/>
                        </a:lnTo>
                        <a:lnTo>
                          <a:pt x="261" y="115"/>
                        </a:lnTo>
                        <a:lnTo>
                          <a:pt x="229" y="98"/>
                        </a:lnTo>
                        <a:lnTo>
                          <a:pt x="201" y="81"/>
                        </a:lnTo>
                        <a:lnTo>
                          <a:pt x="174" y="64"/>
                        </a:lnTo>
                        <a:lnTo>
                          <a:pt x="149" y="49"/>
                        </a:lnTo>
                        <a:lnTo>
                          <a:pt x="125" y="35"/>
                        </a:lnTo>
                        <a:lnTo>
                          <a:pt x="103" y="22"/>
                        </a:lnTo>
                        <a:lnTo>
                          <a:pt x="84" y="13"/>
                        </a:lnTo>
                        <a:lnTo>
                          <a:pt x="67" y="6"/>
                        </a:lnTo>
                        <a:lnTo>
                          <a:pt x="52" y="1"/>
                        </a:lnTo>
                        <a:lnTo>
                          <a:pt x="38" y="0"/>
                        </a:lnTo>
                        <a:lnTo>
                          <a:pt x="28" y="5"/>
                        </a:lnTo>
                        <a:lnTo>
                          <a:pt x="21" y="13"/>
                        </a:lnTo>
                        <a:lnTo>
                          <a:pt x="15" y="26"/>
                        </a:lnTo>
                        <a:lnTo>
                          <a:pt x="8" y="53"/>
                        </a:lnTo>
                        <a:lnTo>
                          <a:pt x="4" y="73"/>
                        </a:lnTo>
                        <a:lnTo>
                          <a:pt x="1" y="87"/>
                        </a:lnTo>
                        <a:lnTo>
                          <a:pt x="0" y="101"/>
                        </a:lnTo>
                        <a:lnTo>
                          <a:pt x="1" y="116"/>
                        </a:lnTo>
                        <a:lnTo>
                          <a:pt x="4" y="134"/>
                        </a:lnTo>
                        <a:lnTo>
                          <a:pt x="8" y="159"/>
                        </a:lnTo>
                        <a:lnTo>
                          <a:pt x="15" y="192"/>
                        </a:lnTo>
                        <a:lnTo>
                          <a:pt x="19" y="211"/>
                        </a:lnTo>
                        <a:lnTo>
                          <a:pt x="21" y="227"/>
                        </a:lnTo>
                        <a:lnTo>
                          <a:pt x="22" y="242"/>
                        </a:lnTo>
                        <a:lnTo>
                          <a:pt x="23" y="254"/>
                        </a:lnTo>
                        <a:lnTo>
                          <a:pt x="24" y="266"/>
                        </a:lnTo>
                        <a:lnTo>
                          <a:pt x="26" y="276"/>
                        </a:lnTo>
                        <a:lnTo>
                          <a:pt x="30" y="286"/>
                        </a:lnTo>
                        <a:lnTo>
                          <a:pt x="35" y="294"/>
                        </a:lnTo>
                        <a:lnTo>
                          <a:pt x="43" y="303"/>
                        </a:lnTo>
                        <a:lnTo>
                          <a:pt x="53" y="312"/>
                        </a:lnTo>
                        <a:lnTo>
                          <a:pt x="67" y="321"/>
                        </a:lnTo>
                        <a:lnTo>
                          <a:pt x="85" y="331"/>
                        </a:lnTo>
                        <a:lnTo>
                          <a:pt x="107" y="341"/>
                        </a:lnTo>
                        <a:lnTo>
                          <a:pt x="133" y="353"/>
                        </a:lnTo>
                        <a:lnTo>
                          <a:pt x="165" y="366"/>
                        </a:lnTo>
                        <a:lnTo>
                          <a:pt x="203" y="381"/>
                        </a:lnTo>
                        <a:lnTo>
                          <a:pt x="244" y="397"/>
                        </a:lnTo>
                        <a:lnTo>
                          <a:pt x="283" y="410"/>
                        </a:lnTo>
                        <a:lnTo>
                          <a:pt x="321" y="424"/>
                        </a:lnTo>
                        <a:lnTo>
                          <a:pt x="356" y="437"/>
                        </a:lnTo>
                        <a:lnTo>
                          <a:pt x="392" y="448"/>
                        </a:lnTo>
                        <a:lnTo>
                          <a:pt x="425" y="460"/>
                        </a:lnTo>
                        <a:lnTo>
                          <a:pt x="459" y="470"/>
                        </a:lnTo>
                        <a:lnTo>
                          <a:pt x="490" y="480"/>
                        </a:lnTo>
                        <a:lnTo>
                          <a:pt x="521" y="490"/>
                        </a:lnTo>
                        <a:lnTo>
                          <a:pt x="551" y="499"/>
                        </a:lnTo>
                        <a:lnTo>
                          <a:pt x="581" y="508"/>
                        </a:lnTo>
                        <a:lnTo>
                          <a:pt x="609" y="516"/>
                        </a:lnTo>
                        <a:lnTo>
                          <a:pt x="636" y="524"/>
                        </a:lnTo>
                        <a:lnTo>
                          <a:pt x="663" y="532"/>
                        </a:lnTo>
                        <a:lnTo>
                          <a:pt x="690" y="540"/>
                        </a:lnTo>
                        <a:lnTo>
                          <a:pt x="715" y="548"/>
                        </a:lnTo>
                        <a:lnTo>
                          <a:pt x="760" y="564"/>
                        </a:lnTo>
                        <a:lnTo>
                          <a:pt x="794" y="579"/>
                        </a:lnTo>
                        <a:lnTo>
                          <a:pt x="820" y="592"/>
                        </a:lnTo>
                        <a:lnTo>
                          <a:pt x="837" y="597"/>
                        </a:lnTo>
                        <a:lnTo>
                          <a:pt x="848" y="594"/>
                        </a:lnTo>
                        <a:lnTo>
                          <a:pt x="852" y="580"/>
                        </a:lnTo>
                        <a:lnTo>
                          <a:pt x="853" y="551"/>
                        </a:lnTo>
                        <a:lnTo>
                          <a:pt x="850" y="506"/>
                        </a:lnTo>
                        <a:lnTo>
                          <a:pt x="848" y="480"/>
                        </a:lnTo>
                        <a:lnTo>
                          <a:pt x="845" y="456"/>
                        </a:lnTo>
                        <a:lnTo>
                          <a:pt x="843" y="432"/>
                        </a:lnTo>
                        <a:lnTo>
                          <a:pt x="840" y="411"/>
                        </a:lnTo>
                        <a:lnTo>
                          <a:pt x="835" y="393"/>
                        </a:lnTo>
                        <a:lnTo>
                          <a:pt x="832" y="376"/>
                        </a:lnTo>
                        <a:lnTo>
                          <a:pt x="829" y="360"/>
                        </a:lnTo>
                        <a:lnTo>
                          <a:pt x="825" y="346"/>
                        </a:lnTo>
                        <a:lnTo>
                          <a:pt x="822" y="335"/>
                        </a:lnTo>
                        <a:lnTo>
                          <a:pt x="819" y="324"/>
                        </a:lnTo>
                        <a:lnTo>
                          <a:pt x="815" y="316"/>
                        </a:lnTo>
                        <a:lnTo>
                          <a:pt x="813" y="310"/>
                        </a:lnTo>
                        <a:lnTo>
                          <a:pt x="811" y="303"/>
                        </a:lnTo>
                        <a:lnTo>
                          <a:pt x="809" y="300"/>
                        </a:lnTo>
                        <a:lnTo>
                          <a:pt x="808" y="298"/>
                        </a:lnTo>
                        <a:lnTo>
                          <a:pt x="808" y="297"/>
                        </a:lnTo>
                        <a:close/>
                      </a:path>
                    </a:pathLst>
                  </a:custGeom>
                  <a:solidFill>
                    <a:srgbClr val="CCCC99"/>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81" name="Freeform 364">
                    <a:extLst>
                      <a:ext uri="{FF2B5EF4-FFF2-40B4-BE49-F238E27FC236}">
                        <a16:creationId xmlns:a16="http://schemas.microsoft.com/office/drawing/2014/main" id="{F8FB5007-FBA3-44CA-8893-5447162AB0AA}"/>
                      </a:ext>
                    </a:extLst>
                  </p:cNvPr>
                  <p:cNvSpPr>
                    <a:spLocks noChangeAspect="1"/>
                  </p:cNvSpPr>
                  <p:nvPr/>
                </p:nvSpPr>
                <p:spPr bwMode="auto">
                  <a:xfrm>
                    <a:off x="1306" y="2822"/>
                    <a:ext cx="175" cy="238"/>
                  </a:xfrm>
                  <a:custGeom>
                    <a:avLst/>
                    <a:gdLst>
                      <a:gd name="T0" fmla="*/ 0 w 566"/>
                      <a:gd name="T1" fmla="*/ 0 h 775"/>
                      <a:gd name="T2" fmla="*/ 0 w 566"/>
                      <a:gd name="T3" fmla="*/ 0 h 775"/>
                      <a:gd name="T4" fmla="*/ 0 w 566"/>
                      <a:gd name="T5" fmla="*/ 0 h 775"/>
                      <a:gd name="T6" fmla="*/ 0 w 566"/>
                      <a:gd name="T7" fmla="*/ 0 h 775"/>
                      <a:gd name="T8" fmla="*/ 0 w 566"/>
                      <a:gd name="T9" fmla="*/ 0 h 775"/>
                      <a:gd name="T10" fmla="*/ 0 w 566"/>
                      <a:gd name="T11" fmla="*/ 0 h 775"/>
                      <a:gd name="T12" fmla="*/ 0 w 566"/>
                      <a:gd name="T13" fmla="*/ 0 h 775"/>
                      <a:gd name="T14" fmla="*/ 0 w 566"/>
                      <a:gd name="T15" fmla="*/ 0 h 775"/>
                      <a:gd name="T16" fmla="*/ 0 w 566"/>
                      <a:gd name="T17" fmla="*/ 0 h 775"/>
                      <a:gd name="T18" fmla="*/ 0 w 566"/>
                      <a:gd name="T19" fmla="*/ 0 h 775"/>
                      <a:gd name="T20" fmla="*/ 0 w 566"/>
                      <a:gd name="T21" fmla="*/ 0 h 775"/>
                      <a:gd name="T22" fmla="*/ 0 w 566"/>
                      <a:gd name="T23" fmla="*/ 0 h 775"/>
                      <a:gd name="T24" fmla="*/ 0 w 566"/>
                      <a:gd name="T25" fmla="*/ 0 h 775"/>
                      <a:gd name="T26" fmla="*/ 0 w 566"/>
                      <a:gd name="T27" fmla="*/ 0 h 775"/>
                      <a:gd name="T28" fmla="*/ 0 w 566"/>
                      <a:gd name="T29" fmla="*/ 0 h 775"/>
                      <a:gd name="T30" fmla="*/ 0 w 566"/>
                      <a:gd name="T31" fmla="*/ 0 h 775"/>
                      <a:gd name="T32" fmla="*/ 0 w 566"/>
                      <a:gd name="T33" fmla="*/ 0 h 775"/>
                      <a:gd name="T34" fmla="*/ 0 w 566"/>
                      <a:gd name="T35" fmla="*/ 0 h 775"/>
                      <a:gd name="T36" fmla="*/ 0 w 566"/>
                      <a:gd name="T37" fmla="*/ 0 h 775"/>
                      <a:gd name="T38" fmla="*/ 0 w 566"/>
                      <a:gd name="T39" fmla="*/ 0 h 775"/>
                      <a:gd name="T40" fmla="*/ 0 w 566"/>
                      <a:gd name="T41" fmla="*/ 0 h 775"/>
                      <a:gd name="T42" fmla="*/ 0 w 566"/>
                      <a:gd name="T43" fmla="*/ 0 h 775"/>
                      <a:gd name="T44" fmla="*/ 0 w 566"/>
                      <a:gd name="T45" fmla="*/ 0 h 775"/>
                      <a:gd name="T46" fmla="*/ 0 w 566"/>
                      <a:gd name="T47" fmla="*/ 0 h 775"/>
                      <a:gd name="T48" fmla="*/ 0 w 566"/>
                      <a:gd name="T49" fmla="*/ 0 h 775"/>
                      <a:gd name="T50" fmla="*/ 0 w 566"/>
                      <a:gd name="T51" fmla="*/ 0 h 775"/>
                      <a:gd name="T52" fmla="*/ 0 w 566"/>
                      <a:gd name="T53" fmla="*/ 0 h 775"/>
                      <a:gd name="T54" fmla="*/ 0 w 566"/>
                      <a:gd name="T55" fmla="*/ 0 h 775"/>
                      <a:gd name="T56" fmla="*/ 0 w 566"/>
                      <a:gd name="T57" fmla="*/ 0 h 775"/>
                      <a:gd name="T58" fmla="*/ 0 w 566"/>
                      <a:gd name="T59" fmla="*/ 0 h 775"/>
                      <a:gd name="T60" fmla="*/ 0 w 566"/>
                      <a:gd name="T61" fmla="*/ 0 h 775"/>
                      <a:gd name="T62" fmla="*/ 0 w 566"/>
                      <a:gd name="T63" fmla="*/ 0 h 775"/>
                      <a:gd name="T64" fmla="*/ 0 w 566"/>
                      <a:gd name="T65" fmla="*/ 0 h 775"/>
                      <a:gd name="T66" fmla="*/ 0 w 566"/>
                      <a:gd name="T67" fmla="*/ 0 h 775"/>
                      <a:gd name="T68" fmla="*/ 0 w 566"/>
                      <a:gd name="T69" fmla="*/ 0 h 775"/>
                      <a:gd name="T70" fmla="*/ 0 w 566"/>
                      <a:gd name="T71" fmla="*/ 0 h 775"/>
                      <a:gd name="T72" fmla="*/ 0 w 566"/>
                      <a:gd name="T73" fmla="*/ 0 h 775"/>
                      <a:gd name="T74" fmla="*/ 0 w 566"/>
                      <a:gd name="T75" fmla="*/ 0 h 775"/>
                      <a:gd name="T76" fmla="*/ 0 w 566"/>
                      <a:gd name="T77" fmla="*/ 0 h 775"/>
                      <a:gd name="T78" fmla="*/ 0 w 566"/>
                      <a:gd name="T79" fmla="*/ 0 h 775"/>
                      <a:gd name="T80" fmla="*/ 0 w 566"/>
                      <a:gd name="T81" fmla="*/ 0 h 775"/>
                      <a:gd name="T82" fmla="*/ 0 w 566"/>
                      <a:gd name="T83" fmla="*/ 0 h 775"/>
                      <a:gd name="T84" fmla="*/ 0 w 566"/>
                      <a:gd name="T85" fmla="*/ 0 h 775"/>
                      <a:gd name="T86" fmla="*/ 0 w 566"/>
                      <a:gd name="T87" fmla="*/ 0 h 775"/>
                      <a:gd name="T88" fmla="*/ 0 w 566"/>
                      <a:gd name="T89" fmla="*/ 0 h 775"/>
                      <a:gd name="T90" fmla="*/ 0 w 566"/>
                      <a:gd name="T91" fmla="*/ 0 h 775"/>
                      <a:gd name="T92" fmla="*/ 0 w 566"/>
                      <a:gd name="T93" fmla="*/ 0 h 775"/>
                      <a:gd name="T94" fmla="*/ 0 w 566"/>
                      <a:gd name="T95" fmla="*/ 0 h 77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66"/>
                      <a:gd name="T145" fmla="*/ 0 h 775"/>
                      <a:gd name="T146" fmla="*/ 566 w 566"/>
                      <a:gd name="T147" fmla="*/ 775 h 77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66" h="775">
                        <a:moveTo>
                          <a:pt x="29" y="470"/>
                        </a:moveTo>
                        <a:lnTo>
                          <a:pt x="54" y="450"/>
                        </a:lnTo>
                        <a:lnTo>
                          <a:pt x="77" y="432"/>
                        </a:lnTo>
                        <a:lnTo>
                          <a:pt x="98" y="416"/>
                        </a:lnTo>
                        <a:lnTo>
                          <a:pt x="117" y="402"/>
                        </a:lnTo>
                        <a:lnTo>
                          <a:pt x="135" y="389"/>
                        </a:lnTo>
                        <a:lnTo>
                          <a:pt x="152" y="377"/>
                        </a:lnTo>
                        <a:lnTo>
                          <a:pt x="168" y="365"/>
                        </a:lnTo>
                        <a:lnTo>
                          <a:pt x="182" y="353"/>
                        </a:lnTo>
                        <a:lnTo>
                          <a:pt x="197" y="342"/>
                        </a:lnTo>
                        <a:lnTo>
                          <a:pt x="213" y="329"/>
                        </a:lnTo>
                        <a:lnTo>
                          <a:pt x="227" y="317"/>
                        </a:lnTo>
                        <a:lnTo>
                          <a:pt x="244" y="304"/>
                        </a:lnTo>
                        <a:lnTo>
                          <a:pt x="261" y="288"/>
                        </a:lnTo>
                        <a:lnTo>
                          <a:pt x="280" y="273"/>
                        </a:lnTo>
                        <a:lnTo>
                          <a:pt x="300" y="254"/>
                        </a:lnTo>
                        <a:lnTo>
                          <a:pt x="322" y="234"/>
                        </a:lnTo>
                        <a:lnTo>
                          <a:pt x="345" y="212"/>
                        </a:lnTo>
                        <a:lnTo>
                          <a:pt x="367" y="188"/>
                        </a:lnTo>
                        <a:lnTo>
                          <a:pt x="388" y="164"/>
                        </a:lnTo>
                        <a:lnTo>
                          <a:pt x="408" y="141"/>
                        </a:lnTo>
                        <a:lnTo>
                          <a:pt x="427" y="116"/>
                        </a:lnTo>
                        <a:lnTo>
                          <a:pt x="443" y="94"/>
                        </a:lnTo>
                        <a:lnTo>
                          <a:pt x="460" y="72"/>
                        </a:lnTo>
                        <a:lnTo>
                          <a:pt x="476" y="53"/>
                        </a:lnTo>
                        <a:lnTo>
                          <a:pt x="490" y="36"/>
                        </a:lnTo>
                        <a:lnTo>
                          <a:pt x="502" y="22"/>
                        </a:lnTo>
                        <a:lnTo>
                          <a:pt x="514" y="11"/>
                        </a:lnTo>
                        <a:lnTo>
                          <a:pt x="524" y="3"/>
                        </a:lnTo>
                        <a:lnTo>
                          <a:pt x="531" y="0"/>
                        </a:lnTo>
                        <a:lnTo>
                          <a:pt x="539" y="1"/>
                        </a:lnTo>
                        <a:lnTo>
                          <a:pt x="544" y="7"/>
                        </a:lnTo>
                        <a:lnTo>
                          <a:pt x="547" y="19"/>
                        </a:lnTo>
                        <a:lnTo>
                          <a:pt x="551" y="44"/>
                        </a:lnTo>
                        <a:lnTo>
                          <a:pt x="555" y="64"/>
                        </a:lnTo>
                        <a:lnTo>
                          <a:pt x="557" y="79"/>
                        </a:lnTo>
                        <a:lnTo>
                          <a:pt x="557" y="92"/>
                        </a:lnTo>
                        <a:lnTo>
                          <a:pt x="556" y="107"/>
                        </a:lnTo>
                        <a:lnTo>
                          <a:pt x="554" y="126"/>
                        </a:lnTo>
                        <a:lnTo>
                          <a:pt x="551" y="151"/>
                        </a:lnTo>
                        <a:lnTo>
                          <a:pt x="547" y="186"/>
                        </a:lnTo>
                        <a:lnTo>
                          <a:pt x="546" y="203"/>
                        </a:lnTo>
                        <a:lnTo>
                          <a:pt x="547" y="218"/>
                        </a:lnTo>
                        <a:lnTo>
                          <a:pt x="549" y="231"/>
                        </a:lnTo>
                        <a:lnTo>
                          <a:pt x="552" y="240"/>
                        </a:lnTo>
                        <a:lnTo>
                          <a:pt x="557" y="249"/>
                        </a:lnTo>
                        <a:lnTo>
                          <a:pt x="560" y="255"/>
                        </a:lnTo>
                        <a:lnTo>
                          <a:pt x="563" y="260"/>
                        </a:lnTo>
                        <a:lnTo>
                          <a:pt x="565" y="266"/>
                        </a:lnTo>
                        <a:lnTo>
                          <a:pt x="566" y="272"/>
                        </a:lnTo>
                        <a:lnTo>
                          <a:pt x="565" y="279"/>
                        </a:lnTo>
                        <a:lnTo>
                          <a:pt x="561" y="286"/>
                        </a:lnTo>
                        <a:lnTo>
                          <a:pt x="554" y="297"/>
                        </a:lnTo>
                        <a:lnTo>
                          <a:pt x="543" y="309"/>
                        </a:lnTo>
                        <a:lnTo>
                          <a:pt x="528" y="324"/>
                        </a:lnTo>
                        <a:lnTo>
                          <a:pt x="509" y="343"/>
                        </a:lnTo>
                        <a:lnTo>
                          <a:pt x="485" y="366"/>
                        </a:lnTo>
                        <a:lnTo>
                          <a:pt x="458" y="391"/>
                        </a:lnTo>
                        <a:lnTo>
                          <a:pt x="431" y="415"/>
                        </a:lnTo>
                        <a:lnTo>
                          <a:pt x="404" y="440"/>
                        </a:lnTo>
                        <a:lnTo>
                          <a:pt x="375" y="465"/>
                        </a:lnTo>
                        <a:lnTo>
                          <a:pt x="348" y="489"/>
                        </a:lnTo>
                        <a:lnTo>
                          <a:pt x="321" y="512"/>
                        </a:lnTo>
                        <a:lnTo>
                          <a:pt x="293" y="534"/>
                        </a:lnTo>
                        <a:lnTo>
                          <a:pt x="266" y="556"/>
                        </a:lnTo>
                        <a:lnTo>
                          <a:pt x="240" y="578"/>
                        </a:lnTo>
                        <a:lnTo>
                          <a:pt x="215" y="598"/>
                        </a:lnTo>
                        <a:lnTo>
                          <a:pt x="191" y="618"/>
                        </a:lnTo>
                        <a:lnTo>
                          <a:pt x="168" y="637"/>
                        </a:lnTo>
                        <a:lnTo>
                          <a:pt x="147" y="654"/>
                        </a:lnTo>
                        <a:lnTo>
                          <a:pt x="126" y="670"/>
                        </a:lnTo>
                        <a:lnTo>
                          <a:pt x="107" y="686"/>
                        </a:lnTo>
                        <a:lnTo>
                          <a:pt x="90" y="700"/>
                        </a:lnTo>
                        <a:lnTo>
                          <a:pt x="62" y="726"/>
                        </a:lnTo>
                        <a:lnTo>
                          <a:pt x="39" y="748"/>
                        </a:lnTo>
                        <a:lnTo>
                          <a:pt x="23" y="766"/>
                        </a:lnTo>
                        <a:lnTo>
                          <a:pt x="11" y="775"/>
                        </a:lnTo>
                        <a:lnTo>
                          <a:pt x="4" y="775"/>
                        </a:lnTo>
                        <a:lnTo>
                          <a:pt x="1" y="762"/>
                        </a:lnTo>
                        <a:lnTo>
                          <a:pt x="0" y="734"/>
                        </a:lnTo>
                        <a:lnTo>
                          <a:pt x="2" y="688"/>
                        </a:lnTo>
                        <a:lnTo>
                          <a:pt x="3" y="661"/>
                        </a:lnTo>
                        <a:lnTo>
                          <a:pt x="5" y="637"/>
                        </a:lnTo>
                        <a:lnTo>
                          <a:pt x="7" y="612"/>
                        </a:lnTo>
                        <a:lnTo>
                          <a:pt x="9" y="591"/>
                        </a:lnTo>
                        <a:lnTo>
                          <a:pt x="11" y="572"/>
                        </a:lnTo>
                        <a:lnTo>
                          <a:pt x="13" y="554"/>
                        </a:lnTo>
                        <a:lnTo>
                          <a:pt x="16" y="538"/>
                        </a:lnTo>
                        <a:lnTo>
                          <a:pt x="18" y="523"/>
                        </a:lnTo>
                        <a:lnTo>
                          <a:pt x="20" y="511"/>
                        </a:lnTo>
                        <a:lnTo>
                          <a:pt x="22" y="500"/>
                        </a:lnTo>
                        <a:lnTo>
                          <a:pt x="24" y="491"/>
                        </a:lnTo>
                        <a:lnTo>
                          <a:pt x="26" y="483"/>
                        </a:lnTo>
                        <a:lnTo>
                          <a:pt x="27" y="477"/>
                        </a:lnTo>
                        <a:lnTo>
                          <a:pt x="28" y="473"/>
                        </a:lnTo>
                        <a:lnTo>
                          <a:pt x="29" y="471"/>
                        </a:lnTo>
                        <a:lnTo>
                          <a:pt x="29" y="470"/>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82" name="Freeform 365">
                    <a:extLst>
                      <a:ext uri="{FF2B5EF4-FFF2-40B4-BE49-F238E27FC236}">
                        <a16:creationId xmlns:a16="http://schemas.microsoft.com/office/drawing/2014/main" id="{CBDF9718-46CB-44EF-828A-E54B039ED426}"/>
                      </a:ext>
                    </a:extLst>
                  </p:cNvPr>
                  <p:cNvSpPr>
                    <a:spLocks noChangeAspect="1"/>
                  </p:cNvSpPr>
                  <p:nvPr/>
                </p:nvSpPr>
                <p:spPr bwMode="auto">
                  <a:xfrm>
                    <a:off x="1162" y="3057"/>
                    <a:ext cx="86" cy="127"/>
                  </a:xfrm>
                  <a:custGeom>
                    <a:avLst/>
                    <a:gdLst>
                      <a:gd name="T0" fmla="*/ 0 w 281"/>
                      <a:gd name="T1" fmla="*/ 0 h 412"/>
                      <a:gd name="T2" fmla="*/ 0 w 281"/>
                      <a:gd name="T3" fmla="*/ 0 h 412"/>
                      <a:gd name="T4" fmla="*/ 0 w 281"/>
                      <a:gd name="T5" fmla="*/ 0 h 412"/>
                      <a:gd name="T6" fmla="*/ 0 w 281"/>
                      <a:gd name="T7" fmla="*/ 0 h 412"/>
                      <a:gd name="T8" fmla="*/ 0 w 281"/>
                      <a:gd name="T9" fmla="*/ 0 h 412"/>
                      <a:gd name="T10" fmla="*/ 0 w 281"/>
                      <a:gd name="T11" fmla="*/ 0 h 412"/>
                      <a:gd name="T12" fmla="*/ 0 w 281"/>
                      <a:gd name="T13" fmla="*/ 0 h 412"/>
                      <a:gd name="T14" fmla="*/ 0 w 281"/>
                      <a:gd name="T15" fmla="*/ 0 h 412"/>
                      <a:gd name="T16" fmla="*/ 0 w 281"/>
                      <a:gd name="T17" fmla="*/ 0 h 412"/>
                      <a:gd name="T18" fmla="*/ 0 w 281"/>
                      <a:gd name="T19" fmla="*/ 0 h 412"/>
                      <a:gd name="T20" fmla="*/ 0 w 281"/>
                      <a:gd name="T21" fmla="*/ 0 h 412"/>
                      <a:gd name="T22" fmla="*/ 0 w 281"/>
                      <a:gd name="T23" fmla="*/ 0 h 412"/>
                      <a:gd name="T24" fmla="*/ 0 w 281"/>
                      <a:gd name="T25" fmla="*/ 0 h 412"/>
                      <a:gd name="T26" fmla="*/ 0 w 281"/>
                      <a:gd name="T27" fmla="*/ 0 h 412"/>
                      <a:gd name="T28" fmla="*/ 0 w 281"/>
                      <a:gd name="T29" fmla="*/ 0 h 412"/>
                      <a:gd name="T30" fmla="*/ 0 w 281"/>
                      <a:gd name="T31" fmla="*/ 0 h 412"/>
                      <a:gd name="T32" fmla="*/ 0 w 281"/>
                      <a:gd name="T33" fmla="*/ 0 h 412"/>
                      <a:gd name="T34" fmla="*/ 0 w 281"/>
                      <a:gd name="T35" fmla="*/ 0 h 412"/>
                      <a:gd name="T36" fmla="*/ 0 w 281"/>
                      <a:gd name="T37" fmla="*/ 0 h 412"/>
                      <a:gd name="T38" fmla="*/ 0 w 281"/>
                      <a:gd name="T39" fmla="*/ 0 h 412"/>
                      <a:gd name="T40" fmla="*/ 0 w 281"/>
                      <a:gd name="T41" fmla="*/ 0 h 412"/>
                      <a:gd name="T42" fmla="*/ 0 w 281"/>
                      <a:gd name="T43" fmla="*/ 0 h 412"/>
                      <a:gd name="T44" fmla="*/ 0 w 281"/>
                      <a:gd name="T45" fmla="*/ 0 h 412"/>
                      <a:gd name="T46" fmla="*/ 0 w 281"/>
                      <a:gd name="T47" fmla="*/ 0 h 412"/>
                      <a:gd name="T48" fmla="*/ 0 w 281"/>
                      <a:gd name="T49" fmla="*/ 0 h 412"/>
                      <a:gd name="T50" fmla="*/ 0 w 281"/>
                      <a:gd name="T51" fmla="*/ 0 h 412"/>
                      <a:gd name="T52" fmla="*/ 0 w 281"/>
                      <a:gd name="T53" fmla="*/ 0 h 412"/>
                      <a:gd name="T54" fmla="*/ 0 w 281"/>
                      <a:gd name="T55" fmla="*/ 0 h 412"/>
                      <a:gd name="T56" fmla="*/ 0 w 281"/>
                      <a:gd name="T57" fmla="*/ 0 h 412"/>
                      <a:gd name="T58" fmla="*/ 0 w 281"/>
                      <a:gd name="T59" fmla="*/ 0 h 412"/>
                      <a:gd name="T60" fmla="*/ 0 w 281"/>
                      <a:gd name="T61" fmla="*/ 0 h 412"/>
                      <a:gd name="T62" fmla="*/ 0 w 281"/>
                      <a:gd name="T63" fmla="*/ 0 h 412"/>
                      <a:gd name="T64" fmla="*/ 0 w 281"/>
                      <a:gd name="T65" fmla="*/ 0 h 412"/>
                      <a:gd name="T66" fmla="*/ 0 w 281"/>
                      <a:gd name="T67" fmla="*/ 0 h 412"/>
                      <a:gd name="T68" fmla="*/ 0 w 281"/>
                      <a:gd name="T69" fmla="*/ 0 h 412"/>
                      <a:gd name="T70" fmla="*/ 0 w 281"/>
                      <a:gd name="T71" fmla="*/ 0 h 412"/>
                      <a:gd name="T72" fmla="*/ 0 w 281"/>
                      <a:gd name="T73" fmla="*/ 0 h 412"/>
                      <a:gd name="T74" fmla="*/ 0 w 281"/>
                      <a:gd name="T75" fmla="*/ 0 h 412"/>
                      <a:gd name="T76" fmla="*/ 0 w 281"/>
                      <a:gd name="T77" fmla="*/ 0 h 412"/>
                      <a:gd name="T78" fmla="*/ 0 w 281"/>
                      <a:gd name="T79" fmla="*/ 0 h 412"/>
                      <a:gd name="T80" fmla="*/ 0 w 281"/>
                      <a:gd name="T81" fmla="*/ 0 h 412"/>
                      <a:gd name="T82" fmla="*/ 0 w 281"/>
                      <a:gd name="T83" fmla="*/ 0 h 412"/>
                      <a:gd name="T84" fmla="*/ 0 w 281"/>
                      <a:gd name="T85" fmla="*/ 0 h 412"/>
                      <a:gd name="T86" fmla="*/ 0 w 281"/>
                      <a:gd name="T87" fmla="*/ 0 h 412"/>
                      <a:gd name="T88" fmla="*/ 0 w 281"/>
                      <a:gd name="T89" fmla="*/ 0 h 412"/>
                      <a:gd name="T90" fmla="*/ 0 w 281"/>
                      <a:gd name="T91" fmla="*/ 0 h 412"/>
                      <a:gd name="T92" fmla="*/ 0 w 281"/>
                      <a:gd name="T93" fmla="*/ 0 h 412"/>
                      <a:gd name="T94" fmla="*/ 0 w 281"/>
                      <a:gd name="T95" fmla="*/ 0 h 412"/>
                      <a:gd name="T96" fmla="*/ 0 w 281"/>
                      <a:gd name="T97" fmla="*/ 0 h 412"/>
                      <a:gd name="T98" fmla="*/ 0 w 281"/>
                      <a:gd name="T99" fmla="*/ 0 h 412"/>
                      <a:gd name="T100" fmla="*/ 0 w 281"/>
                      <a:gd name="T101" fmla="*/ 0 h 412"/>
                      <a:gd name="T102" fmla="*/ 0 w 281"/>
                      <a:gd name="T103" fmla="*/ 0 h 412"/>
                      <a:gd name="T104" fmla="*/ 0 w 281"/>
                      <a:gd name="T105" fmla="*/ 0 h 412"/>
                      <a:gd name="T106" fmla="*/ 0 w 281"/>
                      <a:gd name="T107" fmla="*/ 0 h 412"/>
                      <a:gd name="T108" fmla="*/ 0 w 281"/>
                      <a:gd name="T109" fmla="*/ 0 h 412"/>
                      <a:gd name="T110" fmla="*/ 0 w 281"/>
                      <a:gd name="T111" fmla="*/ 0 h 412"/>
                      <a:gd name="T112" fmla="*/ 0 w 281"/>
                      <a:gd name="T113" fmla="*/ 0 h 41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81"/>
                      <a:gd name="T172" fmla="*/ 0 h 412"/>
                      <a:gd name="T173" fmla="*/ 281 w 281"/>
                      <a:gd name="T174" fmla="*/ 412 h 41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81" h="412">
                        <a:moveTo>
                          <a:pt x="93" y="221"/>
                        </a:moveTo>
                        <a:lnTo>
                          <a:pt x="113" y="197"/>
                        </a:lnTo>
                        <a:lnTo>
                          <a:pt x="132" y="170"/>
                        </a:lnTo>
                        <a:lnTo>
                          <a:pt x="152" y="141"/>
                        </a:lnTo>
                        <a:lnTo>
                          <a:pt x="171" y="113"/>
                        </a:lnTo>
                        <a:lnTo>
                          <a:pt x="189" y="84"/>
                        </a:lnTo>
                        <a:lnTo>
                          <a:pt x="206" y="59"/>
                        </a:lnTo>
                        <a:lnTo>
                          <a:pt x="221" y="36"/>
                        </a:lnTo>
                        <a:lnTo>
                          <a:pt x="236" y="18"/>
                        </a:lnTo>
                        <a:lnTo>
                          <a:pt x="249" y="7"/>
                        </a:lnTo>
                        <a:lnTo>
                          <a:pt x="259" y="0"/>
                        </a:lnTo>
                        <a:lnTo>
                          <a:pt x="267" y="4"/>
                        </a:lnTo>
                        <a:lnTo>
                          <a:pt x="274" y="16"/>
                        </a:lnTo>
                        <a:lnTo>
                          <a:pt x="277" y="39"/>
                        </a:lnTo>
                        <a:lnTo>
                          <a:pt x="278" y="74"/>
                        </a:lnTo>
                        <a:lnTo>
                          <a:pt x="275" y="121"/>
                        </a:lnTo>
                        <a:lnTo>
                          <a:pt x="270" y="183"/>
                        </a:lnTo>
                        <a:lnTo>
                          <a:pt x="270" y="210"/>
                        </a:lnTo>
                        <a:lnTo>
                          <a:pt x="273" y="221"/>
                        </a:lnTo>
                        <a:lnTo>
                          <a:pt x="278" y="219"/>
                        </a:lnTo>
                        <a:lnTo>
                          <a:pt x="281" y="212"/>
                        </a:lnTo>
                        <a:lnTo>
                          <a:pt x="277" y="207"/>
                        </a:lnTo>
                        <a:lnTo>
                          <a:pt x="263" y="209"/>
                        </a:lnTo>
                        <a:lnTo>
                          <a:pt x="237" y="225"/>
                        </a:lnTo>
                        <a:lnTo>
                          <a:pt x="194" y="262"/>
                        </a:lnTo>
                        <a:lnTo>
                          <a:pt x="170" y="284"/>
                        </a:lnTo>
                        <a:lnTo>
                          <a:pt x="149" y="303"/>
                        </a:lnTo>
                        <a:lnTo>
                          <a:pt x="131" y="317"/>
                        </a:lnTo>
                        <a:lnTo>
                          <a:pt x="116" y="330"/>
                        </a:lnTo>
                        <a:lnTo>
                          <a:pt x="105" y="339"/>
                        </a:lnTo>
                        <a:lnTo>
                          <a:pt x="94" y="347"/>
                        </a:lnTo>
                        <a:lnTo>
                          <a:pt x="86" y="353"/>
                        </a:lnTo>
                        <a:lnTo>
                          <a:pt x="78" y="357"/>
                        </a:lnTo>
                        <a:lnTo>
                          <a:pt x="71" y="361"/>
                        </a:lnTo>
                        <a:lnTo>
                          <a:pt x="65" y="365"/>
                        </a:lnTo>
                        <a:lnTo>
                          <a:pt x="58" y="370"/>
                        </a:lnTo>
                        <a:lnTo>
                          <a:pt x="50" y="375"/>
                        </a:lnTo>
                        <a:lnTo>
                          <a:pt x="43" y="380"/>
                        </a:lnTo>
                        <a:lnTo>
                          <a:pt x="34" y="389"/>
                        </a:lnTo>
                        <a:lnTo>
                          <a:pt x="22" y="398"/>
                        </a:lnTo>
                        <a:lnTo>
                          <a:pt x="8" y="409"/>
                        </a:lnTo>
                        <a:lnTo>
                          <a:pt x="5" y="412"/>
                        </a:lnTo>
                        <a:lnTo>
                          <a:pt x="3" y="411"/>
                        </a:lnTo>
                        <a:lnTo>
                          <a:pt x="1" y="407"/>
                        </a:lnTo>
                        <a:lnTo>
                          <a:pt x="0" y="402"/>
                        </a:lnTo>
                        <a:lnTo>
                          <a:pt x="0" y="395"/>
                        </a:lnTo>
                        <a:lnTo>
                          <a:pt x="1" y="385"/>
                        </a:lnTo>
                        <a:lnTo>
                          <a:pt x="4" y="374"/>
                        </a:lnTo>
                        <a:lnTo>
                          <a:pt x="7" y="361"/>
                        </a:lnTo>
                        <a:lnTo>
                          <a:pt x="13" y="348"/>
                        </a:lnTo>
                        <a:lnTo>
                          <a:pt x="19" y="332"/>
                        </a:lnTo>
                        <a:lnTo>
                          <a:pt x="27" y="315"/>
                        </a:lnTo>
                        <a:lnTo>
                          <a:pt x="37" y="297"/>
                        </a:lnTo>
                        <a:lnTo>
                          <a:pt x="48" y="279"/>
                        </a:lnTo>
                        <a:lnTo>
                          <a:pt x="61" y="261"/>
                        </a:lnTo>
                        <a:lnTo>
                          <a:pt x="77" y="241"/>
                        </a:lnTo>
                        <a:lnTo>
                          <a:pt x="93" y="221"/>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83" name="Freeform 366">
                    <a:extLst>
                      <a:ext uri="{FF2B5EF4-FFF2-40B4-BE49-F238E27FC236}">
                        <a16:creationId xmlns:a16="http://schemas.microsoft.com/office/drawing/2014/main" id="{441761C4-E3CE-439D-B168-CFDDA926D6F1}"/>
                      </a:ext>
                    </a:extLst>
                  </p:cNvPr>
                  <p:cNvSpPr>
                    <a:spLocks noChangeAspect="1"/>
                  </p:cNvSpPr>
                  <p:nvPr/>
                </p:nvSpPr>
                <p:spPr bwMode="auto">
                  <a:xfrm>
                    <a:off x="1317" y="2601"/>
                    <a:ext cx="132" cy="344"/>
                  </a:xfrm>
                  <a:custGeom>
                    <a:avLst/>
                    <a:gdLst>
                      <a:gd name="T0" fmla="*/ 0 w 431"/>
                      <a:gd name="T1" fmla="*/ 0 h 1118"/>
                      <a:gd name="T2" fmla="*/ 0 w 431"/>
                      <a:gd name="T3" fmla="*/ 0 h 1118"/>
                      <a:gd name="T4" fmla="*/ 0 w 431"/>
                      <a:gd name="T5" fmla="*/ 0 h 1118"/>
                      <a:gd name="T6" fmla="*/ 0 w 431"/>
                      <a:gd name="T7" fmla="*/ 0 h 1118"/>
                      <a:gd name="T8" fmla="*/ 0 w 431"/>
                      <a:gd name="T9" fmla="*/ 0 h 1118"/>
                      <a:gd name="T10" fmla="*/ 0 w 431"/>
                      <a:gd name="T11" fmla="*/ 0 h 1118"/>
                      <a:gd name="T12" fmla="*/ 0 w 431"/>
                      <a:gd name="T13" fmla="*/ 0 h 1118"/>
                      <a:gd name="T14" fmla="*/ 0 w 431"/>
                      <a:gd name="T15" fmla="*/ 0 h 1118"/>
                      <a:gd name="T16" fmla="*/ 0 w 431"/>
                      <a:gd name="T17" fmla="*/ 0 h 1118"/>
                      <a:gd name="T18" fmla="*/ 0 w 431"/>
                      <a:gd name="T19" fmla="*/ 0 h 1118"/>
                      <a:gd name="T20" fmla="*/ 0 w 431"/>
                      <a:gd name="T21" fmla="*/ 0 h 1118"/>
                      <a:gd name="T22" fmla="*/ 0 w 431"/>
                      <a:gd name="T23" fmla="*/ 0 h 1118"/>
                      <a:gd name="T24" fmla="*/ 0 w 431"/>
                      <a:gd name="T25" fmla="*/ 0 h 1118"/>
                      <a:gd name="T26" fmla="*/ 0 w 431"/>
                      <a:gd name="T27" fmla="*/ 0 h 1118"/>
                      <a:gd name="T28" fmla="*/ 0 w 431"/>
                      <a:gd name="T29" fmla="*/ 0 h 1118"/>
                      <a:gd name="T30" fmla="*/ 0 w 431"/>
                      <a:gd name="T31" fmla="*/ 0 h 1118"/>
                      <a:gd name="T32" fmla="*/ 0 w 431"/>
                      <a:gd name="T33" fmla="*/ 0 h 1118"/>
                      <a:gd name="T34" fmla="*/ 0 w 431"/>
                      <a:gd name="T35" fmla="*/ 0 h 1118"/>
                      <a:gd name="T36" fmla="*/ 0 w 431"/>
                      <a:gd name="T37" fmla="*/ 0 h 1118"/>
                      <a:gd name="T38" fmla="*/ 0 w 431"/>
                      <a:gd name="T39" fmla="*/ 0 h 1118"/>
                      <a:gd name="T40" fmla="*/ 0 w 431"/>
                      <a:gd name="T41" fmla="*/ 0 h 1118"/>
                      <a:gd name="T42" fmla="*/ 0 w 431"/>
                      <a:gd name="T43" fmla="*/ 0 h 1118"/>
                      <a:gd name="T44" fmla="*/ 0 w 431"/>
                      <a:gd name="T45" fmla="*/ 0 h 1118"/>
                      <a:gd name="T46" fmla="*/ 0 w 431"/>
                      <a:gd name="T47" fmla="*/ 0 h 1118"/>
                      <a:gd name="T48" fmla="*/ 0 w 431"/>
                      <a:gd name="T49" fmla="*/ 0 h 1118"/>
                      <a:gd name="T50" fmla="*/ 0 w 431"/>
                      <a:gd name="T51" fmla="*/ 0 h 1118"/>
                      <a:gd name="T52" fmla="*/ 0 w 431"/>
                      <a:gd name="T53" fmla="*/ 0 h 1118"/>
                      <a:gd name="T54" fmla="*/ 0 w 431"/>
                      <a:gd name="T55" fmla="*/ 0 h 1118"/>
                      <a:gd name="T56" fmla="*/ 0 w 431"/>
                      <a:gd name="T57" fmla="*/ 0 h 1118"/>
                      <a:gd name="T58" fmla="*/ 0 w 431"/>
                      <a:gd name="T59" fmla="*/ 0 h 1118"/>
                      <a:gd name="T60" fmla="*/ 0 w 431"/>
                      <a:gd name="T61" fmla="*/ 0 h 1118"/>
                      <a:gd name="T62" fmla="*/ 0 w 431"/>
                      <a:gd name="T63" fmla="*/ 0 h 1118"/>
                      <a:gd name="T64" fmla="*/ 0 w 431"/>
                      <a:gd name="T65" fmla="*/ 0 h 1118"/>
                      <a:gd name="T66" fmla="*/ 0 w 431"/>
                      <a:gd name="T67" fmla="*/ 0 h 1118"/>
                      <a:gd name="T68" fmla="*/ 0 w 431"/>
                      <a:gd name="T69" fmla="*/ 0 h 1118"/>
                      <a:gd name="T70" fmla="*/ 0 w 431"/>
                      <a:gd name="T71" fmla="*/ 0 h 1118"/>
                      <a:gd name="T72" fmla="*/ 0 w 431"/>
                      <a:gd name="T73" fmla="*/ 0 h 1118"/>
                      <a:gd name="T74" fmla="*/ 0 w 431"/>
                      <a:gd name="T75" fmla="*/ 0 h 1118"/>
                      <a:gd name="T76" fmla="*/ 0 w 431"/>
                      <a:gd name="T77" fmla="*/ 0 h 1118"/>
                      <a:gd name="T78" fmla="*/ 0 w 431"/>
                      <a:gd name="T79" fmla="*/ 0 h 1118"/>
                      <a:gd name="T80" fmla="*/ 0 w 431"/>
                      <a:gd name="T81" fmla="*/ 0 h 1118"/>
                      <a:gd name="T82" fmla="*/ 0 w 431"/>
                      <a:gd name="T83" fmla="*/ 0 h 1118"/>
                      <a:gd name="T84" fmla="*/ 0 w 431"/>
                      <a:gd name="T85" fmla="*/ 0 h 111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1"/>
                      <a:gd name="T130" fmla="*/ 0 h 1118"/>
                      <a:gd name="T131" fmla="*/ 431 w 431"/>
                      <a:gd name="T132" fmla="*/ 1118 h 111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1" h="1118">
                        <a:moveTo>
                          <a:pt x="0" y="250"/>
                        </a:moveTo>
                        <a:lnTo>
                          <a:pt x="17" y="238"/>
                        </a:lnTo>
                        <a:lnTo>
                          <a:pt x="33" y="226"/>
                        </a:lnTo>
                        <a:lnTo>
                          <a:pt x="49" y="214"/>
                        </a:lnTo>
                        <a:lnTo>
                          <a:pt x="64" y="202"/>
                        </a:lnTo>
                        <a:lnTo>
                          <a:pt x="79" y="192"/>
                        </a:lnTo>
                        <a:lnTo>
                          <a:pt x="94" y="181"/>
                        </a:lnTo>
                        <a:lnTo>
                          <a:pt x="108" y="171"/>
                        </a:lnTo>
                        <a:lnTo>
                          <a:pt x="122" y="160"/>
                        </a:lnTo>
                        <a:lnTo>
                          <a:pt x="135" y="151"/>
                        </a:lnTo>
                        <a:lnTo>
                          <a:pt x="146" y="142"/>
                        </a:lnTo>
                        <a:lnTo>
                          <a:pt x="158" y="134"/>
                        </a:lnTo>
                        <a:lnTo>
                          <a:pt x="168" y="126"/>
                        </a:lnTo>
                        <a:lnTo>
                          <a:pt x="178" y="119"/>
                        </a:lnTo>
                        <a:lnTo>
                          <a:pt x="186" y="113"/>
                        </a:lnTo>
                        <a:lnTo>
                          <a:pt x="192" y="108"/>
                        </a:lnTo>
                        <a:lnTo>
                          <a:pt x="199" y="103"/>
                        </a:lnTo>
                        <a:lnTo>
                          <a:pt x="202" y="102"/>
                        </a:lnTo>
                        <a:lnTo>
                          <a:pt x="204" y="107"/>
                        </a:lnTo>
                        <a:lnTo>
                          <a:pt x="205" y="114"/>
                        </a:lnTo>
                        <a:lnTo>
                          <a:pt x="207" y="121"/>
                        </a:lnTo>
                        <a:lnTo>
                          <a:pt x="210" y="128"/>
                        </a:lnTo>
                        <a:lnTo>
                          <a:pt x="214" y="131"/>
                        </a:lnTo>
                        <a:lnTo>
                          <a:pt x="222" y="130"/>
                        </a:lnTo>
                        <a:lnTo>
                          <a:pt x="233" y="121"/>
                        </a:lnTo>
                        <a:lnTo>
                          <a:pt x="253" y="102"/>
                        </a:lnTo>
                        <a:lnTo>
                          <a:pt x="272" y="85"/>
                        </a:lnTo>
                        <a:lnTo>
                          <a:pt x="290" y="68"/>
                        </a:lnTo>
                        <a:lnTo>
                          <a:pt x="306" y="52"/>
                        </a:lnTo>
                        <a:lnTo>
                          <a:pt x="320" y="39"/>
                        </a:lnTo>
                        <a:lnTo>
                          <a:pt x="333" y="27"/>
                        </a:lnTo>
                        <a:lnTo>
                          <a:pt x="344" y="17"/>
                        </a:lnTo>
                        <a:lnTo>
                          <a:pt x="356" y="9"/>
                        </a:lnTo>
                        <a:lnTo>
                          <a:pt x="364" y="4"/>
                        </a:lnTo>
                        <a:lnTo>
                          <a:pt x="373" y="1"/>
                        </a:lnTo>
                        <a:lnTo>
                          <a:pt x="380" y="0"/>
                        </a:lnTo>
                        <a:lnTo>
                          <a:pt x="386" y="1"/>
                        </a:lnTo>
                        <a:lnTo>
                          <a:pt x="392" y="5"/>
                        </a:lnTo>
                        <a:lnTo>
                          <a:pt x="396" y="12"/>
                        </a:lnTo>
                        <a:lnTo>
                          <a:pt x="399" y="22"/>
                        </a:lnTo>
                        <a:lnTo>
                          <a:pt x="402" y="35"/>
                        </a:lnTo>
                        <a:lnTo>
                          <a:pt x="404" y="53"/>
                        </a:lnTo>
                        <a:lnTo>
                          <a:pt x="407" y="76"/>
                        </a:lnTo>
                        <a:lnTo>
                          <a:pt x="410" y="104"/>
                        </a:lnTo>
                        <a:lnTo>
                          <a:pt x="414" y="137"/>
                        </a:lnTo>
                        <a:lnTo>
                          <a:pt x="417" y="173"/>
                        </a:lnTo>
                        <a:lnTo>
                          <a:pt x="419" y="210"/>
                        </a:lnTo>
                        <a:lnTo>
                          <a:pt x="422" y="251"/>
                        </a:lnTo>
                        <a:lnTo>
                          <a:pt x="424" y="292"/>
                        </a:lnTo>
                        <a:lnTo>
                          <a:pt x="427" y="334"/>
                        </a:lnTo>
                        <a:lnTo>
                          <a:pt x="428" y="376"/>
                        </a:lnTo>
                        <a:lnTo>
                          <a:pt x="430" y="416"/>
                        </a:lnTo>
                        <a:lnTo>
                          <a:pt x="430" y="455"/>
                        </a:lnTo>
                        <a:lnTo>
                          <a:pt x="431" y="490"/>
                        </a:lnTo>
                        <a:lnTo>
                          <a:pt x="430" y="523"/>
                        </a:lnTo>
                        <a:lnTo>
                          <a:pt x="429" y="551"/>
                        </a:lnTo>
                        <a:lnTo>
                          <a:pt x="427" y="574"/>
                        </a:lnTo>
                        <a:lnTo>
                          <a:pt x="424" y="594"/>
                        </a:lnTo>
                        <a:lnTo>
                          <a:pt x="420" y="614"/>
                        </a:lnTo>
                        <a:lnTo>
                          <a:pt x="414" y="633"/>
                        </a:lnTo>
                        <a:lnTo>
                          <a:pt x="407" y="652"/>
                        </a:lnTo>
                        <a:lnTo>
                          <a:pt x="399" y="671"/>
                        </a:lnTo>
                        <a:lnTo>
                          <a:pt x="389" y="690"/>
                        </a:lnTo>
                        <a:lnTo>
                          <a:pt x="378" y="707"/>
                        </a:lnTo>
                        <a:lnTo>
                          <a:pt x="366" y="726"/>
                        </a:lnTo>
                        <a:lnTo>
                          <a:pt x="352" y="745"/>
                        </a:lnTo>
                        <a:lnTo>
                          <a:pt x="337" y="765"/>
                        </a:lnTo>
                        <a:lnTo>
                          <a:pt x="319" y="785"/>
                        </a:lnTo>
                        <a:lnTo>
                          <a:pt x="300" y="805"/>
                        </a:lnTo>
                        <a:lnTo>
                          <a:pt x="280" y="827"/>
                        </a:lnTo>
                        <a:lnTo>
                          <a:pt x="258" y="849"/>
                        </a:lnTo>
                        <a:lnTo>
                          <a:pt x="234" y="872"/>
                        </a:lnTo>
                        <a:lnTo>
                          <a:pt x="208" y="896"/>
                        </a:lnTo>
                        <a:lnTo>
                          <a:pt x="165" y="936"/>
                        </a:lnTo>
                        <a:lnTo>
                          <a:pt x="141" y="960"/>
                        </a:lnTo>
                        <a:lnTo>
                          <a:pt x="128" y="973"/>
                        </a:lnTo>
                        <a:lnTo>
                          <a:pt x="124" y="978"/>
                        </a:lnTo>
                        <a:lnTo>
                          <a:pt x="123" y="980"/>
                        </a:lnTo>
                        <a:lnTo>
                          <a:pt x="119" y="984"/>
                        </a:lnTo>
                        <a:lnTo>
                          <a:pt x="106" y="995"/>
                        </a:lnTo>
                        <a:lnTo>
                          <a:pt x="81" y="1015"/>
                        </a:lnTo>
                        <a:lnTo>
                          <a:pt x="65" y="1028"/>
                        </a:lnTo>
                        <a:lnTo>
                          <a:pt x="53" y="1043"/>
                        </a:lnTo>
                        <a:lnTo>
                          <a:pt x="42" y="1057"/>
                        </a:lnTo>
                        <a:lnTo>
                          <a:pt x="34" y="1070"/>
                        </a:lnTo>
                        <a:lnTo>
                          <a:pt x="28" y="1083"/>
                        </a:lnTo>
                        <a:lnTo>
                          <a:pt x="24" y="1094"/>
                        </a:lnTo>
                        <a:lnTo>
                          <a:pt x="20" y="1104"/>
                        </a:lnTo>
                        <a:lnTo>
                          <a:pt x="18" y="1111"/>
                        </a:lnTo>
                        <a:lnTo>
                          <a:pt x="17" y="1115"/>
                        </a:lnTo>
                        <a:lnTo>
                          <a:pt x="17" y="1118"/>
                        </a:lnTo>
                        <a:lnTo>
                          <a:pt x="18" y="1115"/>
                        </a:lnTo>
                        <a:lnTo>
                          <a:pt x="19" y="1110"/>
                        </a:lnTo>
                        <a:lnTo>
                          <a:pt x="20" y="1101"/>
                        </a:lnTo>
                        <a:lnTo>
                          <a:pt x="22" y="1086"/>
                        </a:lnTo>
                        <a:lnTo>
                          <a:pt x="25" y="1067"/>
                        </a:lnTo>
                        <a:lnTo>
                          <a:pt x="26" y="1042"/>
                        </a:lnTo>
                        <a:lnTo>
                          <a:pt x="27" y="1026"/>
                        </a:lnTo>
                        <a:lnTo>
                          <a:pt x="27" y="1008"/>
                        </a:lnTo>
                        <a:lnTo>
                          <a:pt x="27" y="989"/>
                        </a:lnTo>
                        <a:lnTo>
                          <a:pt x="27" y="965"/>
                        </a:lnTo>
                        <a:lnTo>
                          <a:pt x="27" y="940"/>
                        </a:lnTo>
                        <a:lnTo>
                          <a:pt x="26" y="914"/>
                        </a:lnTo>
                        <a:lnTo>
                          <a:pt x="26" y="886"/>
                        </a:lnTo>
                        <a:lnTo>
                          <a:pt x="25" y="855"/>
                        </a:lnTo>
                        <a:lnTo>
                          <a:pt x="24" y="825"/>
                        </a:lnTo>
                        <a:lnTo>
                          <a:pt x="24" y="792"/>
                        </a:lnTo>
                        <a:lnTo>
                          <a:pt x="22" y="760"/>
                        </a:lnTo>
                        <a:lnTo>
                          <a:pt x="20" y="726"/>
                        </a:lnTo>
                        <a:lnTo>
                          <a:pt x="19" y="692"/>
                        </a:lnTo>
                        <a:lnTo>
                          <a:pt x="18" y="658"/>
                        </a:lnTo>
                        <a:lnTo>
                          <a:pt x="17" y="624"/>
                        </a:lnTo>
                        <a:lnTo>
                          <a:pt x="16" y="590"/>
                        </a:lnTo>
                        <a:lnTo>
                          <a:pt x="14" y="556"/>
                        </a:lnTo>
                        <a:lnTo>
                          <a:pt x="13" y="524"/>
                        </a:lnTo>
                        <a:lnTo>
                          <a:pt x="12" y="492"/>
                        </a:lnTo>
                        <a:lnTo>
                          <a:pt x="10" y="461"/>
                        </a:lnTo>
                        <a:lnTo>
                          <a:pt x="9" y="432"/>
                        </a:lnTo>
                        <a:lnTo>
                          <a:pt x="8" y="404"/>
                        </a:lnTo>
                        <a:lnTo>
                          <a:pt x="7" y="377"/>
                        </a:lnTo>
                        <a:lnTo>
                          <a:pt x="6" y="353"/>
                        </a:lnTo>
                        <a:lnTo>
                          <a:pt x="5" y="331"/>
                        </a:lnTo>
                        <a:lnTo>
                          <a:pt x="4" y="311"/>
                        </a:lnTo>
                        <a:lnTo>
                          <a:pt x="3" y="293"/>
                        </a:lnTo>
                        <a:lnTo>
                          <a:pt x="2" y="279"/>
                        </a:lnTo>
                        <a:lnTo>
                          <a:pt x="2" y="266"/>
                        </a:lnTo>
                        <a:lnTo>
                          <a:pt x="0" y="258"/>
                        </a:lnTo>
                        <a:lnTo>
                          <a:pt x="0" y="252"/>
                        </a:lnTo>
                        <a:lnTo>
                          <a:pt x="0" y="250"/>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84" name="Freeform 367">
                    <a:extLst>
                      <a:ext uri="{FF2B5EF4-FFF2-40B4-BE49-F238E27FC236}">
                        <a16:creationId xmlns:a16="http://schemas.microsoft.com/office/drawing/2014/main" id="{07354703-296B-47DE-B530-1BCEA0314CB0}"/>
                      </a:ext>
                    </a:extLst>
                  </p:cNvPr>
                  <p:cNvSpPr>
                    <a:spLocks noChangeAspect="1" noEditPoints="1"/>
                  </p:cNvSpPr>
                  <p:nvPr/>
                </p:nvSpPr>
                <p:spPr bwMode="auto">
                  <a:xfrm>
                    <a:off x="1016" y="2524"/>
                    <a:ext cx="484" cy="662"/>
                  </a:xfrm>
                  <a:custGeom>
                    <a:avLst/>
                    <a:gdLst>
                      <a:gd name="T0" fmla="*/ 0 w 1572"/>
                      <a:gd name="T1" fmla="*/ 0 h 2152"/>
                      <a:gd name="T2" fmla="*/ 0 w 1572"/>
                      <a:gd name="T3" fmla="*/ 0 h 2152"/>
                      <a:gd name="T4" fmla="*/ 0 w 1572"/>
                      <a:gd name="T5" fmla="*/ 0 h 2152"/>
                      <a:gd name="T6" fmla="*/ 0 w 1572"/>
                      <a:gd name="T7" fmla="*/ 0 h 2152"/>
                      <a:gd name="T8" fmla="*/ 0 w 1572"/>
                      <a:gd name="T9" fmla="*/ 0 h 2152"/>
                      <a:gd name="T10" fmla="*/ 0 w 1572"/>
                      <a:gd name="T11" fmla="*/ 0 h 2152"/>
                      <a:gd name="T12" fmla="*/ 0 w 1572"/>
                      <a:gd name="T13" fmla="*/ 0 h 2152"/>
                      <a:gd name="T14" fmla="*/ 0 w 1572"/>
                      <a:gd name="T15" fmla="*/ 0 h 2152"/>
                      <a:gd name="T16" fmla="*/ 0 w 1572"/>
                      <a:gd name="T17" fmla="*/ 0 h 2152"/>
                      <a:gd name="T18" fmla="*/ 0 w 1572"/>
                      <a:gd name="T19" fmla="*/ 0 h 2152"/>
                      <a:gd name="T20" fmla="*/ 0 w 1572"/>
                      <a:gd name="T21" fmla="*/ 0 h 2152"/>
                      <a:gd name="T22" fmla="*/ 0 w 1572"/>
                      <a:gd name="T23" fmla="*/ 0 h 2152"/>
                      <a:gd name="T24" fmla="*/ 0 w 1572"/>
                      <a:gd name="T25" fmla="*/ 0 h 2152"/>
                      <a:gd name="T26" fmla="*/ 0 w 1572"/>
                      <a:gd name="T27" fmla="*/ 0 h 2152"/>
                      <a:gd name="T28" fmla="*/ 0 w 1572"/>
                      <a:gd name="T29" fmla="*/ 0 h 2152"/>
                      <a:gd name="T30" fmla="*/ 0 w 1572"/>
                      <a:gd name="T31" fmla="*/ 0 h 2152"/>
                      <a:gd name="T32" fmla="*/ 0 w 1572"/>
                      <a:gd name="T33" fmla="*/ 0 h 2152"/>
                      <a:gd name="T34" fmla="*/ 0 w 1572"/>
                      <a:gd name="T35" fmla="*/ 0 h 2152"/>
                      <a:gd name="T36" fmla="*/ 0 w 1572"/>
                      <a:gd name="T37" fmla="*/ 0 h 2152"/>
                      <a:gd name="T38" fmla="*/ 0 w 1572"/>
                      <a:gd name="T39" fmla="*/ 0 h 2152"/>
                      <a:gd name="T40" fmla="*/ 0 w 1572"/>
                      <a:gd name="T41" fmla="*/ 0 h 2152"/>
                      <a:gd name="T42" fmla="*/ 0 w 1572"/>
                      <a:gd name="T43" fmla="*/ 0 h 2152"/>
                      <a:gd name="T44" fmla="*/ 0 w 1572"/>
                      <a:gd name="T45" fmla="*/ 0 h 2152"/>
                      <a:gd name="T46" fmla="*/ 0 w 1572"/>
                      <a:gd name="T47" fmla="*/ 0 h 2152"/>
                      <a:gd name="T48" fmla="*/ 0 w 1572"/>
                      <a:gd name="T49" fmla="*/ 0 h 2152"/>
                      <a:gd name="T50" fmla="*/ 0 w 1572"/>
                      <a:gd name="T51" fmla="*/ 0 h 2152"/>
                      <a:gd name="T52" fmla="*/ 0 w 1572"/>
                      <a:gd name="T53" fmla="*/ 0 h 2152"/>
                      <a:gd name="T54" fmla="*/ 0 w 1572"/>
                      <a:gd name="T55" fmla="*/ 0 h 2152"/>
                      <a:gd name="T56" fmla="*/ 0 w 1572"/>
                      <a:gd name="T57" fmla="*/ 0 h 2152"/>
                      <a:gd name="T58" fmla="*/ 0 w 1572"/>
                      <a:gd name="T59" fmla="*/ 0 h 2152"/>
                      <a:gd name="T60" fmla="*/ 0 w 1572"/>
                      <a:gd name="T61" fmla="*/ 0 h 2152"/>
                      <a:gd name="T62" fmla="*/ 0 w 1572"/>
                      <a:gd name="T63" fmla="*/ 0 h 2152"/>
                      <a:gd name="T64" fmla="*/ 0 w 1572"/>
                      <a:gd name="T65" fmla="*/ 0 h 2152"/>
                      <a:gd name="T66" fmla="*/ 0 w 1572"/>
                      <a:gd name="T67" fmla="*/ 0 h 2152"/>
                      <a:gd name="T68" fmla="*/ 0 w 1572"/>
                      <a:gd name="T69" fmla="*/ 0 h 2152"/>
                      <a:gd name="T70" fmla="*/ 0 w 1572"/>
                      <a:gd name="T71" fmla="*/ 0 h 2152"/>
                      <a:gd name="T72" fmla="*/ 0 w 1572"/>
                      <a:gd name="T73" fmla="*/ 0 h 2152"/>
                      <a:gd name="T74" fmla="*/ 0 w 1572"/>
                      <a:gd name="T75" fmla="*/ 0 h 2152"/>
                      <a:gd name="T76" fmla="*/ 0 w 1572"/>
                      <a:gd name="T77" fmla="*/ 0 h 2152"/>
                      <a:gd name="T78" fmla="*/ 0 w 1572"/>
                      <a:gd name="T79" fmla="*/ 0 h 2152"/>
                      <a:gd name="T80" fmla="*/ 0 w 1572"/>
                      <a:gd name="T81" fmla="*/ 0 h 2152"/>
                      <a:gd name="T82" fmla="*/ 0 w 1572"/>
                      <a:gd name="T83" fmla="*/ 0 h 2152"/>
                      <a:gd name="T84" fmla="*/ 0 w 1572"/>
                      <a:gd name="T85" fmla="*/ 0 h 2152"/>
                      <a:gd name="T86" fmla="*/ 0 w 1572"/>
                      <a:gd name="T87" fmla="*/ 0 h 2152"/>
                      <a:gd name="T88" fmla="*/ 0 w 1572"/>
                      <a:gd name="T89" fmla="*/ 0 h 2152"/>
                      <a:gd name="T90" fmla="*/ 0 w 1572"/>
                      <a:gd name="T91" fmla="*/ 0 h 2152"/>
                      <a:gd name="T92" fmla="*/ 0 w 1572"/>
                      <a:gd name="T93" fmla="*/ 0 h 2152"/>
                      <a:gd name="T94" fmla="*/ 0 w 1572"/>
                      <a:gd name="T95" fmla="*/ 0 h 2152"/>
                      <a:gd name="T96" fmla="*/ 0 w 1572"/>
                      <a:gd name="T97" fmla="*/ 0 h 2152"/>
                      <a:gd name="T98" fmla="*/ 0 w 1572"/>
                      <a:gd name="T99" fmla="*/ 0 h 2152"/>
                      <a:gd name="T100" fmla="*/ 0 w 1572"/>
                      <a:gd name="T101" fmla="*/ 0 h 2152"/>
                      <a:gd name="T102" fmla="*/ 0 w 1572"/>
                      <a:gd name="T103" fmla="*/ 0 h 2152"/>
                      <a:gd name="T104" fmla="*/ 0 w 1572"/>
                      <a:gd name="T105" fmla="*/ 0 h 2152"/>
                      <a:gd name="T106" fmla="*/ 0 w 1572"/>
                      <a:gd name="T107" fmla="*/ 0 h 2152"/>
                      <a:gd name="T108" fmla="*/ 0 w 1572"/>
                      <a:gd name="T109" fmla="*/ 0 h 2152"/>
                      <a:gd name="T110" fmla="*/ 0 w 1572"/>
                      <a:gd name="T111" fmla="*/ 0 h 2152"/>
                      <a:gd name="T112" fmla="*/ 0 w 1572"/>
                      <a:gd name="T113" fmla="*/ 0 h 2152"/>
                      <a:gd name="T114" fmla="*/ 0 w 1572"/>
                      <a:gd name="T115" fmla="*/ 0 h 2152"/>
                      <a:gd name="T116" fmla="*/ 0 w 1572"/>
                      <a:gd name="T117" fmla="*/ 0 h 2152"/>
                      <a:gd name="T118" fmla="*/ 0 w 1572"/>
                      <a:gd name="T119" fmla="*/ 0 h 2152"/>
                      <a:gd name="T120" fmla="*/ 0 w 1572"/>
                      <a:gd name="T121" fmla="*/ 0 h 21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72"/>
                      <a:gd name="T184" fmla="*/ 0 h 2152"/>
                      <a:gd name="T185" fmla="*/ 1572 w 1572"/>
                      <a:gd name="T186" fmla="*/ 2152 h 21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72" h="2152">
                        <a:moveTo>
                          <a:pt x="450" y="2116"/>
                        </a:moveTo>
                        <a:lnTo>
                          <a:pt x="452" y="2121"/>
                        </a:lnTo>
                        <a:lnTo>
                          <a:pt x="453" y="2125"/>
                        </a:lnTo>
                        <a:lnTo>
                          <a:pt x="454" y="2129"/>
                        </a:lnTo>
                        <a:lnTo>
                          <a:pt x="455" y="2133"/>
                        </a:lnTo>
                        <a:lnTo>
                          <a:pt x="457" y="2138"/>
                        </a:lnTo>
                        <a:lnTo>
                          <a:pt x="459" y="2141"/>
                        </a:lnTo>
                        <a:lnTo>
                          <a:pt x="463" y="2145"/>
                        </a:lnTo>
                        <a:lnTo>
                          <a:pt x="468" y="2148"/>
                        </a:lnTo>
                        <a:lnTo>
                          <a:pt x="473" y="2150"/>
                        </a:lnTo>
                        <a:lnTo>
                          <a:pt x="478" y="2151"/>
                        </a:lnTo>
                        <a:lnTo>
                          <a:pt x="484" y="2152"/>
                        </a:lnTo>
                        <a:lnTo>
                          <a:pt x="488" y="2151"/>
                        </a:lnTo>
                        <a:lnTo>
                          <a:pt x="493" y="2151"/>
                        </a:lnTo>
                        <a:lnTo>
                          <a:pt x="497" y="2150"/>
                        </a:lnTo>
                        <a:lnTo>
                          <a:pt x="500" y="2148"/>
                        </a:lnTo>
                        <a:lnTo>
                          <a:pt x="505" y="2146"/>
                        </a:lnTo>
                        <a:lnTo>
                          <a:pt x="510" y="2143"/>
                        </a:lnTo>
                        <a:lnTo>
                          <a:pt x="516" y="2139"/>
                        </a:lnTo>
                        <a:lnTo>
                          <a:pt x="526" y="2135"/>
                        </a:lnTo>
                        <a:lnTo>
                          <a:pt x="538" y="2128"/>
                        </a:lnTo>
                        <a:lnTo>
                          <a:pt x="553" y="2121"/>
                        </a:lnTo>
                        <a:lnTo>
                          <a:pt x="570" y="2109"/>
                        </a:lnTo>
                        <a:lnTo>
                          <a:pt x="589" y="2096"/>
                        </a:lnTo>
                        <a:lnTo>
                          <a:pt x="612" y="2080"/>
                        </a:lnTo>
                        <a:lnTo>
                          <a:pt x="637" y="2062"/>
                        </a:lnTo>
                        <a:lnTo>
                          <a:pt x="663" y="2045"/>
                        </a:lnTo>
                        <a:lnTo>
                          <a:pt x="690" y="2028"/>
                        </a:lnTo>
                        <a:lnTo>
                          <a:pt x="716" y="2015"/>
                        </a:lnTo>
                        <a:lnTo>
                          <a:pt x="738" y="2002"/>
                        </a:lnTo>
                        <a:lnTo>
                          <a:pt x="756" y="1994"/>
                        </a:lnTo>
                        <a:lnTo>
                          <a:pt x="769" y="1987"/>
                        </a:lnTo>
                        <a:lnTo>
                          <a:pt x="773" y="1985"/>
                        </a:lnTo>
                        <a:lnTo>
                          <a:pt x="775" y="1984"/>
                        </a:lnTo>
                        <a:lnTo>
                          <a:pt x="781" y="1980"/>
                        </a:lnTo>
                        <a:lnTo>
                          <a:pt x="790" y="1975"/>
                        </a:lnTo>
                        <a:lnTo>
                          <a:pt x="798" y="1966"/>
                        </a:lnTo>
                        <a:lnTo>
                          <a:pt x="805" y="1957"/>
                        </a:lnTo>
                        <a:lnTo>
                          <a:pt x="810" y="1946"/>
                        </a:lnTo>
                        <a:lnTo>
                          <a:pt x="810" y="1935"/>
                        </a:lnTo>
                        <a:lnTo>
                          <a:pt x="802" y="1922"/>
                        </a:lnTo>
                        <a:lnTo>
                          <a:pt x="793" y="1910"/>
                        </a:lnTo>
                        <a:lnTo>
                          <a:pt x="787" y="1898"/>
                        </a:lnTo>
                        <a:lnTo>
                          <a:pt x="782" y="1888"/>
                        </a:lnTo>
                        <a:lnTo>
                          <a:pt x="779" y="1877"/>
                        </a:lnTo>
                        <a:lnTo>
                          <a:pt x="777" y="1866"/>
                        </a:lnTo>
                        <a:lnTo>
                          <a:pt x="774" y="1853"/>
                        </a:lnTo>
                        <a:lnTo>
                          <a:pt x="772" y="1838"/>
                        </a:lnTo>
                        <a:lnTo>
                          <a:pt x="768" y="1823"/>
                        </a:lnTo>
                        <a:lnTo>
                          <a:pt x="764" y="1808"/>
                        </a:lnTo>
                        <a:lnTo>
                          <a:pt x="759" y="1799"/>
                        </a:lnTo>
                        <a:lnTo>
                          <a:pt x="757" y="1793"/>
                        </a:lnTo>
                        <a:lnTo>
                          <a:pt x="755" y="1788"/>
                        </a:lnTo>
                        <a:lnTo>
                          <a:pt x="753" y="1785"/>
                        </a:lnTo>
                        <a:lnTo>
                          <a:pt x="752" y="1779"/>
                        </a:lnTo>
                        <a:lnTo>
                          <a:pt x="751" y="1770"/>
                        </a:lnTo>
                        <a:lnTo>
                          <a:pt x="751" y="1758"/>
                        </a:lnTo>
                        <a:lnTo>
                          <a:pt x="751" y="1744"/>
                        </a:lnTo>
                        <a:lnTo>
                          <a:pt x="752" y="1734"/>
                        </a:lnTo>
                        <a:lnTo>
                          <a:pt x="753" y="1726"/>
                        </a:lnTo>
                        <a:lnTo>
                          <a:pt x="752" y="1721"/>
                        </a:lnTo>
                        <a:lnTo>
                          <a:pt x="748" y="1719"/>
                        </a:lnTo>
                        <a:lnTo>
                          <a:pt x="742" y="1717"/>
                        </a:lnTo>
                        <a:lnTo>
                          <a:pt x="731" y="1717"/>
                        </a:lnTo>
                        <a:lnTo>
                          <a:pt x="715" y="1717"/>
                        </a:lnTo>
                        <a:lnTo>
                          <a:pt x="706" y="1717"/>
                        </a:lnTo>
                        <a:lnTo>
                          <a:pt x="695" y="1716"/>
                        </a:lnTo>
                        <a:lnTo>
                          <a:pt x="684" y="1715"/>
                        </a:lnTo>
                        <a:lnTo>
                          <a:pt x="672" y="1714"/>
                        </a:lnTo>
                        <a:lnTo>
                          <a:pt x="660" y="1712"/>
                        </a:lnTo>
                        <a:lnTo>
                          <a:pt x="647" y="1710"/>
                        </a:lnTo>
                        <a:lnTo>
                          <a:pt x="634" y="1708"/>
                        </a:lnTo>
                        <a:lnTo>
                          <a:pt x="620" y="1706"/>
                        </a:lnTo>
                        <a:lnTo>
                          <a:pt x="606" y="1703"/>
                        </a:lnTo>
                        <a:lnTo>
                          <a:pt x="592" y="1701"/>
                        </a:lnTo>
                        <a:lnTo>
                          <a:pt x="577" y="1699"/>
                        </a:lnTo>
                        <a:lnTo>
                          <a:pt x="562" y="1696"/>
                        </a:lnTo>
                        <a:lnTo>
                          <a:pt x="548" y="1694"/>
                        </a:lnTo>
                        <a:lnTo>
                          <a:pt x="533" y="1691"/>
                        </a:lnTo>
                        <a:lnTo>
                          <a:pt x="518" y="1688"/>
                        </a:lnTo>
                        <a:lnTo>
                          <a:pt x="504" y="1686"/>
                        </a:lnTo>
                        <a:lnTo>
                          <a:pt x="489" y="1684"/>
                        </a:lnTo>
                        <a:lnTo>
                          <a:pt x="473" y="1681"/>
                        </a:lnTo>
                        <a:lnTo>
                          <a:pt x="457" y="1677"/>
                        </a:lnTo>
                        <a:lnTo>
                          <a:pt x="441" y="1674"/>
                        </a:lnTo>
                        <a:lnTo>
                          <a:pt x="425" y="1670"/>
                        </a:lnTo>
                        <a:lnTo>
                          <a:pt x="408" y="1665"/>
                        </a:lnTo>
                        <a:lnTo>
                          <a:pt x="391" y="1660"/>
                        </a:lnTo>
                        <a:lnTo>
                          <a:pt x="376" y="1656"/>
                        </a:lnTo>
                        <a:lnTo>
                          <a:pt x="360" y="1651"/>
                        </a:lnTo>
                        <a:lnTo>
                          <a:pt x="344" y="1646"/>
                        </a:lnTo>
                        <a:lnTo>
                          <a:pt x="328" y="1641"/>
                        </a:lnTo>
                        <a:lnTo>
                          <a:pt x="315" y="1637"/>
                        </a:lnTo>
                        <a:lnTo>
                          <a:pt x="301" y="1633"/>
                        </a:lnTo>
                        <a:lnTo>
                          <a:pt x="287" y="1630"/>
                        </a:lnTo>
                        <a:lnTo>
                          <a:pt x="276" y="1627"/>
                        </a:lnTo>
                        <a:lnTo>
                          <a:pt x="265" y="1623"/>
                        </a:lnTo>
                        <a:lnTo>
                          <a:pt x="247" y="1618"/>
                        </a:lnTo>
                        <a:lnTo>
                          <a:pt x="230" y="1613"/>
                        </a:lnTo>
                        <a:lnTo>
                          <a:pt x="214" y="1608"/>
                        </a:lnTo>
                        <a:lnTo>
                          <a:pt x="200" y="1602"/>
                        </a:lnTo>
                        <a:lnTo>
                          <a:pt x="188" y="1599"/>
                        </a:lnTo>
                        <a:lnTo>
                          <a:pt x="177" y="1597"/>
                        </a:lnTo>
                        <a:lnTo>
                          <a:pt x="168" y="1596"/>
                        </a:lnTo>
                        <a:lnTo>
                          <a:pt x="160" y="1598"/>
                        </a:lnTo>
                        <a:lnTo>
                          <a:pt x="151" y="1601"/>
                        </a:lnTo>
                        <a:lnTo>
                          <a:pt x="143" y="1607"/>
                        </a:lnTo>
                        <a:lnTo>
                          <a:pt x="135" y="1613"/>
                        </a:lnTo>
                        <a:lnTo>
                          <a:pt x="130" y="1619"/>
                        </a:lnTo>
                        <a:lnTo>
                          <a:pt x="127" y="1626"/>
                        </a:lnTo>
                        <a:lnTo>
                          <a:pt x="128" y="1632"/>
                        </a:lnTo>
                        <a:lnTo>
                          <a:pt x="133" y="1638"/>
                        </a:lnTo>
                        <a:lnTo>
                          <a:pt x="145" y="1643"/>
                        </a:lnTo>
                        <a:lnTo>
                          <a:pt x="162" y="1649"/>
                        </a:lnTo>
                        <a:lnTo>
                          <a:pt x="182" y="1655"/>
                        </a:lnTo>
                        <a:lnTo>
                          <a:pt x="206" y="1661"/>
                        </a:lnTo>
                        <a:lnTo>
                          <a:pt x="232" y="1669"/>
                        </a:lnTo>
                        <a:lnTo>
                          <a:pt x="260" y="1676"/>
                        </a:lnTo>
                        <a:lnTo>
                          <a:pt x="291" y="1684"/>
                        </a:lnTo>
                        <a:lnTo>
                          <a:pt x="323" y="1692"/>
                        </a:lnTo>
                        <a:lnTo>
                          <a:pt x="355" y="1700"/>
                        </a:lnTo>
                        <a:lnTo>
                          <a:pt x="387" y="1707"/>
                        </a:lnTo>
                        <a:lnTo>
                          <a:pt x="419" y="1715"/>
                        </a:lnTo>
                        <a:lnTo>
                          <a:pt x="450" y="1722"/>
                        </a:lnTo>
                        <a:lnTo>
                          <a:pt x="479" y="1729"/>
                        </a:lnTo>
                        <a:lnTo>
                          <a:pt x="507" y="1735"/>
                        </a:lnTo>
                        <a:lnTo>
                          <a:pt x="531" y="1740"/>
                        </a:lnTo>
                        <a:lnTo>
                          <a:pt x="552" y="1745"/>
                        </a:lnTo>
                        <a:lnTo>
                          <a:pt x="570" y="1748"/>
                        </a:lnTo>
                        <a:lnTo>
                          <a:pt x="595" y="1752"/>
                        </a:lnTo>
                        <a:lnTo>
                          <a:pt x="617" y="1755"/>
                        </a:lnTo>
                        <a:lnTo>
                          <a:pt x="635" y="1757"/>
                        </a:lnTo>
                        <a:lnTo>
                          <a:pt x="649" y="1760"/>
                        </a:lnTo>
                        <a:lnTo>
                          <a:pt x="662" y="1764"/>
                        </a:lnTo>
                        <a:lnTo>
                          <a:pt x="673" y="1770"/>
                        </a:lnTo>
                        <a:lnTo>
                          <a:pt x="683" y="1780"/>
                        </a:lnTo>
                        <a:lnTo>
                          <a:pt x="692" y="1794"/>
                        </a:lnTo>
                        <a:lnTo>
                          <a:pt x="701" y="1809"/>
                        </a:lnTo>
                        <a:lnTo>
                          <a:pt x="707" y="1820"/>
                        </a:lnTo>
                        <a:lnTo>
                          <a:pt x="712" y="1828"/>
                        </a:lnTo>
                        <a:lnTo>
                          <a:pt x="715" y="1834"/>
                        </a:lnTo>
                        <a:lnTo>
                          <a:pt x="718" y="1840"/>
                        </a:lnTo>
                        <a:lnTo>
                          <a:pt x="720" y="1849"/>
                        </a:lnTo>
                        <a:lnTo>
                          <a:pt x="721" y="1858"/>
                        </a:lnTo>
                        <a:lnTo>
                          <a:pt x="722" y="1873"/>
                        </a:lnTo>
                        <a:lnTo>
                          <a:pt x="724" y="1888"/>
                        </a:lnTo>
                        <a:lnTo>
                          <a:pt x="728" y="1898"/>
                        </a:lnTo>
                        <a:lnTo>
                          <a:pt x="732" y="1907"/>
                        </a:lnTo>
                        <a:lnTo>
                          <a:pt x="735" y="1914"/>
                        </a:lnTo>
                        <a:lnTo>
                          <a:pt x="735" y="1920"/>
                        </a:lnTo>
                        <a:lnTo>
                          <a:pt x="731" y="1929"/>
                        </a:lnTo>
                        <a:lnTo>
                          <a:pt x="721" y="1938"/>
                        </a:lnTo>
                        <a:lnTo>
                          <a:pt x="702" y="1951"/>
                        </a:lnTo>
                        <a:lnTo>
                          <a:pt x="682" y="1963"/>
                        </a:lnTo>
                        <a:lnTo>
                          <a:pt x="667" y="1973"/>
                        </a:lnTo>
                        <a:lnTo>
                          <a:pt x="656" y="1980"/>
                        </a:lnTo>
                        <a:lnTo>
                          <a:pt x="646" y="1986"/>
                        </a:lnTo>
                        <a:lnTo>
                          <a:pt x="636" y="1993"/>
                        </a:lnTo>
                        <a:lnTo>
                          <a:pt x="623" y="2000"/>
                        </a:lnTo>
                        <a:lnTo>
                          <a:pt x="607" y="2009"/>
                        </a:lnTo>
                        <a:lnTo>
                          <a:pt x="585" y="2022"/>
                        </a:lnTo>
                        <a:lnTo>
                          <a:pt x="576" y="2027"/>
                        </a:lnTo>
                        <a:lnTo>
                          <a:pt x="565" y="2035"/>
                        </a:lnTo>
                        <a:lnTo>
                          <a:pt x="554" y="2042"/>
                        </a:lnTo>
                        <a:lnTo>
                          <a:pt x="543" y="2049"/>
                        </a:lnTo>
                        <a:lnTo>
                          <a:pt x="533" y="2058"/>
                        </a:lnTo>
                        <a:lnTo>
                          <a:pt x="523" y="2065"/>
                        </a:lnTo>
                        <a:lnTo>
                          <a:pt x="514" y="2071"/>
                        </a:lnTo>
                        <a:lnTo>
                          <a:pt x="507" y="2076"/>
                        </a:lnTo>
                        <a:lnTo>
                          <a:pt x="495" y="2085"/>
                        </a:lnTo>
                        <a:lnTo>
                          <a:pt x="485" y="2092"/>
                        </a:lnTo>
                        <a:lnTo>
                          <a:pt x="475" y="2100"/>
                        </a:lnTo>
                        <a:lnTo>
                          <a:pt x="468" y="2106"/>
                        </a:lnTo>
                        <a:lnTo>
                          <a:pt x="461" y="2111"/>
                        </a:lnTo>
                        <a:lnTo>
                          <a:pt x="455" y="2115"/>
                        </a:lnTo>
                        <a:lnTo>
                          <a:pt x="451" y="2117"/>
                        </a:lnTo>
                        <a:lnTo>
                          <a:pt x="450" y="2116"/>
                        </a:lnTo>
                        <a:close/>
                        <a:moveTo>
                          <a:pt x="923" y="1443"/>
                        </a:moveTo>
                        <a:lnTo>
                          <a:pt x="922" y="1444"/>
                        </a:lnTo>
                        <a:lnTo>
                          <a:pt x="920" y="1445"/>
                        </a:lnTo>
                        <a:lnTo>
                          <a:pt x="918" y="1449"/>
                        </a:lnTo>
                        <a:lnTo>
                          <a:pt x="915" y="1456"/>
                        </a:lnTo>
                        <a:lnTo>
                          <a:pt x="911" y="1465"/>
                        </a:lnTo>
                        <a:lnTo>
                          <a:pt x="909" y="1477"/>
                        </a:lnTo>
                        <a:lnTo>
                          <a:pt x="909" y="1493"/>
                        </a:lnTo>
                        <a:lnTo>
                          <a:pt x="910" y="1514"/>
                        </a:lnTo>
                        <a:lnTo>
                          <a:pt x="911" y="1526"/>
                        </a:lnTo>
                        <a:lnTo>
                          <a:pt x="912" y="1538"/>
                        </a:lnTo>
                        <a:lnTo>
                          <a:pt x="913" y="1551"/>
                        </a:lnTo>
                        <a:lnTo>
                          <a:pt x="915" y="1564"/>
                        </a:lnTo>
                        <a:lnTo>
                          <a:pt x="916" y="1576"/>
                        </a:lnTo>
                        <a:lnTo>
                          <a:pt x="916" y="1589"/>
                        </a:lnTo>
                        <a:lnTo>
                          <a:pt x="917" y="1602"/>
                        </a:lnTo>
                        <a:lnTo>
                          <a:pt x="918" y="1615"/>
                        </a:lnTo>
                        <a:lnTo>
                          <a:pt x="918" y="1628"/>
                        </a:lnTo>
                        <a:lnTo>
                          <a:pt x="919" y="1639"/>
                        </a:lnTo>
                        <a:lnTo>
                          <a:pt x="919" y="1652"/>
                        </a:lnTo>
                        <a:lnTo>
                          <a:pt x="919" y="1663"/>
                        </a:lnTo>
                        <a:lnTo>
                          <a:pt x="920" y="1674"/>
                        </a:lnTo>
                        <a:lnTo>
                          <a:pt x="920" y="1684"/>
                        </a:lnTo>
                        <a:lnTo>
                          <a:pt x="920" y="1694"/>
                        </a:lnTo>
                        <a:lnTo>
                          <a:pt x="920" y="1703"/>
                        </a:lnTo>
                        <a:lnTo>
                          <a:pt x="920" y="1719"/>
                        </a:lnTo>
                        <a:lnTo>
                          <a:pt x="921" y="1730"/>
                        </a:lnTo>
                        <a:lnTo>
                          <a:pt x="923" y="1739"/>
                        </a:lnTo>
                        <a:lnTo>
                          <a:pt x="924" y="1744"/>
                        </a:lnTo>
                        <a:lnTo>
                          <a:pt x="925" y="1747"/>
                        </a:lnTo>
                        <a:lnTo>
                          <a:pt x="927" y="1749"/>
                        </a:lnTo>
                        <a:lnTo>
                          <a:pt x="928" y="1750"/>
                        </a:lnTo>
                        <a:lnTo>
                          <a:pt x="929" y="1751"/>
                        </a:lnTo>
                        <a:lnTo>
                          <a:pt x="933" y="1756"/>
                        </a:lnTo>
                        <a:lnTo>
                          <a:pt x="939" y="1761"/>
                        </a:lnTo>
                        <a:lnTo>
                          <a:pt x="946" y="1766"/>
                        </a:lnTo>
                        <a:lnTo>
                          <a:pt x="954" y="1772"/>
                        </a:lnTo>
                        <a:lnTo>
                          <a:pt x="965" y="1777"/>
                        </a:lnTo>
                        <a:lnTo>
                          <a:pt x="976" y="1779"/>
                        </a:lnTo>
                        <a:lnTo>
                          <a:pt x="988" y="1779"/>
                        </a:lnTo>
                        <a:lnTo>
                          <a:pt x="995" y="1775"/>
                        </a:lnTo>
                        <a:lnTo>
                          <a:pt x="1006" y="1769"/>
                        </a:lnTo>
                        <a:lnTo>
                          <a:pt x="1018" y="1759"/>
                        </a:lnTo>
                        <a:lnTo>
                          <a:pt x="1032" y="1745"/>
                        </a:lnTo>
                        <a:lnTo>
                          <a:pt x="1049" y="1730"/>
                        </a:lnTo>
                        <a:lnTo>
                          <a:pt x="1066" y="1713"/>
                        </a:lnTo>
                        <a:lnTo>
                          <a:pt x="1084" y="1694"/>
                        </a:lnTo>
                        <a:lnTo>
                          <a:pt x="1103" y="1674"/>
                        </a:lnTo>
                        <a:lnTo>
                          <a:pt x="1123" y="1653"/>
                        </a:lnTo>
                        <a:lnTo>
                          <a:pt x="1143" y="1633"/>
                        </a:lnTo>
                        <a:lnTo>
                          <a:pt x="1163" y="1612"/>
                        </a:lnTo>
                        <a:lnTo>
                          <a:pt x="1182" y="1593"/>
                        </a:lnTo>
                        <a:lnTo>
                          <a:pt x="1201" y="1574"/>
                        </a:lnTo>
                        <a:lnTo>
                          <a:pt x="1218" y="1557"/>
                        </a:lnTo>
                        <a:lnTo>
                          <a:pt x="1233" y="1543"/>
                        </a:lnTo>
                        <a:lnTo>
                          <a:pt x="1248" y="1531"/>
                        </a:lnTo>
                        <a:lnTo>
                          <a:pt x="1263" y="1520"/>
                        </a:lnTo>
                        <a:lnTo>
                          <a:pt x="1278" y="1507"/>
                        </a:lnTo>
                        <a:lnTo>
                          <a:pt x="1296" y="1492"/>
                        </a:lnTo>
                        <a:lnTo>
                          <a:pt x="1315" y="1477"/>
                        </a:lnTo>
                        <a:lnTo>
                          <a:pt x="1336" y="1460"/>
                        </a:lnTo>
                        <a:lnTo>
                          <a:pt x="1356" y="1442"/>
                        </a:lnTo>
                        <a:lnTo>
                          <a:pt x="1377" y="1424"/>
                        </a:lnTo>
                        <a:lnTo>
                          <a:pt x="1398" y="1407"/>
                        </a:lnTo>
                        <a:lnTo>
                          <a:pt x="1419" y="1390"/>
                        </a:lnTo>
                        <a:lnTo>
                          <a:pt x="1439" y="1373"/>
                        </a:lnTo>
                        <a:lnTo>
                          <a:pt x="1458" y="1357"/>
                        </a:lnTo>
                        <a:lnTo>
                          <a:pt x="1476" y="1342"/>
                        </a:lnTo>
                        <a:lnTo>
                          <a:pt x="1491" y="1330"/>
                        </a:lnTo>
                        <a:lnTo>
                          <a:pt x="1506" y="1318"/>
                        </a:lnTo>
                        <a:lnTo>
                          <a:pt x="1517" y="1309"/>
                        </a:lnTo>
                        <a:lnTo>
                          <a:pt x="1527" y="1303"/>
                        </a:lnTo>
                        <a:lnTo>
                          <a:pt x="1542" y="1293"/>
                        </a:lnTo>
                        <a:lnTo>
                          <a:pt x="1553" y="1287"/>
                        </a:lnTo>
                        <a:lnTo>
                          <a:pt x="1562" y="1283"/>
                        </a:lnTo>
                        <a:lnTo>
                          <a:pt x="1568" y="1279"/>
                        </a:lnTo>
                        <a:lnTo>
                          <a:pt x="1571" y="1276"/>
                        </a:lnTo>
                        <a:lnTo>
                          <a:pt x="1572" y="1271"/>
                        </a:lnTo>
                        <a:lnTo>
                          <a:pt x="1572" y="1265"/>
                        </a:lnTo>
                        <a:lnTo>
                          <a:pt x="1570" y="1254"/>
                        </a:lnTo>
                        <a:lnTo>
                          <a:pt x="1567" y="1244"/>
                        </a:lnTo>
                        <a:lnTo>
                          <a:pt x="1564" y="1235"/>
                        </a:lnTo>
                        <a:lnTo>
                          <a:pt x="1560" y="1230"/>
                        </a:lnTo>
                        <a:lnTo>
                          <a:pt x="1557" y="1226"/>
                        </a:lnTo>
                        <a:lnTo>
                          <a:pt x="1554" y="1224"/>
                        </a:lnTo>
                        <a:lnTo>
                          <a:pt x="1552" y="1222"/>
                        </a:lnTo>
                        <a:lnTo>
                          <a:pt x="1551" y="1222"/>
                        </a:lnTo>
                        <a:lnTo>
                          <a:pt x="1550" y="1222"/>
                        </a:lnTo>
                        <a:lnTo>
                          <a:pt x="1550" y="1224"/>
                        </a:lnTo>
                        <a:lnTo>
                          <a:pt x="1549" y="1230"/>
                        </a:lnTo>
                        <a:lnTo>
                          <a:pt x="1547" y="1235"/>
                        </a:lnTo>
                        <a:lnTo>
                          <a:pt x="1546" y="1239"/>
                        </a:lnTo>
                        <a:lnTo>
                          <a:pt x="1544" y="1235"/>
                        </a:lnTo>
                        <a:lnTo>
                          <a:pt x="1542" y="1222"/>
                        </a:lnTo>
                        <a:lnTo>
                          <a:pt x="1541" y="1198"/>
                        </a:lnTo>
                        <a:lnTo>
                          <a:pt x="1541" y="1157"/>
                        </a:lnTo>
                        <a:lnTo>
                          <a:pt x="1541" y="1112"/>
                        </a:lnTo>
                        <a:lnTo>
                          <a:pt x="1542" y="1076"/>
                        </a:lnTo>
                        <a:lnTo>
                          <a:pt x="1544" y="1048"/>
                        </a:lnTo>
                        <a:lnTo>
                          <a:pt x="1546" y="1026"/>
                        </a:lnTo>
                        <a:lnTo>
                          <a:pt x="1547" y="1010"/>
                        </a:lnTo>
                        <a:lnTo>
                          <a:pt x="1549" y="1000"/>
                        </a:lnTo>
                        <a:lnTo>
                          <a:pt x="1550" y="995"/>
                        </a:lnTo>
                        <a:lnTo>
                          <a:pt x="1550" y="993"/>
                        </a:lnTo>
                        <a:lnTo>
                          <a:pt x="1550" y="961"/>
                        </a:lnTo>
                        <a:lnTo>
                          <a:pt x="1550" y="960"/>
                        </a:lnTo>
                        <a:lnTo>
                          <a:pt x="1549" y="956"/>
                        </a:lnTo>
                        <a:lnTo>
                          <a:pt x="1546" y="951"/>
                        </a:lnTo>
                        <a:lnTo>
                          <a:pt x="1542" y="946"/>
                        </a:lnTo>
                        <a:lnTo>
                          <a:pt x="1534" y="941"/>
                        </a:lnTo>
                        <a:lnTo>
                          <a:pt x="1525" y="935"/>
                        </a:lnTo>
                        <a:lnTo>
                          <a:pt x="1511" y="932"/>
                        </a:lnTo>
                        <a:lnTo>
                          <a:pt x="1494" y="931"/>
                        </a:lnTo>
                        <a:lnTo>
                          <a:pt x="1474" y="931"/>
                        </a:lnTo>
                        <a:lnTo>
                          <a:pt x="1456" y="931"/>
                        </a:lnTo>
                        <a:lnTo>
                          <a:pt x="1438" y="931"/>
                        </a:lnTo>
                        <a:lnTo>
                          <a:pt x="1423" y="932"/>
                        </a:lnTo>
                        <a:lnTo>
                          <a:pt x="1412" y="934"/>
                        </a:lnTo>
                        <a:lnTo>
                          <a:pt x="1405" y="938"/>
                        </a:lnTo>
                        <a:lnTo>
                          <a:pt x="1405" y="942"/>
                        </a:lnTo>
                        <a:lnTo>
                          <a:pt x="1414" y="948"/>
                        </a:lnTo>
                        <a:lnTo>
                          <a:pt x="1426" y="954"/>
                        </a:lnTo>
                        <a:lnTo>
                          <a:pt x="1439" y="959"/>
                        </a:lnTo>
                        <a:lnTo>
                          <a:pt x="1451" y="962"/>
                        </a:lnTo>
                        <a:lnTo>
                          <a:pt x="1460" y="966"/>
                        </a:lnTo>
                        <a:lnTo>
                          <a:pt x="1465" y="970"/>
                        </a:lnTo>
                        <a:lnTo>
                          <a:pt x="1465" y="976"/>
                        </a:lnTo>
                        <a:lnTo>
                          <a:pt x="1458" y="985"/>
                        </a:lnTo>
                        <a:lnTo>
                          <a:pt x="1443" y="996"/>
                        </a:lnTo>
                        <a:lnTo>
                          <a:pt x="1425" y="1010"/>
                        </a:lnTo>
                        <a:lnTo>
                          <a:pt x="1409" y="1022"/>
                        </a:lnTo>
                        <a:lnTo>
                          <a:pt x="1397" y="1034"/>
                        </a:lnTo>
                        <a:lnTo>
                          <a:pt x="1386" y="1045"/>
                        </a:lnTo>
                        <a:lnTo>
                          <a:pt x="1378" y="1053"/>
                        </a:lnTo>
                        <a:lnTo>
                          <a:pt x="1373" y="1060"/>
                        </a:lnTo>
                        <a:lnTo>
                          <a:pt x="1370" y="1064"/>
                        </a:lnTo>
                        <a:lnTo>
                          <a:pt x="1369" y="1065"/>
                        </a:lnTo>
                        <a:lnTo>
                          <a:pt x="1375" y="1079"/>
                        </a:lnTo>
                        <a:lnTo>
                          <a:pt x="1379" y="1090"/>
                        </a:lnTo>
                        <a:lnTo>
                          <a:pt x="1383" y="1098"/>
                        </a:lnTo>
                        <a:lnTo>
                          <a:pt x="1386" y="1103"/>
                        </a:lnTo>
                        <a:lnTo>
                          <a:pt x="1391" y="1106"/>
                        </a:lnTo>
                        <a:lnTo>
                          <a:pt x="1397" y="1106"/>
                        </a:lnTo>
                        <a:lnTo>
                          <a:pt x="1405" y="1104"/>
                        </a:lnTo>
                        <a:lnTo>
                          <a:pt x="1417" y="1098"/>
                        </a:lnTo>
                        <a:lnTo>
                          <a:pt x="1430" y="1090"/>
                        </a:lnTo>
                        <a:lnTo>
                          <a:pt x="1443" y="1081"/>
                        </a:lnTo>
                        <a:lnTo>
                          <a:pt x="1455" y="1073"/>
                        </a:lnTo>
                        <a:lnTo>
                          <a:pt x="1466" y="1064"/>
                        </a:lnTo>
                        <a:lnTo>
                          <a:pt x="1474" y="1057"/>
                        </a:lnTo>
                        <a:lnTo>
                          <a:pt x="1482" y="1051"/>
                        </a:lnTo>
                        <a:lnTo>
                          <a:pt x="1486" y="1047"/>
                        </a:lnTo>
                        <a:lnTo>
                          <a:pt x="1488" y="1046"/>
                        </a:lnTo>
                        <a:lnTo>
                          <a:pt x="1491" y="1257"/>
                        </a:lnTo>
                        <a:lnTo>
                          <a:pt x="1489" y="1260"/>
                        </a:lnTo>
                        <a:lnTo>
                          <a:pt x="1482" y="1265"/>
                        </a:lnTo>
                        <a:lnTo>
                          <a:pt x="1470" y="1273"/>
                        </a:lnTo>
                        <a:lnTo>
                          <a:pt x="1455" y="1286"/>
                        </a:lnTo>
                        <a:lnTo>
                          <a:pt x="1435" y="1300"/>
                        </a:lnTo>
                        <a:lnTo>
                          <a:pt x="1412" y="1319"/>
                        </a:lnTo>
                        <a:lnTo>
                          <a:pt x="1385" y="1342"/>
                        </a:lnTo>
                        <a:lnTo>
                          <a:pt x="1355" y="1368"/>
                        </a:lnTo>
                        <a:lnTo>
                          <a:pt x="1338" y="1381"/>
                        </a:lnTo>
                        <a:lnTo>
                          <a:pt x="1321" y="1397"/>
                        </a:lnTo>
                        <a:lnTo>
                          <a:pt x="1303" y="1413"/>
                        </a:lnTo>
                        <a:lnTo>
                          <a:pt x="1284" y="1429"/>
                        </a:lnTo>
                        <a:lnTo>
                          <a:pt x="1264" y="1446"/>
                        </a:lnTo>
                        <a:lnTo>
                          <a:pt x="1244" y="1464"/>
                        </a:lnTo>
                        <a:lnTo>
                          <a:pt x="1224" y="1482"/>
                        </a:lnTo>
                        <a:lnTo>
                          <a:pt x="1204" y="1500"/>
                        </a:lnTo>
                        <a:lnTo>
                          <a:pt x="1184" y="1516"/>
                        </a:lnTo>
                        <a:lnTo>
                          <a:pt x="1165" y="1534"/>
                        </a:lnTo>
                        <a:lnTo>
                          <a:pt x="1147" y="1550"/>
                        </a:lnTo>
                        <a:lnTo>
                          <a:pt x="1130" y="1566"/>
                        </a:lnTo>
                        <a:lnTo>
                          <a:pt x="1113" y="1581"/>
                        </a:lnTo>
                        <a:lnTo>
                          <a:pt x="1098" y="1595"/>
                        </a:lnTo>
                        <a:lnTo>
                          <a:pt x="1084" y="1608"/>
                        </a:lnTo>
                        <a:lnTo>
                          <a:pt x="1073" y="1619"/>
                        </a:lnTo>
                        <a:lnTo>
                          <a:pt x="1052" y="1639"/>
                        </a:lnTo>
                        <a:lnTo>
                          <a:pt x="1032" y="1658"/>
                        </a:lnTo>
                        <a:lnTo>
                          <a:pt x="1014" y="1674"/>
                        </a:lnTo>
                        <a:lnTo>
                          <a:pt x="998" y="1687"/>
                        </a:lnTo>
                        <a:lnTo>
                          <a:pt x="986" y="1698"/>
                        </a:lnTo>
                        <a:lnTo>
                          <a:pt x="976" y="1706"/>
                        </a:lnTo>
                        <a:lnTo>
                          <a:pt x="970" y="1710"/>
                        </a:lnTo>
                        <a:lnTo>
                          <a:pt x="968" y="1713"/>
                        </a:lnTo>
                        <a:lnTo>
                          <a:pt x="968" y="1714"/>
                        </a:lnTo>
                        <a:lnTo>
                          <a:pt x="968" y="1715"/>
                        </a:lnTo>
                        <a:lnTo>
                          <a:pt x="969" y="1716"/>
                        </a:lnTo>
                        <a:lnTo>
                          <a:pt x="969" y="1714"/>
                        </a:lnTo>
                        <a:lnTo>
                          <a:pt x="969" y="1708"/>
                        </a:lnTo>
                        <a:lnTo>
                          <a:pt x="969" y="1698"/>
                        </a:lnTo>
                        <a:lnTo>
                          <a:pt x="969" y="1682"/>
                        </a:lnTo>
                        <a:lnTo>
                          <a:pt x="968" y="1658"/>
                        </a:lnTo>
                        <a:lnTo>
                          <a:pt x="967" y="1632"/>
                        </a:lnTo>
                        <a:lnTo>
                          <a:pt x="965" y="1610"/>
                        </a:lnTo>
                        <a:lnTo>
                          <a:pt x="964" y="1591"/>
                        </a:lnTo>
                        <a:lnTo>
                          <a:pt x="963" y="1574"/>
                        </a:lnTo>
                        <a:lnTo>
                          <a:pt x="962" y="1559"/>
                        </a:lnTo>
                        <a:lnTo>
                          <a:pt x="962" y="1547"/>
                        </a:lnTo>
                        <a:lnTo>
                          <a:pt x="963" y="1533"/>
                        </a:lnTo>
                        <a:lnTo>
                          <a:pt x="965" y="1521"/>
                        </a:lnTo>
                        <a:lnTo>
                          <a:pt x="967" y="1508"/>
                        </a:lnTo>
                        <a:lnTo>
                          <a:pt x="969" y="1495"/>
                        </a:lnTo>
                        <a:lnTo>
                          <a:pt x="970" y="1485"/>
                        </a:lnTo>
                        <a:lnTo>
                          <a:pt x="971" y="1477"/>
                        </a:lnTo>
                        <a:lnTo>
                          <a:pt x="972" y="1469"/>
                        </a:lnTo>
                        <a:lnTo>
                          <a:pt x="972" y="1463"/>
                        </a:lnTo>
                        <a:lnTo>
                          <a:pt x="972" y="1460"/>
                        </a:lnTo>
                        <a:lnTo>
                          <a:pt x="972" y="1459"/>
                        </a:lnTo>
                        <a:lnTo>
                          <a:pt x="923" y="1443"/>
                        </a:lnTo>
                        <a:close/>
                        <a:moveTo>
                          <a:pt x="137" y="259"/>
                        </a:moveTo>
                        <a:lnTo>
                          <a:pt x="129" y="264"/>
                        </a:lnTo>
                        <a:lnTo>
                          <a:pt x="123" y="270"/>
                        </a:lnTo>
                        <a:lnTo>
                          <a:pt x="118" y="273"/>
                        </a:lnTo>
                        <a:lnTo>
                          <a:pt x="113" y="277"/>
                        </a:lnTo>
                        <a:lnTo>
                          <a:pt x="110" y="281"/>
                        </a:lnTo>
                        <a:lnTo>
                          <a:pt x="107" y="287"/>
                        </a:lnTo>
                        <a:lnTo>
                          <a:pt x="106" y="295"/>
                        </a:lnTo>
                        <a:lnTo>
                          <a:pt x="105" y="304"/>
                        </a:lnTo>
                        <a:lnTo>
                          <a:pt x="105" y="316"/>
                        </a:lnTo>
                        <a:lnTo>
                          <a:pt x="104" y="327"/>
                        </a:lnTo>
                        <a:lnTo>
                          <a:pt x="104" y="340"/>
                        </a:lnTo>
                        <a:lnTo>
                          <a:pt x="104" y="356"/>
                        </a:lnTo>
                        <a:lnTo>
                          <a:pt x="105" y="373"/>
                        </a:lnTo>
                        <a:lnTo>
                          <a:pt x="105" y="394"/>
                        </a:lnTo>
                        <a:lnTo>
                          <a:pt x="106" y="419"/>
                        </a:lnTo>
                        <a:lnTo>
                          <a:pt x="108" y="449"/>
                        </a:lnTo>
                        <a:lnTo>
                          <a:pt x="109" y="467"/>
                        </a:lnTo>
                        <a:lnTo>
                          <a:pt x="111" y="488"/>
                        </a:lnTo>
                        <a:lnTo>
                          <a:pt x="112" y="512"/>
                        </a:lnTo>
                        <a:lnTo>
                          <a:pt x="114" y="538"/>
                        </a:lnTo>
                        <a:lnTo>
                          <a:pt x="117" y="565"/>
                        </a:lnTo>
                        <a:lnTo>
                          <a:pt x="120" y="594"/>
                        </a:lnTo>
                        <a:lnTo>
                          <a:pt x="122" y="624"/>
                        </a:lnTo>
                        <a:lnTo>
                          <a:pt x="124" y="653"/>
                        </a:lnTo>
                        <a:lnTo>
                          <a:pt x="127" y="683"/>
                        </a:lnTo>
                        <a:lnTo>
                          <a:pt x="129" y="711"/>
                        </a:lnTo>
                        <a:lnTo>
                          <a:pt x="132" y="738"/>
                        </a:lnTo>
                        <a:lnTo>
                          <a:pt x="134" y="763"/>
                        </a:lnTo>
                        <a:lnTo>
                          <a:pt x="137" y="785"/>
                        </a:lnTo>
                        <a:lnTo>
                          <a:pt x="139" y="805"/>
                        </a:lnTo>
                        <a:lnTo>
                          <a:pt x="141" y="822"/>
                        </a:lnTo>
                        <a:lnTo>
                          <a:pt x="143" y="835"/>
                        </a:lnTo>
                        <a:lnTo>
                          <a:pt x="146" y="854"/>
                        </a:lnTo>
                        <a:lnTo>
                          <a:pt x="149" y="867"/>
                        </a:lnTo>
                        <a:lnTo>
                          <a:pt x="151" y="878"/>
                        </a:lnTo>
                        <a:lnTo>
                          <a:pt x="153" y="886"/>
                        </a:lnTo>
                        <a:lnTo>
                          <a:pt x="155" y="892"/>
                        </a:lnTo>
                        <a:lnTo>
                          <a:pt x="156" y="899"/>
                        </a:lnTo>
                        <a:lnTo>
                          <a:pt x="157" y="904"/>
                        </a:lnTo>
                        <a:lnTo>
                          <a:pt x="157" y="910"/>
                        </a:lnTo>
                        <a:lnTo>
                          <a:pt x="157" y="917"/>
                        </a:lnTo>
                        <a:lnTo>
                          <a:pt x="157" y="923"/>
                        </a:lnTo>
                        <a:lnTo>
                          <a:pt x="157" y="929"/>
                        </a:lnTo>
                        <a:lnTo>
                          <a:pt x="157" y="933"/>
                        </a:lnTo>
                        <a:lnTo>
                          <a:pt x="157" y="938"/>
                        </a:lnTo>
                        <a:lnTo>
                          <a:pt x="157" y="941"/>
                        </a:lnTo>
                        <a:lnTo>
                          <a:pt x="157" y="942"/>
                        </a:lnTo>
                        <a:lnTo>
                          <a:pt x="157" y="943"/>
                        </a:lnTo>
                        <a:lnTo>
                          <a:pt x="156" y="944"/>
                        </a:lnTo>
                        <a:lnTo>
                          <a:pt x="154" y="947"/>
                        </a:lnTo>
                        <a:lnTo>
                          <a:pt x="152" y="950"/>
                        </a:lnTo>
                        <a:lnTo>
                          <a:pt x="151" y="955"/>
                        </a:lnTo>
                        <a:lnTo>
                          <a:pt x="151" y="962"/>
                        </a:lnTo>
                        <a:lnTo>
                          <a:pt x="153" y="968"/>
                        </a:lnTo>
                        <a:lnTo>
                          <a:pt x="159" y="975"/>
                        </a:lnTo>
                        <a:lnTo>
                          <a:pt x="167" y="982"/>
                        </a:lnTo>
                        <a:lnTo>
                          <a:pt x="175" y="986"/>
                        </a:lnTo>
                        <a:lnTo>
                          <a:pt x="189" y="992"/>
                        </a:lnTo>
                        <a:lnTo>
                          <a:pt x="208" y="1000"/>
                        </a:lnTo>
                        <a:lnTo>
                          <a:pt x="231" y="1011"/>
                        </a:lnTo>
                        <a:lnTo>
                          <a:pt x="257" y="1022"/>
                        </a:lnTo>
                        <a:lnTo>
                          <a:pt x="286" y="1034"/>
                        </a:lnTo>
                        <a:lnTo>
                          <a:pt x="317" y="1048"/>
                        </a:lnTo>
                        <a:lnTo>
                          <a:pt x="348" y="1060"/>
                        </a:lnTo>
                        <a:lnTo>
                          <a:pt x="381" y="1074"/>
                        </a:lnTo>
                        <a:lnTo>
                          <a:pt x="412" y="1086"/>
                        </a:lnTo>
                        <a:lnTo>
                          <a:pt x="443" y="1099"/>
                        </a:lnTo>
                        <a:lnTo>
                          <a:pt x="472" y="1111"/>
                        </a:lnTo>
                        <a:lnTo>
                          <a:pt x="498" y="1121"/>
                        </a:lnTo>
                        <a:lnTo>
                          <a:pt x="521" y="1129"/>
                        </a:lnTo>
                        <a:lnTo>
                          <a:pt x="540" y="1137"/>
                        </a:lnTo>
                        <a:lnTo>
                          <a:pt x="555" y="1141"/>
                        </a:lnTo>
                        <a:lnTo>
                          <a:pt x="567" y="1145"/>
                        </a:lnTo>
                        <a:lnTo>
                          <a:pt x="581" y="1149"/>
                        </a:lnTo>
                        <a:lnTo>
                          <a:pt x="595" y="1154"/>
                        </a:lnTo>
                        <a:lnTo>
                          <a:pt x="610" y="1158"/>
                        </a:lnTo>
                        <a:lnTo>
                          <a:pt x="626" y="1163"/>
                        </a:lnTo>
                        <a:lnTo>
                          <a:pt x="642" y="1168"/>
                        </a:lnTo>
                        <a:lnTo>
                          <a:pt x="658" y="1172"/>
                        </a:lnTo>
                        <a:lnTo>
                          <a:pt x="674" y="1178"/>
                        </a:lnTo>
                        <a:lnTo>
                          <a:pt x="690" y="1182"/>
                        </a:lnTo>
                        <a:lnTo>
                          <a:pt x="705" y="1186"/>
                        </a:lnTo>
                        <a:lnTo>
                          <a:pt x="720" y="1190"/>
                        </a:lnTo>
                        <a:lnTo>
                          <a:pt x="733" y="1194"/>
                        </a:lnTo>
                        <a:lnTo>
                          <a:pt x="746" y="1198"/>
                        </a:lnTo>
                        <a:lnTo>
                          <a:pt x="757" y="1200"/>
                        </a:lnTo>
                        <a:lnTo>
                          <a:pt x="767" y="1202"/>
                        </a:lnTo>
                        <a:lnTo>
                          <a:pt x="775" y="1203"/>
                        </a:lnTo>
                        <a:lnTo>
                          <a:pt x="789" y="1204"/>
                        </a:lnTo>
                        <a:lnTo>
                          <a:pt x="800" y="1205"/>
                        </a:lnTo>
                        <a:lnTo>
                          <a:pt x="810" y="1205"/>
                        </a:lnTo>
                        <a:lnTo>
                          <a:pt x="817" y="1205"/>
                        </a:lnTo>
                        <a:lnTo>
                          <a:pt x="824" y="1204"/>
                        </a:lnTo>
                        <a:lnTo>
                          <a:pt x="831" y="1201"/>
                        </a:lnTo>
                        <a:lnTo>
                          <a:pt x="837" y="1198"/>
                        </a:lnTo>
                        <a:lnTo>
                          <a:pt x="843" y="1193"/>
                        </a:lnTo>
                        <a:lnTo>
                          <a:pt x="854" y="1186"/>
                        </a:lnTo>
                        <a:lnTo>
                          <a:pt x="859" y="1181"/>
                        </a:lnTo>
                        <a:lnTo>
                          <a:pt x="861" y="1176"/>
                        </a:lnTo>
                        <a:lnTo>
                          <a:pt x="860" y="1164"/>
                        </a:lnTo>
                        <a:lnTo>
                          <a:pt x="856" y="1151"/>
                        </a:lnTo>
                        <a:lnTo>
                          <a:pt x="851" y="1143"/>
                        </a:lnTo>
                        <a:lnTo>
                          <a:pt x="845" y="1138"/>
                        </a:lnTo>
                        <a:lnTo>
                          <a:pt x="843" y="1137"/>
                        </a:lnTo>
                        <a:lnTo>
                          <a:pt x="842" y="1137"/>
                        </a:lnTo>
                        <a:lnTo>
                          <a:pt x="840" y="1137"/>
                        </a:lnTo>
                        <a:lnTo>
                          <a:pt x="837" y="1138"/>
                        </a:lnTo>
                        <a:lnTo>
                          <a:pt x="833" y="1138"/>
                        </a:lnTo>
                        <a:lnTo>
                          <a:pt x="828" y="1139"/>
                        </a:lnTo>
                        <a:lnTo>
                          <a:pt x="822" y="1139"/>
                        </a:lnTo>
                        <a:lnTo>
                          <a:pt x="816" y="1140"/>
                        </a:lnTo>
                        <a:lnTo>
                          <a:pt x="811" y="1140"/>
                        </a:lnTo>
                        <a:lnTo>
                          <a:pt x="807" y="1140"/>
                        </a:lnTo>
                        <a:lnTo>
                          <a:pt x="799" y="1138"/>
                        </a:lnTo>
                        <a:lnTo>
                          <a:pt x="790" y="1136"/>
                        </a:lnTo>
                        <a:lnTo>
                          <a:pt x="778" y="1134"/>
                        </a:lnTo>
                        <a:lnTo>
                          <a:pt x="766" y="1129"/>
                        </a:lnTo>
                        <a:lnTo>
                          <a:pt x="750" y="1125"/>
                        </a:lnTo>
                        <a:lnTo>
                          <a:pt x="734" y="1121"/>
                        </a:lnTo>
                        <a:lnTo>
                          <a:pt x="717" y="1116"/>
                        </a:lnTo>
                        <a:lnTo>
                          <a:pt x="700" y="1111"/>
                        </a:lnTo>
                        <a:lnTo>
                          <a:pt x="681" y="1105"/>
                        </a:lnTo>
                        <a:lnTo>
                          <a:pt x="663" y="1100"/>
                        </a:lnTo>
                        <a:lnTo>
                          <a:pt x="645" y="1095"/>
                        </a:lnTo>
                        <a:lnTo>
                          <a:pt x="627" y="1090"/>
                        </a:lnTo>
                        <a:lnTo>
                          <a:pt x="610" y="1084"/>
                        </a:lnTo>
                        <a:lnTo>
                          <a:pt x="596" y="1080"/>
                        </a:lnTo>
                        <a:lnTo>
                          <a:pt x="581" y="1076"/>
                        </a:lnTo>
                        <a:lnTo>
                          <a:pt x="566" y="1072"/>
                        </a:lnTo>
                        <a:lnTo>
                          <a:pt x="551" y="1067"/>
                        </a:lnTo>
                        <a:lnTo>
                          <a:pt x="534" y="1060"/>
                        </a:lnTo>
                        <a:lnTo>
                          <a:pt x="516" y="1054"/>
                        </a:lnTo>
                        <a:lnTo>
                          <a:pt x="497" y="1048"/>
                        </a:lnTo>
                        <a:lnTo>
                          <a:pt x="478" y="1039"/>
                        </a:lnTo>
                        <a:lnTo>
                          <a:pt x="458" y="1032"/>
                        </a:lnTo>
                        <a:lnTo>
                          <a:pt x="438" y="1025"/>
                        </a:lnTo>
                        <a:lnTo>
                          <a:pt x="420" y="1016"/>
                        </a:lnTo>
                        <a:lnTo>
                          <a:pt x="402" y="1009"/>
                        </a:lnTo>
                        <a:lnTo>
                          <a:pt x="384" y="1002"/>
                        </a:lnTo>
                        <a:lnTo>
                          <a:pt x="367" y="995"/>
                        </a:lnTo>
                        <a:lnTo>
                          <a:pt x="353" y="989"/>
                        </a:lnTo>
                        <a:lnTo>
                          <a:pt x="339" y="983"/>
                        </a:lnTo>
                        <a:lnTo>
                          <a:pt x="327" y="978"/>
                        </a:lnTo>
                        <a:lnTo>
                          <a:pt x="318" y="974"/>
                        </a:lnTo>
                        <a:lnTo>
                          <a:pt x="301" y="967"/>
                        </a:lnTo>
                        <a:lnTo>
                          <a:pt x="283" y="957"/>
                        </a:lnTo>
                        <a:lnTo>
                          <a:pt x="265" y="948"/>
                        </a:lnTo>
                        <a:lnTo>
                          <a:pt x="249" y="939"/>
                        </a:lnTo>
                        <a:lnTo>
                          <a:pt x="234" y="930"/>
                        </a:lnTo>
                        <a:lnTo>
                          <a:pt x="222" y="923"/>
                        </a:lnTo>
                        <a:lnTo>
                          <a:pt x="215" y="919"/>
                        </a:lnTo>
                        <a:lnTo>
                          <a:pt x="212" y="917"/>
                        </a:lnTo>
                        <a:lnTo>
                          <a:pt x="212" y="914"/>
                        </a:lnTo>
                        <a:lnTo>
                          <a:pt x="211" y="909"/>
                        </a:lnTo>
                        <a:lnTo>
                          <a:pt x="209" y="902"/>
                        </a:lnTo>
                        <a:lnTo>
                          <a:pt x="207" y="890"/>
                        </a:lnTo>
                        <a:lnTo>
                          <a:pt x="205" y="878"/>
                        </a:lnTo>
                        <a:lnTo>
                          <a:pt x="203" y="862"/>
                        </a:lnTo>
                        <a:lnTo>
                          <a:pt x="199" y="845"/>
                        </a:lnTo>
                        <a:lnTo>
                          <a:pt x="196" y="826"/>
                        </a:lnTo>
                        <a:lnTo>
                          <a:pt x="193" y="806"/>
                        </a:lnTo>
                        <a:lnTo>
                          <a:pt x="190" y="785"/>
                        </a:lnTo>
                        <a:lnTo>
                          <a:pt x="187" y="765"/>
                        </a:lnTo>
                        <a:lnTo>
                          <a:pt x="184" y="742"/>
                        </a:lnTo>
                        <a:lnTo>
                          <a:pt x="181" y="720"/>
                        </a:lnTo>
                        <a:lnTo>
                          <a:pt x="178" y="699"/>
                        </a:lnTo>
                        <a:lnTo>
                          <a:pt x="176" y="679"/>
                        </a:lnTo>
                        <a:lnTo>
                          <a:pt x="175" y="659"/>
                        </a:lnTo>
                        <a:lnTo>
                          <a:pt x="174" y="638"/>
                        </a:lnTo>
                        <a:lnTo>
                          <a:pt x="173" y="616"/>
                        </a:lnTo>
                        <a:lnTo>
                          <a:pt x="171" y="591"/>
                        </a:lnTo>
                        <a:lnTo>
                          <a:pt x="170" y="567"/>
                        </a:lnTo>
                        <a:lnTo>
                          <a:pt x="169" y="542"/>
                        </a:lnTo>
                        <a:lnTo>
                          <a:pt x="168" y="516"/>
                        </a:lnTo>
                        <a:lnTo>
                          <a:pt x="167" y="492"/>
                        </a:lnTo>
                        <a:lnTo>
                          <a:pt x="166" y="467"/>
                        </a:lnTo>
                        <a:lnTo>
                          <a:pt x="165" y="444"/>
                        </a:lnTo>
                        <a:lnTo>
                          <a:pt x="164" y="423"/>
                        </a:lnTo>
                        <a:lnTo>
                          <a:pt x="163" y="404"/>
                        </a:lnTo>
                        <a:lnTo>
                          <a:pt x="162" y="387"/>
                        </a:lnTo>
                        <a:lnTo>
                          <a:pt x="162" y="372"/>
                        </a:lnTo>
                        <a:lnTo>
                          <a:pt x="161" y="362"/>
                        </a:lnTo>
                        <a:lnTo>
                          <a:pt x="161" y="356"/>
                        </a:lnTo>
                        <a:lnTo>
                          <a:pt x="161" y="353"/>
                        </a:lnTo>
                        <a:lnTo>
                          <a:pt x="162" y="354"/>
                        </a:lnTo>
                        <a:lnTo>
                          <a:pt x="165" y="356"/>
                        </a:lnTo>
                        <a:lnTo>
                          <a:pt x="171" y="359"/>
                        </a:lnTo>
                        <a:lnTo>
                          <a:pt x="182" y="363"/>
                        </a:lnTo>
                        <a:lnTo>
                          <a:pt x="195" y="369"/>
                        </a:lnTo>
                        <a:lnTo>
                          <a:pt x="213" y="378"/>
                        </a:lnTo>
                        <a:lnTo>
                          <a:pt x="236" y="387"/>
                        </a:lnTo>
                        <a:lnTo>
                          <a:pt x="264" y="399"/>
                        </a:lnTo>
                        <a:lnTo>
                          <a:pt x="280" y="405"/>
                        </a:lnTo>
                        <a:lnTo>
                          <a:pt x="295" y="411"/>
                        </a:lnTo>
                        <a:lnTo>
                          <a:pt x="311" y="417"/>
                        </a:lnTo>
                        <a:lnTo>
                          <a:pt x="325" y="424"/>
                        </a:lnTo>
                        <a:lnTo>
                          <a:pt x="340" y="430"/>
                        </a:lnTo>
                        <a:lnTo>
                          <a:pt x="355" y="436"/>
                        </a:lnTo>
                        <a:lnTo>
                          <a:pt x="370" y="443"/>
                        </a:lnTo>
                        <a:lnTo>
                          <a:pt x="385" y="449"/>
                        </a:lnTo>
                        <a:lnTo>
                          <a:pt x="401" y="455"/>
                        </a:lnTo>
                        <a:lnTo>
                          <a:pt x="416" y="461"/>
                        </a:lnTo>
                        <a:lnTo>
                          <a:pt x="432" y="467"/>
                        </a:lnTo>
                        <a:lnTo>
                          <a:pt x="449" y="473"/>
                        </a:lnTo>
                        <a:lnTo>
                          <a:pt x="466" y="478"/>
                        </a:lnTo>
                        <a:lnTo>
                          <a:pt x="483" y="483"/>
                        </a:lnTo>
                        <a:lnTo>
                          <a:pt x="500" y="489"/>
                        </a:lnTo>
                        <a:lnTo>
                          <a:pt x="519" y="493"/>
                        </a:lnTo>
                        <a:lnTo>
                          <a:pt x="539" y="498"/>
                        </a:lnTo>
                        <a:lnTo>
                          <a:pt x="561" y="502"/>
                        </a:lnTo>
                        <a:lnTo>
                          <a:pt x="584" y="509"/>
                        </a:lnTo>
                        <a:lnTo>
                          <a:pt x="608" y="514"/>
                        </a:lnTo>
                        <a:lnTo>
                          <a:pt x="634" y="519"/>
                        </a:lnTo>
                        <a:lnTo>
                          <a:pt x="659" y="525"/>
                        </a:lnTo>
                        <a:lnTo>
                          <a:pt x="684" y="531"/>
                        </a:lnTo>
                        <a:lnTo>
                          <a:pt x="708" y="536"/>
                        </a:lnTo>
                        <a:lnTo>
                          <a:pt x="730" y="541"/>
                        </a:lnTo>
                        <a:lnTo>
                          <a:pt x="752" y="545"/>
                        </a:lnTo>
                        <a:lnTo>
                          <a:pt x="771" y="551"/>
                        </a:lnTo>
                        <a:lnTo>
                          <a:pt x="788" y="554"/>
                        </a:lnTo>
                        <a:lnTo>
                          <a:pt x="801" y="557"/>
                        </a:lnTo>
                        <a:lnTo>
                          <a:pt x="812" y="559"/>
                        </a:lnTo>
                        <a:lnTo>
                          <a:pt x="818" y="561"/>
                        </a:lnTo>
                        <a:lnTo>
                          <a:pt x="820" y="561"/>
                        </a:lnTo>
                        <a:lnTo>
                          <a:pt x="820" y="564"/>
                        </a:lnTo>
                        <a:lnTo>
                          <a:pt x="821" y="572"/>
                        </a:lnTo>
                        <a:lnTo>
                          <a:pt x="823" y="584"/>
                        </a:lnTo>
                        <a:lnTo>
                          <a:pt x="824" y="600"/>
                        </a:lnTo>
                        <a:lnTo>
                          <a:pt x="826" y="617"/>
                        </a:lnTo>
                        <a:lnTo>
                          <a:pt x="829" y="636"/>
                        </a:lnTo>
                        <a:lnTo>
                          <a:pt x="830" y="654"/>
                        </a:lnTo>
                        <a:lnTo>
                          <a:pt x="831" y="673"/>
                        </a:lnTo>
                        <a:lnTo>
                          <a:pt x="831" y="683"/>
                        </a:lnTo>
                        <a:lnTo>
                          <a:pt x="832" y="691"/>
                        </a:lnTo>
                        <a:lnTo>
                          <a:pt x="832" y="701"/>
                        </a:lnTo>
                        <a:lnTo>
                          <a:pt x="833" y="711"/>
                        </a:lnTo>
                        <a:lnTo>
                          <a:pt x="833" y="720"/>
                        </a:lnTo>
                        <a:lnTo>
                          <a:pt x="834" y="732"/>
                        </a:lnTo>
                        <a:lnTo>
                          <a:pt x="834" y="742"/>
                        </a:lnTo>
                        <a:lnTo>
                          <a:pt x="835" y="754"/>
                        </a:lnTo>
                        <a:lnTo>
                          <a:pt x="835" y="767"/>
                        </a:lnTo>
                        <a:lnTo>
                          <a:pt x="836" y="779"/>
                        </a:lnTo>
                        <a:lnTo>
                          <a:pt x="837" y="793"/>
                        </a:lnTo>
                        <a:lnTo>
                          <a:pt x="838" y="806"/>
                        </a:lnTo>
                        <a:lnTo>
                          <a:pt x="839" y="821"/>
                        </a:lnTo>
                        <a:lnTo>
                          <a:pt x="840" y="837"/>
                        </a:lnTo>
                        <a:lnTo>
                          <a:pt x="842" y="854"/>
                        </a:lnTo>
                        <a:lnTo>
                          <a:pt x="843" y="870"/>
                        </a:lnTo>
                        <a:lnTo>
                          <a:pt x="845" y="888"/>
                        </a:lnTo>
                        <a:lnTo>
                          <a:pt x="846" y="906"/>
                        </a:lnTo>
                        <a:lnTo>
                          <a:pt x="848" y="924"/>
                        </a:lnTo>
                        <a:lnTo>
                          <a:pt x="850" y="942"/>
                        </a:lnTo>
                        <a:lnTo>
                          <a:pt x="852" y="960"/>
                        </a:lnTo>
                        <a:lnTo>
                          <a:pt x="853" y="977"/>
                        </a:lnTo>
                        <a:lnTo>
                          <a:pt x="855" y="993"/>
                        </a:lnTo>
                        <a:lnTo>
                          <a:pt x="856" y="1010"/>
                        </a:lnTo>
                        <a:lnTo>
                          <a:pt x="857" y="1025"/>
                        </a:lnTo>
                        <a:lnTo>
                          <a:pt x="858" y="1038"/>
                        </a:lnTo>
                        <a:lnTo>
                          <a:pt x="859" y="1052"/>
                        </a:lnTo>
                        <a:lnTo>
                          <a:pt x="860" y="1063"/>
                        </a:lnTo>
                        <a:lnTo>
                          <a:pt x="860" y="1073"/>
                        </a:lnTo>
                        <a:lnTo>
                          <a:pt x="861" y="1081"/>
                        </a:lnTo>
                        <a:lnTo>
                          <a:pt x="860" y="1088"/>
                        </a:lnTo>
                        <a:lnTo>
                          <a:pt x="860" y="1093"/>
                        </a:lnTo>
                        <a:lnTo>
                          <a:pt x="859" y="1100"/>
                        </a:lnTo>
                        <a:lnTo>
                          <a:pt x="859" y="1107"/>
                        </a:lnTo>
                        <a:lnTo>
                          <a:pt x="859" y="1115"/>
                        </a:lnTo>
                        <a:lnTo>
                          <a:pt x="860" y="1121"/>
                        </a:lnTo>
                        <a:lnTo>
                          <a:pt x="863" y="1126"/>
                        </a:lnTo>
                        <a:lnTo>
                          <a:pt x="867" y="1132"/>
                        </a:lnTo>
                        <a:lnTo>
                          <a:pt x="874" y="1135"/>
                        </a:lnTo>
                        <a:lnTo>
                          <a:pt x="882" y="1137"/>
                        </a:lnTo>
                        <a:lnTo>
                          <a:pt x="890" y="1138"/>
                        </a:lnTo>
                        <a:lnTo>
                          <a:pt x="897" y="1139"/>
                        </a:lnTo>
                        <a:lnTo>
                          <a:pt x="902" y="1139"/>
                        </a:lnTo>
                        <a:lnTo>
                          <a:pt x="906" y="1138"/>
                        </a:lnTo>
                        <a:lnTo>
                          <a:pt x="910" y="1138"/>
                        </a:lnTo>
                        <a:lnTo>
                          <a:pt x="913" y="1136"/>
                        </a:lnTo>
                        <a:lnTo>
                          <a:pt x="919" y="1134"/>
                        </a:lnTo>
                        <a:lnTo>
                          <a:pt x="924" y="1131"/>
                        </a:lnTo>
                        <a:lnTo>
                          <a:pt x="932" y="1122"/>
                        </a:lnTo>
                        <a:lnTo>
                          <a:pt x="933" y="1114"/>
                        </a:lnTo>
                        <a:lnTo>
                          <a:pt x="931" y="1107"/>
                        </a:lnTo>
                        <a:lnTo>
                          <a:pt x="930" y="1104"/>
                        </a:lnTo>
                        <a:lnTo>
                          <a:pt x="930" y="1103"/>
                        </a:lnTo>
                        <a:lnTo>
                          <a:pt x="929" y="1101"/>
                        </a:lnTo>
                        <a:lnTo>
                          <a:pt x="929" y="1098"/>
                        </a:lnTo>
                        <a:lnTo>
                          <a:pt x="928" y="1094"/>
                        </a:lnTo>
                        <a:lnTo>
                          <a:pt x="926" y="1088"/>
                        </a:lnTo>
                        <a:lnTo>
                          <a:pt x="925" y="1080"/>
                        </a:lnTo>
                        <a:lnTo>
                          <a:pt x="923" y="1071"/>
                        </a:lnTo>
                        <a:lnTo>
                          <a:pt x="922" y="1060"/>
                        </a:lnTo>
                        <a:lnTo>
                          <a:pt x="920" y="1049"/>
                        </a:lnTo>
                        <a:lnTo>
                          <a:pt x="918" y="1036"/>
                        </a:lnTo>
                        <a:lnTo>
                          <a:pt x="916" y="1021"/>
                        </a:lnTo>
                        <a:lnTo>
                          <a:pt x="913" y="1006"/>
                        </a:lnTo>
                        <a:lnTo>
                          <a:pt x="910" y="989"/>
                        </a:lnTo>
                        <a:lnTo>
                          <a:pt x="908" y="970"/>
                        </a:lnTo>
                        <a:lnTo>
                          <a:pt x="906" y="950"/>
                        </a:lnTo>
                        <a:lnTo>
                          <a:pt x="904" y="929"/>
                        </a:lnTo>
                        <a:lnTo>
                          <a:pt x="902" y="907"/>
                        </a:lnTo>
                        <a:lnTo>
                          <a:pt x="900" y="883"/>
                        </a:lnTo>
                        <a:lnTo>
                          <a:pt x="898" y="859"/>
                        </a:lnTo>
                        <a:lnTo>
                          <a:pt x="896" y="835"/>
                        </a:lnTo>
                        <a:lnTo>
                          <a:pt x="895" y="810"/>
                        </a:lnTo>
                        <a:lnTo>
                          <a:pt x="893" y="785"/>
                        </a:lnTo>
                        <a:lnTo>
                          <a:pt x="891" y="761"/>
                        </a:lnTo>
                        <a:lnTo>
                          <a:pt x="890" y="738"/>
                        </a:lnTo>
                        <a:lnTo>
                          <a:pt x="889" y="715"/>
                        </a:lnTo>
                        <a:lnTo>
                          <a:pt x="888" y="694"/>
                        </a:lnTo>
                        <a:lnTo>
                          <a:pt x="887" y="673"/>
                        </a:lnTo>
                        <a:lnTo>
                          <a:pt x="887" y="655"/>
                        </a:lnTo>
                        <a:lnTo>
                          <a:pt x="887" y="639"/>
                        </a:lnTo>
                        <a:lnTo>
                          <a:pt x="887" y="624"/>
                        </a:lnTo>
                        <a:lnTo>
                          <a:pt x="887" y="611"/>
                        </a:lnTo>
                        <a:lnTo>
                          <a:pt x="888" y="602"/>
                        </a:lnTo>
                        <a:lnTo>
                          <a:pt x="889" y="586"/>
                        </a:lnTo>
                        <a:lnTo>
                          <a:pt x="887" y="574"/>
                        </a:lnTo>
                        <a:lnTo>
                          <a:pt x="885" y="563"/>
                        </a:lnTo>
                        <a:lnTo>
                          <a:pt x="882" y="555"/>
                        </a:lnTo>
                        <a:lnTo>
                          <a:pt x="879" y="548"/>
                        </a:lnTo>
                        <a:lnTo>
                          <a:pt x="876" y="543"/>
                        </a:lnTo>
                        <a:lnTo>
                          <a:pt x="874" y="541"/>
                        </a:lnTo>
                        <a:lnTo>
                          <a:pt x="873" y="540"/>
                        </a:lnTo>
                        <a:lnTo>
                          <a:pt x="884" y="522"/>
                        </a:lnTo>
                        <a:lnTo>
                          <a:pt x="885" y="520"/>
                        </a:lnTo>
                        <a:lnTo>
                          <a:pt x="886" y="515"/>
                        </a:lnTo>
                        <a:lnTo>
                          <a:pt x="884" y="508"/>
                        </a:lnTo>
                        <a:lnTo>
                          <a:pt x="876" y="500"/>
                        </a:lnTo>
                        <a:lnTo>
                          <a:pt x="872" y="498"/>
                        </a:lnTo>
                        <a:lnTo>
                          <a:pt x="867" y="497"/>
                        </a:lnTo>
                        <a:lnTo>
                          <a:pt x="861" y="495"/>
                        </a:lnTo>
                        <a:lnTo>
                          <a:pt x="854" y="494"/>
                        </a:lnTo>
                        <a:lnTo>
                          <a:pt x="844" y="492"/>
                        </a:lnTo>
                        <a:lnTo>
                          <a:pt x="835" y="490"/>
                        </a:lnTo>
                        <a:lnTo>
                          <a:pt x="824" y="489"/>
                        </a:lnTo>
                        <a:lnTo>
                          <a:pt x="813" y="487"/>
                        </a:lnTo>
                        <a:lnTo>
                          <a:pt x="799" y="485"/>
                        </a:lnTo>
                        <a:lnTo>
                          <a:pt x="786" y="481"/>
                        </a:lnTo>
                        <a:lnTo>
                          <a:pt x="771" y="479"/>
                        </a:lnTo>
                        <a:lnTo>
                          <a:pt x="755" y="476"/>
                        </a:lnTo>
                        <a:lnTo>
                          <a:pt x="738" y="473"/>
                        </a:lnTo>
                        <a:lnTo>
                          <a:pt x="721" y="470"/>
                        </a:lnTo>
                        <a:lnTo>
                          <a:pt x="702" y="466"/>
                        </a:lnTo>
                        <a:lnTo>
                          <a:pt x="683" y="461"/>
                        </a:lnTo>
                        <a:lnTo>
                          <a:pt x="664" y="457"/>
                        </a:lnTo>
                        <a:lnTo>
                          <a:pt x="645" y="453"/>
                        </a:lnTo>
                        <a:lnTo>
                          <a:pt x="627" y="449"/>
                        </a:lnTo>
                        <a:lnTo>
                          <a:pt x="610" y="445"/>
                        </a:lnTo>
                        <a:lnTo>
                          <a:pt x="594" y="440"/>
                        </a:lnTo>
                        <a:lnTo>
                          <a:pt x="578" y="436"/>
                        </a:lnTo>
                        <a:lnTo>
                          <a:pt x="561" y="432"/>
                        </a:lnTo>
                        <a:lnTo>
                          <a:pt x="545" y="428"/>
                        </a:lnTo>
                        <a:lnTo>
                          <a:pt x="530" y="424"/>
                        </a:lnTo>
                        <a:lnTo>
                          <a:pt x="513" y="418"/>
                        </a:lnTo>
                        <a:lnTo>
                          <a:pt x="497" y="414"/>
                        </a:lnTo>
                        <a:lnTo>
                          <a:pt x="480" y="409"/>
                        </a:lnTo>
                        <a:lnTo>
                          <a:pt x="463" y="403"/>
                        </a:lnTo>
                        <a:lnTo>
                          <a:pt x="445" y="396"/>
                        </a:lnTo>
                        <a:lnTo>
                          <a:pt x="426" y="390"/>
                        </a:lnTo>
                        <a:lnTo>
                          <a:pt x="406" y="383"/>
                        </a:lnTo>
                        <a:lnTo>
                          <a:pt x="386" y="375"/>
                        </a:lnTo>
                        <a:lnTo>
                          <a:pt x="365" y="367"/>
                        </a:lnTo>
                        <a:lnTo>
                          <a:pt x="345" y="359"/>
                        </a:lnTo>
                        <a:lnTo>
                          <a:pt x="324" y="351"/>
                        </a:lnTo>
                        <a:lnTo>
                          <a:pt x="305" y="343"/>
                        </a:lnTo>
                        <a:lnTo>
                          <a:pt x="286" y="335"/>
                        </a:lnTo>
                        <a:lnTo>
                          <a:pt x="269" y="327"/>
                        </a:lnTo>
                        <a:lnTo>
                          <a:pt x="251" y="320"/>
                        </a:lnTo>
                        <a:lnTo>
                          <a:pt x="235" y="313"/>
                        </a:lnTo>
                        <a:lnTo>
                          <a:pt x="221" y="306"/>
                        </a:lnTo>
                        <a:lnTo>
                          <a:pt x="209" y="301"/>
                        </a:lnTo>
                        <a:lnTo>
                          <a:pt x="198" y="296"/>
                        </a:lnTo>
                        <a:lnTo>
                          <a:pt x="189" y="292"/>
                        </a:lnTo>
                        <a:lnTo>
                          <a:pt x="183" y="288"/>
                        </a:lnTo>
                        <a:lnTo>
                          <a:pt x="178" y="287"/>
                        </a:lnTo>
                        <a:lnTo>
                          <a:pt x="177" y="286"/>
                        </a:lnTo>
                        <a:lnTo>
                          <a:pt x="177" y="270"/>
                        </a:lnTo>
                        <a:lnTo>
                          <a:pt x="137" y="259"/>
                        </a:lnTo>
                        <a:close/>
                        <a:moveTo>
                          <a:pt x="714" y="103"/>
                        </a:moveTo>
                        <a:lnTo>
                          <a:pt x="896" y="154"/>
                        </a:lnTo>
                        <a:lnTo>
                          <a:pt x="898" y="155"/>
                        </a:lnTo>
                        <a:lnTo>
                          <a:pt x="904" y="156"/>
                        </a:lnTo>
                        <a:lnTo>
                          <a:pt x="915" y="159"/>
                        </a:lnTo>
                        <a:lnTo>
                          <a:pt x="929" y="165"/>
                        </a:lnTo>
                        <a:lnTo>
                          <a:pt x="949" y="171"/>
                        </a:lnTo>
                        <a:lnTo>
                          <a:pt x="973" y="178"/>
                        </a:lnTo>
                        <a:lnTo>
                          <a:pt x="1002" y="188"/>
                        </a:lnTo>
                        <a:lnTo>
                          <a:pt x="1035" y="198"/>
                        </a:lnTo>
                        <a:lnTo>
                          <a:pt x="1068" y="210"/>
                        </a:lnTo>
                        <a:lnTo>
                          <a:pt x="1096" y="219"/>
                        </a:lnTo>
                        <a:lnTo>
                          <a:pt x="1119" y="229"/>
                        </a:lnTo>
                        <a:lnTo>
                          <a:pt x="1139" y="236"/>
                        </a:lnTo>
                        <a:lnTo>
                          <a:pt x="1155" y="243"/>
                        </a:lnTo>
                        <a:lnTo>
                          <a:pt x="1169" y="250"/>
                        </a:lnTo>
                        <a:lnTo>
                          <a:pt x="1181" y="256"/>
                        </a:lnTo>
                        <a:lnTo>
                          <a:pt x="1191" y="262"/>
                        </a:lnTo>
                        <a:lnTo>
                          <a:pt x="1202" y="267"/>
                        </a:lnTo>
                        <a:lnTo>
                          <a:pt x="1211" y="272"/>
                        </a:lnTo>
                        <a:lnTo>
                          <a:pt x="1220" y="276"/>
                        </a:lnTo>
                        <a:lnTo>
                          <a:pt x="1226" y="280"/>
                        </a:lnTo>
                        <a:lnTo>
                          <a:pt x="1231" y="283"/>
                        </a:lnTo>
                        <a:lnTo>
                          <a:pt x="1233" y="288"/>
                        </a:lnTo>
                        <a:lnTo>
                          <a:pt x="1233" y="294"/>
                        </a:lnTo>
                        <a:lnTo>
                          <a:pt x="1229" y="301"/>
                        </a:lnTo>
                        <a:lnTo>
                          <a:pt x="1227" y="306"/>
                        </a:lnTo>
                        <a:lnTo>
                          <a:pt x="1225" y="314"/>
                        </a:lnTo>
                        <a:lnTo>
                          <a:pt x="1224" y="323"/>
                        </a:lnTo>
                        <a:lnTo>
                          <a:pt x="1223" y="335"/>
                        </a:lnTo>
                        <a:lnTo>
                          <a:pt x="1223" y="347"/>
                        </a:lnTo>
                        <a:lnTo>
                          <a:pt x="1223" y="361"/>
                        </a:lnTo>
                        <a:lnTo>
                          <a:pt x="1223" y="374"/>
                        </a:lnTo>
                        <a:lnTo>
                          <a:pt x="1224" y="389"/>
                        </a:lnTo>
                        <a:lnTo>
                          <a:pt x="1224" y="404"/>
                        </a:lnTo>
                        <a:lnTo>
                          <a:pt x="1225" y="418"/>
                        </a:lnTo>
                        <a:lnTo>
                          <a:pt x="1226" y="432"/>
                        </a:lnTo>
                        <a:lnTo>
                          <a:pt x="1227" y="445"/>
                        </a:lnTo>
                        <a:lnTo>
                          <a:pt x="1228" y="455"/>
                        </a:lnTo>
                        <a:lnTo>
                          <a:pt x="1228" y="466"/>
                        </a:lnTo>
                        <a:lnTo>
                          <a:pt x="1229" y="473"/>
                        </a:lnTo>
                        <a:lnTo>
                          <a:pt x="1229" y="478"/>
                        </a:lnTo>
                        <a:lnTo>
                          <a:pt x="1229" y="485"/>
                        </a:lnTo>
                        <a:lnTo>
                          <a:pt x="1229" y="493"/>
                        </a:lnTo>
                        <a:lnTo>
                          <a:pt x="1229" y="504"/>
                        </a:lnTo>
                        <a:lnTo>
                          <a:pt x="1229" y="519"/>
                        </a:lnTo>
                        <a:lnTo>
                          <a:pt x="1229" y="535"/>
                        </a:lnTo>
                        <a:lnTo>
                          <a:pt x="1229" y="552"/>
                        </a:lnTo>
                        <a:lnTo>
                          <a:pt x="1229" y="571"/>
                        </a:lnTo>
                        <a:lnTo>
                          <a:pt x="1229" y="588"/>
                        </a:lnTo>
                        <a:lnTo>
                          <a:pt x="1229" y="607"/>
                        </a:lnTo>
                        <a:lnTo>
                          <a:pt x="1230" y="626"/>
                        </a:lnTo>
                        <a:lnTo>
                          <a:pt x="1230" y="644"/>
                        </a:lnTo>
                        <a:lnTo>
                          <a:pt x="1231" y="660"/>
                        </a:lnTo>
                        <a:lnTo>
                          <a:pt x="1231" y="674"/>
                        </a:lnTo>
                        <a:lnTo>
                          <a:pt x="1232" y="688"/>
                        </a:lnTo>
                        <a:lnTo>
                          <a:pt x="1234" y="697"/>
                        </a:lnTo>
                        <a:lnTo>
                          <a:pt x="1235" y="705"/>
                        </a:lnTo>
                        <a:lnTo>
                          <a:pt x="1239" y="714"/>
                        </a:lnTo>
                        <a:lnTo>
                          <a:pt x="1241" y="723"/>
                        </a:lnTo>
                        <a:lnTo>
                          <a:pt x="1243" y="730"/>
                        </a:lnTo>
                        <a:lnTo>
                          <a:pt x="1245" y="738"/>
                        </a:lnTo>
                        <a:lnTo>
                          <a:pt x="1247" y="747"/>
                        </a:lnTo>
                        <a:lnTo>
                          <a:pt x="1248" y="759"/>
                        </a:lnTo>
                        <a:lnTo>
                          <a:pt x="1249" y="774"/>
                        </a:lnTo>
                        <a:lnTo>
                          <a:pt x="1250" y="794"/>
                        </a:lnTo>
                        <a:lnTo>
                          <a:pt x="1250" y="805"/>
                        </a:lnTo>
                        <a:lnTo>
                          <a:pt x="1251" y="819"/>
                        </a:lnTo>
                        <a:lnTo>
                          <a:pt x="1251" y="834"/>
                        </a:lnTo>
                        <a:lnTo>
                          <a:pt x="1251" y="848"/>
                        </a:lnTo>
                        <a:lnTo>
                          <a:pt x="1251" y="864"/>
                        </a:lnTo>
                        <a:lnTo>
                          <a:pt x="1251" y="881"/>
                        </a:lnTo>
                        <a:lnTo>
                          <a:pt x="1251" y="897"/>
                        </a:lnTo>
                        <a:lnTo>
                          <a:pt x="1251" y="911"/>
                        </a:lnTo>
                        <a:lnTo>
                          <a:pt x="1251" y="926"/>
                        </a:lnTo>
                        <a:lnTo>
                          <a:pt x="1251" y="940"/>
                        </a:lnTo>
                        <a:lnTo>
                          <a:pt x="1251" y="952"/>
                        </a:lnTo>
                        <a:lnTo>
                          <a:pt x="1251" y="964"/>
                        </a:lnTo>
                        <a:lnTo>
                          <a:pt x="1251" y="972"/>
                        </a:lnTo>
                        <a:lnTo>
                          <a:pt x="1251" y="980"/>
                        </a:lnTo>
                        <a:lnTo>
                          <a:pt x="1251" y="984"/>
                        </a:lnTo>
                        <a:lnTo>
                          <a:pt x="1251" y="985"/>
                        </a:lnTo>
                        <a:lnTo>
                          <a:pt x="1252" y="984"/>
                        </a:lnTo>
                        <a:lnTo>
                          <a:pt x="1255" y="981"/>
                        </a:lnTo>
                        <a:lnTo>
                          <a:pt x="1261" y="976"/>
                        </a:lnTo>
                        <a:lnTo>
                          <a:pt x="1268" y="970"/>
                        </a:lnTo>
                        <a:lnTo>
                          <a:pt x="1275" y="963"/>
                        </a:lnTo>
                        <a:lnTo>
                          <a:pt x="1285" y="953"/>
                        </a:lnTo>
                        <a:lnTo>
                          <a:pt x="1295" y="944"/>
                        </a:lnTo>
                        <a:lnTo>
                          <a:pt x="1307" y="932"/>
                        </a:lnTo>
                        <a:lnTo>
                          <a:pt x="1318" y="920"/>
                        </a:lnTo>
                        <a:lnTo>
                          <a:pt x="1330" y="906"/>
                        </a:lnTo>
                        <a:lnTo>
                          <a:pt x="1341" y="892"/>
                        </a:lnTo>
                        <a:lnTo>
                          <a:pt x="1352" y="879"/>
                        </a:lnTo>
                        <a:lnTo>
                          <a:pt x="1361" y="866"/>
                        </a:lnTo>
                        <a:lnTo>
                          <a:pt x="1369" y="857"/>
                        </a:lnTo>
                        <a:lnTo>
                          <a:pt x="1373" y="851"/>
                        </a:lnTo>
                        <a:lnTo>
                          <a:pt x="1375" y="848"/>
                        </a:lnTo>
                        <a:lnTo>
                          <a:pt x="1375" y="846"/>
                        </a:lnTo>
                        <a:lnTo>
                          <a:pt x="1375" y="840"/>
                        </a:lnTo>
                        <a:lnTo>
                          <a:pt x="1374" y="831"/>
                        </a:lnTo>
                        <a:lnTo>
                          <a:pt x="1373" y="818"/>
                        </a:lnTo>
                        <a:lnTo>
                          <a:pt x="1372" y="803"/>
                        </a:lnTo>
                        <a:lnTo>
                          <a:pt x="1370" y="787"/>
                        </a:lnTo>
                        <a:lnTo>
                          <a:pt x="1368" y="767"/>
                        </a:lnTo>
                        <a:lnTo>
                          <a:pt x="1364" y="747"/>
                        </a:lnTo>
                        <a:lnTo>
                          <a:pt x="1361" y="728"/>
                        </a:lnTo>
                        <a:lnTo>
                          <a:pt x="1359" y="711"/>
                        </a:lnTo>
                        <a:lnTo>
                          <a:pt x="1358" y="697"/>
                        </a:lnTo>
                        <a:lnTo>
                          <a:pt x="1356" y="684"/>
                        </a:lnTo>
                        <a:lnTo>
                          <a:pt x="1355" y="671"/>
                        </a:lnTo>
                        <a:lnTo>
                          <a:pt x="1354" y="656"/>
                        </a:lnTo>
                        <a:lnTo>
                          <a:pt x="1352" y="640"/>
                        </a:lnTo>
                        <a:lnTo>
                          <a:pt x="1350" y="621"/>
                        </a:lnTo>
                        <a:lnTo>
                          <a:pt x="1349" y="610"/>
                        </a:lnTo>
                        <a:lnTo>
                          <a:pt x="1348" y="600"/>
                        </a:lnTo>
                        <a:lnTo>
                          <a:pt x="1348" y="590"/>
                        </a:lnTo>
                        <a:lnTo>
                          <a:pt x="1347" y="580"/>
                        </a:lnTo>
                        <a:lnTo>
                          <a:pt x="1347" y="571"/>
                        </a:lnTo>
                        <a:lnTo>
                          <a:pt x="1347" y="560"/>
                        </a:lnTo>
                        <a:lnTo>
                          <a:pt x="1347" y="551"/>
                        </a:lnTo>
                        <a:lnTo>
                          <a:pt x="1347" y="540"/>
                        </a:lnTo>
                        <a:lnTo>
                          <a:pt x="1346" y="530"/>
                        </a:lnTo>
                        <a:lnTo>
                          <a:pt x="1346" y="519"/>
                        </a:lnTo>
                        <a:lnTo>
                          <a:pt x="1346" y="509"/>
                        </a:lnTo>
                        <a:lnTo>
                          <a:pt x="1346" y="497"/>
                        </a:lnTo>
                        <a:lnTo>
                          <a:pt x="1344" y="486"/>
                        </a:lnTo>
                        <a:lnTo>
                          <a:pt x="1344" y="474"/>
                        </a:lnTo>
                        <a:lnTo>
                          <a:pt x="1343" y="461"/>
                        </a:lnTo>
                        <a:lnTo>
                          <a:pt x="1342" y="448"/>
                        </a:lnTo>
                        <a:lnTo>
                          <a:pt x="1340" y="422"/>
                        </a:lnTo>
                        <a:lnTo>
                          <a:pt x="1338" y="399"/>
                        </a:lnTo>
                        <a:lnTo>
                          <a:pt x="1336" y="379"/>
                        </a:lnTo>
                        <a:lnTo>
                          <a:pt x="1335" y="359"/>
                        </a:lnTo>
                        <a:lnTo>
                          <a:pt x="1333" y="342"/>
                        </a:lnTo>
                        <a:lnTo>
                          <a:pt x="1331" y="326"/>
                        </a:lnTo>
                        <a:lnTo>
                          <a:pt x="1329" y="310"/>
                        </a:lnTo>
                        <a:lnTo>
                          <a:pt x="1327" y="296"/>
                        </a:lnTo>
                        <a:lnTo>
                          <a:pt x="1325" y="282"/>
                        </a:lnTo>
                        <a:lnTo>
                          <a:pt x="1325" y="270"/>
                        </a:lnTo>
                        <a:lnTo>
                          <a:pt x="1325" y="259"/>
                        </a:lnTo>
                        <a:lnTo>
                          <a:pt x="1326" y="251"/>
                        </a:lnTo>
                        <a:lnTo>
                          <a:pt x="1327" y="243"/>
                        </a:lnTo>
                        <a:lnTo>
                          <a:pt x="1328" y="238"/>
                        </a:lnTo>
                        <a:lnTo>
                          <a:pt x="1329" y="235"/>
                        </a:lnTo>
                        <a:lnTo>
                          <a:pt x="1329" y="234"/>
                        </a:lnTo>
                        <a:lnTo>
                          <a:pt x="1328" y="233"/>
                        </a:lnTo>
                        <a:lnTo>
                          <a:pt x="1325" y="230"/>
                        </a:lnTo>
                        <a:lnTo>
                          <a:pt x="1320" y="225"/>
                        </a:lnTo>
                        <a:lnTo>
                          <a:pt x="1314" y="220"/>
                        </a:lnTo>
                        <a:lnTo>
                          <a:pt x="1305" y="214"/>
                        </a:lnTo>
                        <a:lnTo>
                          <a:pt x="1294" y="207"/>
                        </a:lnTo>
                        <a:lnTo>
                          <a:pt x="1282" y="200"/>
                        </a:lnTo>
                        <a:lnTo>
                          <a:pt x="1267" y="194"/>
                        </a:lnTo>
                        <a:lnTo>
                          <a:pt x="1258" y="191"/>
                        </a:lnTo>
                        <a:lnTo>
                          <a:pt x="1248" y="187"/>
                        </a:lnTo>
                        <a:lnTo>
                          <a:pt x="1236" y="182"/>
                        </a:lnTo>
                        <a:lnTo>
                          <a:pt x="1224" y="178"/>
                        </a:lnTo>
                        <a:lnTo>
                          <a:pt x="1211" y="173"/>
                        </a:lnTo>
                        <a:lnTo>
                          <a:pt x="1197" y="168"/>
                        </a:lnTo>
                        <a:lnTo>
                          <a:pt x="1182" y="163"/>
                        </a:lnTo>
                        <a:lnTo>
                          <a:pt x="1166" y="157"/>
                        </a:lnTo>
                        <a:lnTo>
                          <a:pt x="1150" y="152"/>
                        </a:lnTo>
                        <a:lnTo>
                          <a:pt x="1135" y="147"/>
                        </a:lnTo>
                        <a:lnTo>
                          <a:pt x="1119" y="142"/>
                        </a:lnTo>
                        <a:lnTo>
                          <a:pt x="1103" y="136"/>
                        </a:lnTo>
                        <a:lnTo>
                          <a:pt x="1088" y="131"/>
                        </a:lnTo>
                        <a:lnTo>
                          <a:pt x="1073" y="127"/>
                        </a:lnTo>
                        <a:lnTo>
                          <a:pt x="1058" y="123"/>
                        </a:lnTo>
                        <a:lnTo>
                          <a:pt x="1045" y="119"/>
                        </a:lnTo>
                        <a:lnTo>
                          <a:pt x="1019" y="111"/>
                        </a:lnTo>
                        <a:lnTo>
                          <a:pt x="996" y="105"/>
                        </a:lnTo>
                        <a:lnTo>
                          <a:pt x="976" y="99"/>
                        </a:lnTo>
                        <a:lnTo>
                          <a:pt x="960" y="93"/>
                        </a:lnTo>
                        <a:lnTo>
                          <a:pt x="946" y="89"/>
                        </a:lnTo>
                        <a:lnTo>
                          <a:pt x="937" y="86"/>
                        </a:lnTo>
                        <a:lnTo>
                          <a:pt x="930" y="84"/>
                        </a:lnTo>
                        <a:lnTo>
                          <a:pt x="928" y="83"/>
                        </a:lnTo>
                        <a:lnTo>
                          <a:pt x="927" y="82"/>
                        </a:lnTo>
                        <a:lnTo>
                          <a:pt x="925" y="81"/>
                        </a:lnTo>
                        <a:lnTo>
                          <a:pt x="921" y="79"/>
                        </a:lnTo>
                        <a:lnTo>
                          <a:pt x="916" y="77"/>
                        </a:lnTo>
                        <a:lnTo>
                          <a:pt x="908" y="74"/>
                        </a:lnTo>
                        <a:lnTo>
                          <a:pt x="899" y="73"/>
                        </a:lnTo>
                        <a:lnTo>
                          <a:pt x="888" y="73"/>
                        </a:lnTo>
                        <a:lnTo>
                          <a:pt x="875" y="74"/>
                        </a:lnTo>
                        <a:lnTo>
                          <a:pt x="857" y="78"/>
                        </a:lnTo>
                        <a:lnTo>
                          <a:pt x="834" y="81"/>
                        </a:lnTo>
                        <a:lnTo>
                          <a:pt x="808" y="86"/>
                        </a:lnTo>
                        <a:lnTo>
                          <a:pt x="780" y="90"/>
                        </a:lnTo>
                        <a:lnTo>
                          <a:pt x="755" y="95"/>
                        </a:lnTo>
                        <a:lnTo>
                          <a:pt x="734" y="99"/>
                        </a:lnTo>
                        <a:lnTo>
                          <a:pt x="720" y="102"/>
                        </a:lnTo>
                        <a:lnTo>
                          <a:pt x="714" y="103"/>
                        </a:lnTo>
                        <a:close/>
                        <a:moveTo>
                          <a:pt x="0" y="225"/>
                        </a:moveTo>
                        <a:lnTo>
                          <a:pt x="0" y="243"/>
                        </a:lnTo>
                        <a:lnTo>
                          <a:pt x="1" y="265"/>
                        </a:lnTo>
                        <a:lnTo>
                          <a:pt x="2" y="292"/>
                        </a:lnTo>
                        <a:lnTo>
                          <a:pt x="3" y="320"/>
                        </a:lnTo>
                        <a:lnTo>
                          <a:pt x="5" y="351"/>
                        </a:lnTo>
                        <a:lnTo>
                          <a:pt x="8" y="384"/>
                        </a:lnTo>
                        <a:lnTo>
                          <a:pt x="10" y="417"/>
                        </a:lnTo>
                        <a:lnTo>
                          <a:pt x="12" y="453"/>
                        </a:lnTo>
                        <a:lnTo>
                          <a:pt x="15" y="488"/>
                        </a:lnTo>
                        <a:lnTo>
                          <a:pt x="17" y="522"/>
                        </a:lnTo>
                        <a:lnTo>
                          <a:pt x="20" y="556"/>
                        </a:lnTo>
                        <a:lnTo>
                          <a:pt x="22" y="587"/>
                        </a:lnTo>
                        <a:lnTo>
                          <a:pt x="25" y="617"/>
                        </a:lnTo>
                        <a:lnTo>
                          <a:pt x="27" y="644"/>
                        </a:lnTo>
                        <a:lnTo>
                          <a:pt x="30" y="667"/>
                        </a:lnTo>
                        <a:lnTo>
                          <a:pt x="32" y="687"/>
                        </a:lnTo>
                        <a:lnTo>
                          <a:pt x="34" y="704"/>
                        </a:lnTo>
                        <a:lnTo>
                          <a:pt x="36" y="718"/>
                        </a:lnTo>
                        <a:lnTo>
                          <a:pt x="37" y="731"/>
                        </a:lnTo>
                        <a:lnTo>
                          <a:pt x="39" y="744"/>
                        </a:lnTo>
                        <a:lnTo>
                          <a:pt x="41" y="754"/>
                        </a:lnTo>
                        <a:lnTo>
                          <a:pt x="42" y="763"/>
                        </a:lnTo>
                        <a:lnTo>
                          <a:pt x="43" y="773"/>
                        </a:lnTo>
                        <a:lnTo>
                          <a:pt x="45" y="781"/>
                        </a:lnTo>
                        <a:lnTo>
                          <a:pt x="45" y="790"/>
                        </a:lnTo>
                        <a:lnTo>
                          <a:pt x="46" y="798"/>
                        </a:lnTo>
                        <a:lnTo>
                          <a:pt x="46" y="806"/>
                        </a:lnTo>
                        <a:lnTo>
                          <a:pt x="46" y="815"/>
                        </a:lnTo>
                        <a:lnTo>
                          <a:pt x="46" y="824"/>
                        </a:lnTo>
                        <a:lnTo>
                          <a:pt x="45" y="835"/>
                        </a:lnTo>
                        <a:lnTo>
                          <a:pt x="44" y="845"/>
                        </a:lnTo>
                        <a:lnTo>
                          <a:pt x="42" y="858"/>
                        </a:lnTo>
                        <a:lnTo>
                          <a:pt x="38" y="883"/>
                        </a:lnTo>
                        <a:lnTo>
                          <a:pt x="35" y="906"/>
                        </a:lnTo>
                        <a:lnTo>
                          <a:pt x="32" y="927"/>
                        </a:lnTo>
                        <a:lnTo>
                          <a:pt x="30" y="945"/>
                        </a:lnTo>
                        <a:lnTo>
                          <a:pt x="27" y="960"/>
                        </a:lnTo>
                        <a:lnTo>
                          <a:pt x="25" y="970"/>
                        </a:lnTo>
                        <a:lnTo>
                          <a:pt x="24" y="977"/>
                        </a:lnTo>
                        <a:lnTo>
                          <a:pt x="24" y="980"/>
                        </a:lnTo>
                        <a:lnTo>
                          <a:pt x="28" y="988"/>
                        </a:lnTo>
                        <a:lnTo>
                          <a:pt x="34" y="996"/>
                        </a:lnTo>
                        <a:lnTo>
                          <a:pt x="39" y="1004"/>
                        </a:lnTo>
                        <a:lnTo>
                          <a:pt x="45" y="1011"/>
                        </a:lnTo>
                        <a:lnTo>
                          <a:pt x="53" y="1018"/>
                        </a:lnTo>
                        <a:lnTo>
                          <a:pt x="60" y="1025"/>
                        </a:lnTo>
                        <a:lnTo>
                          <a:pt x="68" y="1032"/>
                        </a:lnTo>
                        <a:lnTo>
                          <a:pt x="78" y="1038"/>
                        </a:lnTo>
                        <a:lnTo>
                          <a:pt x="88" y="1046"/>
                        </a:lnTo>
                        <a:lnTo>
                          <a:pt x="101" y="1053"/>
                        </a:lnTo>
                        <a:lnTo>
                          <a:pt x="113" y="1060"/>
                        </a:lnTo>
                        <a:lnTo>
                          <a:pt x="128" y="1069"/>
                        </a:lnTo>
                        <a:lnTo>
                          <a:pt x="145" y="1078"/>
                        </a:lnTo>
                        <a:lnTo>
                          <a:pt x="162" y="1088"/>
                        </a:lnTo>
                        <a:lnTo>
                          <a:pt x="182" y="1097"/>
                        </a:lnTo>
                        <a:lnTo>
                          <a:pt x="203" y="1108"/>
                        </a:lnTo>
                        <a:lnTo>
                          <a:pt x="227" y="1120"/>
                        </a:lnTo>
                        <a:lnTo>
                          <a:pt x="253" y="1134"/>
                        </a:lnTo>
                        <a:lnTo>
                          <a:pt x="282" y="1147"/>
                        </a:lnTo>
                        <a:lnTo>
                          <a:pt x="314" y="1161"/>
                        </a:lnTo>
                        <a:lnTo>
                          <a:pt x="347" y="1176"/>
                        </a:lnTo>
                        <a:lnTo>
                          <a:pt x="382" y="1190"/>
                        </a:lnTo>
                        <a:lnTo>
                          <a:pt x="418" y="1205"/>
                        </a:lnTo>
                        <a:lnTo>
                          <a:pt x="454" y="1220"/>
                        </a:lnTo>
                        <a:lnTo>
                          <a:pt x="491" y="1233"/>
                        </a:lnTo>
                        <a:lnTo>
                          <a:pt x="528" y="1248"/>
                        </a:lnTo>
                        <a:lnTo>
                          <a:pt x="564" y="1261"/>
                        </a:lnTo>
                        <a:lnTo>
                          <a:pt x="600" y="1274"/>
                        </a:lnTo>
                        <a:lnTo>
                          <a:pt x="635" y="1286"/>
                        </a:lnTo>
                        <a:lnTo>
                          <a:pt x="668" y="1296"/>
                        </a:lnTo>
                        <a:lnTo>
                          <a:pt x="700" y="1307"/>
                        </a:lnTo>
                        <a:lnTo>
                          <a:pt x="728" y="1315"/>
                        </a:lnTo>
                        <a:lnTo>
                          <a:pt x="754" y="1322"/>
                        </a:lnTo>
                        <a:lnTo>
                          <a:pt x="778" y="1330"/>
                        </a:lnTo>
                        <a:lnTo>
                          <a:pt x="800" y="1336"/>
                        </a:lnTo>
                        <a:lnTo>
                          <a:pt x="820" y="1342"/>
                        </a:lnTo>
                        <a:lnTo>
                          <a:pt x="838" y="1348"/>
                        </a:lnTo>
                        <a:lnTo>
                          <a:pt x="855" y="1352"/>
                        </a:lnTo>
                        <a:lnTo>
                          <a:pt x="871" y="1356"/>
                        </a:lnTo>
                        <a:lnTo>
                          <a:pt x="885" y="1359"/>
                        </a:lnTo>
                        <a:lnTo>
                          <a:pt x="899" y="1362"/>
                        </a:lnTo>
                        <a:lnTo>
                          <a:pt x="911" y="1364"/>
                        </a:lnTo>
                        <a:lnTo>
                          <a:pt x="924" y="1366"/>
                        </a:lnTo>
                        <a:lnTo>
                          <a:pt x="937" y="1366"/>
                        </a:lnTo>
                        <a:lnTo>
                          <a:pt x="949" y="1368"/>
                        </a:lnTo>
                        <a:lnTo>
                          <a:pt x="961" y="1366"/>
                        </a:lnTo>
                        <a:lnTo>
                          <a:pt x="973" y="1365"/>
                        </a:lnTo>
                        <a:lnTo>
                          <a:pt x="987" y="1363"/>
                        </a:lnTo>
                        <a:lnTo>
                          <a:pt x="1011" y="1358"/>
                        </a:lnTo>
                        <a:lnTo>
                          <a:pt x="1031" y="1353"/>
                        </a:lnTo>
                        <a:lnTo>
                          <a:pt x="1047" y="1347"/>
                        </a:lnTo>
                        <a:lnTo>
                          <a:pt x="1060" y="1339"/>
                        </a:lnTo>
                        <a:lnTo>
                          <a:pt x="1072" y="1331"/>
                        </a:lnTo>
                        <a:lnTo>
                          <a:pt x="1083" y="1320"/>
                        </a:lnTo>
                        <a:lnTo>
                          <a:pt x="1094" y="1309"/>
                        </a:lnTo>
                        <a:lnTo>
                          <a:pt x="1106" y="1295"/>
                        </a:lnTo>
                        <a:lnTo>
                          <a:pt x="1118" y="1283"/>
                        </a:lnTo>
                        <a:lnTo>
                          <a:pt x="1125" y="1274"/>
                        </a:lnTo>
                        <a:lnTo>
                          <a:pt x="1131" y="1269"/>
                        </a:lnTo>
                        <a:lnTo>
                          <a:pt x="1133" y="1265"/>
                        </a:lnTo>
                        <a:lnTo>
                          <a:pt x="1133" y="1264"/>
                        </a:lnTo>
                        <a:lnTo>
                          <a:pt x="1132" y="1263"/>
                        </a:lnTo>
                        <a:lnTo>
                          <a:pt x="1130" y="1262"/>
                        </a:lnTo>
                        <a:lnTo>
                          <a:pt x="1126" y="1260"/>
                        </a:lnTo>
                        <a:lnTo>
                          <a:pt x="1085" y="1232"/>
                        </a:lnTo>
                        <a:lnTo>
                          <a:pt x="985" y="1295"/>
                        </a:lnTo>
                        <a:lnTo>
                          <a:pt x="985" y="1296"/>
                        </a:lnTo>
                        <a:lnTo>
                          <a:pt x="984" y="1297"/>
                        </a:lnTo>
                        <a:lnTo>
                          <a:pt x="980" y="1298"/>
                        </a:lnTo>
                        <a:lnTo>
                          <a:pt x="973" y="1299"/>
                        </a:lnTo>
                        <a:lnTo>
                          <a:pt x="962" y="1299"/>
                        </a:lnTo>
                        <a:lnTo>
                          <a:pt x="945" y="1298"/>
                        </a:lnTo>
                        <a:lnTo>
                          <a:pt x="921" y="1295"/>
                        </a:lnTo>
                        <a:lnTo>
                          <a:pt x="889" y="1289"/>
                        </a:lnTo>
                        <a:lnTo>
                          <a:pt x="871" y="1285"/>
                        </a:lnTo>
                        <a:lnTo>
                          <a:pt x="851" y="1279"/>
                        </a:lnTo>
                        <a:lnTo>
                          <a:pt x="831" y="1274"/>
                        </a:lnTo>
                        <a:lnTo>
                          <a:pt x="809" y="1268"/>
                        </a:lnTo>
                        <a:lnTo>
                          <a:pt x="786" y="1261"/>
                        </a:lnTo>
                        <a:lnTo>
                          <a:pt x="763" y="1253"/>
                        </a:lnTo>
                        <a:lnTo>
                          <a:pt x="738" y="1245"/>
                        </a:lnTo>
                        <a:lnTo>
                          <a:pt x="714" y="1236"/>
                        </a:lnTo>
                        <a:lnTo>
                          <a:pt x="689" y="1228"/>
                        </a:lnTo>
                        <a:lnTo>
                          <a:pt x="663" y="1220"/>
                        </a:lnTo>
                        <a:lnTo>
                          <a:pt x="637" y="1210"/>
                        </a:lnTo>
                        <a:lnTo>
                          <a:pt x="610" y="1201"/>
                        </a:lnTo>
                        <a:lnTo>
                          <a:pt x="583" y="1192"/>
                        </a:lnTo>
                        <a:lnTo>
                          <a:pt x="556" y="1183"/>
                        </a:lnTo>
                        <a:lnTo>
                          <a:pt x="529" y="1174"/>
                        </a:lnTo>
                        <a:lnTo>
                          <a:pt x="501" y="1165"/>
                        </a:lnTo>
                        <a:lnTo>
                          <a:pt x="473" y="1156"/>
                        </a:lnTo>
                        <a:lnTo>
                          <a:pt x="443" y="1144"/>
                        </a:lnTo>
                        <a:lnTo>
                          <a:pt x="411" y="1132"/>
                        </a:lnTo>
                        <a:lnTo>
                          <a:pt x="379" y="1118"/>
                        </a:lnTo>
                        <a:lnTo>
                          <a:pt x="346" y="1104"/>
                        </a:lnTo>
                        <a:lnTo>
                          <a:pt x="314" y="1090"/>
                        </a:lnTo>
                        <a:lnTo>
                          <a:pt x="282" y="1075"/>
                        </a:lnTo>
                        <a:lnTo>
                          <a:pt x="252" y="1060"/>
                        </a:lnTo>
                        <a:lnTo>
                          <a:pt x="222" y="1047"/>
                        </a:lnTo>
                        <a:lnTo>
                          <a:pt x="196" y="1033"/>
                        </a:lnTo>
                        <a:lnTo>
                          <a:pt x="172" y="1021"/>
                        </a:lnTo>
                        <a:lnTo>
                          <a:pt x="152" y="1011"/>
                        </a:lnTo>
                        <a:lnTo>
                          <a:pt x="134" y="1003"/>
                        </a:lnTo>
                        <a:lnTo>
                          <a:pt x="122" y="995"/>
                        </a:lnTo>
                        <a:lnTo>
                          <a:pt x="114" y="991"/>
                        </a:lnTo>
                        <a:lnTo>
                          <a:pt x="111" y="990"/>
                        </a:lnTo>
                        <a:lnTo>
                          <a:pt x="95" y="952"/>
                        </a:lnTo>
                        <a:lnTo>
                          <a:pt x="97" y="950"/>
                        </a:lnTo>
                        <a:lnTo>
                          <a:pt x="98" y="947"/>
                        </a:lnTo>
                        <a:lnTo>
                          <a:pt x="100" y="941"/>
                        </a:lnTo>
                        <a:lnTo>
                          <a:pt x="101" y="933"/>
                        </a:lnTo>
                        <a:lnTo>
                          <a:pt x="101" y="922"/>
                        </a:lnTo>
                        <a:lnTo>
                          <a:pt x="100" y="907"/>
                        </a:lnTo>
                        <a:lnTo>
                          <a:pt x="97" y="888"/>
                        </a:lnTo>
                        <a:lnTo>
                          <a:pt x="95" y="874"/>
                        </a:lnTo>
                        <a:lnTo>
                          <a:pt x="91" y="852"/>
                        </a:lnTo>
                        <a:lnTo>
                          <a:pt x="88" y="822"/>
                        </a:lnTo>
                        <a:lnTo>
                          <a:pt x="85" y="788"/>
                        </a:lnTo>
                        <a:lnTo>
                          <a:pt x="82" y="749"/>
                        </a:lnTo>
                        <a:lnTo>
                          <a:pt x="78" y="708"/>
                        </a:lnTo>
                        <a:lnTo>
                          <a:pt x="75" y="664"/>
                        </a:lnTo>
                        <a:lnTo>
                          <a:pt x="70" y="619"/>
                        </a:lnTo>
                        <a:lnTo>
                          <a:pt x="67" y="575"/>
                        </a:lnTo>
                        <a:lnTo>
                          <a:pt x="64" y="531"/>
                        </a:lnTo>
                        <a:lnTo>
                          <a:pt x="61" y="491"/>
                        </a:lnTo>
                        <a:lnTo>
                          <a:pt x="58" y="453"/>
                        </a:lnTo>
                        <a:lnTo>
                          <a:pt x="56" y="422"/>
                        </a:lnTo>
                        <a:lnTo>
                          <a:pt x="54" y="395"/>
                        </a:lnTo>
                        <a:lnTo>
                          <a:pt x="53" y="375"/>
                        </a:lnTo>
                        <a:lnTo>
                          <a:pt x="53" y="365"/>
                        </a:lnTo>
                        <a:lnTo>
                          <a:pt x="53" y="351"/>
                        </a:lnTo>
                        <a:lnTo>
                          <a:pt x="53" y="337"/>
                        </a:lnTo>
                        <a:lnTo>
                          <a:pt x="52" y="322"/>
                        </a:lnTo>
                        <a:lnTo>
                          <a:pt x="52" y="308"/>
                        </a:lnTo>
                        <a:lnTo>
                          <a:pt x="51" y="297"/>
                        </a:lnTo>
                        <a:lnTo>
                          <a:pt x="49" y="286"/>
                        </a:lnTo>
                        <a:lnTo>
                          <a:pt x="49" y="280"/>
                        </a:lnTo>
                        <a:lnTo>
                          <a:pt x="49" y="278"/>
                        </a:lnTo>
                        <a:lnTo>
                          <a:pt x="48" y="277"/>
                        </a:lnTo>
                        <a:lnTo>
                          <a:pt x="47" y="273"/>
                        </a:lnTo>
                        <a:lnTo>
                          <a:pt x="45" y="267"/>
                        </a:lnTo>
                        <a:lnTo>
                          <a:pt x="45" y="260"/>
                        </a:lnTo>
                        <a:lnTo>
                          <a:pt x="45" y="253"/>
                        </a:lnTo>
                        <a:lnTo>
                          <a:pt x="49" y="244"/>
                        </a:lnTo>
                        <a:lnTo>
                          <a:pt x="56" y="237"/>
                        </a:lnTo>
                        <a:lnTo>
                          <a:pt x="66" y="230"/>
                        </a:lnTo>
                        <a:lnTo>
                          <a:pt x="75" y="225"/>
                        </a:lnTo>
                        <a:lnTo>
                          <a:pt x="85" y="220"/>
                        </a:lnTo>
                        <a:lnTo>
                          <a:pt x="99" y="213"/>
                        </a:lnTo>
                        <a:lnTo>
                          <a:pt x="113" y="206"/>
                        </a:lnTo>
                        <a:lnTo>
                          <a:pt x="130" y="197"/>
                        </a:lnTo>
                        <a:lnTo>
                          <a:pt x="149" y="188"/>
                        </a:lnTo>
                        <a:lnTo>
                          <a:pt x="168" y="178"/>
                        </a:lnTo>
                        <a:lnTo>
                          <a:pt x="187" y="169"/>
                        </a:lnTo>
                        <a:lnTo>
                          <a:pt x="207" y="159"/>
                        </a:lnTo>
                        <a:lnTo>
                          <a:pt x="226" y="151"/>
                        </a:lnTo>
                        <a:lnTo>
                          <a:pt x="245" y="143"/>
                        </a:lnTo>
                        <a:lnTo>
                          <a:pt x="261" y="134"/>
                        </a:lnTo>
                        <a:lnTo>
                          <a:pt x="277" y="127"/>
                        </a:lnTo>
                        <a:lnTo>
                          <a:pt x="291" y="122"/>
                        </a:lnTo>
                        <a:lnTo>
                          <a:pt x="302" y="117"/>
                        </a:lnTo>
                        <a:lnTo>
                          <a:pt x="311" y="114"/>
                        </a:lnTo>
                        <a:lnTo>
                          <a:pt x="323" y="111"/>
                        </a:lnTo>
                        <a:lnTo>
                          <a:pt x="334" y="108"/>
                        </a:lnTo>
                        <a:lnTo>
                          <a:pt x="343" y="106"/>
                        </a:lnTo>
                        <a:lnTo>
                          <a:pt x="351" y="105"/>
                        </a:lnTo>
                        <a:lnTo>
                          <a:pt x="361" y="105"/>
                        </a:lnTo>
                        <a:lnTo>
                          <a:pt x="371" y="104"/>
                        </a:lnTo>
                        <a:lnTo>
                          <a:pt x="384" y="104"/>
                        </a:lnTo>
                        <a:lnTo>
                          <a:pt x="401" y="104"/>
                        </a:lnTo>
                        <a:lnTo>
                          <a:pt x="411" y="104"/>
                        </a:lnTo>
                        <a:lnTo>
                          <a:pt x="423" y="106"/>
                        </a:lnTo>
                        <a:lnTo>
                          <a:pt x="437" y="107"/>
                        </a:lnTo>
                        <a:lnTo>
                          <a:pt x="453" y="110"/>
                        </a:lnTo>
                        <a:lnTo>
                          <a:pt x="470" y="113"/>
                        </a:lnTo>
                        <a:lnTo>
                          <a:pt x="488" y="116"/>
                        </a:lnTo>
                        <a:lnTo>
                          <a:pt x="508" y="121"/>
                        </a:lnTo>
                        <a:lnTo>
                          <a:pt x="528" y="125"/>
                        </a:lnTo>
                        <a:lnTo>
                          <a:pt x="549" y="130"/>
                        </a:lnTo>
                        <a:lnTo>
                          <a:pt x="570" y="135"/>
                        </a:lnTo>
                        <a:lnTo>
                          <a:pt x="592" y="141"/>
                        </a:lnTo>
                        <a:lnTo>
                          <a:pt x="614" y="146"/>
                        </a:lnTo>
                        <a:lnTo>
                          <a:pt x="636" y="151"/>
                        </a:lnTo>
                        <a:lnTo>
                          <a:pt x="658" y="156"/>
                        </a:lnTo>
                        <a:lnTo>
                          <a:pt x="680" y="162"/>
                        </a:lnTo>
                        <a:lnTo>
                          <a:pt x="701" y="167"/>
                        </a:lnTo>
                        <a:lnTo>
                          <a:pt x="723" y="172"/>
                        </a:lnTo>
                        <a:lnTo>
                          <a:pt x="748" y="179"/>
                        </a:lnTo>
                        <a:lnTo>
                          <a:pt x="774" y="187"/>
                        </a:lnTo>
                        <a:lnTo>
                          <a:pt x="803" y="194"/>
                        </a:lnTo>
                        <a:lnTo>
                          <a:pt x="833" y="202"/>
                        </a:lnTo>
                        <a:lnTo>
                          <a:pt x="863" y="212"/>
                        </a:lnTo>
                        <a:lnTo>
                          <a:pt x="894" y="221"/>
                        </a:lnTo>
                        <a:lnTo>
                          <a:pt x="923" y="230"/>
                        </a:lnTo>
                        <a:lnTo>
                          <a:pt x="952" y="239"/>
                        </a:lnTo>
                        <a:lnTo>
                          <a:pt x="981" y="247"/>
                        </a:lnTo>
                        <a:lnTo>
                          <a:pt x="1007" y="256"/>
                        </a:lnTo>
                        <a:lnTo>
                          <a:pt x="1031" y="264"/>
                        </a:lnTo>
                        <a:lnTo>
                          <a:pt x="1053" y="272"/>
                        </a:lnTo>
                        <a:lnTo>
                          <a:pt x="1071" y="278"/>
                        </a:lnTo>
                        <a:lnTo>
                          <a:pt x="1087" y="284"/>
                        </a:lnTo>
                        <a:lnTo>
                          <a:pt x="1097" y="288"/>
                        </a:lnTo>
                        <a:lnTo>
                          <a:pt x="1113" y="295"/>
                        </a:lnTo>
                        <a:lnTo>
                          <a:pt x="1124" y="300"/>
                        </a:lnTo>
                        <a:lnTo>
                          <a:pt x="1134" y="303"/>
                        </a:lnTo>
                        <a:lnTo>
                          <a:pt x="1140" y="306"/>
                        </a:lnTo>
                        <a:lnTo>
                          <a:pt x="1145" y="311"/>
                        </a:lnTo>
                        <a:lnTo>
                          <a:pt x="1150" y="319"/>
                        </a:lnTo>
                        <a:lnTo>
                          <a:pt x="1155" y="329"/>
                        </a:lnTo>
                        <a:lnTo>
                          <a:pt x="1160" y="344"/>
                        </a:lnTo>
                        <a:lnTo>
                          <a:pt x="1162" y="358"/>
                        </a:lnTo>
                        <a:lnTo>
                          <a:pt x="1165" y="380"/>
                        </a:lnTo>
                        <a:lnTo>
                          <a:pt x="1166" y="409"/>
                        </a:lnTo>
                        <a:lnTo>
                          <a:pt x="1168" y="445"/>
                        </a:lnTo>
                        <a:lnTo>
                          <a:pt x="1169" y="486"/>
                        </a:lnTo>
                        <a:lnTo>
                          <a:pt x="1171" y="531"/>
                        </a:lnTo>
                        <a:lnTo>
                          <a:pt x="1172" y="578"/>
                        </a:lnTo>
                        <a:lnTo>
                          <a:pt x="1174" y="626"/>
                        </a:lnTo>
                        <a:lnTo>
                          <a:pt x="1174" y="675"/>
                        </a:lnTo>
                        <a:lnTo>
                          <a:pt x="1175" y="723"/>
                        </a:lnTo>
                        <a:lnTo>
                          <a:pt x="1176" y="768"/>
                        </a:lnTo>
                        <a:lnTo>
                          <a:pt x="1177" y="809"/>
                        </a:lnTo>
                        <a:lnTo>
                          <a:pt x="1178" y="845"/>
                        </a:lnTo>
                        <a:lnTo>
                          <a:pt x="1179" y="876"/>
                        </a:lnTo>
                        <a:lnTo>
                          <a:pt x="1180" y="899"/>
                        </a:lnTo>
                        <a:lnTo>
                          <a:pt x="1181" y="913"/>
                        </a:lnTo>
                        <a:lnTo>
                          <a:pt x="1182" y="924"/>
                        </a:lnTo>
                        <a:lnTo>
                          <a:pt x="1183" y="938"/>
                        </a:lnTo>
                        <a:lnTo>
                          <a:pt x="1183" y="952"/>
                        </a:lnTo>
                        <a:lnTo>
                          <a:pt x="1183" y="968"/>
                        </a:lnTo>
                        <a:lnTo>
                          <a:pt x="1183" y="986"/>
                        </a:lnTo>
                        <a:lnTo>
                          <a:pt x="1183" y="1003"/>
                        </a:lnTo>
                        <a:lnTo>
                          <a:pt x="1183" y="1020"/>
                        </a:lnTo>
                        <a:lnTo>
                          <a:pt x="1182" y="1038"/>
                        </a:lnTo>
                        <a:lnTo>
                          <a:pt x="1181" y="1055"/>
                        </a:lnTo>
                        <a:lnTo>
                          <a:pt x="1181" y="1071"/>
                        </a:lnTo>
                        <a:lnTo>
                          <a:pt x="1180" y="1085"/>
                        </a:lnTo>
                        <a:lnTo>
                          <a:pt x="1179" y="1098"/>
                        </a:lnTo>
                        <a:lnTo>
                          <a:pt x="1179" y="1108"/>
                        </a:lnTo>
                        <a:lnTo>
                          <a:pt x="1178" y="1116"/>
                        </a:lnTo>
                        <a:lnTo>
                          <a:pt x="1178" y="1121"/>
                        </a:lnTo>
                        <a:lnTo>
                          <a:pt x="1178" y="1123"/>
                        </a:lnTo>
                        <a:lnTo>
                          <a:pt x="1178" y="1126"/>
                        </a:lnTo>
                        <a:lnTo>
                          <a:pt x="1178" y="1135"/>
                        </a:lnTo>
                        <a:lnTo>
                          <a:pt x="1180" y="1147"/>
                        </a:lnTo>
                        <a:lnTo>
                          <a:pt x="1183" y="1161"/>
                        </a:lnTo>
                        <a:lnTo>
                          <a:pt x="1187" y="1174"/>
                        </a:lnTo>
                        <a:lnTo>
                          <a:pt x="1195" y="1185"/>
                        </a:lnTo>
                        <a:lnTo>
                          <a:pt x="1205" y="1193"/>
                        </a:lnTo>
                        <a:lnTo>
                          <a:pt x="1219" y="1196"/>
                        </a:lnTo>
                        <a:lnTo>
                          <a:pt x="1233" y="1192"/>
                        </a:lnTo>
                        <a:lnTo>
                          <a:pt x="1245" y="1186"/>
                        </a:lnTo>
                        <a:lnTo>
                          <a:pt x="1253" y="1178"/>
                        </a:lnTo>
                        <a:lnTo>
                          <a:pt x="1261" y="1167"/>
                        </a:lnTo>
                        <a:lnTo>
                          <a:pt x="1266" y="1158"/>
                        </a:lnTo>
                        <a:lnTo>
                          <a:pt x="1269" y="1150"/>
                        </a:lnTo>
                        <a:lnTo>
                          <a:pt x="1270" y="1144"/>
                        </a:lnTo>
                        <a:lnTo>
                          <a:pt x="1271" y="1142"/>
                        </a:lnTo>
                        <a:lnTo>
                          <a:pt x="1262" y="1081"/>
                        </a:lnTo>
                        <a:lnTo>
                          <a:pt x="1349" y="973"/>
                        </a:lnTo>
                        <a:lnTo>
                          <a:pt x="1404" y="882"/>
                        </a:lnTo>
                        <a:lnTo>
                          <a:pt x="1417" y="883"/>
                        </a:lnTo>
                        <a:lnTo>
                          <a:pt x="1426" y="880"/>
                        </a:lnTo>
                        <a:lnTo>
                          <a:pt x="1433" y="874"/>
                        </a:lnTo>
                        <a:lnTo>
                          <a:pt x="1437" y="867"/>
                        </a:lnTo>
                        <a:lnTo>
                          <a:pt x="1439" y="860"/>
                        </a:lnTo>
                        <a:lnTo>
                          <a:pt x="1440" y="853"/>
                        </a:lnTo>
                        <a:lnTo>
                          <a:pt x="1440" y="848"/>
                        </a:lnTo>
                        <a:lnTo>
                          <a:pt x="1440" y="846"/>
                        </a:lnTo>
                        <a:lnTo>
                          <a:pt x="1440" y="844"/>
                        </a:lnTo>
                        <a:lnTo>
                          <a:pt x="1439" y="840"/>
                        </a:lnTo>
                        <a:lnTo>
                          <a:pt x="1437" y="832"/>
                        </a:lnTo>
                        <a:lnTo>
                          <a:pt x="1436" y="822"/>
                        </a:lnTo>
                        <a:lnTo>
                          <a:pt x="1433" y="809"/>
                        </a:lnTo>
                        <a:lnTo>
                          <a:pt x="1430" y="794"/>
                        </a:lnTo>
                        <a:lnTo>
                          <a:pt x="1427" y="777"/>
                        </a:lnTo>
                        <a:lnTo>
                          <a:pt x="1425" y="758"/>
                        </a:lnTo>
                        <a:lnTo>
                          <a:pt x="1422" y="738"/>
                        </a:lnTo>
                        <a:lnTo>
                          <a:pt x="1419" y="717"/>
                        </a:lnTo>
                        <a:lnTo>
                          <a:pt x="1417" y="696"/>
                        </a:lnTo>
                        <a:lnTo>
                          <a:pt x="1414" y="673"/>
                        </a:lnTo>
                        <a:lnTo>
                          <a:pt x="1412" y="650"/>
                        </a:lnTo>
                        <a:lnTo>
                          <a:pt x="1409" y="627"/>
                        </a:lnTo>
                        <a:lnTo>
                          <a:pt x="1408" y="604"/>
                        </a:lnTo>
                        <a:lnTo>
                          <a:pt x="1407" y="582"/>
                        </a:lnTo>
                        <a:lnTo>
                          <a:pt x="1406" y="559"/>
                        </a:lnTo>
                        <a:lnTo>
                          <a:pt x="1406" y="536"/>
                        </a:lnTo>
                        <a:lnTo>
                          <a:pt x="1405" y="513"/>
                        </a:lnTo>
                        <a:lnTo>
                          <a:pt x="1405" y="489"/>
                        </a:lnTo>
                        <a:lnTo>
                          <a:pt x="1404" y="465"/>
                        </a:lnTo>
                        <a:lnTo>
                          <a:pt x="1403" y="442"/>
                        </a:lnTo>
                        <a:lnTo>
                          <a:pt x="1403" y="418"/>
                        </a:lnTo>
                        <a:lnTo>
                          <a:pt x="1402" y="395"/>
                        </a:lnTo>
                        <a:lnTo>
                          <a:pt x="1402" y="374"/>
                        </a:lnTo>
                        <a:lnTo>
                          <a:pt x="1401" y="354"/>
                        </a:lnTo>
                        <a:lnTo>
                          <a:pt x="1401" y="336"/>
                        </a:lnTo>
                        <a:lnTo>
                          <a:pt x="1401" y="319"/>
                        </a:lnTo>
                        <a:lnTo>
                          <a:pt x="1400" y="303"/>
                        </a:lnTo>
                        <a:lnTo>
                          <a:pt x="1400" y="290"/>
                        </a:lnTo>
                        <a:lnTo>
                          <a:pt x="1400" y="280"/>
                        </a:lnTo>
                        <a:lnTo>
                          <a:pt x="1400" y="272"/>
                        </a:lnTo>
                        <a:lnTo>
                          <a:pt x="1398" y="259"/>
                        </a:lnTo>
                        <a:lnTo>
                          <a:pt x="1394" y="249"/>
                        </a:lnTo>
                        <a:lnTo>
                          <a:pt x="1387" y="241"/>
                        </a:lnTo>
                        <a:lnTo>
                          <a:pt x="1380" y="234"/>
                        </a:lnTo>
                        <a:lnTo>
                          <a:pt x="1372" y="230"/>
                        </a:lnTo>
                        <a:lnTo>
                          <a:pt x="1365" y="225"/>
                        </a:lnTo>
                        <a:lnTo>
                          <a:pt x="1361" y="224"/>
                        </a:lnTo>
                        <a:lnTo>
                          <a:pt x="1359" y="223"/>
                        </a:lnTo>
                        <a:lnTo>
                          <a:pt x="1373" y="169"/>
                        </a:lnTo>
                        <a:lnTo>
                          <a:pt x="1370" y="168"/>
                        </a:lnTo>
                        <a:lnTo>
                          <a:pt x="1361" y="165"/>
                        </a:lnTo>
                        <a:lnTo>
                          <a:pt x="1349" y="160"/>
                        </a:lnTo>
                        <a:lnTo>
                          <a:pt x="1331" y="154"/>
                        </a:lnTo>
                        <a:lnTo>
                          <a:pt x="1311" y="147"/>
                        </a:lnTo>
                        <a:lnTo>
                          <a:pt x="1287" y="138"/>
                        </a:lnTo>
                        <a:lnTo>
                          <a:pt x="1262" y="129"/>
                        </a:lnTo>
                        <a:lnTo>
                          <a:pt x="1234" y="120"/>
                        </a:lnTo>
                        <a:lnTo>
                          <a:pt x="1207" y="110"/>
                        </a:lnTo>
                        <a:lnTo>
                          <a:pt x="1179" y="101"/>
                        </a:lnTo>
                        <a:lnTo>
                          <a:pt x="1152" y="91"/>
                        </a:lnTo>
                        <a:lnTo>
                          <a:pt x="1125" y="83"/>
                        </a:lnTo>
                        <a:lnTo>
                          <a:pt x="1101" y="74"/>
                        </a:lnTo>
                        <a:lnTo>
                          <a:pt x="1079" y="68"/>
                        </a:lnTo>
                        <a:lnTo>
                          <a:pt x="1060" y="63"/>
                        </a:lnTo>
                        <a:lnTo>
                          <a:pt x="1046" y="59"/>
                        </a:lnTo>
                        <a:lnTo>
                          <a:pt x="1020" y="52"/>
                        </a:lnTo>
                        <a:lnTo>
                          <a:pt x="998" y="46"/>
                        </a:lnTo>
                        <a:lnTo>
                          <a:pt x="979" y="41"/>
                        </a:lnTo>
                        <a:lnTo>
                          <a:pt x="961" y="35"/>
                        </a:lnTo>
                        <a:lnTo>
                          <a:pt x="947" y="30"/>
                        </a:lnTo>
                        <a:lnTo>
                          <a:pt x="937" y="26"/>
                        </a:lnTo>
                        <a:lnTo>
                          <a:pt x="929" y="24"/>
                        </a:lnTo>
                        <a:lnTo>
                          <a:pt x="927" y="23"/>
                        </a:lnTo>
                        <a:lnTo>
                          <a:pt x="926" y="22"/>
                        </a:lnTo>
                        <a:lnTo>
                          <a:pt x="924" y="18"/>
                        </a:lnTo>
                        <a:lnTo>
                          <a:pt x="920" y="14"/>
                        </a:lnTo>
                        <a:lnTo>
                          <a:pt x="913" y="8"/>
                        </a:lnTo>
                        <a:lnTo>
                          <a:pt x="906" y="3"/>
                        </a:lnTo>
                        <a:lnTo>
                          <a:pt x="898" y="0"/>
                        </a:lnTo>
                        <a:lnTo>
                          <a:pt x="887" y="0"/>
                        </a:lnTo>
                        <a:lnTo>
                          <a:pt x="875" y="3"/>
                        </a:lnTo>
                        <a:lnTo>
                          <a:pt x="867" y="5"/>
                        </a:lnTo>
                        <a:lnTo>
                          <a:pt x="860" y="8"/>
                        </a:lnTo>
                        <a:lnTo>
                          <a:pt x="851" y="10"/>
                        </a:lnTo>
                        <a:lnTo>
                          <a:pt x="841" y="14"/>
                        </a:lnTo>
                        <a:lnTo>
                          <a:pt x="831" y="16"/>
                        </a:lnTo>
                        <a:lnTo>
                          <a:pt x="820" y="19"/>
                        </a:lnTo>
                        <a:lnTo>
                          <a:pt x="809" y="21"/>
                        </a:lnTo>
                        <a:lnTo>
                          <a:pt x="797" y="23"/>
                        </a:lnTo>
                        <a:lnTo>
                          <a:pt x="785" y="25"/>
                        </a:lnTo>
                        <a:lnTo>
                          <a:pt x="773" y="27"/>
                        </a:lnTo>
                        <a:lnTo>
                          <a:pt x="761" y="29"/>
                        </a:lnTo>
                        <a:lnTo>
                          <a:pt x="750" y="31"/>
                        </a:lnTo>
                        <a:lnTo>
                          <a:pt x="738" y="34"/>
                        </a:lnTo>
                        <a:lnTo>
                          <a:pt x="727" y="35"/>
                        </a:lnTo>
                        <a:lnTo>
                          <a:pt x="716" y="37"/>
                        </a:lnTo>
                        <a:lnTo>
                          <a:pt x="707" y="38"/>
                        </a:lnTo>
                        <a:lnTo>
                          <a:pt x="688" y="41"/>
                        </a:lnTo>
                        <a:lnTo>
                          <a:pt x="670" y="46"/>
                        </a:lnTo>
                        <a:lnTo>
                          <a:pt x="652" y="52"/>
                        </a:lnTo>
                        <a:lnTo>
                          <a:pt x="638" y="59"/>
                        </a:lnTo>
                        <a:lnTo>
                          <a:pt x="624" y="65"/>
                        </a:lnTo>
                        <a:lnTo>
                          <a:pt x="614" y="69"/>
                        </a:lnTo>
                        <a:lnTo>
                          <a:pt x="607" y="73"/>
                        </a:lnTo>
                        <a:lnTo>
                          <a:pt x="605" y="74"/>
                        </a:lnTo>
                        <a:lnTo>
                          <a:pt x="602" y="73"/>
                        </a:lnTo>
                        <a:lnTo>
                          <a:pt x="593" y="71"/>
                        </a:lnTo>
                        <a:lnTo>
                          <a:pt x="579" y="67"/>
                        </a:lnTo>
                        <a:lnTo>
                          <a:pt x="562" y="63"/>
                        </a:lnTo>
                        <a:lnTo>
                          <a:pt x="543" y="58"/>
                        </a:lnTo>
                        <a:lnTo>
                          <a:pt x="523" y="53"/>
                        </a:lnTo>
                        <a:lnTo>
                          <a:pt x="505" y="50"/>
                        </a:lnTo>
                        <a:lnTo>
                          <a:pt x="488" y="48"/>
                        </a:lnTo>
                        <a:lnTo>
                          <a:pt x="471" y="46"/>
                        </a:lnTo>
                        <a:lnTo>
                          <a:pt x="452" y="44"/>
                        </a:lnTo>
                        <a:lnTo>
                          <a:pt x="432" y="42"/>
                        </a:lnTo>
                        <a:lnTo>
                          <a:pt x="412" y="39"/>
                        </a:lnTo>
                        <a:lnTo>
                          <a:pt x="395" y="37"/>
                        </a:lnTo>
                        <a:lnTo>
                          <a:pt x="381" y="35"/>
                        </a:lnTo>
                        <a:lnTo>
                          <a:pt x="371" y="34"/>
                        </a:lnTo>
                        <a:lnTo>
                          <a:pt x="368" y="33"/>
                        </a:lnTo>
                        <a:lnTo>
                          <a:pt x="367" y="35"/>
                        </a:lnTo>
                        <a:lnTo>
                          <a:pt x="363" y="37"/>
                        </a:lnTo>
                        <a:lnTo>
                          <a:pt x="355" y="41"/>
                        </a:lnTo>
                        <a:lnTo>
                          <a:pt x="340" y="47"/>
                        </a:lnTo>
                        <a:lnTo>
                          <a:pt x="318" y="56"/>
                        </a:lnTo>
                        <a:lnTo>
                          <a:pt x="285" y="67"/>
                        </a:lnTo>
                        <a:lnTo>
                          <a:pt x="242" y="81"/>
                        </a:lnTo>
                        <a:lnTo>
                          <a:pt x="218" y="88"/>
                        </a:lnTo>
                        <a:lnTo>
                          <a:pt x="197" y="95"/>
                        </a:lnTo>
                        <a:lnTo>
                          <a:pt x="177" y="102"/>
                        </a:lnTo>
                        <a:lnTo>
                          <a:pt x="160" y="107"/>
                        </a:lnTo>
                        <a:lnTo>
                          <a:pt x="144" y="112"/>
                        </a:lnTo>
                        <a:lnTo>
                          <a:pt x="129" y="117"/>
                        </a:lnTo>
                        <a:lnTo>
                          <a:pt x="117" y="123"/>
                        </a:lnTo>
                        <a:lnTo>
                          <a:pt x="105" y="127"/>
                        </a:lnTo>
                        <a:lnTo>
                          <a:pt x="94" y="131"/>
                        </a:lnTo>
                        <a:lnTo>
                          <a:pt x="84" y="136"/>
                        </a:lnTo>
                        <a:lnTo>
                          <a:pt x="76" y="141"/>
                        </a:lnTo>
                        <a:lnTo>
                          <a:pt x="68" y="146"/>
                        </a:lnTo>
                        <a:lnTo>
                          <a:pt x="61" y="151"/>
                        </a:lnTo>
                        <a:lnTo>
                          <a:pt x="55" y="156"/>
                        </a:lnTo>
                        <a:lnTo>
                          <a:pt x="48" y="162"/>
                        </a:lnTo>
                        <a:lnTo>
                          <a:pt x="42" y="168"/>
                        </a:lnTo>
                        <a:lnTo>
                          <a:pt x="28" y="176"/>
                        </a:lnTo>
                        <a:lnTo>
                          <a:pt x="17" y="185"/>
                        </a:lnTo>
                        <a:lnTo>
                          <a:pt x="10" y="194"/>
                        </a:lnTo>
                        <a:lnTo>
                          <a:pt x="5" y="203"/>
                        </a:lnTo>
                        <a:lnTo>
                          <a:pt x="2" y="212"/>
                        </a:lnTo>
                        <a:lnTo>
                          <a:pt x="0" y="219"/>
                        </a:lnTo>
                        <a:lnTo>
                          <a:pt x="0" y="223"/>
                        </a:lnTo>
                        <a:lnTo>
                          <a:pt x="0" y="225"/>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85" name="Freeform 368">
                    <a:extLst>
                      <a:ext uri="{FF2B5EF4-FFF2-40B4-BE49-F238E27FC236}">
                        <a16:creationId xmlns:a16="http://schemas.microsoft.com/office/drawing/2014/main" id="{CBEEB03F-675D-4937-86D1-14DD2ED05159}"/>
                      </a:ext>
                    </a:extLst>
                  </p:cNvPr>
                  <p:cNvSpPr>
                    <a:spLocks noChangeAspect="1"/>
                  </p:cNvSpPr>
                  <p:nvPr/>
                </p:nvSpPr>
                <p:spPr bwMode="auto">
                  <a:xfrm>
                    <a:off x="813" y="3233"/>
                    <a:ext cx="379" cy="159"/>
                  </a:xfrm>
                  <a:custGeom>
                    <a:avLst/>
                    <a:gdLst>
                      <a:gd name="T0" fmla="*/ 0 w 1233"/>
                      <a:gd name="T1" fmla="*/ 0 h 515"/>
                      <a:gd name="T2" fmla="*/ 0 w 1233"/>
                      <a:gd name="T3" fmla="*/ 0 h 515"/>
                      <a:gd name="T4" fmla="*/ 0 w 1233"/>
                      <a:gd name="T5" fmla="*/ 0 h 515"/>
                      <a:gd name="T6" fmla="*/ 0 w 1233"/>
                      <a:gd name="T7" fmla="*/ 0 h 515"/>
                      <a:gd name="T8" fmla="*/ 0 w 1233"/>
                      <a:gd name="T9" fmla="*/ 0 h 515"/>
                      <a:gd name="T10" fmla="*/ 0 w 1233"/>
                      <a:gd name="T11" fmla="*/ 0 h 515"/>
                      <a:gd name="T12" fmla="*/ 0 w 1233"/>
                      <a:gd name="T13" fmla="*/ 0 h 515"/>
                      <a:gd name="T14" fmla="*/ 0 w 1233"/>
                      <a:gd name="T15" fmla="*/ 0 h 515"/>
                      <a:gd name="T16" fmla="*/ 0 w 1233"/>
                      <a:gd name="T17" fmla="*/ 0 h 515"/>
                      <a:gd name="T18" fmla="*/ 0 w 1233"/>
                      <a:gd name="T19" fmla="*/ 0 h 515"/>
                      <a:gd name="T20" fmla="*/ 0 w 1233"/>
                      <a:gd name="T21" fmla="*/ 0 h 515"/>
                      <a:gd name="T22" fmla="*/ 0 w 1233"/>
                      <a:gd name="T23" fmla="*/ 0 h 515"/>
                      <a:gd name="T24" fmla="*/ 0 w 1233"/>
                      <a:gd name="T25" fmla="*/ 0 h 515"/>
                      <a:gd name="T26" fmla="*/ 0 w 1233"/>
                      <a:gd name="T27" fmla="*/ 0 h 515"/>
                      <a:gd name="T28" fmla="*/ 0 w 1233"/>
                      <a:gd name="T29" fmla="*/ 0 h 515"/>
                      <a:gd name="T30" fmla="*/ 0 w 1233"/>
                      <a:gd name="T31" fmla="*/ 0 h 515"/>
                      <a:gd name="T32" fmla="*/ 0 w 1233"/>
                      <a:gd name="T33" fmla="*/ 0 h 515"/>
                      <a:gd name="T34" fmla="*/ 0 w 1233"/>
                      <a:gd name="T35" fmla="*/ 0 h 515"/>
                      <a:gd name="T36" fmla="*/ 0 w 1233"/>
                      <a:gd name="T37" fmla="*/ 0 h 515"/>
                      <a:gd name="T38" fmla="*/ 0 w 1233"/>
                      <a:gd name="T39" fmla="*/ 0 h 515"/>
                      <a:gd name="T40" fmla="*/ 0 w 1233"/>
                      <a:gd name="T41" fmla="*/ 0 h 515"/>
                      <a:gd name="T42" fmla="*/ 0 w 1233"/>
                      <a:gd name="T43" fmla="*/ 0 h 515"/>
                      <a:gd name="T44" fmla="*/ 0 w 1233"/>
                      <a:gd name="T45" fmla="*/ 0 h 515"/>
                      <a:gd name="T46" fmla="*/ 0 w 1233"/>
                      <a:gd name="T47" fmla="*/ 0 h 515"/>
                      <a:gd name="T48" fmla="*/ 0 w 1233"/>
                      <a:gd name="T49" fmla="*/ 0 h 515"/>
                      <a:gd name="T50" fmla="*/ 0 w 1233"/>
                      <a:gd name="T51" fmla="*/ 0 h 515"/>
                      <a:gd name="T52" fmla="*/ 0 w 1233"/>
                      <a:gd name="T53" fmla="*/ 0 h 515"/>
                      <a:gd name="T54" fmla="*/ 0 w 1233"/>
                      <a:gd name="T55" fmla="*/ 0 h 515"/>
                      <a:gd name="T56" fmla="*/ 0 w 1233"/>
                      <a:gd name="T57" fmla="*/ 0 h 515"/>
                      <a:gd name="T58" fmla="*/ 0 w 1233"/>
                      <a:gd name="T59" fmla="*/ 0 h 515"/>
                      <a:gd name="T60" fmla="*/ 0 w 1233"/>
                      <a:gd name="T61" fmla="*/ 0 h 515"/>
                      <a:gd name="T62" fmla="*/ 0 w 1233"/>
                      <a:gd name="T63" fmla="*/ 0 h 515"/>
                      <a:gd name="T64" fmla="*/ 0 w 1233"/>
                      <a:gd name="T65" fmla="*/ 0 h 515"/>
                      <a:gd name="T66" fmla="*/ 0 w 1233"/>
                      <a:gd name="T67" fmla="*/ 0 h 515"/>
                      <a:gd name="T68" fmla="*/ 0 w 1233"/>
                      <a:gd name="T69" fmla="*/ 0 h 515"/>
                      <a:gd name="T70" fmla="*/ 0 w 1233"/>
                      <a:gd name="T71" fmla="*/ 0 h 515"/>
                      <a:gd name="T72" fmla="*/ 0 w 1233"/>
                      <a:gd name="T73" fmla="*/ 0 h 515"/>
                      <a:gd name="T74" fmla="*/ 0 w 1233"/>
                      <a:gd name="T75" fmla="*/ 0 h 515"/>
                      <a:gd name="T76" fmla="*/ 0 w 1233"/>
                      <a:gd name="T77" fmla="*/ 0 h 515"/>
                      <a:gd name="T78" fmla="*/ 0 w 1233"/>
                      <a:gd name="T79" fmla="*/ 0 h 515"/>
                      <a:gd name="T80" fmla="*/ 0 w 1233"/>
                      <a:gd name="T81" fmla="*/ 0 h 515"/>
                      <a:gd name="T82" fmla="*/ 0 w 1233"/>
                      <a:gd name="T83" fmla="*/ 0 h 515"/>
                      <a:gd name="T84" fmla="*/ 0 w 1233"/>
                      <a:gd name="T85" fmla="*/ 0 h 515"/>
                      <a:gd name="T86" fmla="*/ 0 w 1233"/>
                      <a:gd name="T87" fmla="*/ 0 h 515"/>
                      <a:gd name="T88" fmla="*/ 0 w 1233"/>
                      <a:gd name="T89" fmla="*/ 0 h 515"/>
                      <a:gd name="T90" fmla="*/ 0 w 1233"/>
                      <a:gd name="T91" fmla="*/ 0 h 515"/>
                      <a:gd name="T92" fmla="*/ 0 w 1233"/>
                      <a:gd name="T93" fmla="*/ 0 h 515"/>
                      <a:gd name="T94" fmla="*/ 0 w 1233"/>
                      <a:gd name="T95" fmla="*/ 0 h 515"/>
                      <a:gd name="T96" fmla="*/ 0 w 1233"/>
                      <a:gd name="T97" fmla="*/ 0 h 515"/>
                      <a:gd name="T98" fmla="*/ 0 w 1233"/>
                      <a:gd name="T99" fmla="*/ 0 h 5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233"/>
                      <a:gd name="T151" fmla="*/ 0 h 515"/>
                      <a:gd name="T152" fmla="*/ 1233 w 1233"/>
                      <a:gd name="T153" fmla="*/ 515 h 51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233" h="515">
                        <a:moveTo>
                          <a:pt x="35" y="0"/>
                        </a:moveTo>
                        <a:lnTo>
                          <a:pt x="52" y="7"/>
                        </a:lnTo>
                        <a:lnTo>
                          <a:pt x="68" y="22"/>
                        </a:lnTo>
                        <a:lnTo>
                          <a:pt x="82" y="42"/>
                        </a:lnTo>
                        <a:lnTo>
                          <a:pt x="97" y="64"/>
                        </a:lnTo>
                        <a:lnTo>
                          <a:pt x="111" y="87"/>
                        </a:lnTo>
                        <a:lnTo>
                          <a:pt x="124" y="110"/>
                        </a:lnTo>
                        <a:lnTo>
                          <a:pt x="138" y="131"/>
                        </a:lnTo>
                        <a:lnTo>
                          <a:pt x="153" y="147"/>
                        </a:lnTo>
                        <a:lnTo>
                          <a:pt x="166" y="159"/>
                        </a:lnTo>
                        <a:lnTo>
                          <a:pt x="179" y="171"/>
                        </a:lnTo>
                        <a:lnTo>
                          <a:pt x="190" y="179"/>
                        </a:lnTo>
                        <a:lnTo>
                          <a:pt x="203" y="187"/>
                        </a:lnTo>
                        <a:lnTo>
                          <a:pt x="215" y="192"/>
                        </a:lnTo>
                        <a:lnTo>
                          <a:pt x="228" y="194"/>
                        </a:lnTo>
                        <a:lnTo>
                          <a:pt x="243" y="193"/>
                        </a:lnTo>
                        <a:lnTo>
                          <a:pt x="260" y="190"/>
                        </a:lnTo>
                        <a:lnTo>
                          <a:pt x="269" y="187"/>
                        </a:lnTo>
                        <a:lnTo>
                          <a:pt x="280" y="183"/>
                        </a:lnTo>
                        <a:lnTo>
                          <a:pt x="291" y="178"/>
                        </a:lnTo>
                        <a:lnTo>
                          <a:pt x="304" y="173"/>
                        </a:lnTo>
                        <a:lnTo>
                          <a:pt x="316" y="167"/>
                        </a:lnTo>
                        <a:lnTo>
                          <a:pt x="330" y="161"/>
                        </a:lnTo>
                        <a:lnTo>
                          <a:pt x="344" y="154"/>
                        </a:lnTo>
                        <a:lnTo>
                          <a:pt x="357" y="147"/>
                        </a:lnTo>
                        <a:lnTo>
                          <a:pt x="372" y="141"/>
                        </a:lnTo>
                        <a:lnTo>
                          <a:pt x="387" y="133"/>
                        </a:lnTo>
                        <a:lnTo>
                          <a:pt x="401" y="126"/>
                        </a:lnTo>
                        <a:lnTo>
                          <a:pt x="416" y="120"/>
                        </a:lnTo>
                        <a:lnTo>
                          <a:pt x="430" y="112"/>
                        </a:lnTo>
                        <a:lnTo>
                          <a:pt x="444" y="107"/>
                        </a:lnTo>
                        <a:lnTo>
                          <a:pt x="458" y="101"/>
                        </a:lnTo>
                        <a:lnTo>
                          <a:pt x="470" y="96"/>
                        </a:lnTo>
                        <a:lnTo>
                          <a:pt x="495" y="86"/>
                        </a:lnTo>
                        <a:lnTo>
                          <a:pt x="516" y="79"/>
                        </a:lnTo>
                        <a:lnTo>
                          <a:pt x="533" y="71"/>
                        </a:lnTo>
                        <a:lnTo>
                          <a:pt x="550" y="66"/>
                        </a:lnTo>
                        <a:lnTo>
                          <a:pt x="564" y="62"/>
                        </a:lnTo>
                        <a:lnTo>
                          <a:pt x="577" y="58"/>
                        </a:lnTo>
                        <a:lnTo>
                          <a:pt x="591" y="55"/>
                        </a:lnTo>
                        <a:lnTo>
                          <a:pt x="604" y="53"/>
                        </a:lnTo>
                        <a:lnTo>
                          <a:pt x="615" y="49"/>
                        </a:lnTo>
                        <a:lnTo>
                          <a:pt x="627" y="44"/>
                        </a:lnTo>
                        <a:lnTo>
                          <a:pt x="637" y="38"/>
                        </a:lnTo>
                        <a:lnTo>
                          <a:pt x="648" y="34"/>
                        </a:lnTo>
                        <a:lnTo>
                          <a:pt x="659" y="30"/>
                        </a:lnTo>
                        <a:lnTo>
                          <a:pt x="674" y="33"/>
                        </a:lnTo>
                        <a:lnTo>
                          <a:pt x="691" y="39"/>
                        </a:lnTo>
                        <a:lnTo>
                          <a:pt x="712" y="53"/>
                        </a:lnTo>
                        <a:lnTo>
                          <a:pt x="732" y="69"/>
                        </a:lnTo>
                        <a:lnTo>
                          <a:pt x="748" y="85"/>
                        </a:lnTo>
                        <a:lnTo>
                          <a:pt x="760" y="100"/>
                        </a:lnTo>
                        <a:lnTo>
                          <a:pt x="771" y="116"/>
                        </a:lnTo>
                        <a:lnTo>
                          <a:pt x="781" y="133"/>
                        </a:lnTo>
                        <a:lnTo>
                          <a:pt x="792" y="153"/>
                        </a:lnTo>
                        <a:lnTo>
                          <a:pt x="805" y="176"/>
                        </a:lnTo>
                        <a:lnTo>
                          <a:pt x="822" y="202"/>
                        </a:lnTo>
                        <a:lnTo>
                          <a:pt x="838" y="229"/>
                        </a:lnTo>
                        <a:lnTo>
                          <a:pt x="853" y="252"/>
                        </a:lnTo>
                        <a:lnTo>
                          <a:pt x="866" y="271"/>
                        </a:lnTo>
                        <a:lnTo>
                          <a:pt x="877" y="288"/>
                        </a:lnTo>
                        <a:lnTo>
                          <a:pt x="888" y="305"/>
                        </a:lnTo>
                        <a:lnTo>
                          <a:pt x="899" y="321"/>
                        </a:lnTo>
                        <a:lnTo>
                          <a:pt x="912" y="338"/>
                        </a:lnTo>
                        <a:lnTo>
                          <a:pt x="926" y="356"/>
                        </a:lnTo>
                        <a:lnTo>
                          <a:pt x="939" y="373"/>
                        </a:lnTo>
                        <a:lnTo>
                          <a:pt x="951" y="390"/>
                        </a:lnTo>
                        <a:lnTo>
                          <a:pt x="959" y="405"/>
                        </a:lnTo>
                        <a:lnTo>
                          <a:pt x="966" y="416"/>
                        </a:lnTo>
                        <a:lnTo>
                          <a:pt x="973" y="427"/>
                        </a:lnTo>
                        <a:lnTo>
                          <a:pt x="979" y="435"/>
                        </a:lnTo>
                        <a:lnTo>
                          <a:pt x="985" y="443"/>
                        </a:lnTo>
                        <a:lnTo>
                          <a:pt x="993" y="447"/>
                        </a:lnTo>
                        <a:lnTo>
                          <a:pt x="1000" y="450"/>
                        </a:lnTo>
                        <a:lnTo>
                          <a:pt x="1005" y="454"/>
                        </a:lnTo>
                        <a:lnTo>
                          <a:pt x="1010" y="457"/>
                        </a:lnTo>
                        <a:lnTo>
                          <a:pt x="1016" y="459"/>
                        </a:lnTo>
                        <a:lnTo>
                          <a:pt x="1022" y="460"/>
                        </a:lnTo>
                        <a:lnTo>
                          <a:pt x="1030" y="460"/>
                        </a:lnTo>
                        <a:lnTo>
                          <a:pt x="1041" y="459"/>
                        </a:lnTo>
                        <a:lnTo>
                          <a:pt x="1056" y="456"/>
                        </a:lnTo>
                        <a:lnTo>
                          <a:pt x="1071" y="451"/>
                        </a:lnTo>
                        <a:lnTo>
                          <a:pt x="1085" y="445"/>
                        </a:lnTo>
                        <a:lnTo>
                          <a:pt x="1096" y="437"/>
                        </a:lnTo>
                        <a:lnTo>
                          <a:pt x="1108" y="430"/>
                        </a:lnTo>
                        <a:lnTo>
                          <a:pt x="1118" y="423"/>
                        </a:lnTo>
                        <a:lnTo>
                          <a:pt x="1129" y="416"/>
                        </a:lnTo>
                        <a:lnTo>
                          <a:pt x="1140" y="411"/>
                        </a:lnTo>
                        <a:lnTo>
                          <a:pt x="1153" y="408"/>
                        </a:lnTo>
                        <a:lnTo>
                          <a:pt x="1166" y="407"/>
                        </a:lnTo>
                        <a:lnTo>
                          <a:pt x="1179" y="406"/>
                        </a:lnTo>
                        <a:lnTo>
                          <a:pt x="1191" y="406"/>
                        </a:lnTo>
                        <a:lnTo>
                          <a:pt x="1201" y="406"/>
                        </a:lnTo>
                        <a:lnTo>
                          <a:pt x="1211" y="407"/>
                        </a:lnTo>
                        <a:lnTo>
                          <a:pt x="1218" y="407"/>
                        </a:lnTo>
                        <a:lnTo>
                          <a:pt x="1222" y="408"/>
                        </a:lnTo>
                        <a:lnTo>
                          <a:pt x="1224" y="408"/>
                        </a:lnTo>
                        <a:lnTo>
                          <a:pt x="1225" y="408"/>
                        </a:lnTo>
                        <a:lnTo>
                          <a:pt x="1229" y="408"/>
                        </a:lnTo>
                        <a:lnTo>
                          <a:pt x="1232" y="408"/>
                        </a:lnTo>
                        <a:lnTo>
                          <a:pt x="1233" y="410"/>
                        </a:lnTo>
                        <a:lnTo>
                          <a:pt x="1233" y="413"/>
                        </a:lnTo>
                        <a:lnTo>
                          <a:pt x="1228" y="420"/>
                        </a:lnTo>
                        <a:lnTo>
                          <a:pt x="1218" y="428"/>
                        </a:lnTo>
                        <a:lnTo>
                          <a:pt x="1202" y="441"/>
                        </a:lnTo>
                        <a:lnTo>
                          <a:pt x="1185" y="453"/>
                        </a:lnTo>
                        <a:lnTo>
                          <a:pt x="1171" y="464"/>
                        </a:lnTo>
                        <a:lnTo>
                          <a:pt x="1158" y="472"/>
                        </a:lnTo>
                        <a:lnTo>
                          <a:pt x="1148" y="478"/>
                        </a:lnTo>
                        <a:lnTo>
                          <a:pt x="1136" y="484"/>
                        </a:lnTo>
                        <a:lnTo>
                          <a:pt x="1124" y="489"/>
                        </a:lnTo>
                        <a:lnTo>
                          <a:pt x="1109" y="493"/>
                        </a:lnTo>
                        <a:lnTo>
                          <a:pt x="1091" y="498"/>
                        </a:lnTo>
                        <a:lnTo>
                          <a:pt x="1071" y="503"/>
                        </a:lnTo>
                        <a:lnTo>
                          <a:pt x="1053" y="509"/>
                        </a:lnTo>
                        <a:lnTo>
                          <a:pt x="1037" y="513"/>
                        </a:lnTo>
                        <a:lnTo>
                          <a:pt x="1020" y="515"/>
                        </a:lnTo>
                        <a:lnTo>
                          <a:pt x="1004" y="514"/>
                        </a:lnTo>
                        <a:lnTo>
                          <a:pt x="987" y="510"/>
                        </a:lnTo>
                        <a:lnTo>
                          <a:pt x="971" y="501"/>
                        </a:lnTo>
                        <a:lnTo>
                          <a:pt x="952" y="489"/>
                        </a:lnTo>
                        <a:lnTo>
                          <a:pt x="935" y="475"/>
                        </a:lnTo>
                        <a:lnTo>
                          <a:pt x="923" y="466"/>
                        </a:lnTo>
                        <a:lnTo>
                          <a:pt x="915" y="458"/>
                        </a:lnTo>
                        <a:lnTo>
                          <a:pt x="909" y="450"/>
                        </a:lnTo>
                        <a:lnTo>
                          <a:pt x="902" y="439"/>
                        </a:lnTo>
                        <a:lnTo>
                          <a:pt x="894" y="426"/>
                        </a:lnTo>
                        <a:lnTo>
                          <a:pt x="883" y="405"/>
                        </a:lnTo>
                        <a:lnTo>
                          <a:pt x="867" y="376"/>
                        </a:lnTo>
                        <a:lnTo>
                          <a:pt x="857" y="359"/>
                        </a:lnTo>
                        <a:lnTo>
                          <a:pt x="847" y="342"/>
                        </a:lnTo>
                        <a:lnTo>
                          <a:pt x="836" y="325"/>
                        </a:lnTo>
                        <a:lnTo>
                          <a:pt x="827" y="308"/>
                        </a:lnTo>
                        <a:lnTo>
                          <a:pt x="816" y="293"/>
                        </a:lnTo>
                        <a:lnTo>
                          <a:pt x="806" y="277"/>
                        </a:lnTo>
                        <a:lnTo>
                          <a:pt x="796" y="262"/>
                        </a:lnTo>
                        <a:lnTo>
                          <a:pt x="785" y="248"/>
                        </a:lnTo>
                        <a:lnTo>
                          <a:pt x="775" y="234"/>
                        </a:lnTo>
                        <a:lnTo>
                          <a:pt x="765" y="220"/>
                        </a:lnTo>
                        <a:lnTo>
                          <a:pt x="757" y="208"/>
                        </a:lnTo>
                        <a:lnTo>
                          <a:pt x="748" y="196"/>
                        </a:lnTo>
                        <a:lnTo>
                          <a:pt x="740" y="186"/>
                        </a:lnTo>
                        <a:lnTo>
                          <a:pt x="733" y="176"/>
                        </a:lnTo>
                        <a:lnTo>
                          <a:pt x="726" y="168"/>
                        </a:lnTo>
                        <a:lnTo>
                          <a:pt x="721" y="161"/>
                        </a:lnTo>
                        <a:lnTo>
                          <a:pt x="713" y="147"/>
                        </a:lnTo>
                        <a:lnTo>
                          <a:pt x="705" y="133"/>
                        </a:lnTo>
                        <a:lnTo>
                          <a:pt x="699" y="121"/>
                        </a:lnTo>
                        <a:lnTo>
                          <a:pt x="693" y="110"/>
                        </a:lnTo>
                        <a:lnTo>
                          <a:pt x="685" y="101"/>
                        </a:lnTo>
                        <a:lnTo>
                          <a:pt x="675" y="96"/>
                        </a:lnTo>
                        <a:lnTo>
                          <a:pt x="663" y="93"/>
                        </a:lnTo>
                        <a:lnTo>
                          <a:pt x="647" y="96"/>
                        </a:lnTo>
                        <a:lnTo>
                          <a:pt x="630" y="99"/>
                        </a:lnTo>
                        <a:lnTo>
                          <a:pt x="616" y="101"/>
                        </a:lnTo>
                        <a:lnTo>
                          <a:pt x="604" y="102"/>
                        </a:lnTo>
                        <a:lnTo>
                          <a:pt x="591" y="104"/>
                        </a:lnTo>
                        <a:lnTo>
                          <a:pt x="574" y="108"/>
                        </a:lnTo>
                        <a:lnTo>
                          <a:pt x="554" y="114"/>
                        </a:lnTo>
                        <a:lnTo>
                          <a:pt x="528" y="125"/>
                        </a:lnTo>
                        <a:lnTo>
                          <a:pt x="494" y="141"/>
                        </a:lnTo>
                        <a:lnTo>
                          <a:pt x="460" y="157"/>
                        </a:lnTo>
                        <a:lnTo>
                          <a:pt x="435" y="170"/>
                        </a:lnTo>
                        <a:lnTo>
                          <a:pt x="416" y="180"/>
                        </a:lnTo>
                        <a:lnTo>
                          <a:pt x="402" y="188"/>
                        </a:lnTo>
                        <a:lnTo>
                          <a:pt x="390" y="194"/>
                        </a:lnTo>
                        <a:lnTo>
                          <a:pt x="378" y="199"/>
                        </a:lnTo>
                        <a:lnTo>
                          <a:pt x="366" y="204"/>
                        </a:lnTo>
                        <a:lnTo>
                          <a:pt x="348" y="209"/>
                        </a:lnTo>
                        <a:lnTo>
                          <a:pt x="337" y="212"/>
                        </a:lnTo>
                        <a:lnTo>
                          <a:pt x="327" y="215"/>
                        </a:lnTo>
                        <a:lnTo>
                          <a:pt x="316" y="219"/>
                        </a:lnTo>
                        <a:lnTo>
                          <a:pt x="306" y="223"/>
                        </a:lnTo>
                        <a:lnTo>
                          <a:pt x="295" y="228"/>
                        </a:lnTo>
                        <a:lnTo>
                          <a:pt x="284" y="232"/>
                        </a:lnTo>
                        <a:lnTo>
                          <a:pt x="273" y="236"/>
                        </a:lnTo>
                        <a:lnTo>
                          <a:pt x="262" y="239"/>
                        </a:lnTo>
                        <a:lnTo>
                          <a:pt x="251" y="242"/>
                        </a:lnTo>
                        <a:lnTo>
                          <a:pt x="240" y="244"/>
                        </a:lnTo>
                        <a:lnTo>
                          <a:pt x="229" y="247"/>
                        </a:lnTo>
                        <a:lnTo>
                          <a:pt x="219" y="247"/>
                        </a:lnTo>
                        <a:lnTo>
                          <a:pt x="208" y="245"/>
                        </a:lnTo>
                        <a:lnTo>
                          <a:pt x="198" y="243"/>
                        </a:lnTo>
                        <a:lnTo>
                          <a:pt x="187" y="240"/>
                        </a:lnTo>
                        <a:lnTo>
                          <a:pt x="178" y="235"/>
                        </a:lnTo>
                        <a:lnTo>
                          <a:pt x="160" y="223"/>
                        </a:lnTo>
                        <a:lnTo>
                          <a:pt x="145" y="212"/>
                        </a:lnTo>
                        <a:lnTo>
                          <a:pt x="134" y="200"/>
                        </a:lnTo>
                        <a:lnTo>
                          <a:pt x="122" y="189"/>
                        </a:lnTo>
                        <a:lnTo>
                          <a:pt x="112" y="177"/>
                        </a:lnTo>
                        <a:lnTo>
                          <a:pt x="100" y="164"/>
                        </a:lnTo>
                        <a:lnTo>
                          <a:pt x="89" y="148"/>
                        </a:lnTo>
                        <a:lnTo>
                          <a:pt x="74" y="131"/>
                        </a:lnTo>
                        <a:lnTo>
                          <a:pt x="59" y="113"/>
                        </a:lnTo>
                        <a:lnTo>
                          <a:pt x="48" y="97"/>
                        </a:lnTo>
                        <a:lnTo>
                          <a:pt x="38" y="82"/>
                        </a:lnTo>
                        <a:lnTo>
                          <a:pt x="31" y="68"/>
                        </a:lnTo>
                        <a:lnTo>
                          <a:pt x="26" y="58"/>
                        </a:lnTo>
                        <a:lnTo>
                          <a:pt x="23" y="50"/>
                        </a:lnTo>
                        <a:lnTo>
                          <a:pt x="21" y="45"/>
                        </a:lnTo>
                        <a:lnTo>
                          <a:pt x="20" y="43"/>
                        </a:lnTo>
                        <a:lnTo>
                          <a:pt x="0" y="0"/>
                        </a:lnTo>
                        <a:lnTo>
                          <a:pt x="35" y="0"/>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86" name="Freeform 369">
                    <a:extLst>
                      <a:ext uri="{FF2B5EF4-FFF2-40B4-BE49-F238E27FC236}">
                        <a16:creationId xmlns:a16="http://schemas.microsoft.com/office/drawing/2014/main" id="{9FB22E38-AD7E-48D5-8129-CF4D8DF0C3D0}"/>
                      </a:ext>
                    </a:extLst>
                  </p:cNvPr>
                  <p:cNvSpPr>
                    <a:spLocks noChangeAspect="1"/>
                  </p:cNvSpPr>
                  <p:nvPr/>
                </p:nvSpPr>
                <p:spPr bwMode="auto">
                  <a:xfrm>
                    <a:off x="827" y="3131"/>
                    <a:ext cx="189" cy="66"/>
                  </a:xfrm>
                  <a:custGeom>
                    <a:avLst/>
                    <a:gdLst>
                      <a:gd name="T0" fmla="*/ 0 w 614"/>
                      <a:gd name="T1" fmla="*/ 0 h 216"/>
                      <a:gd name="T2" fmla="*/ 0 w 614"/>
                      <a:gd name="T3" fmla="*/ 0 h 216"/>
                      <a:gd name="T4" fmla="*/ 0 w 614"/>
                      <a:gd name="T5" fmla="*/ 0 h 216"/>
                      <a:gd name="T6" fmla="*/ 0 w 614"/>
                      <a:gd name="T7" fmla="*/ 0 h 216"/>
                      <a:gd name="T8" fmla="*/ 0 w 614"/>
                      <a:gd name="T9" fmla="*/ 0 h 216"/>
                      <a:gd name="T10" fmla="*/ 0 w 614"/>
                      <a:gd name="T11" fmla="*/ 0 h 216"/>
                      <a:gd name="T12" fmla="*/ 0 w 614"/>
                      <a:gd name="T13" fmla="*/ 0 h 216"/>
                      <a:gd name="T14" fmla="*/ 0 w 614"/>
                      <a:gd name="T15" fmla="*/ 0 h 216"/>
                      <a:gd name="T16" fmla="*/ 0 w 614"/>
                      <a:gd name="T17" fmla="*/ 0 h 216"/>
                      <a:gd name="T18" fmla="*/ 0 w 614"/>
                      <a:gd name="T19" fmla="*/ 0 h 216"/>
                      <a:gd name="T20" fmla="*/ 0 w 614"/>
                      <a:gd name="T21" fmla="*/ 0 h 216"/>
                      <a:gd name="T22" fmla="*/ 0 w 614"/>
                      <a:gd name="T23" fmla="*/ 0 h 216"/>
                      <a:gd name="T24" fmla="*/ 0 w 614"/>
                      <a:gd name="T25" fmla="*/ 0 h 216"/>
                      <a:gd name="T26" fmla="*/ 0 w 614"/>
                      <a:gd name="T27" fmla="*/ 0 h 216"/>
                      <a:gd name="T28" fmla="*/ 0 w 614"/>
                      <a:gd name="T29" fmla="*/ 0 h 216"/>
                      <a:gd name="T30" fmla="*/ 0 w 614"/>
                      <a:gd name="T31" fmla="*/ 0 h 216"/>
                      <a:gd name="T32" fmla="*/ 0 w 614"/>
                      <a:gd name="T33" fmla="*/ 0 h 216"/>
                      <a:gd name="T34" fmla="*/ 0 w 614"/>
                      <a:gd name="T35" fmla="*/ 0 h 216"/>
                      <a:gd name="T36" fmla="*/ 0 w 614"/>
                      <a:gd name="T37" fmla="*/ 0 h 216"/>
                      <a:gd name="T38" fmla="*/ 0 w 614"/>
                      <a:gd name="T39" fmla="*/ 0 h 216"/>
                      <a:gd name="T40" fmla="*/ 0 w 614"/>
                      <a:gd name="T41" fmla="*/ 0 h 216"/>
                      <a:gd name="T42" fmla="*/ 0 w 614"/>
                      <a:gd name="T43" fmla="*/ 0 h 216"/>
                      <a:gd name="T44" fmla="*/ 0 w 614"/>
                      <a:gd name="T45" fmla="*/ 0 h 216"/>
                      <a:gd name="T46" fmla="*/ 0 w 614"/>
                      <a:gd name="T47" fmla="*/ 0 h 216"/>
                      <a:gd name="T48" fmla="*/ 0 w 614"/>
                      <a:gd name="T49" fmla="*/ 0 h 216"/>
                      <a:gd name="T50" fmla="*/ 0 w 614"/>
                      <a:gd name="T51" fmla="*/ 0 h 216"/>
                      <a:gd name="T52" fmla="*/ 0 w 614"/>
                      <a:gd name="T53" fmla="*/ 0 h 216"/>
                      <a:gd name="T54" fmla="*/ 0 w 614"/>
                      <a:gd name="T55" fmla="*/ 0 h 216"/>
                      <a:gd name="T56" fmla="*/ 0 w 614"/>
                      <a:gd name="T57" fmla="*/ 0 h 216"/>
                      <a:gd name="T58" fmla="*/ 0 w 614"/>
                      <a:gd name="T59" fmla="*/ 0 h 216"/>
                      <a:gd name="T60" fmla="*/ 0 w 614"/>
                      <a:gd name="T61" fmla="*/ 0 h 216"/>
                      <a:gd name="T62" fmla="*/ 0 w 614"/>
                      <a:gd name="T63" fmla="*/ 0 h 216"/>
                      <a:gd name="T64" fmla="*/ 0 w 614"/>
                      <a:gd name="T65" fmla="*/ 0 h 216"/>
                      <a:gd name="T66" fmla="*/ 0 w 614"/>
                      <a:gd name="T67" fmla="*/ 0 h 216"/>
                      <a:gd name="T68" fmla="*/ 0 w 614"/>
                      <a:gd name="T69" fmla="*/ 0 h 216"/>
                      <a:gd name="T70" fmla="*/ 0 w 614"/>
                      <a:gd name="T71" fmla="*/ 0 h 216"/>
                      <a:gd name="T72" fmla="*/ 0 w 614"/>
                      <a:gd name="T73" fmla="*/ 0 h 216"/>
                      <a:gd name="T74" fmla="*/ 0 w 614"/>
                      <a:gd name="T75" fmla="*/ 0 h 216"/>
                      <a:gd name="T76" fmla="*/ 0 w 614"/>
                      <a:gd name="T77" fmla="*/ 0 h 216"/>
                      <a:gd name="T78" fmla="*/ 0 w 614"/>
                      <a:gd name="T79" fmla="*/ 0 h 216"/>
                      <a:gd name="T80" fmla="*/ 0 w 614"/>
                      <a:gd name="T81" fmla="*/ 0 h 216"/>
                      <a:gd name="T82" fmla="*/ 0 w 614"/>
                      <a:gd name="T83" fmla="*/ 0 h 216"/>
                      <a:gd name="T84" fmla="*/ 0 w 614"/>
                      <a:gd name="T85" fmla="*/ 0 h 216"/>
                      <a:gd name="T86" fmla="*/ 0 w 614"/>
                      <a:gd name="T87" fmla="*/ 0 h 216"/>
                      <a:gd name="T88" fmla="*/ 0 w 614"/>
                      <a:gd name="T89" fmla="*/ 0 h 216"/>
                      <a:gd name="T90" fmla="*/ 0 w 614"/>
                      <a:gd name="T91" fmla="*/ 0 h 216"/>
                      <a:gd name="T92" fmla="*/ 0 w 614"/>
                      <a:gd name="T93" fmla="*/ 0 h 216"/>
                      <a:gd name="T94" fmla="*/ 0 w 614"/>
                      <a:gd name="T95" fmla="*/ 0 h 216"/>
                      <a:gd name="T96" fmla="*/ 0 w 614"/>
                      <a:gd name="T97" fmla="*/ 0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4"/>
                      <a:gd name="T148" fmla="*/ 0 h 216"/>
                      <a:gd name="T149" fmla="*/ 614 w 614"/>
                      <a:gd name="T150" fmla="*/ 216 h 2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4" h="216">
                        <a:moveTo>
                          <a:pt x="0" y="22"/>
                        </a:moveTo>
                        <a:lnTo>
                          <a:pt x="1" y="19"/>
                        </a:lnTo>
                        <a:lnTo>
                          <a:pt x="3" y="14"/>
                        </a:lnTo>
                        <a:lnTo>
                          <a:pt x="8" y="8"/>
                        </a:lnTo>
                        <a:lnTo>
                          <a:pt x="14" y="3"/>
                        </a:lnTo>
                        <a:lnTo>
                          <a:pt x="23" y="0"/>
                        </a:lnTo>
                        <a:lnTo>
                          <a:pt x="33" y="0"/>
                        </a:lnTo>
                        <a:lnTo>
                          <a:pt x="47" y="5"/>
                        </a:lnTo>
                        <a:lnTo>
                          <a:pt x="62" y="18"/>
                        </a:lnTo>
                        <a:lnTo>
                          <a:pt x="78" y="35"/>
                        </a:lnTo>
                        <a:lnTo>
                          <a:pt x="96" y="50"/>
                        </a:lnTo>
                        <a:lnTo>
                          <a:pt x="114" y="65"/>
                        </a:lnTo>
                        <a:lnTo>
                          <a:pt x="134" y="77"/>
                        </a:lnTo>
                        <a:lnTo>
                          <a:pt x="153" y="90"/>
                        </a:lnTo>
                        <a:lnTo>
                          <a:pt x="174" y="101"/>
                        </a:lnTo>
                        <a:lnTo>
                          <a:pt x="194" y="112"/>
                        </a:lnTo>
                        <a:lnTo>
                          <a:pt x="215" y="123"/>
                        </a:lnTo>
                        <a:lnTo>
                          <a:pt x="234" y="134"/>
                        </a:lnTo>
                        <a:lnTo>
                          <a:pt x="248" y="143"/>
                        </a:lnTo>
                        <a:lnTo>
                          <a:pt x="261" y="152"/>
                        </a:lnTo>
                        <a:lnTo>
                          <a:pt x="271" y="158"/>
                        </a:lnTo>
                        <a:lnTo>
                          <a:pt x="282" y="163"/>
                        </a:lnTo>
                        <a:lnTo>
                          <a:pt x="293" y="166"/>
                        </a:lnTo>
                        <a:lnTo>
                          <a:pt x="306" y="168"/>
                        </a:lnTo>
                        <a:lnTo>
                          <a:pt x="322" y="168"/>
                        </a:lnTo>
                        <a:lnTo>
                          <a:pt x="337" y="167"/>
                        </a:lnTo>
                        <a:lnTo>
                          <a:pt x="351" y="164"/>
                        </a:lnTo>
                        <a:lnTo>
                          <a:pt x="365" y="162"/>
                        </a:lnTo>
                        <a:lnTo>
                          <a:pt x="377" y="158"/>
                        </a:lnTo>
                        <a:lnTo>
                          <a:pt x="391" y="154"/>
                        </a:lnTo>
                        <a:lnTo>
                          <a:pt x="408" y="148"/>
                        </a:lnTo>
                        <a:lnTo>
                          <a:pt x="428" y="142"/>
                        </a:lnTo>
                        <a:lnTo>
                          <a:pt x="452" y="136"/>
                        </a:lnTo>
                        <a:lnTo>
                          <a:pt x="475" y="129"/>
                        </a:lnTo>
                        <a:lnTo>
                          <a:pt x="493" y="121"/>
                        </a:lnTo>
                        <a:lnTo>
                          <a:pt x="505" y="114"/>
                        </a:lnTo>
                        <a:lnTo>
                          <a:pt x="516" y="108"/>
                        </a:lnTo>
                        <a:lnTo>
                          <a:pt x="524" y="102"/>
                        </a:lnTo>
                        <a:lnTo>
                          <a:pt x="532" y="100"/>
                        </a:lnTo>
                        <a:lnTo>
                          <a:pt x="543" y="100"/>
                        </a:lnTo>
                        <a:lnTo>
                          <a:pt x="555" y="103"/>
                        </a:lnTo>
                        <a:lnTo>
                          <a:pt x="569" y="109"/>
                        </a:lnTo>
                        <a:lnTo>
                          <a:pt x="581" y="112"/>
                        </a:lnTo>
                        <a:lnTo>
                          <a:pt x="591" y="116"/>
                        </a:lnTo>
                        <a:lnTo>
                          <a:pt x="600" y="118"/>
                        </a:lnTo>
                        <a:lnTo>
                          <a:pt x="606" y="120"/>
                        </a:lnTo>
                        <a:lnTo>
                          <a:pt x="610" y="122"/>
                        </a:lnTo>
                        <a:lnTo>
                          <a:pt x="613" y="123"/>
                        </a:lnTo>
                        <a:lnTo>
                          <a:pt x="614" y="123"/>
                        </a:lnTo>
                        <a:lnTo>
                          <a:pt x="592" y="130"/>
                        </a:lnTo>
                        <a:lnTo>
                          <a:pt x="574" y="134"/>
                        </a:lnTo>
                        <a:lnTo>
                          <a:pt x="562" y="138"/>
                        </a:lnTo>
                        <a:lnTo>
                          <a:pt x="550" y="141"/>
                        </a:lnTo>
                        <a:lnTo>
                          <a:pt x="541" y="143"/>
                        </a:lnTo>
                        <a:lnTo>
                          <a:pt x="530" y="146"/>
                        </a:lnTo>
                        <a:lnTo>
                          <a:pt x="517" y="151"/>
                        </a:lnTo>
                        <a:lnTo>
                          <a:pt x="501" y="156"/>
                        </a:lnTo>
                        <a:lnTo>
                          <a:pt x="484" y="161"/>
                        </a:lnTo>
                        <a:lnTo>
                          <a:pt x="471" y="166"/>
                        </a:lnTo>
                        <a:lnTo>
                          <a:pt x="460" y="170"/>
                        </a:lnTo>
                        <a:lnTo>
                          <a:pt x="450" y="175"/>
                        </a:lnTo>
                        <a:lnTo>
                          <a:pt x="439" y="179"/>
                        </a:lnTo>
                        <a:lnTo>
                          <a:pt x="428" y="184"/>
                        </a:lnTo>
                        <a:lnTo>
                          <a:pt x="413" y="188"/>
                        </a:lnTo>
                        <a:lnTo>
                          <a:pt x="396" y="195"/>
                        </a:lnTo>
                        <a:lnTo>
                          <a:pt x="379" y="201"/>
                        </a:lnTo>
                        <a:lnTo>
                          <a:pt x="366" y="206"/>
                        </a:lnTo>
                        <a:lnTo>
                          <a:pt x="355" y="211"/>
                        </a:lnTo>
                        <a:lnTo>
                          <a:pt x="346" y="215"/>
                        </a:lnTo>
                        <a:lnTo>
                          <a:pt x="335" y="216"/>
                        </a:lnTo>
                        <a:lnTo>
                          <a:pt x="325" y="216"/>
                        </a:lnTo>
                        <a:lnTo>
                          <a:pt x="310" y="212"/>
                        </a:lnTo>
                        <a:lnTo>
                          <a:pt x="292" y="207"/>
                        </a:lnTo>
                        <a:lnTo>
                          <a:pt x="282" y="203"/>
                        </a:lnTo>
                        <a:lnTo>
                          <a:pt x="270" y="200"/>
                        </a:lnTo>
                        <a:lnTo>
                          <a:pt x="259" y="196"/>
                        </a:lnTo>
                        <a:lnTo>
                          <a:pt x="247" y="190"/>
                        </a:lnTo>
                        <a:lnTo>
                          <a:pt x="236" y="186"/>
                        </a:lnTo>
                        <a:lnTo>
                          <a:pt x="223" y="181"/>
                        </a:lnTo>
                        <a:lnTo>
                          <a:pt x="212" y="176"/>
                        </a:lnTo>
                        <a:lnTo>
                          <a:pt x="199" y="170"/>
                        </a:lnTo>
                        <a:lnTo>
                          <a:pt x="187" y="165"/>
                        </a:lnTo>
                        <a:lnTo>
                          <a:pt x="176" y="160"/>
                        </a:lnTo>
                        <a:lnTo>
                          <a:pt x="165" y="155"/>
                        </a:lnTo>
                        <a:lnTo>
                          <a:pt x="155" y="148"/>
                        </a:lnTo>
                        <a:lnTo>
                          <a:pt x="144" y="143"/>
                        </a:lnTo>
                        <a:lnTo>
                          <a:pt x="136" y="138"/>
                        </a:lnTo>
                        <a:lnTo>
                          <a:pt x="128" y="132"/>
                        </a:lnTo>
                        <a:lnTo>
                          <a:pt x="120" y="126"/>
                        </a:lnTo>
                        <a:lnTo>
                          <a:pt x="106" y="115"/>
                        </a:lnTo>
                        <a:lnTo>
                          <a:pt x="89" y="103"/>
                        </a:lnTo>
                        <a:lnTo>
                          <a:pt x="71" y="93"/>
                        </a:lnTo>
                        <a:lnTo>
                          <a:pt x="53" y="82"/>
                        </a:lnTo>
                        <a:lnTo>
                          <a:pt x="37" y="74"/>
                        </a:lnTo>
                        <a:lnTo>
                          <a:pt x="25" y="68"/>
                        </a:lnTo>
                        <a:lnTo>
                          <a:pt x="16" y="64"/>
                        </a:lnTo>
                        <a:lnTo>
                          <a:pt x="13" y="61"/>
                        </a:lnTo>
                        <a:lnTo>
                          <a:pt x="0" y="22"/>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87" name="Freeform 370">
                    <a:extLst>
                      <a:ext uri="{FF2B5EF4-FFF2-40B4-BE49-F238E27FC236}">
                        <a16:creationId xmlns:a16="http://schemas.microsoft.com/office/drawing/2014/main" id="{212A855F-E9FB-4F2F-9819-3A3C2ACC6486}"/>
                      </a:ext>
                    </a:extLst>
                  </p:cNvPr>
                  <p:cNvSpPr>
                    <a:spLocks noChangeAspect="1"/>
                  </p:cNvSpPr>
                  <p:nvPr/>
                </p:nvSpPr>
                <p:spPr bwMode="auto">
                  <a:xfrm>
                    <a:off x="800" y="3016"/>
                    <a:ext cx="320" cy="100"/>
                  </a:xfrm>
                  <a:custGeom>
                    <a:avLst/>
                    <a:gdLst>
                      <a:gd name="T0" fmla="*/ 0 w 1041"/>
                      <a:gd name="T1" fmla="*/ 0 h 325"/>
                      <a:gd name="T2" fmla="*/ 0 w 1041"/>
                      <a:gd name="T3" fmla="*/ 0 h 325"/>
                      <a:gd name="T4" fmla="*/ 0 w 1041"/>
                      <a:gd name="T5" fmla="*/ 0 h 325"/>
                      <a:gd name="T6" fmla="*/ 0 w 1041"/>
                      <a:gd name="T7" fmla="*/ 0 h 325"/>
                      <a:gd name="T8" fmla="*/ 0 w 1041"/>
                      <a:gd name="T9" fmla="*/ 0 h 325"/>
                      <a:gd name="T10" fmla="*/ 0 w 1041"/>
                      <a:gd name="T11" fmla="*/ 0 h 325"/>
                      <a:gd name="T12" fmla="*/ 0 w 1041"/>
                      <a:gd name="T13" fmla="*/ 0 h 325"/>
                      <a:gd name="T14" fmla="*/ 0 w 1041"/>
                      <a:gd name="T15" fmla="*/ 0 h 325"/>
                      <a:gd name="T16" fmla="*/ 0 w 1041"/>
                      <a:gd name="T17" fmla="*/ 0 h 325"/>
                      <a:gd name="T18" fmla="*/ 0 w 1041"/>
                      <a:gd name="T19" fmla="*/ 0 h 325"/>
                      <a:gd name="T20" fmla="*/ 0 w 1041"/>
                      <a:gd name="T21" fmla="*/ 0 h 325"/>
                      <a:gd name="T22" fmla="*/ 0 w 1041"/>
                      <a:gd name="T23" fmla="*/ 0 h 325"/>
                      <a:gd name="T24" fmla="*/ 0 w 1041"/>
                      <a:gd name="T25" fmla="*/ 0 h 325"/>
                      <a:gd name="T26" fmla="*/ 0 w 1041"/>
                      <a:gd name="T27" fmla="*/ 0 h 325"/>
                      <a:gd name="T28" fmla="*/ 0 w 1041"/>
                      <a:gd name="T29" fmla="*/ 0 h 325"/>
                      <a:gd name="T30" fmla="*/ 0 w 1041"/>
                      <a:gd name="T31" fmla="*/ 0 h 325"/>
                      <a:gd name="T32" fmla="*/ 0 w 1041"/>
                      <a:gd name="T33" fmla="*/ 0 h 325"/>
                      <a:gd name="T34" fmla="*/ 0 w 1041"/>
                      <a:gd name="T35" fmla="*/ 0 h 325"/>
                      <a:gd name="T36" fmla="*/ 0 w 1041"/>
                      <a:gd name="T37" fmla="*/ 0 h 325"/>
                      <a:gd name="T38" fmla="*/ 0 w 1041"/>
                      <a:gd name="T39" fmla="*/ 0 h 325"/>
                      <a:gd name="T40" fmla="*/ 0 w 1041"/>
                      <a:gd name="T41" fmla="*/ 0 h 325"/>
                      <a:gd name="T42" fmla="*/ 0 w 1041"/>
                      <a:gd name="T43" fmla="*/ 0 h 325"/>
                      <a:gd name="T44" fmla="*/ 0 w 1041"/>
                      <a:gd name="T45" fmla="*/ 0 h 325"/>
                      <a:gd name="T46" fmla="*/ 0 w 1041"/>
                      <a:gd name="T47" fmla="*/ 0 h 325"/>
                      <a:gd name="T48" fmla="*/ 0 w 1041"/>
                      <a:gd name="T49" fmla="*/ 0 h 325"/>
                      <a:gd name="T50" fmla="*/ 0 w 1041"/>
                      <a:gd name="T51" fmla="*/ 0 h 325"/>
                      <a:gd name="T52" fmla="*/ 0 w 1041"/>
                      <a:gd name="T53" fmla="*/ 0 h 325"/>
                      <a:gd name="T54" fmla="*/ 0 w 1041"/>
                      <a:gd name="T55" fmla="*/ 0 h 325"/>
                      <a:gd name="T56" fmla="*/ 0 w 1041"/>
                      <a:gd name="T57" fmla="*/ 0 h 325"/>
                      <a:gd name="T58" fmla="*/ 0 w 1041"/>
                      <a:gd name="T59" fmla="*/ 0 h 325"/>
                      <a:gd name="T60" fmla="*/ 0 w 1041"/>
                      <a:gd name="T61" fmla="*/ 0 h 325"/>
                      <a:gd name="T62" fmla="*/ 0 w 1041"/>
                      <a:gd name="T63" fmla="*/ 0 h 325"/>
                      <a:gd name="T64" fmla="*/ 0 w 1041"/>
                      <a:gd name="T65" fmla="*/ 0 h 325"/>
                      <a:gd name="T66" fmla="*/ 0 w 1041"/>
                      <a:gd name="T67" fmla="*/ 0 h 325"/>
                      <a:gd name="T68" fmla="*/ 0 w 1041"/>
                      <a:gd name="T69" fmla="*/ 0 h 325"/>
                      <a:gd name="T70" fmla="*/ 0 w 1041"/>
                      <a:gd name="T71" fmla="*/ 0 h 325"/>
                      <a:gd name="T72" fmla="*/ 0 w 1041"/>
                      <a:gd name="T73" fmla="*/ 0 h 325"/>
                      <a:gd name="T74" fmla="*/ 0 w 1041"/>
                      <a:gd name="T75" fmla="*/ 0 h 325"/>
                      <a:gd name="T76" fmla="*/ 0 w 1041"/>
                      <a:gd name="T77" fmla="*/ 0 h 325"/>
                      <a:gd name="T78" fmla="*/ 0 w 1041"/>
                      <a:gd name="T79" fmla="*/ 0 h 325"/>
                      <a:gd name="T80" fmla="*/ 0 w 1041"/>
                      <a:gd name="T81" fmla="*/ 0 h 325"/>
                      <a:gd name="T82" fmla="*/ 0 w 1041"/>
                      <a:gd name="T83" fmla="*/ 0 h 325"/>
                      <a:gd name="T84" fmla="*/ 0 w 1041"/>
                      <a:gd name="T85" fmla="*/ 0 h 325"/>
                      <a:gd name="T86" fmla="*/ 0 w 1041"/>
                      <a:gd name="T87" fmla="*/ 0 h 325"/>
                      <a:gd name="T88" fmla="*/ 0 w 1041"/>
                      <a:gd name="T89" fmla="*/ 0 h 325"/>
                      <a:gd name="T90" fmla="*/ 0 w 1041"/>
                      <a:gd name="T91" fmla="*/ 0 h 325"/>
                      <a:gd name="T92" fmla="*/ 0 w 1041"/>
                      <a:gd name="T93" fmla="*/ 0 h 325"/>
                      <a:gd name="T94" fmla="*/ 0 w 1041"/>
                      <a:gd name="T95" fmla="*/ 0 h 325"/>
                      <a:gd name="T96" fmla="*/ 0 w 1041"/>
                      <a:gd name="T97" fmla="*/ 0 h 325"/>
                      <a:gd name="T98" fmla="*/ 0 w 1041"/>
                      <a:gd name="T99" fmla="*/ 0 h 325"/>
                      <a:gd name="T100" fmla="*/ 0 w 1041"/>
                      <a:gd name="T101" fmla="*/ 0 h 325"/>
                      <a:gd name="T102" fmla="*/ 0 w 1041"/>
                      <a:gd name="T103" fmla="*/ 0 h 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041"/>
                      <a:gd name="T157" fmla="*/ 0 h 325"/>
                      <a:gd name="T158" fmla="*/ 1041 w 1041"/>
                      <a:gd name="T159" fmla="*/ 325 h 32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041" h="325">
                        <a:moveTo>
                          <a:pt x="27" y="11"/>
                        </a:moveTo>
                        <a:lnTo>
                          <a:pt x="33" y="7"/>
                        </a:lnTo>
                        <a:lnTo>
                          <a:pt x="38" y="3"/>
                        </a:lnTo>
                        <a:lnTo>
                          <a:pt x="43" y="1"/>
                        </a:lnTo>
                        <a:lnTo>
                          <a:pt x="47" y="0"/>
                        </a:lnTo>
                        <a:lnTo>
                          <a:pt x="51" y="0"/>
                        </a:lnTo>
                        <a:lnTo>
                          <a:pt x="55" y="1"/>
                        </a:lnTo>
                        <a:lnTo>
                          <a:pt x="61" y="6"/>
                        </a:lnTo>
                        <a:lnTo>
                          <a:pt x="69" y="12"/>
                        </a:lnTo>
                        <a:lnTo>
                          <a:pt x="79" y="21"/>
                        </a:lnTo>
                        <a:lnTo>
                          <a:pt x="95" y="34"/>
                        </a:lnTo>
                        <a:lnTo>
                          <a:pt x="114" y="50"/>
                        </a:lnTo>
                        <a:lnTo>
                          <a:pt x="135" y="67"/>
                        </a:lnTo>
                        <a:lnTo>
                          <a:pt x="158" y="85"/>
                        </a:lnTo>
                        <a:lnTo>
                          <a:pt x="181" y="104"/>
                        </a:lnTo>
                        <a:lnTo>
                          <a:pt x="204" y="123"/>
                        </a:lnTo>
                        <a:lnTo>
                          <a:pt x="225" y="140"/>
                        </a:lnTo>
                        <a:lnTo>
                          <a:pt x="245" y="156"/>
                        </a:lnTo>
                        <a:lnTo>
                          <a:pt x="266" y="171"/>
                        </a:lnTo>
                        <a:lnTo>
                          <a:pt x="287" y="186"/>
                        </a:lnTo>
                        <a:lnTo>
                          <a:pt x="308" y="200"/>
                        </a:lnTo>
                        <a:lnTo>
                          <a:pt x="329" y="213"/>
                        </a:lnTo>
                        <a:lnTo>
                          <a:pt x="349" y="224"/>
                        </a:lnTo>
                        <a:lnTo>
                          <a:pt x="368" y="234"/>
                        </a:lnTo>
                        <a:lnTo>
                          <a:pt x="387" y="241"/>
                        </a:lnTo>
                        <a:lnTo>
                          <a:pt x="404" y="248"/>
                        </a:lnTo>
                        <a:lnTo>
                          <a:pt x="420" y="254"/>
                        </a:lnTo>
                        <a:lnTo>
                          <a:pt x="436" y="259"/>
                        </a:lnTo>
                        <a:lnTo>
                          <a:pt x="450" y="264"/>
                        </a:lnTo>
                        <a:lnTo>
                          <a:pt x="466" y="266"/>
                        </a:lnTo>
                        <a:lnTo>
                          <a:pt x="482" y="267"/>
                        </a:lnTo>
                        <a:lnTo>
                          <a:pt x="499" y="266"/>
                        </a:lnTo>
                        <a:lnTo>
                          <a:pt x="517" y="261"/>
                        </a:lnTo>
                        <a:lnTo>
                          <a:pt x="526" y="258"/>
                        </a:lnTo>
                        <a:lnTo>
                          <a:pt x="538" y="255"/>
                        </a:lnTo>
                        <a:lnTo>
                          <a:pt x="548" y="252"/>
                        </a:lnTo>
                        <a:lnTo>
                          <a:pt x="561" y="248"/>
                        </a:lnTo>
                        <a:lnTo>
                          <a:pt x="573" y="244"/>
                        </a:lnTo>
                        <a:lnTo>
                          <a:pt x="586" y="238"/>
                        </a:lnTo>
                        <a:lnTo>
                          <a:pt x="598" y="234"/>
                        </a:lnTo>
                        <a:lnTo>
                          <a:pt x="612" y="229"/>
                        </a:lnTo>
                        <a:lnTo>
                          <a:pt x="626" y="224"/>
                        </a:lnTo>
                        <a:lnTo>
                          <a:pt x="639" y="219"/>
                        </a:lnTo>
                        <a:lnTo>
                          <a:pt x="652" y="214"/>
                        </a:lnTo>
                        <a:lnTo>
                          <a:pt x="664" y="209"/>
                        </a:lnTo>
                        <a:lnTo>
                          <a:pt x="677" y="205"/>
                        </a:lnTo>
                        <a:lnTo>
                          <a:pt x="690" y="201"/>
                        </a:lnTo>
                        <a:lnTo>
                          <a:pt x="701" y="196"/>
                        </a:lnTo>
                        <a:lnTo>
                          <a:pt x="712" y="193"/>
                        </a:lnTo>
                        <a:lnTo>
                          <a:pt x="730" y="187"/>
                        </a:lnTo>
                        <a:lnTo>
                          <a:pt x="746" y="182"/>
                        </a:lnTo>
                        <a:lnTo>
                          <a:pt x="759" y="176"/>
                        </a:lnTo>
                        <a:lnTo>
                          <a:pt x="769" y="171"/>
                        </a:lnTo>
                        <a:lnTo>
                          <a:pt x="779" y="167"/>
                        </a:lnTo>
                        <a:lnTo>
                          <a:pt x="788" y="162"/>
                        </a:lnTo>
                        <a:lnTo>
                          <a:pt x="798" y="156"/>
                        </a:lnTo>
                        <a:lnTo>
                          <a:pt x="807" y="149"/>
                        </a:lnTo>
                        <a:lnTo>
                          <a:pt x="815" y="143"/>
                        </a:lnTo>
                        <a:lnTo>
                          <a:pt x="823" y="140"/>
                        </a:lnTo>
                        <a:lnTo>
                          <a:pt x="828" y="138"/>
                        </a:lnTo>
                        <a:lnTo>
                          <a:pt x="834" y="138"/>
                        </a:lnTo>
                        <a:lnTo>
                          <a:pt x="843" y="139"/>
                        </a:lnTo>
                        <a:lnTo>
                          <a:pt x="855" y="140"/>
                        </a:lnTo>
                        <a:lnTo>
                          <a:pt x="872" y="142"/>
                        </a:lnTo>
                        <a:lnTo>
                          <a:pt x="897" y="144"/>
                        </a:lnTo>
                        <a:lnTo>
                          <a:pt x="923" y="146"/>
                        </a:lnTo>
                        <a:lnTo>
                          <a:pt x="943" y="149"/>
                        </a:lnTo>
                        <a:lnTo>
                          <a:pt x="959" y="153"/>
                        </a:lnTo>
                        <a:lnTo>
                          <a:pt x="973" y="157"/>
                        </a:lnTo>
                        <a:lnTo>
                          <a:pt x="982" y="162"/>
                        </a:lnTo>
                        <a:lnTo>
                          <a:pt x="992" y="166"/>
                        </a:lnTo>
                        <a:lnTo>
                          <a:pt x="1000" y="169"/>
                        </a:lnTo>
                        <a:lnTo>
                          <a:pt x="1009" y="173"/>
                        </a:lnTo>
                        <a:lnTo>
                          <a:pt x="1018" y="176"/>
                        </a:lnTo>
                        <a:lnTo>
                          <a:pt x="1025" y="181"/>
                        </a:lnTo>
                        <a:lnTo>
                          <a:pt x="1030" y="184"/>
                        </a:lnTo>
                        <a:lnTo>
                          <a:pt x="1035" y="187"/>
                        </a:lnTo>
                        <a:lnTo>
                          <a:pt x="1038" y="190"/>
                        </a:lnTo>
                        <a:lnTo>
                          <a:pt x="1040" y="192"/>
                        </a:lnTo>
                        <a:lnTo>
                          <a:pt x="1041" y="194"/>
                        </a:lnTo>
                        <a:lnTo>
                          <a:pt x="1041" y="195"/>
                        </a:lnTo>
                        <a:lnTo>
                          <a:pt x="1031" y="217"/>
                        </a:lnTo>
                        <a:lnTo>
                          <a:pt x="1031" y="219"/>
                        </a:lnTo>
                        <a:lnTo>
                          <a:pt x="1030" y="223"/>
                        </a:lnTo>
                        <a:lnTo>
                          <a:pt x="1024" y="226"/>
                        </a:lnTo>
                        <a:lnTo>
                          <a:pt x="1011" y="223"/>
                        </a:lnTo>
                        <a:lnTo>
                          <a:pt x="1002" y="218"/>
                        </a:lnTo>
                        <a:lnTo>
                          <a:pt x="993" y="214"/>
                        </a:lnTo>
                        <a:lnTo>
                          <a:pt x="981" y="209"/>
                        </a:lnTo>
                        <a:lnTo>
                          <a:pt x="968" y="204"/>
                        </a:lnTo>
                        <a:lnTo>
                          <a:pt x="955" y="200"/>
                        </a:lnTo>
                        <a:lnTo>
                          <a:pt x="938" y="196"/>
                        </a:lnTo>
                        <a:lnTo>
                          <a:pt x="920" y="194"/>
                        </a:lnTo>
                        <a:lnTo>
                          <a:pt x="899" y="195"/>
                        </a:lnTo>
                        <a:lnTo>
                          <a:pt x="878" y="197"/>
                        </a:lnTo>
                        <a:lnTo>
                          <a:pt x="859" y="200"/>
                        </a:lnTo>
                        <a:lnTo>
                          <a:pt x="843" y="202"/>
                        </a:lnTo>
                        <a:lnTo>
                          <a:pt x="826" y="205"/>
                        </a:lnTo>
                        <a:lnTo>
                          <a:pt x="808" y="208"/>
                        </a:lnTo>
                        <a:lnTo>
                          <a:pt x="790" y="213"/>
                        </a:lnTo>
                        <a:lnTo>
                          <a:pt x="771" y="219"/>
                        </a:lnTo>
                        <a:lnTo>
                          <a:pt x="749" y="228"/>
                        </a:lnTo>
                        <a:lnTo>
                          <a:pt x="727" y="236"/>
                        </a:lnTo>
                        <a:lnTo>
                          <a:pt x="708" y="244"/>
                        </a:lnTo>
                        <a:lnTo>
                          <a:pt x="691" y="251"/>
                        </a:lnTo>
                        <a:lnTo>
                          <a:pt x="675" y="257"/>
                        </a:lnTo>
                        <a:lnTo>
                          <a:pt x="658" y="264"/>
                        </a:lnTo>
                        <a:lnTo>
                          <a:pt x="641" y="270"/>
                        </a:lnTo>
                        <a:lnTo>
                          <a:pt x="622" y="277"/>
                        </a:lnTo>
                        <a:lnTo>
                          <a:pt x="601" y="284"/>
                        </a:lnTo>
                        <a:lnTo>
                          <a:pt x="582" y="292"/>
                        </a:lnTo>
                        <a:lnTo>
                          <a:pt x="566" y="298"/>
                        </a:lnTo>
                        <a:lnTo>
                          <a:pt x="553" y="302"/>
                        </a:lnTo>
                        <a:lnTo>
                          <a:pt x="543" y="305"/>
                        </a:lnTo>
                        <a:lnTo>
                          <a:pt x="533" y="309"/>
                        </a:lnTo>
                        <a:lnTo>
                          <a:pt x="525" y="312"/>
                        </a:lnTo>
                        <a:lnTo>
                          <a:pt x="517" y="314"/>
                        </a:lnTo>
                        <a:lnTo>
                          <a:pt x="507" y="317"/>
                        </a:lnTo>
                        <a:lnTo>
                          <a:pt x="496" y="320"/>
                        </a:lnTo>
                        <a:lnTo>
                          <a:pt x="483" y="322"/>
                        </a:lnTo>
                        <a:lnTo>
                          <a:pt x="470" y="324"/>
                        </a:lnTo>
                        <a:lnTo>
                          <a:pt x="456" y="325"/>
                        </a:lnTo>
                        <a:lnTo>
                          <a:pt x="442" y="325"/>
                        </a:lnTo>
                        <a:lnTo>
                          <a:pt x="427" y="324"/>
                        </a:lnTo>
                        <a:lnTo>
                          <a:pt x="413" y="321"/>
                        </a:lnTo>
                        <a:lnTo>
                          <a:pt x="398" y="317"/>
                        </a:lnTo>
                        <a:lnTo>
                          <a:pt x="385" y="312"/>
                        </a:lnTo>
                        <a:lnTo>
                          <a:pt x="374" y="307"/>
                        </a:lnTo>
                        <a:lnTo>
                          <a:pt x="363" y="300"/>
                        </a:lnTo>
                        <a:lnTo>
                          <a:pt x="354" y="294"/>
                        </a:lnTo>
                        <a:lnTo>
                          <a:pt x="342" y="288"/>
                        </a:lnTo>
                        <a:lnTo>
                          <a:pt x="331" y="279"/>
                        </a:lnTo>
                        <a:lnTo>
                          <a:pt x="316" y="270"/>
                        </a:lnTo>
                        <a:lnTo>
                          <a:pt x="299" y="259"/>
                        </a:lnTo>
                        <a:lnTo>
                          <a:pt x="281" y="248"/>
                        </a:lnTo>
                        <a:lnTo>
                          <a:pt x="264" y="236"/>
                        </a:lnTo>
                        <a:lnTo>
                          <a:pt x="246" y="224"/>
                        </a:lnTo>
                        <a:lnTo>
                          <a:pt x="229" y="211"/>
                        </a:lnTo>
                        <a:lnTo>
                          <a:pt x="211" y="199"/>
                        </a:lnTo>
                        <a:lnTo>
                          <a:pt x="194" y="185"/>
                        </a:lnTo>
                        <a:lnTo>
                          <a:pt x="176" y="169"/>
                        </a:lnTo>
                        <a:lnTo>
                          <a:pt x="156" y="153"/>
                        </a:lnTo>
                        <a:lnTo>
                          <a:pt x="137" y="138"/>
                        </a:lnTo>
                        <a:lnTo>
                          <a:pt x="120" y="123"/>
                        </a:lnTo>
                        <a:lnTo>
                          <a:pt x="104" y="111"/>
                        </a:lnTo>
                        <a:lnTo>
                          <a:pt x="92" y="100"/>
                        </a:lnTo>
                        <a:lnTo>
                          <a:pt x="80" y="90"/>
                        </a:lnTo>
                        <a:lnTo>
                          <a:pt x="71" y="83"/>
                        </a:lnTo>
                        <a:lnTo>
                          <a:pt x="63" y="76"/>
                        </a:lnTo>
                        <a:lnTo>
                          <a:pt x="56" y="71"/>
                        </a:lnTo>
                        <a:lnTo>
                          <a:pt x="45" y="63"/>
                        </a:lnTo>
                        <a:lnTo>
                          <a:pt x="36" y="60"/>
                        </a:lnTo>
                        <a:lnTo>
                          <a:pt x="30" y="60"/>
                        </a:lnTo>
                        <a:lnTo>
                          <a:pt x="27" y="60"/>
                        </a:lnTo>
                        <a:lnTo>
                          <a:pt x="0" y="43"/>
                        </a:lnTo>
                        <a:lnTo>
                          <a:pt x="4" y="17"/>
                        </a:lnTo>
                        <a:lnTo>
                          <a:pt x="27" y="11"/>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88" name="Freeform 371">
                    <a:extLst>
                      <a:ext uri="{FF2B5EF4-FFF2-40B4-BE49-F238E27FC236}">
                        <a16:creationId xmlns:a16="http://schemas.microsoft.com/office/drawing/2014/main" id="{2580A0FC-D8DF-498B-A8AC-18C02271DE3F}"/>
                      </a:ext>
                    </a:extLst>
                  </p:cNvPr>
                  <p:cNvSpPr>
                    <a:spLocks noChangeAspect="1"/>
                  </p:cNvSpPr>
                  <p:nvPr/>
                </p:nvSpPr>
                <p:spPr bwMode="auto">
                  <a:xfrm>
                    <a:off x="750" y="2738"/>
                    <a:ext cx="78" cy="71"/>
                  </a:xfrm>
                  <a:custGeom>
                    <a:avLst/>
                    <a:gdLst>
                      <a:gd name="T0" fmla="*/ 0 w 255"/>
                      <a:gd name="T1" fmla="*/ 0 h 229"/>
                      <a:gd name="T2" fmla="*/ 0 w 255"/>
                      <a:gd name="T3" fmla="*/ 0 h 229"/>
                      <a:gd name="T4" fmla="*/ 0 w 255"/>
                      <a:gd name="T5" fmla="*/ 0 h 229"/>
                      <a:gd name="T6" fmla="*/ 0 w 255"/>
                      <a:gd name="T7" fmla="*/ 0 h 229"/>
                      <a:gd name="T8" fmla="*/ 0 w 255"/>
                      <a:gd name="T9" fmla="*/ 0 h 229"/>
                      <a:gd name="T10" fmla="*/ 0 w 255"/>
                      <a:gd name="T11" fmla="*/ 0 h 229"/>
                      <a:gd name="T12" fmla="*/ 0 w 255"/>
                      <a:gd name="T13" fmla="*/ 0 h 229"/>
                      <a:gd name="T14" fmla="*/ 0 w 255"/>
                      <a:gd name="T15" fmla="*/ 0 h 229"/>
                      <a:gd name="T16" fmla="*/ 0 w 255"/>
                      <a:gd name="T17" fmla="*/ 0 h 229"/>
                      <a:gd name="T18" fmla="*/ 0 w 255"/>
                      <a:gd name="T19" fmla="*/ 0 h 229"/>
                      <a:gd name="T20" fmla="*/ 0 w 255"/>
                      <a:gd name="T21" fmla="*/ 0 h 229"/>
                      <a:gd name="T22" fmla="*/ 0 w 255"/>
                      <a:gd name="T23" fmla="*/ 0 h 229"/>
                      <a:gd name="T24" fmla="*/ 0 w 255"/>
                      <a:gd name="T25" fmla="*/ 0 h 229"/>
                      <a:gd name="T26" fmla="*/ 0 w 255"/>
                      <a:gd name="T27" fmla="*/ 0 h 229"/>
                      <a:gd name="T28" fmla="*/ 0 w 255"/>
                      <a:gd name="T29" fmla="*/ 0 h 229"/>
                      <a:gd name="T30" fmla="*/ 0 w 255"/>
                      <a:gd name="T31" fmla="*/ 0 h 229"/>
                      <a:gd name="T32" fmla="*/ 0 w 255"/>
                      <a:gd name="T33" fmla="*/ 0 h 229"/>
                      <a:gd name="T34" fmla="*/ 0 w 255"/>
                      <a:gd name="T35" fmla="*/ 0 h 229"/>
                      <a:gd name="T36" fmla="*/ 0 w 255"/>
                      <a:gd name="T37" fmla="*/ 0 h 229"/>
                      <a:gd name="T38" fmla="*/ 0 w 255"/>
                      <a:gd name="T39" fmla="*/ 0 h 229"/>
                      <a:gd name="T40" fmla="*/ 0 w 255"/>
                      <a:gd name="T41" fmla="*/ 0 h 229"/>
                      <a:gd name="T42" fmla="*/ 0 w 255"/>
                      <a:gd name="T43" fmla="*/ 0 h 229"/>
                      <a:gd name="T44" fmla="*/ 0 w 255"/>
                      <a:gd name="T45" fmla="*/ 0 h 229"/>
                      <a:gd name="T46" fmla="*/ 0 w 255"/>
                      <a:gd name="T47" fmla="*/ 0 h 229"/>
                      <a:gd name="T48" fmla="*/ 0 w 255"/>
                      <a:gd name="T49" fmla="*/ 0 h 229"/>
                      <a:gd name="T50" fmla="*/ 0 w 255"/>
                      <a:gd name="T51" fmla="*/ 0 h 229"/>
                      <a:gd name="T52" fmla="*/ 0 w 255"/>
                      <a:gd name="T53" fmla="*/ 0 h 229"/>
                      <a:gd name="T54" fmla="*/ 0 w 255"/>
                      <a:gd name="T55" fmla="*/ 0 h 229"/>
                      <a:gd name="T56" fmla="*/ 0 w 255"/>
                      <a:gd name="T57" fmla="*/ 0 h 229"/>
                      <a:gd name="T58" fmla="*/ 0 w 255"/>
                      <a:gd name="T59" fmla="*/ 0 h 229"/>
                      <a:gd name="T60" fmla="*/ 0 w 255"/>
                      <a:gd name="T61" fmla="*/ 0 h 229"/>
                      <a:gd name="T62" fmla="*/ 0 w 255"/>
                      <a:gd name="T63" fmla="*/ 0 h 229"/>
                      <a:gd name="T64" fmla="*/ 0 w 255"/>
                      <a:gd name="T65" fmla="*/ 0 h 229"/>
                      <a:gd name="T66" fmla="*/ 0 w 255"/>
                      <a:gd name="T67" fmla="*/ 0 h 229"/>
                      <a:gd name="T68" fmla="*/ 0 w 255"/>
                      <a:gd name="T69" fmla="*/ 0 h 229"/>
                      <a:gd name="T70" fmla="*/ 0 w 255"/>
                      <a:gd name="T71" fmla="*/ 0 h 229"/>
                      <a:gd name="T72" fmla="*/ 0 w 255"/>
                      <a:gd name="T73" fmla="*/ 0 h 229"/>
                      <a:gd name="T74" fmla="*/ 0 w 255"/>
                      <a:gd name="T75" fmla="*/ 0 h 229"/>
                      <a:gd name="T76" fmla="*/ 0 w 255"/>
                      <a:gd name="T77" fmla="*/ 0 h 229"/>
                      <a:gd name="T78" fmla="*/ 0 w 255"/>
                      <a:gd name="T79" fmla="*/ 0 h 229"/>
                      <a:gd name="T80" fmla="*/ 0 w 255"/>
                      <a:gd name="T81" fmla="*/ 0 h 229"/>
                      <a:gd name="T82" fmla="*/ 0 w 255"/>
                      <a:gd name="T83" fmla="*/ 0 h 229"/>
                      <a:gd name="T84" fmla="*/ 0 w 255"/>
                      <a:gd name="T85" fmla="*/ 0 h 229"/>
                      <a:gd name="T86" fmla="*/ 0 w 255"/>
                      <a:gd name="T87" fmla="*/ 0 h 22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55"/>
                      <a:gd name="T133" fmla="*/ 0 h 229"/>
                      <a:gd name="T134" fmla="*/ 255 w 255"/>
                      <a:gd name="T135" fmla="*/ 229 h 22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55" h="229">
                        <a:moveTo>
                          <a:pt x="32" y="2"/>
                        </a:moveTo>
                        <a:lnTo>
                          <a:pt x="50" y="2"/>
                        </a:lnTo>
                        <a:lnTo>
                          <a:pt x="65" y="1"/>
                        </a:lnTo>
                        <a:lnTo>
                          <a:pt x="77" y="1"/>
                        </a:lnTo>
                        <a:lnTo>
                          <a:pt x="87" y="0"/>
                        </a:lnTo>
                        <a:lnTo>
                          <a:pt x="98" y="0"/>
                        </a:lnTo>
                        <a:lnTo>
                          <a:pt x="108" y="1"/>
                        </a:lnTo>
                        <a:lnTo>
                          <a:pt x="121" y="2"/>
                        </a:lnTo>
                        <a:lnTo>
                          <a:pt x="136" y="5"/>
                        </a:lnTo>
                        <a:lnTo>
                          <a:pt x="152" y="7"/>
                        </a:lnTo>
                        <a:lnTo>
                          <a:pt x="166" y="9"/>
                        </a:lnTo>
                        <a:lnTo>
                          <a:pt x="178" y="11"/>
                        </a:lnTo>
                        <a:lnTo>
                          <a:pt x="188" y="12"/>
                        </a:lnTo>
                        <a:lnTo>
                          <a:pt x="197" y="14"/>
                        </a:lnTo>
                        <a:lnTo>
                          <a:pt x="206" y="16"/>
                        </a:lnTo>
                        <a:lnTo>
                          <a:pt x="213" y="18"/>
                        </a:lnTo>
                        <a:lnTo>
                          <a:pt x="220" y="22"/>
                        </a:lnTo>
                        <a:lnTo>
                          <a:pt x="228" y="27"/>
                        </a:lnTo>
                        <a:lnTo>
                          <a:pt x="235" y="32"/>
                        </a:lnTo>
                        <a:lnTo>
                          <a:pt x="242" y="38"/>
                        </a:lnTo>
                        <a:lnTo>
                          <a:pt x="249" y="45"/>
                        </a:lnTo>
                        <a:lnTo>
                          <a:pt x="253" y="55"/>
                        </a:lnTo>
                        <a:lnTo>
                          <a:pt x="255" y="66"/>
                        </a:lnTo>
                        <a:lnTo>
                          <a:pt x="254" y="80"/>
                        </a:lnTo>
                        <a:lnTo>
                          <a:pt x="251" y="98"/>
                        </a:lnTo>
                        <a:lnTo>
                          <a:pt x="247" y="116"/>
                        </a:lnTo>
                        <a:lnTo>
                          <a:pt x="242" y="133"/>
                        </a:lnTo>
                        <a:lnTo>
                          <a:pt x="239" y="146"/>
                        </a:lnTo>
                        <a:lnTo>
                          <a:pt x="235" y="160"/>
                        </a:lnTo>
                        <a:lnTo>
                          <a:pt x="232" y="171"/>
                        </a:lnTo>
                        <a:lnTo>
                          <a:pt x="227" y="182"/>
                        </a:lnTo>
                        <a:lnTo>
                          <a:pt x="220" y="191"/>
                        </a:lnTo>
                        <a:lnTo>
                          <a:pt x="213" y="201"/>
                        </a:lnTo>
                        <a:lnTo>
                          <a:pt x="204" y="209"/>
                        </a:lnTo>
                        <a:lnTo>
                          <a:pt x="193" y="217"/>
                        </a:lnTo>
                        <a:lnTo>
                          <a:pt x="183" y="224"/>
                        </a:lnTo>
                        <a:lnTo>
                          <a:pt x="173" y="228"/>
                        </a:lnTo>
                        <a:lnTo>
                          <a:pt x="165" y="229"/>
                        </a:lnTo>
                        <a:lnTo>
                          <a:pt x="158" y="226"/>
                        </a:lnTo>
                        <a:lnTo>
                          <a:pt x="156" y="220"/>
                        </a:lnTo>
                        <a:lnTo>
                          <a:pt x="157" y="208"/>
                        </a:lnTo>
                        <a:lnTo>
                          <a:pt x="161" y="195"/>
                        </a:lnTo>
                        <a:lnTo>
                          <a:pt x="165" y="186"/>
                        </a:lnTo>
                        <a:lnTo>
                          <a:pt x="168" y="179"/>
                        </a:lnTo>
                        <a:lnTo>
                          <a:pt x="171" y="171"/>
                        </a:lnTo>
                        <a:lnTo>
                          <a:pt x="174" y="166"/>
                        </a:lnTo>
                        <a:lnTo>
                          <a:pt x="176" y="159"/>
                        </a:lnTo>
                        <a:lnTo>
                          <a:pt x="178" y="151"/>
                        </a:lnTo>
                        <a:lnTo>
                          <a:pt x="181" y="141"/>
                        </a:lnTo>
                        <a:lnTo>
                          <a:pt x="183" y="129"/>
                        </a:lnTo>
                        <a:lnTo>
                          <a:pt x="184" y="119"/>
                        </a:lnTo>
                        <a:lnTo>
                          <a:pt x="186" y="109"/>
                        </a:lnTo>
                        <a:lnTo>
                          <a:pt x="188" y="101"/>
                        </a:lnTo>
                        <a:lnTo>
                          <a:pt x="189" y="93"/>
                        </a:lnTo>
                        <a:lnTo>
                          <a:pt x="190" y="85"/>
                        </a:lnTo>
                        <a:lnTo>
                          <a:pt x="189" y="79"/>
                        </a:lnTo>
                        <a:lnTo>
                          <a:pt x="188" y="74"/>
                        </a:lnTo>
                        <a:lnTo>
                          <a:pt x="186" y="70"/>
                        </a:lnTo>
                        <a:lnTo>
                          <a:pt x="184" y="64"/>
                        </a:lnTo>
                        <a:lnTo>
                          <a:pt x="182" y="60"/>
                        </a:lnTo>
                        <a:lnTo>
                          <a:pt x="177" y="56"/>
                        </a:lnTo>
                        <a:lnTo>
                          <a:pt x="172" y="53"/>
                        </a:lnTo>
                        <a:lnTo>
                          <a:pt x="164" y="51"/>
                        </a:lnTo>
                        <a:lnTo>
                          <a:pt x="152" y="50"/>
                        </a:lnTo>
                        <a:lnTo>
                          <a:pt x="136" y="49"/>
                        </a:lnTo>
                        <a:lnTo>
                          <a:pt x="121" y="49"/>
                        </a:lnTo>
                        <a:lnTo>
                          <a:pt x="107" y="50"/>
                        </a:lnTo>
                        <a:lnTo>
                          <a:pt x="96" y="51"/>
                        </a:lnTo>
                        <a:lnTo>
                          <a:pt x="86" y="51"/>
                        </a:lnTo>
                        <a:lnTo>
                          <a:pt x="79" y="52"/>
                        </a:lnTo>
                        <a:lnTo>
                          <a:pt x="73" y="53"/>
                        </a:lnTo>
                        <a:lnTo>
                          <a:pt x="66" y="54"/>
                        </a:lnTo>
                        <a:lnTo>
                          <a:pt x="61" y="54"/>
                        </a:lnTo>
                        <a:lnTo>
                          <a:pt x="56" y="54"/>
                        </a:lnTo>
                        <a:lnTo>
                          <a:pt x="48" y="55"/>
                        </a:lnTo>
                        <a:lnTo>
                          <a:pt x="42" y="55"/>
                        </a:lnTo>
                        <a:lnTo>
                          <a:pt x="35" y="55"/>
                        </a:lnTo>
                        <a:lnTo>
                          <a:pt x="27" y="55"/>
                        </a:lnTo>
                        <a:lnTo>
                          <a:pt x="21" y="52"/>
                        </a:lnTo>
                        <a:lnTo>
                          <a:pt x="15" y="48"/>
                        </a:lnTo>
                        <a:lnTo>
                          <a:pt x="11" y="41"/>
                        </a:lnTo>
                        <a:lnTo>
                          <a:pt x="4" y="35"/>
                        </a:lnTo>
                        <a:lnTo>
                          <a:pt x="1" y="29"/>
                        </a:lnTo>
                        <a:lnTo>
                          <a:pt x="0" y="22"/>
                        </a:lnTo>
                        <a:lnTo>
                          <a:pt x="2" y="16"/>
                        </a:lnTo>
                        <a:lnTo>
                          <a:pt x="6" y="11"/>
                        </a:lnTo>
                        <a:lnTo>
                          <a:pt x="13" y="7"/>
                        </a:lnTo>
                        <a:lnTo>
                          <a:pt x="21" y="4"/>
                        </a:lnTo>
                        <a:lnTo>
                          <a:pt x="32" y="2"/>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89" name="Freeform 372">
                    <a:extLst>
                      <a:ext uri="{FF2B5EF4-FFF2-40B4-BE49-F238E27FC236}">
                        <a16:creationId xmlns:a16="http://schemas.microsoft.com/office/drawing/2014/main" id="{C8222C36-D628-4016-86D0-B88FBD95FF2E}"/>
                      </a:ext>
                    </a:extLst>
                  </p:cNvPr>
                  <p:cNvSpPr>
                    <a:spLocks noChangeAspect="1"/>
                  </p:cNvSpPr>
                  <p:nvPr/>
                </p:nvSpPr>
                <p:spPr bwMode="auto">
                  <a:xfrm>
                    <a:off x="648" y="2758"/>
                    <a:ext cx="203" cy="176"/>
                  </a:xfrm>
                  <a:custGeom>
                    <a:avLst/>
                    <a:gdLst>
                      <a:gd name="T0" fmla="*/ 0 w 659"/>
                      <a:gd name="T1" fmla="*/ 0 h 573"/>
                      <a:gd name="T2" fmla="*/ 0 w 659"/>
                      <a:gd name="T3" fmla="*/ 0 h 573"/>
                      <a:gd name="T4" fmla="*/ 0 w 659"/>
                      <a:gd name="T5" fmla="*/ 0 h 573"/>
                      <a:gd name="T6" fmla="*/ 0 w 659"/>
                      <a:gd name="T7" fmla="*/ 0 h 573"/>
                      <a:gd name="T8" fmla="*/ 0 w 659"/>
                      <a:gd name="T9" fmla="*/ 0 h 573"/>
                      <a:gd name="T10" fmla="*/ 0 w 659"/>
                      <a:gd name="T11" fmla="*/ 0 h 573"/>
                      <a:gd name="T12" fmla="*/ 0 w 659"/>
                      <a:gd name="T13" fmla="*/ 0 h 573"/>
                      <a:gd name="T14" fmla="*/ 0 w 659"/>
                      <a:gd name="T15" fmla="*/ 0 h 573"/>
                      <a:gd name="T16" fmla="*/ 0 w 659"/>
                      <a:gd name="T17" fmla="*/ 0 h 573"/>
                      <a:gd name="T18" fmla="*/ 0 w 659"/>
                      <a:gd name="T19" fmla="*/ 0 h 573"/>
                      <a:gd name="T20" fmla="*/ 0 w 659"/>
                      <a:gd name="T21" fmla="*/ 0 h 573"/>
                      <a:gd name="T22" fmla="*/ 0 w 659"/>
                      <a:gd name="T23" fmla="*/ 0 h 573"/>
                      <a:gd name="T24" fmla="*/ 0 w 659"/>
                      <a:gd name="T25" fmla="*/ 0 h 573"/>
                      <a:gd name="T26" fmla="*/ 0 w 659"/>
                      <a:gd name="T27" fmla="*/ 0 h 573"/>
                      <a:gd name="T28" fmla="*/ 0 w 659"/>
                      <a:gd name="T29" fmla="*/ 0 h 573"/>
                      <a:gd name="T30" fmla="*/ 0 w 659"/>
                      <a:gd name="T31" fmla="*/ 0 h 573"/>
                      <a:gd name="T32" fmla="*/ 0 w 659"/>
                      <a:gd name="T33" fmla="*/ 0 h 573"/>
                      <a:gd name="T34" fmla="*/ 0 w 659"/>
                      <a:gd name="T35" fmla="*/ 0 h 573"/>
                      <a:gd name="T36" fmla="*/ 0 w 659"/>
                      <a:gd name="T37" fmla="*/ 0 h 573"/>
                      <a:gd name="T38" fmla="*/ 0 w 659"/>
                      <a:gd name="T39" fmla="*/ 0 h 573"/>
                      <a:gd name="T40" fmla="*/ 0 w 659"/>
                      <a:gd name="T41" fmla="*/ 0 h 573"/>
                      <a:gd name="T42" fmla="*/ 0 w 659"/>
                      <a:gd name="T43" fmla="*/ 0 h 573"/>
                      <a:gd name="T44" fmla="*/ 0 w 659"/>
                      <a:gd name="T45" fmla="*/ 0 h 573"/>
                      <a:gd name="T46" fmla="*/ 0 w 659"/>
                      <a:gd name="T47" fmla="*/ 0 h 573"/>
                      <a:gd name="T48" fmla="*/ 0 w 659"/>
                      <a:gd name="T49" fmla="*/ 0 h 573"/>
                      <a:gd name="T50" fmla="*/ 0 w 659"/>
                      <a:gd name="T51" fmla="*/ 0 h 573"/>
                      <a:gd name="T52" fmla="*/ 0 w 659"/>
                      <a:gd name="T53" fmla="*/ 0 h 573"/>
                      <a:gd name="T54" fmla="*/ 0 w 659"/>
                      <a:gd name="T55" fmla="*/ 0 h 573"/>
                      <a:gd name="T56" fmla="*/ 0 w 659"/>
                      <a:gd name="T57" fmla="*/ 0 h 573"/>
                      <a:gd name="T58" fmla="*/ 0 w 659"/>
                      <a:gd name="T59" fmla="*/ 0 h 573"/>
                      <a:gd name="T60" fmla="*/ 0 w 659"/>
                      <a:gd name="T61" fmla="*/ 0 h 573"/>
                      <a:gd name="T62" fmla="*/ 0 w 659"/>
                      <a:gd name="T63" fmla="*/ 0 h 573"/>
                      <a:gd name="T64" fmla="*/ 0 w 659"/>
                      <a:gd name="T65" fmla="*/ 0 h 573"/>
                      <a:gd name="T66" fmla="*/ 0 w 659"/>
                      <a:gd name="T67" fmla="*/ 0 h 573"/>
                      <a:gd name="T68" fmla="*/ 0 w 659"/>
                      <a:gd name="T69" fmla="*/ 0 h 573"/>
                      <a:gd name="T70" fmla="*/ 0 w 659"/>
                      <a:gd name="T71" fmla="*/ 0 h 573"/>
                      <a:gd name="T72" fmla="*/ 0 w 659"/>
                      <a:gd name="T73" fmla="*/ 0 h 573"/>
                      <a:gd name="T74" fmla="*/ 0 w 659"/>
                      <a:gd name="T75" fmla="*/ 0 h 573"/>
                      <a:gd name="T76" fmla="*/ 0 w 659"/>
                      <a:gd name="T77" fmla="*/ 0 h 573"/>
                      <a:gd name="T78" fmla="*/ 0 w 659"/>
                      <a:gd name="T79" fmla="*/ 0 h 573"/>
                      <a:gd name="T80" fmla="*/ 0 w 659"/>
                      <a:gd name="T81" fmla="*/ 0 h 573"/>
                      <a:gd name="T82" fmla="*/ 0 w 659"/>
                      <a:gd name="T83" fmla="*/ 0 h 573"/>
                      <a:gd name="T84" fmla="*/ 0 w 659"/>
                      <a:gd name="T85" fmla="*/ 0 h 573"/>
                      <a:gd name="T86" fmla="*/ 0 w 659"/>
                      <a:gd name="T87" fmla="*/ 0 h 573"/>
                      <a:gd name="T88" fmla="*/ 0 w 659"/>
                      <a:gd name="T89" fmla="*/ 0 h 573"/>
                      <a:gd name="T90" fmla="*/ 0 w 659"/>
                      <a:gd name="T91" fmla="*/ 0 h 573"/>
                      <a:gd name="T92" fmla="*/ 0 w 659"/>
                      <a:gd name="T93" fmla="*/ 0 h 573"/>
                      <a:gd name="T94" fmla="*/ 0 w 659"/>
                      <a:gd name="T95" fmla="*/ 0 h 573"/>
                      <a:gd name="T96" fmla="*/ 0 w 659"/>
                      <a:gd name="T97" fmla="*/ 0 h 573"/>
                      <a:gd name="T98" fmla="*/ 0 w 659"/>
                      <a:gd name="T99" fmla="*/ 0 h 573"/>
                      <a:gd name="T100" fmla="*/ 0 w 659"/>
                      <a:gd name="T101" fmla="*/ 0 h 573"/>
                      <a:gd name="T102" fmla="*/ 0 w 659"/>
                      <a:gd name="T103" fmla="*/ 0 h 573"/>
                      <a:gd name="T104" fmla="*/ 0 w 659"/>
                      <a:gd name="T105" fmla="*/ 0 h 573"/>
                      <a:gd name="T106" fmla="*/ 0 w 659"/>
                      <a:gd name="T107" fmla="*/ 0 h 573"/>
                      <a:gd name="T108" fmla="*/ 0 w 659"/>
                      <a:gd name="T109" fmla="*/ 0 h 573"/>
                      <a:gd name="T110" fmla="*/ 0 w 659"/>
                      <a:gd name="T111" fmla="*/ 0 h 5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59"/>
                      <a:gd name="T169" fmla="*/ 0 h 573"/>
                      <a:gd name="T170" fmla="*/ 659 w 659"/>
                      <a:gd name="T171" fmla="*/ 573 h 5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59" h="573">
                        <a:moveTo>
                          <a:pt x="105" y="524"/>
                        </a:moveTo>
                        <a:lnTo>
                          <a:pt x="105" y="520"/>
                        </a:lnTo>
                        <a:lnTo>
                          <a:pt x="105" y="517"/>
                        </a:lnTo>
                        <a:lnTo>
                          <a:pt x="105" y="513"/>
                        </a:lnTo>
                        <a:lnTo>
                          <a:pt x="105" y="510"/>
                        </a:lnTo>
                        <a:lnTo>
                          <a:pt x="104" y="505"/>
                        </a:lnTo>
                        <a:lnTo>
                          <a:pt x="104" y="501"/>
                        </a:lnTo>
                        <a:lnTo>
                          <a:pt x="103" y="494"/>
                        </a:lnTo>
                        <a:lnTo>
                          <a:pt x="101" y="487"/>
                        </a:lnTo>
                        <a:lnTo>
                          <a:pt x="98" y="481"/>
                        </a:lnTo>
                        <a:lnTo>
                          <a:pt x="96" y="474"/>
                        </a:lnTo>
                        <a:lnTo>
                          <a:pt x="94" y="469"/>
                        </a:lnTo>
                        <a:lnTo>
                          <a:pt x="91" y="463"/>
                        </a:lnTo>
                        <a:lnTo>
                          <a:pt x="86" y="453"/>
                        </a:lnTo>
                        <a:lnTo>
                          <a:pt x="81" y="441"/>
                        </a:lnTo>
                        <a:lnTo>
                          <a:pt x="74" y="424"/>
                        </a:lnTo>
                        <a:lnTo>
                          <a:pt x="66" y="400"/>
                        </a:lnTo>
                        <a:lnTo>
                          <a:pt x="62" y="385"/>
                        </a:lnTo>
                        <a:lnTo>
                          <a:pt x="57" y="371"/>
                        </a:lnTo>
                        <a:lnTo>
                          <a:pt x="52" y="355"/>
                        </a:lnTo>
                        <a:lnTo>
                          <a:pt x="47" y="339"/>
                        </a:lnTo>
                        <a:lnTo>
                          <a:pt x="43" y="323"/>
                        </a:lnTo>
                        <a:lnTo>
                          <a:pt x="38" y="308"/>
                        </a:lnTo>
                        <a:lnTo>
                          <a:pt x="33" y="292"/>
                        </a:lnTo>
                        <a:lnTo>
                          <a:pt x="29" y="277"/>
                        </a:lnTo>
                        <a:lnTo>
                          <a:pt x="25" y="262"/>
                        </a:lnTo>
                        <a:lnTo>
                          <a:pt x="22" y="250"/>
                        </a:lnTo>
                        <a:lnTo>
                          <a:pt x="19" y="238"/>
                        </a:lnTo>
                        <a:lnTo>
                          <a:pt x="16" y="229"/>
                        </a:lnTo>
                        <a:lnTo>
                          <a:pt x="14" y="221"/>
                        </a:lnTo>
                        <a:lnTo>
                          <a:pt x="11" y="214"/>
                        </a:lnTo>
                        <a:lnTo>
                          <a:pt x="10" y="210"/>
                        </a:lnTo>
                        <a:lnTo>
                          <a:pt x="10" y="209"/>
                        </a:lnTo>
                        <a:lnTo>
                          <a:pt x="10" y="208"/>
                        </a:lnTo>
                        <a:lnTo>
                          <a:pt x="9" y="207"/>
                        </a:lnTo>
                        <a:lnTo>
                          <a:pt x="9" y="203"/>
                        </a:lnTo>
                        <a:lnTo>
                          <a:pt x="8" y="197"/>
                        </a:lnTo>
                        <a:lnTo>
                          <a:pt x="7" y="189"/>
                        </a:lnTo>
                        <a:lnTo>
                          <a:pt x="6" y="178"/>
                        </a:lnTo>
                        <a:lnTo>
                          <a:pt x="4" y="165"/>
                        </a:lnTo>
                        <a:lnTo>
                          <a:pt x="3" y="154"/>
                        </a:lnTo>
                        <a:lnTo>
                          <a:pt x="1" y="145"/>
                        </a:lnTo>
                        <a:lnTo>
                          <a:pt x="0" y="137"/>
                        </a:lnTo>
                        <a:lnTo>
                          <a:pt x="0" y="129"/>
                        </a:lnTo>
                        <a:lnTo>
                          <a:pt x="3" y="122"/>
                        </a:lnTo>
                        <a:lnTo>
                          <a:pt x="8" y="114"/>
                        </a:lnTo>
                        <a:lnTo>
                          <a:pt x="18" y="105"/>
                        </a:lnTo>
                        <a:lnTo>
                          <a:pt x="29" y="96"/>
                        </a:lnTo>
                        <a:lnTo>
                          <a:pt x="42" y="86"/>
                        </a:lnTo>
                        <a:lnTo>
                          <a:pt x="55" y="78"/>
                        </a:lnTo>
                        <a:lnTo>
                          <a:pt x="69" y="71"/>
                        </a:lnTo>
                        <a:lnTo>
                          <a:pt x="82" y="63"/>
                        </a:lnTo>
                        <a:lnTo>
                          <a:pt x="93" y="58"/>
                        </a:lnTo>
                        <a:lnTo>
                          <a:pt x="104" y="54"/>
                        </a:lnTo>
                        <a:lnTo>
                          <a:pt x="113" y="51"/>
                        </a:lnTo>
                        <a:lnTo>
                          <a:pt x="120" y="49"/>
                        </a:lnTo>
                        <a:lnTo>
                          <a:pt x="129" y="49"/>
                        </a:lnTo>
                        <a:lnTo>
                          <a:pt x="135" y="48"/>
                        </a:lnTo>
                        <a:lnTo>
                          <a:pt x="143" y="48"/>
                        </a:lnTo>
                        <a:lnTo>
                          <a:pt x="148" y="48"/>
                        </a:lnTo>
                        <a:lnTo>
                          <a:pt x="152" y="49"/>
                        </a:lnTo>
                        <a:lnTo>
                          <a:pt x="154" y="49"/>
                        </a:lnTo>
                        <a:lnTo>
                          <a:pt x="155" y="49"/>
                        </a:lnTo>
                        <a:lnTo>
                          <a:pt x="155" y="48"/>
                        </a:lnTo>
                        <a:lnTo>
                          <a:pt x="153" y="46"/>
                        </a:lnTo>
                        <a:lnTo>
                          <a:pt x="150" y="44"/>
                        </a:lnTo>
                        <a:lnTo>
                          <a:pt x="143" y="41"/>
                        </a:lnTo>
                        <a:lnTo>
                          <a:pt x="136" y="39"/>
                        </a:lnTo>
                        <a:lnTo>
                          <a:pt x="133" y="36"/>
                        </a:lnTo>
                        <a:lnTo>
                          <a:pt x="133" y="32"/>
                        </a:lnTo>
                        <a:lnTo>
                          <a:pt x="136" y="23"/>
                        </a:lnTo>
                        <a:lnTo>
                          <a:pt x="140" y="15"/>
                        </a:lnTo>
                        <a:lnTo>
                          <a:pt x="144" y="10"/>
                        </a:lnTo>
                        <a:lnTo>
                          <a:pt x="150" y="7"/>
                        </a:lnTo>
                        <a:lnTo>
                          <a:pt x="160" y="6"/>
                        </a:lnTo>
                        <a:lnTo>
                          <a:pt x="168" y="6"/>
                        </a:lnTo>
                        <a:lnTo>
                          <a:pt x="176" y="5"/>
                        </a:lnTo>
                        <a:lnTo>
                          <a:pt x="184" y="2"/>
                        </a:lnTo>
                        <a:lnTo>
                          <a:pt x="194" y="1"/>
                        </a:lnTo>
                        <a:lnTo>
                          <a:pt x="203" y="0"/>
                        </a:lnTo>
                        <a:lnTo>
                          <a:pt x="214" y="0"/>
                        </a:lnTo>
                        <a:lnTo>
                          <a:pt x="224" y="0"/>
                        </a:lnTo>
                        <a:lnTo>
                          <a:pt x="236" y="2"/>
                        </a:lnTo>
                        <a:lnTo>
                          <a:pt x="247" y="5"/>
                        </a:lnTo>
                        <a:lnTo>
                          <a:pt x="260" y="8"/>
                        </a:lnTo>
                        <a:lnTo>
                          <a:pt x="273" y="11"/>
                        </a:lnTo>
                        <a:lnTo>
                          <a:pt x="285" y="14"/>
                        </a:lnTo>
                        <a:lnTo>
                          <a:pt x="297" y="18"/>
                        </a:lnTo>
                        <a:lnTo>
                          <a:pt x="306" y="22"/>
                        </a:lnTo>
                        <a:lnTo>
                          <a:pt x="313" y="27"/>
                        </a:lnTo>
                        <a:lnTo>
                          <a:pt x="319" y="31"/>
                        </a:lnTo>
                        <a:lnTo>
                          <a:pt x="322" y="35"/>
                        </a:lnTo>
                        <a:lnTo>
                          <a:pt x="326" y="40"/>
                        </a:lnTo>
                        <a:lnTo>
                          <a:pt x="331" y="46"/>
                        </a:lnTo>
                        <a:lnTo>
                          <a:pt x="335" y="54"/>
                        </a:lnTo>
                        <a:lnTo>
                          <a:pt x="340" y="62"/>
                        </a:lnTo>
                        <a:lnTo>
                          <a:pt x="345" y="72"/>
                        </a:lnTo>
                        <a:lnTo>
                          <a:pt x="349" y="82"/>
                        </a:lnTo>
                        <a:lnTo>
                          <a:pt x="352" y="94"/>
                        </a:lnTo>
                        <a:lnTo>
                          <a:pt x="356" y="107"/>
                        </a:lnTo>
                        <a:lnTo>
                          <a:pt x="362" y="126"/>
                        </a:lnTo>
                        <a:lnTo>
                          <a:pt x="367" y="147"/>
                        </a:lnTo>
                        <a:lnTo>
                          <a:pt x="372" y="169"/>
                        </a:lnTo>
                        <a:lnTo>
                          <a:pt x="377" y="191"/>
                        </a:lnTo>
                        <a:lnTo>
                          <a:pt x="383" y="212"/>
                        </a:lnTo>
                        <a:lnTo>
                          <a:pt x="387" y="231"/>
                        </a:lnTo>
                        <a:lnTo>
                          <a:pt x="390" y="245"/>
                        </a:lnTo>
                        <a:lnTo>
                          <a:pt x="392" y="255"/>
                        </a:lnTo>
                        <a:lnTo>
                          <a:pt x="394" y="265"/>
                        </a:lnTo>
                        <a:lnTo>
                          <a:pt x="396" y="273"/>
                        </a:lnTo>
                        <a:lnTo>
                          <a:pt x="397" y="280"/>
                        </a:lnTo>
                        <a:lnTo>
                          <a:pt x="397" y="286"/>
                        </a:lnTo>
                        <a:lnTo>
                          <a:pt x="398" y="290"/>
                        </a:lnTo>
                        <a:lnTo>
                          <a:pt x="398" y="292"/>
                        </a:lnTo>
                        <a:lnTo>
                          <a:pt x="398" y="293"/>
                        </a:lnTo>
                        <a:lnTo>
                          <a:pt x="400" y="294"/>
                        </a:lnTo>
                        <a:lnTo>
                          <a:pt x="407" y="296"/>
                        </a:lnTo>
                        <a:lnTo>
                          <a:pt x="411" y="300"/>
                        </a:lnTo>
                        <a:lnTo>
                          <a:pt x="411" y="309"/>
                        </a:lnTo>
                        <a:lnTo>
                          <a:pt x="408" y="316"/>
                        </a:lnTo>
                        <a:lnTo>
                          <a:pt x="405" y="321"/>
                        </a:lnTo>
                        <a:lnTo>
                          <a:pt x="398" y="326"/>
                        </a:lnTo>
                        <a:lnTo>
                          <a:pt x="389" y="336"/>
                        </a:lnTo>
                        <a:lnTo>
                          <a:pt x="383" y="341"/>
                        </a:lnTo>
                        <a:lnTo>
                          <a:pt x="377" y="344"/>
                        </a:lnTo>
                        <a:lnTo>
                          <a:pt x="371" y="346"/>
                        </a:lnTo>
                        <a:lnTo>
                          <a:pt x="366" y="348"/>
                        </a:lnTo>
                        <a:lnTo>
                          <a:pt x="361" y="351"/>
                        </a:lnTo>
                        <a:lnTo>
                          <a:pt x="355" y="354"/>
                        </a:lnTo>
                        <a:lnTo>
                          <a:pt x="349" y="358"/>
                        </a:lnTo>
                        <a:lnTo>
                          <a:pt x="344" y="365"/>
                        </a:lnTo>
                        <a:lnTo>
                          <a:pt x="339" y="373"/>
                        </a:lnTo>
                        <a:lnTo>
                          <a:pt x="334" y="378"/>
                        </a:lnTo>
                        <a:lnTo>
                          <a:pt x="331" y="383"/>
                        </a:lnTo>
                        <a:lnTo>
                          <a:pt x="328" y="386"/>
                        </a:lnTo>
                        <a:lnTo>
                          <a:pt x="326" y="390"/>
                        </a:lnTo>
                        <a:lnTo>
                          <a:pt x="325" y="394"/>
                        </a:lnTo>
                        <a:lnTo>
                          <a:pt x="325" y="399"/>
                        </a:lnTo>
                        <a:lnTo>
                          <a:pt x="326" y="404"/>
                        </a:lnTo>
                        <a:lnTo>
                          <a:pt x="327" y="415"/>
                        </a:lnTo>
                        <a:lnTo>
                          <a:pt x="327" y="422"/>
                        </a:lnTo>
                        <a:lnTo>
                          <a:pt x="330" y="426"/>
                        </a:lnTo>
                        <a:lnTo>
                          <a:pt x="339" y="426"/>
                        </a:lnTo>
                        <a:lnTo>
                          <a:pt x="344" y="425"/>
                        </a:lnTo>
                        <a:lnTo>
                          <a:pt x="349" y="424"/>
                        </a:lnTo>
                        <a:lnTo>
                          <a:pt x="354" y="423"/>
                        </a:lnTo>
                        <a:lnTo>
                          <a:pt x="359" y="421"/>
                        </a:lnTo>
                        <a:lnTo>
                          <a:pt x="363" y="420"/>
                        </a:lnTo>
                        <a:lnTo>
                          <a:pt x="368" y="419"/>
                        </a:lnTo>
                        <a:lnTo>
                          <a:pt x="374" y="419"/>
                        </a:lnTo>
                        <a:lnTo>
                          <a:pt x="381" y="419"/>
                        </a:lnTo>
                        <a:lnTo>
                          <a:pt x="387" y="420"/>
                        </a:lnTo>
                        <a:lnTo>
                          <a:pt x="393" y="419"/>
                        </a:lnTo>
                        <a:lnTo>
                          <a:pt x="398" y="419"/>
                        </a:lnTo>
                        <a:lnTo>
                          <a:pt x="404" y="418"/>
                        </a:lnTo>
                        <a:lnTo>
                          <a:pt x="408" y="418"/>
                        </a:lnTo>
                        <a:lnTo>
                          <a:pt x="413" y="419"/>
                        </a:lnTo>
                        <a:lnTo>
                          <a:pt x="418" y="422"/>
                        </a:lnTo>
                        <a:lnTo>
                          <a:pt x="424" y="426"/>
                        </a:lnTo>
                        <a:lnTo>
                          <a:pt x="429" y="431"/>
                        </a:lnTo>
                        <a:lnTo>
                          <a:pt x="432" y="436"/>
                        </a:lnTo>
                        <a:lnTo>
                          <a:pt x="435" y="439"/>
                        </a:lnTo>
                        <a:lnTo>
                          <a:pt x="437" y="442"/>
                        </a:lnTo>
                        <a:lnTo>
                          <a:pt x="438" y="446"/>
                        </a:lnTo>
                        <a:lnTo>
                          <a:pt x="440" y="451"/>
                        </a:lnTo>
                        <a:lnTo>
                          <a:pt x="442" y="459"/>
                        </a:lnTo>
                        <a:lnTo>
                          <a:pt x="446" y="468"/>
                        </a:lnTo>
                        <a:lnTo>
                          <a:pt x="449" y="480"/>
                        </a:lnTo>
                        <a:lnTo>
                          <a:pt x="452" y="489"/>
                        </a:lnTo>
                        <a:lnTo>
                          <a:pt x="454" y="496"/>
                        </a:lnTo>
                        <a:lnTo>
                          <a:pt x="456" y="504"/>
                        </a:lnTo>
                        <a:lnTo>
                          <a:pt x="459" y="509"/>
                        </a:lnTo>
                        <a:lnTo>
                          <a:pt x="463" y="514"/>
                        </a:lnTo>
                        <a:lnTo>
                          <a:pt x="469" y="517"/>
                        </a:lnTo>
                        <a:lnTo>
                          <a:pt x="476" y="520"/>
                        </a:lnTo>
                        <a:lnTo>
                          <a:pt x="483" y="523"/>
                        </a:lnTo>
                        <a:lnTo>
                          <a:pt x="490" y="525"/>
                        </a:lnTo>
                        <a:lnTo>
                          <a:pt x="496" y="526"/>
                        </a:lnTo>
                        <a:lnTo>
                          <a:pt x="502" y="526"/>
                        </a:lnTo>
                        <a:lnTo>
                          <a:pt x="508" y="525"/>
                        </a:lnTo>
                        <a:lnTo>
                          <a:pt x="515" y="523"/>
                        </a:lnTo>
                        <a:lnTo>
                          <a:pt x="523" y="519"/>
                        </a:lnTo>
                        <a:lnTo>
                          <a:pt x="532" y="514"/>
                        </a:lnTo>
                        <a:lnTo>
                          <a:pt x="540" y="509"/>
                        </a:lnTo>
                        <a:lnTo>
                          <a:pt x="547" y="504"/>
                        </a:lnTo>
                        <a:lnTo>
                          <a:pt x="554" y="500"/>
                        </a:lnTo>
                        <a:lnTo>
                          <a:pt x="559" y="494"/>
                        </a:lnTo>
                        <a:lnTo>
                          <a:pt x="563" y="489"/>
                        </a:lnTo>
                        <a:lnTo>
                          <a:pt x="566" y="484"/>
                        </a:lnTo>
                        <a:lnTo>
                          <a:pt x="569" y="479"/>
                        </a:lnTo>
                        <a:lnTo>
                          <a:pt x="571" y="472"/>
                        </a:lnTo>
                        <a:lnTo>
                          <a:pt x="573" y="466"/>
                        </a:lnTo>
                        <a:lnTo>
                          <a:pt x="577" y="460"/>
                        </a:lnTo>
                        <a:lnTo>
                          <a:pt x="579" y="453"/>
                        </a:lnTo>
                        <a:lnTo>
                          <a:pt x="580" y="447"/>
                        </a:lnTo>
                        <a:lnTo>
                          <a:pt x="581" y="442"/>
                        </a:lnTo>
                        <a:lnTo>
                          <a:pt x="582" y="438"/>
                        </a:lnTo>
                        <a:lnTo>
                          <a:pt x="583" y="436"/>
                        </a:lnTo>
                        <a:lnTo>
                          <a:pt x="583" y="434"/>
                        </a:lnTo>
                        <a:lnTo>
                          <a:pt x="583" y="436"/>
                        </a:lnTo>
                        <a:lnTo>
                          <a:pt x="582" y="436"/>
                        </a:lnTo>
                        <a:lnTo>
                          <a:pt x="579" y="433"/>
                        </a:lnTo>
                        <a:lnTo>
                          <a:pt x="570" y="426"/>
                        </a:lnTo>
                        <a:lnTo>
                          <a:pt x="561" y="418"/>
                        </a:lnTo>
                        <a:lnTo>
                          <a:pt x="554" y="412"/>
                        </a:lnTo>
                        <a:lnTo>
                          <a:pt x="550" y="406"/>
                        </a:lnTo>
                        <a:lnTo>
                          <a:pt x="549" y="397"/>
                        </a:lnTo>
                        <a:lnTo>
                          <a:pt x="549" y="385"/>
                        </a:lnTo>
                        <a:lnTo>
                          <a:pt x="550" y="377"/>
                        </a:lnTo>
                        <a:lnTo>
                          <a:pt x="555" y="372"/>
                        </a:lnTo>
                        <a:lnTo>
                          <a:pt x="567" y="367"/>
                        </a:lnTo>
                        <a:lnTo>
                          <a:pt x="575" y="365"/>
                        </a:lnTo>
                        <a:lnTo>
                          <a:pt x="581" y="364"/>
                        </a:lnTo>
                        <a:lnTo>
                          <a:pt x="586" y="362"/>
                        </a:lnTo>
                        <a:lnTo>
                          <a:pt x="591" y="362"/>
                        </a:lnTo>
                        <a:lnTo>
                          <a:pt x="597" y="361"/>
                        </a:lnTo>
                        <a:lnTo>
                          <a:pt x="603" y="361"/>
                        </a:lnTo>
                        <a:lnTo>
                          <a:pt x="610" y="362"/>
                        </a:lnTo>
                        <a:lnTo>
                          <a:pt x="621" y="363"/>
                        </a:lnTo>
                        <a:lnTo>
                          <a:pt x="631" y="364"/>
                        </a:lnTo>
                        <a:lnTo>
                          <a:pt x="640" y="365"/>
                        </a:lnTo>
                        <a:lnTo>
                          <a:pt x="647" y="366"/>
                        </a:lnTo>
                        <a:lnTo>
                          <a:pt x="652" y="367"/>
                        </a:lnTo>
                        <a:lnTo>
                          <a:pt x="656" y="368"/>
                        </a:lnTo>
                        <a:lnTo>
                          <a:pt x="658" y="372"/>
                        </a:lnTo>
                        <a:lnTo>
                          <a:pt x="659" y="375"/>
                        </a:lnTo>
                        <a:lnTo>
                          <a:pt x="659" y="380"/>
                        </a:lnTo>
                        <a:lnTo>
                          <a:pt x="658" y="386"/>
                        </a:lnTo>
                        <a:lnTo>
                          <a:pt x="658" y="393"/>
                        </a:lnTo>
                        <a:lnTo>
                          <a:pt x="657" y="399"/>
                        </a:lnTo>
                        <a:lnTo>
                          <a:pt x="656" y="405"/>
                        </a:lnTo>
                        <a:lnTo>
                          <a:pt x="655" y="410"/>
                        </a:lnTo>
                        <a:lnTo>
                          <a:pt x="654" y="415"/>
                        </a:lnTo>
                        <a:lnTo>
                          <a:pt x="653" y="418"/>
                        </a:lnTo>
                        <a:lnTo>
                          <a:pt x="653" y="419"/>
                        </a:lnTo>
                        <a:lnTo>
                          <a:pt x="652" y="418"/>
                        </a:lnTo>
                        <a:lnTo>
                          <a:pt x="650" y="417"/>
                        </a:lnTo>
                        <a:lnTo>
                          <a:pt x="648" y="420"/>
                        </a:lnTo>
                        <a:lnTo>
                          <a:pt x="647" y="430"/>
                        </a:lnTo>
                        <a:lnTo>
                          <a:pt x="648" y="437"/>
                        </a:lnTo>
                        <a:lnTo>
                          <a:pt x="648" y="442"/>
                        </a:lnTo>
                        <a:lnTo>
                          <a:pt x="647" y="445"/>
                        </a:lnTo>
                        <a:lnTo>
                          <a:pt x="646" y="447"/>
                        </a:lnTo>
                        <a:lnTo>
                          <a:pt x="645" y="450"/>
                        </a:lnTo>
                        <a:lnTo>
                          <a:pt x="643" y="453"/>
                        </a:lnTo>
                        <a:lnTo>
                          <a:pt x="641" y="458"/>
                        </a:lnTo>
                        <a:lnTo>
                          <a:pt x="638" y="464"/>
                        </a:lnTo>
                        <a:lnTo>
                          <a:pt x="636" y="471"/>
                        </a:lnTo>
                        <a:lnTo>
                          <a:pt x="635" y="475"/>
                        </a:lnTo>
                        <a:lnTo>
                          <a:pt x="633" y="480"/>
                        </a:lnTo>
                        <a:lnTo>
                          <a:pt x="632" y="483"/>
                        </a:lnTo>
                        <a:lnTo>
                          <a:pt x="631" y="487"/>
                        </a:lnTo>
                        <a:lnTo>
                          <a:pt x="629" y="490"/>
                        </a:lnTo>
                        <a:lnTo>
                          <a:pt x="627" y="495"/>
                        </a:lnTo>
                        <a:lnTo>
                          <a:pt x="624" y="502"/>
                        </a:lnTo>
                        <a:lnTo>
                          <a:pt x="621" y="508"/>
                        </a:lnTo>
                        <a:lnTo>
                          <a:pt x="619" y="512"/>
                        </a:lnTo>
                        <a:lnTo>
                          <a:pt x="616" y="516"/>
                        </a:lnTo>
                        <a:lnTo>
                          <a:pt x="614" y="519"/>
                        </a:lnTo>
                        <a:lnTo>
                          <a:pt x="612" y="523"/>
                        </a:lnTo>
                        <a:lnTo>
                          <a:pt x="608" y="526"/>
                        </a:lnTo>
                        <a:lnTo>
                          <a:pt x="602" y="530"/>
                        </a:lnTo>
                        <a:lnTo>
                          <a:pt x="594" y="535"/>
                        </a:lnTo>
                        <a:lnTo>
                          <a:pt x="587" y="540"/>
                        </a:lnTo>
                        <a:lnTo>
                          <a:pt x="581" y="545"/>
                        </a:lnTo>
                        <a:lnTo>
                          <a:pt x="577" y="548"/>
                        </a:lnTo>
                        <a:lnTo>
                          <a:pt x="573" y="550"/>
                        </a:lnTo>
                        <a:lnTo>
                          <a:pt x="570" y="551"/>
                        </a:lnTo>
                        <a:lnTo>
                          <a:pt x="567" y="553"/>
                        </a:lnTo>
                        <a:lnTo>
                          <a:pt x="563" y="554"/>
                        </a:lnTo>
                        <a:lnTo>
                          <a:pt x="558" y="556"/>
                        </a:lnTo>
                        <a:lnTo>
                          <a:pt x="550" y="558"/>
                        </a:lnTo>
                        <a:lnTo>
                          <a:pt x="544" y="560"/>
                        </a:lnTo>
                        <a:lnTo>
                          <a:pt x="538" y="562"/>
                        </a:lnTo>
                        <a:lnTo>
                          <a:pt x="532" y="565"/>
                        </a:lnTo>
                        <a:lnTo>
                          <a:pt x="525" y="567"/>
                        </a:lnTo>
                        <a:lnTo>
                          <a:pt x="518" y="568"/>
                        </a:lnTo>
                        <a:lnTo>
                          <a:pt x="512" y="569"/>
                        </a:lnTo>
                        <a:lnTo>
                          <a:pt x="505" y="570"/>
                        </a:lnTo>
                        <a:lnTo>
                          <a:pt x="500" y="571"/>
                        </a:lnTo>
                        <a:lnTo>
                          <a:pt x="497" y="572"/>
                        </a:lnTo>
                        <a:lnTo>
                          <a:pt x="495" y="572"/>
                        </a:lnTo>
                        <a:lnTo>
                          <a:pt x="493" y="573"/>
                        </a:lnTo>
                        <a:lnTo>
                          <a:pt x="491" y="573"/>
                        </a:lnTo>
                        <a:lnTo>
                          <a:pt x="486" y="572"/>
                        </a:lnTo>
                        <a:lnTo>
                          <a:pt x="480" y="571"/>
                        </a:lnTo>
                        <a:lnTo>
                          <a:pt x="470" y="569"/>
                        </a:lnTo>
                        <a:lnTo>
                          <a:pt x="459" y="566"/>
                        </a:lnTo>
                        <a:lnTo>
                          <a:pt x="451" y="563"/>
                        </a:lnTo>
                        <a:lnTo>
                          <a:pt x="445" y="561"/>
                        </a:lnTo>
                        <a:lnTo>
                          <a:pt x="440" y="559"/>
                        </a:lnTo>
                        <a:lnTo>
                          <a:pt x="437" y="557"/>
                        </a:lnTo>
                        <a:lnTo>
                          <a:pt x="434" y="553"/>
                        </a:lnTo>
                        <a:lnTo>
                          <a:pt x="431" y="549"/>
                        </a:lnTo>
                        <a:lnTo>
                          <a:pt x="426" y="544"/>
                        </a:lnTo>
                        <a:lnTo>
                          <a:pt x="421" y="537"/>
                        </a:lnTo>
                        <a:lnTo>
                          <a:pt x="417" y="532"/>
                        </a:lnTo>
                        <a:lnTo>
                          <a:pt x="415" y="526"/>
                        </a:lnTo>
                        <a:lnTo>
                          <a:pt x="413" y="520"/>
                        </a:lnTo>
                        <a:lnTo>
                          <a:pt x="411" y="514"/>
                        </a:lnTo>
                        <a:lnTo>
                          <a:pt x="409" y="508"/>
                        </a:lnTo>
                        <a:lnTo>
                          <a:pt x="406" y="501"/>
                        </a:lnTo>
                        <a:lnTo>
                          <a:pt x="400" y="493"/>
                        </a:lnTo>
                        <a:lnTo>
                          <a:pt x="390" y="481"/>
                        </a:lnTo>
                        <a:lnTo>
                          <a:pt x="384" y="471"/>
                        </a:lnTo>
                        <a:lnTo>
                          <a:pt x="379" y="466"/>
                        </a:lnTo>
                        <a:lnTo>
                          <a:pt x="378" y="464"/>
                        </a:lnTo>
                        <a:lnTo>
                          <a:pt x="363" y="465"/>
                        </a:lnTo>
                        <a:lnTo>
                          <a:pt x="362" y="466"/>
                        </a:lnTo>
                        <a:lnTo>
                          <a:pt x="360" y="467"/>
                        </a:lnTo>
                        <a:lnTo>
                          <a:pt x="353" y="466"/>
                        </a:lnTo>
                        <a:lnTo>
                          <a:pt x="343" y="462"/>
                        </a:lnTo>
                        <a:lnTo>
                          <a:pt x="332" y="454"/>
                        </a:lnTo>
                        <a:lnTo>
                          <a:pt x="327" y="448"/>
                        </a:lnTo>
                        <a:lnTo>
                          <a:pt x="323" y="444"/>
                        </a:lnTo>
                        <a:lnTo>
                          <a:pt x="317" y="442"/>
                        </a:lnTo>
                        <a:lnTo>
                          <a:pt x="310" y="441"/>
                        </a:lnTo>
                        <a:lnTo>
                          <a:pt x="307" y="439"/>
                        </a:lnTo>
                        <a:lnTo>
                          <a:pt x="302" y="433"/>
                        </a:lnTo>
                        <a:lnTo>
                          <a:pt x="295" y="426"/>
                        </a:lnTo>
                        <a:lnTo>
                          <a:pt x="289" y="422"/>
                        </a:lnTo>
                        <a:lnTo>
                          <a:pt x="284" y="420"/>
                        </a:lnTo>
                        <a:lnTo>
                          <a:pt x="280" y="417"/>
                        </a:lnTo>
                        <a:lnTo>
                          <a:pt x="276" y="414"/>
                        </a:lnTo>
                        <a:lnTo>
                          <a:pt x="273" y="410"/>
                        </a:lnTo>
                        <a:lnTo>
                          <a:pt x="270" y="405"/>
                        </a:lnTo>
                        <a:lnTo>
                          <a:pt x="269" y="398"/>
                        </a:lnTo>
                        <a:lnTo>
                          <a:pt x="270" y="388"/>
                        </a:lnTo>
                        <a:lnTo>
                          <a:pt x="273" y="379"/>
                        </a:lnTo>
                        <a:lnTo>
                          <a:pt x="274" y="372"/>
                        </a:lnTo>
                        <a:lnTo>
                          <a:pt x="276" y="366"/>
                        </a:lnTo>
                        <a:lnTo>
                          <a:pt x="278" y="361"/>
                        </a:lnTo>
                        <a:lnTo>
                          <a:pt x="280" y="358"/>
                        </a:lnTo>
                        <a:lnTo>
                          <a:pt x="283" y="355"/>
                        </a:lnTo>
                        <a:lnTo>
                          <a:pt x="286" y="352"/>
                        </a:lnTo>
                        <a:lnTo>
                          <a:pt x="291" y="347"/>
                        </a:lnTo>
                        <a:lnTo>
                          <a:pt x="301" y="340"/>
                        </a:lnTo>
                        <a:lnTo>
                          <a:pt x="307" y="333"/>
                        </a:lnTo>
                        <a:lnTo>
                          <a:pt x="311" y="329"/>
                        </a:lnTo>
                        <a:lnTo>
                          <a:pt x="312" y="326"/>
                        </a:lnTo>
                        <a:lnTo>
                          <a:pt x="327" y="311"/>
                        </a:lnTo>
                        <a:lnTo>
                          <a:pt x="329" y="311"/>
                        </a:lnTo>
                        <a:lnTo>
                          <a:pt x="335" y="309"/>
                        </a:lnTo>
                        <a:lnTo>
                          <a:pt x="341" y="302"/>
                        </a:lnTo>
                        <a:lnTo>
                          <a:pt x="343" y="292"/>
                        </a:lnTo>
                        <a:lnTo>
                          <a:pt x="343" y="285"/>
                        </a:lnTo>
                        <a:lnTo>
                          <a:pt x="342" y="276"/>
                        </a:lnTo>
                        <a:lnTo>
                          <a:pt x="341" y="266"/>
                        </a:lnTo>
                        <a:lnTo>
                          <a:pt x="340" y="254"/>
                        </a:lnTo>
                        <a:lnTo>
                          <a:pt x="338" y="242"/>
                        </a:lnTo>
                        <a:lnTo>
                          <a:pt x="335" y="228"/>
                        </a:lnTo>
                        <a:lnTo>
                          <a:pt x="332" y="213"/>
                        </a:lnTo>
                        <a:lnTo>
                          <a:pt x="328" y="196"/>
                        </a:lnTo>
                        <a:lnTo>
                          <a:pt x="324" y="179"/>
                        </a:lnTo>
                        <a:lnTo>
                          <a:pt x="319" y="159"/>
                        </a:lnTo>
                        <a:lnTo>
                          <a:pt x="313" y="139"/>
                        </a:lnTo>
                        <a:lnTo>
                          <a:pt x="307" y="120"/>
                        </a:lnTo>
                        <a:lnTo>
                          <a:pt x="300" y="102"/>
                        </a:lnTo>
                        <a:lnTo>
                          <a:pt x="292" y="85"/>
                        </a:lnTo>
                        <a:lnTo>
                          <a:pt x="285" y="73"/>
                        </a:lnTo>
                        <a:lnTo>
                          <a:pt x="276" y="64"/>
                        </a:lnTo>
                        <a:lnTo>
                          <a:pt x="266" y="58"/>
                        </a:lnTo>
                        <a:lnTo>
                          <a:pt x="257" y="54"/>
                        </a:lnTo>
                        <a:lnTo>
                          <a:pt x="248" y="50"/>
                        </a:lnTo>
                        <a:lnTo>
                          <a:pt x="239" y="46"/>
                        </a:lnTo>
                        <a:lnTo>
                          <a:pt x="231" y="44"/>
                        </a:lnTo>
                        <a:lnTo>
                          <a:pt x="222" y="43"/>
                        </a:lnTo>
                        <a:lnTo>
                          <a:pt x="215" y="42"/>
                        </a:lnTo>
                        <a:lnTo>
                          <a:pt x="208" y="43"/>
                        </a:lnTo>
                        <a:lnTo>
                          <a:pt x="200" y="44"/>
                        </a:lnTo>
                        <a:lnTo>
                          <a:pt x="194" y="45"/>
                        </a:lnTo>
                        <a:lnTo>
                          <a:pt x="187" y="48"/>
                        </a:lnTo>
                        <a:lnTo>
                          <a:pt x="181" y="49"/>
                        </a:lnTo>
                        <a:lnTo>
                          <a:pt x="176" y="51"/>
                        </a:lnTo>
                        <a:lnTo>
                          <a:pt x="172" y="52"/>
                        </a:lnTo>
                        <a:lnTo>
                          <a:pt x="170" y="53"/>
                        </a:lnTo>
                        <a:lnTo>
                          <a:pt x="169" y="53"/>
                        </a:lnTo>
                        <a:lnTo>
                          <a:pt x="183" y="61"/>
                        </a:lnTo>
                        <a:lnTo>
                          <a:pt x="186" y="63"/>
                        </a:lnTo>
                        <a:lnTo>
                          <a:pt x="189" y="68"/>
                        </a:lnTo>
                        <a:lnTo>
                          <a:pt x="190" y="74"/>
                        </a:lnTo>
                        <a:lnTo>
                          <a:pt x="184" y="78"/>
                        </a:lnTo>
                        <a:lnTo>
                          <a:pt x="175" y="80"/>
                        </a:lnTo>
                        <a:lnTo>
                          <a:pt x="165" y="80"/>
                        </a:lnTo>
                        <a:lnTo>
                          <a:pt x="157" y="79"/>
                        </a:lnTo>
                        <a:lnTo>
                          <a:pt x="154" y="79"/>
                        </a:lnTo>
                        <a:lnTo>
                          <a:pt x="154" y="78"/>
                        </a:lnTo>
                        <a:lnTo>
                          <a:pt x="153" y="78"/>
                        </a:lnTo>
                        <a:lnTo>
                          <a:pt x="151" y="78"/>
                        </a:lnTo>
                        <a:lnTo>
                          <a:pt x="147" y="79"/>
                        </a:lnTo>
                        <a:lnTo>
                          <a:pt x="140" y="82"/>
                        </a:lnTo>
                        <a:lnTo>
                          <a:pt x="132" y="85"/>
                        </a:lnTo>
                        <a:lnTo>
                          <a:pt x="120" y="91"/>
                        </a:lnTo>
                        <a:lnTo>
                          <a:pt x="108" y="96"/>
                        </a:lnTo>
                        <a:lnTo>
                          <a:pt x="100" y="101"/>
                        </a:lnTo>
                        <a:lnTo>
                          <a:pt x="92" y="104"/>
                        </a:lnTo>
                        <a:lnTo>
                          <a:pt x="87" y="107"/>
                        </a:lnTo>
                        <a:lnTo>
                          <a:pt x="83" y="111"/>
                        </a:lnTo>
                        <a:lnTo>
                          <a:pt x="79" y="117"/>
                        </a:lnTo>
                        <a:lnTo>
                          <a:pt x="75" y="124"/>
                        </a:lnTo>
                        <a:lnTo>
                          <a:pt x="71" y="134"/>
                        </a:lnTo>
                        <a:lnTo>
                          <a:pt x="67" y="144"/>
                        </a:lnTo>
                        <a:lnTo>
                          <a:pt x="65" y="152"/>
                        </a:lnTo>
                        <a:lnTo>
                          <a:pt x="63" y="161"/>
                        </a:lnTo>
                        <a:lnTo>
                          <a:pt x="63" y="169"/>
                        </a:lnTo>
                        <a:lnTo>
                          <a:pt x="63" y="179"/>
                        </a:lnTo>
                        <a:lnTo>
                          <a:pt x="64" y="190"/>
                        </a:lnTo>
                        <a:lnTo>
                          <a:pt x="66" y="204"/>
                        </a:lnTo>
                        <a:lnTo>
                          <a:pt x="69" y="221"/>
                        </a:lnTo>
                        <a:lnTo>
                          <a:pt x="72" y="238"/>
                        </a:lnTo>
                        <a:lnTo>
                          <a:pt x="74" y="254"/>
                        </a:lnTo>
                        <a:lnTo>
                          <a:pt x="76" y="269"/>
                        </a:lnTo>
                        <a:lnTo>
                          <a:pt x="79" y="282"/>
                        </a:lnTo>
                        <a:lnTo>
                          <a:pt x="81" y="296"/>
                        </a:lnTo>
                        <a:lnTo>
                          <a:pt x="84" y="309"/>
                        </a:lnTo>
                        <a:lnTo>
                          <a:pt x="88" y="322"/>
                        </a:lnTo>
                        <a:lnTo>
                          <a:pt x="92" y="337"/>
                        </a:lnTo>
                        <a:lnTo>
                          <a:pt x="96" y="352"/>
                        </a:lnTo>
                        <a:lnTo>
                          <a:pt x="102" y="365"/>
                        </a:lnTo>
                        <a:lnTo>
                          <a:pt x="106" y="379"/>
                        </a:lnTo>
                        <a:lnTo>
                          <a:pt x="111" y="393"/>
                        </a:lnTo>
                        <a:lnTo>
                          <a:pt x="116" y="405"/>
                        </a:lnTo>
                        <a:lnTo>
                          <a:pt x="122" y="418"/>
                        </a:lnTo>
                        <a:lnTo>
                          <a:pt x="127" y="430"/>
                        </a:lnTo>
                        <a:lnTo>
                          <a:pt x="133" y="443"/>
                        </a:lnTo>
                        <a:lnTo>
                          <a:pt x="138" y="454"/>
                        </a:lnTo>
                        <a:lnTo>
                          <a:pt x="144" y="465"/>
                        </a:lnTo>
                        <a:lnTo>
                          <a:pt x="148" y="474"/>
                        </a:lnTo>
                        <a:lnTo>
                          <a:pt x="151" y="481"/>
                        </a:lnTo>
                        <a:lnTo>
                          <a:pt x="153" y="487"/>
                        </a:lnTo>
                        <a:lnTo>
                          <a:pt x="154" y="491"/>
                        </a:lnTo>
                        <a:lnTo>
                          <a:pt x="155" y="493"/>
                        </a:lnTo>
                        <a:lnTo>
                          <a:pt x="155" y="494"/>
                        </a:lnTo>
                        <a:lnTo>
                          <a:pt x="157" y="495"/>
                        </a:lnTo>
                        <a:lnTo>
                          <a:pt x="161" y="497"/>
                        </a:lnTo>
                        <a:lnTo>
                          <a:pt x="167" y="502"/>
                        </a:lnTo>
                        <a:lnTo>
                          <a:pt x="172" y="510"/>
                        </a:lnTo>
                        <a:lnTo>
                          <a:pt x="174" y="518"/>
                        </a:lnTo>
                        <a:lnTo>
                          <a:pt x="171" y="524"/>
                        </a:lnTo>
                        <a:lnTo>
                          <a:pt x="167" y="528"/>
                        </a:lnTo>
                        <a:lnTo>
                          <a:pt x="165" y="529"/>
                        </a:lnTo>
                        <a:lnTo>
                          <a:pt x="162" y="531"/>
                        </a:lnTo>
                        <a:lnTo>
                          <a:pt x="156" y="534"/>
                        </a:lnTo>
                        <a:lnTo>
                          <a:pt x="148" y="537"/>
                        </a:lnTo>
                        <a:lnTo>
                          <a:pt x="135" y="536"/>
                        </a:lnTo>
                        <a:lnTo>
                          <a:pt x="123" y="532"/>
                        </a:lnTo>
                        <a:lnTo>
                          <a:pt x="113" y="528"/>
                        </a:lnTo>
                        <a:lnTo>
                          <a:pt x="107" y="525"/>
                        </a:lnTo>
                        <a:lnTo>
                          <a:pt x="105" y="524"/>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90" name="Freeform 373">
                    <a:extLst>
                      <a:ext uri="{FF2B5EF4-FFF2-40B4-BE49-F238E27FC236}">
                        <a16:creationId xmlns:a16="http://schemas.microsoft.com/office/drawing/2014/main" id="{E41FFC54-D24B-4AF0-9570-8EC4E4C3093C}"/>
                      </a:ext>
                    </a:extLst>
                  </p:cNvPr>
                  <p:cNvSpPr>
                    <a:spLocks noChangeAspect="1"/>
                  </p:cNvSpPr>
                  <p:nvPr/>
                </p:nvSpPr>
                <p:spPr bwMode="auto">
                  <a:xfrm>
                    <a:off x="603" y="3024"/>
                    <a:ext cx="221" cy="269"/>
                  </a:xfrm>
                  <a:custGeom>
                    <a:avLst/>
                    <a:gdLst>
                      <a:gd name="T0" fmla="*/ 0 w 715"/>
                      <a:gd name="T1" fmla="*/ 0 h 875"/>
                      <a:gd name="T2" fmla="*/ 0 w 715"/>
                      <a:gd name="T3" fmla="*/ 0 h 875"/>
                      <a:gd name="T4" fmla="*/ 0 w 715"/>
                      <a:gd name="T5" fmla="*/ 0 h 875"/>
                      <a:gd name="T6" fmla="*/ 0 w 715"/>
                      <a:gd name="T7" fmla="*/ 0 h 875"/>
                      <a:gd name="T8" fmla="*/ 0 w 715"/>
                      <a:gd name="T9" fmla="*/ 0 h 875"/>
                      <a:gd name="T10" fmla="*/ 0 w 715"/>
                      <a:gd name="T11" fmla="*/ 0 h 875"/>
                      <a:gd name="T12" fmla="*/ 0 w 715"/>
                      <a:gd name="T13" fmla="*/ 0 h 875"/>
                      <a:gd name="T14" fmla="*/ 0 w 715"/>
                      <a:gd name="T15" fmla="*/ 0 h 875"/>
                      <a:gd name="T16" fmla="*/ 0 w 715"/>
                      <a:gd name="T17" fmla="*/ 0 h 875"/>
                      <a:gd name="T18" fmla="*/ 0 w 715"/>
                      <a:gd name="T19" fmla="*/ 0 h 875"/>
                      <a:gd name="T20" fmla="*/ 0 w 715"/>
                      <a:gd name="T21" fmla="*/ 0 h 875"/>
                      <a:gd name="T22" fmla="*/ 0 w 715"/>
                      <a:gd name="T23" fmla="*/ 0 h 875"/>
                      <a:gd name="T24" fmla="*/ 0 w 715"/>
                      <a:gd name="T25" fmla="*/ 0 h 875"/>
                      <a:gd name="T26" fmla="*/ 0 w 715"/>
                      <a:gd name="T27" fmla="*/ 0 h 875"/>
                      <a:gd name="T28" fmla="*/ 0 w 715"/>
                      <a:gd name="T29" fmla="*/ 0 h 875"/>
                      <a:gd name="T30" fmla="*/ 0 w 715"/>
                      <a:gd name="T31" fmla="*/ 0 h 875"/>
                      <a:gd name="T32" fmla="*/ 0 w 715"/>
                      <a:gd name="T33" fmla="*/ 0 h 875"/>
                      <a:gd name="T34" fmla="*/ 0 w 715"/>
                      <a:gd name="T35" fmla="*/ 0 h 875"/>
                      <a:gd name="T36" fmla="*/ 0 w 715"/>
                      <a:gd name="T37" fmla="*/ 0 h 875"/>
                      <a:gd name="T38" fmla="*/ 0 w 715"/>
                      <a:gd name="T39" fmla="*/ 0 h 875"/>
                      <a:gd name="T40" fmla="*/ 0 w 715"/>
                      <a:gd name="T41" fmla="*/ 0 h 875"/>
                      <a:gd name="T42" fmla="*/ 0 w 715"/>
                      <a:gd name="T43" fmla="*/ 0 h 875"/>
                      <a:gd name="T44" fmla="*/ 0 w 715"/>
                      <a:gd name="T45" fmla="*/ 0 h 875"/>
                      <a:gd name="T46" fmla="*/ 0 w 715"/>
                      <a:gd name="T47" fmla="*/ 0 h 875"/>
                      <a:gd name="T48" fmla="*/ 0 w 715"/>
                      <a:gd name="T49" fmla="*/ 0 h 875"/>
                      <a:gd name="T50" fmla="*/ 0 w 715"/>
                      <a:gd name="T51" fmla="*/ 0 h 875"/>
                      <a:gd name="T52" fmla="*/ 0 w 715"/>
                      <a:gd name="T53" fmla="*/ 0 h 875"/>
                      <a:gd name="T54" fmla="*/ 0 w 715"/>
                      <a:gd name="T55" fmla="*/ 0 h 875"/>
                      <a:gd name="T56" fmla="*/ 0 w 715"/>
                      <a:gd name="T57" fmla="*/ 0 h 875"/>
                      <a:gd name="T58" fmla="*/ 0 w 715"/>
                      <a:gd name="T59" fmla="*/ 0 h 875"/>
                      <a:gd name="T60" fmla="*/ 0 w 715"/>
                      <a:gd name="T61" fmla="*/ 0 h 875"/>
                      <a:gd name="T62" fmla="*/ 0 w 715"/>
                      <a:gd name="T63" fmla="*/ 0 h 875"/>
                      <a:gd name="T64" fmla="*/ 0 w 715"/>
                      <a:gd name="T65" fmla="*/ 0 h 875"/>
                      <a:gd name="T66" fmla="*/ 0 w 715"/>
                      <a:gd name="T67" fmla="*/ 0 h 875"/>
                      <a:gd name="T68" fmla="*/ 0 w 715"/>
                      <a:gd name="T69" fmla="*/ 0 h 875"/>
                      <a:gd name="T70" fmla="*/ 0 w 715"/>
                      <a:gd name="T71" fmla="*/ 0 h 875"/>
                      <a:gd name="T72" fmla="*/ 0 w 715"/>
                      <a:gd name="T73" fmla="*/ 0 h 875"/>
                      <a:gd name="T74" fmla="*/ 0 w 715"/>
                      <a:gd name="T75" fmla="*/ 0 h 875"/>
                      <a:gd name="T76" fmla="*/ 0 w 715"/>
                      <a:gd name="T77" fmla="*/ 0 h 875"/>
                      <a:gd name="T78" fmla="*/ 0 w 715"/>
                      <a:gd name="T79" fmla="*/ 0 h 875"/>
                      <a:gd name="T80" fmla="*/ 0 w 715"/>
                      <a:gd name="T81" fmla="*/ 0 h 875"/>
                      <a:gd name="T82" fmla="*/ 0 w 715"/>
                      <a:gd name="T83" fmla="*/ 0 h 875"/>
                      <a:gd name="T84" fmla="*/ 0 w 715"/>
                      <a:gd name="T85" fmla="*/ 0 h 875"/>
                      <a:gd name="T86" fmla="*/ 0 w 715"/>
                      <a:gd name="T87" fmla="*/ 0 h 875"/>
                      <a:gd name="T88" fmla="*/ 0 w 715"/>
                      <a:gd name="T89" fmla="*/ 0 h 875"/>
                      <a:gd name="T90" fmla="*/ 0 w 715"/>
                      <a:gd name="T91" fmla="*/ 0 h 875"/>
                      <a:gd name="T92" fmla="*/ 0 w 715"/>
                      <a:gd name="T93" fmla="*/ 0 h 875"/>
                      <a:gd name="T94" fmla="*/ 0 w 715"/>
                      <a:gd name="T95" fmla="*/ 0 h 875"/>
                      <a:gd name="T96" fmla="*/ 0 w 715"/>
                      <a:gd name="T97" fmla="*/ 0 h 875"/>
                      <a:gd name="T98" fmla="*/ 0 w 715"/>
                      <a:gd name="T99" fmla="*/ 0 h 875"/>
                      <a:gd name="T100" fmla="*/ 0 w 715"/>
                      <a:gd name="T101" fmla="*/ 0 h 875"/>
                      <a:gd name="T102" fmla="*/ 0 w 715"/>
                      <a:gd name="T103" fmla="*/ 0 h 875"/>
                      <a:gd name="T104" fmla="*/ 0 w 715"/>
                      <a:gd name="T105" fmla="*/ 0 h 875"/>
                      <a:gd name="T106" fmla="*/ 0 w 715"/>
                      <a:gd name="T107" fmla="*/ 0 h 875"/>
                      <a:gd name="T108" fmla="*/ 0 w 715"/>
                      <a:gd name="T109" fmla="*/ 0 h 875"/>
                      <a:gd name="T110" fmla="*/ 0 w 715"/>
                      <a:gd name="T111" fmla="*/ 0 h 87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15"/>
                      <a:gd name="T169" fmla="*/ 0 h 875"/>
                      <a:gd name="T170" fmla="*/ 715 w 715"/>
                      <a:gd name="T171" fmla="*/ 875 h 87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15" h="875">
                        <a:moveTo>
                          <a:pt x="1" y="163"/>
                        </a:moveTo>
                        <a:lnTo>
                          <a:pt x="12" y="168"/>
                        </a:lnTo>
                        <a:lnTo>
                          <a:pt x="20" y="172"/>
                        </a:lnTo>
                        <a:lnTo>
                          <a:pt x="26" y="176"/>
                        </a:lnTo>
                        <a:lnTo>
                          <a:pt x="31" y="178"/>
                        </a:lnTo>
                        <a:lnTo>
                          <a:pt x="35" y="179"/>
                        </a:lnTo>
                        <a:lnTo>
                          <a:pt x="38" y="180"/>
                        </a:lnTo>
                        <a:lnTo>
                          <a:pt x="41" y="179"/>
                        </a:lnTo>
                        <a:lnTo>
                          <a:pt x="44" y="177"/>
                        </a:lnTo>
                        <a:lnTo>
                          <a:pt x="47" y="176"/>
                        </a:lnTo>
                        <a:lnTo>
                          <a:pt x="50" y="175"/>
                        </a:lnTo>
                        <a:lnTo>
                          <a:pt x="54" y="175"/>
                        </a:lnTo>
                        <a:lnTo>
                          <a:pt x="57" y="174"/>
                        </a:lnTo>
                        <a:lnTo>
                          <a:pt x="61" y="169"/>
                        </a:lnTo>
                        <a:lnTo>
                          <a:pt x="66" y="163"/>
                        </a:lnTo>
                        <a:lnTo>
                          <a:pt x="71" y="151"/>
                        </a:lnTo>
                        <a:lnTo>
                          <a:pt x="78" y="136"/>
                        </a:lnTo>
                        <a:lnTo>
                          <a:pt x="86" y="117"/>
                        </a:lnTo>
                        <a:lnTo>
                          <a:pt x="97" y="100"/>
                        </a:lnTo>
                        <a:lnTo>
                          <a:pt x="108" y="86"/>
                        </a:lnTo>
                        <a:lnTo>
                          <a:pt x="123" y="75"/>
                        </a:lnTo>
                        <a:lnTo>
                          <a:pt x="139" y="67"/>
                        </a:lnTo>
                        <a:lnTo>
                          <a:pt x="156" y="62"/>
                        </a:lnTo>
                        <a:lnTo>
                          <a:pt x="175" y="63"/>
                        </a:lnTo>
                        <a:lnTo>
                          <a:pt x="196" y="69"/>
                        </a:lnTo>
                        <a:lnTo>
                          <a:pt x="207" y="73"/>
                        </a:lnTo>
                        <a:lnTo>
                          <a:pt x="217" y="77"/>
                        </a:lnTo>
                        <a:lnTo>
                          <a:pt x="228" y="81"/>
                        </a:lnTo>
                        <a:lnTo>
                          <a:pt x="238" y="86"/>
                        </a:lnTo>
                        <a:lnTo>
                          <a:pt x="249" y="92"/>
                        </a:lnTo>
                        <a:lnTo>
                          <a:pt x="259" y="99"/>
                        </a:lnTo>
                        <a:lnTo>
                          <a:pt x="271" y="108"/>
                        </a:lnTo>
                        <a:lnTo>
                          <a:pt x="282" y="119"/>
                        </a:lnTo>
                        <a:lnTo>
                          <a:pt x="294" y="133"/>
                        </a:lnTo>
                        <a:lnTo>
                          <a:pt x="307" y="148"/>
                        </a:lnTo>
                        <a:lnTo>
                          <a:pt x="321" y="167"/>
                        </a:lnTo>
                        <a:lnTo>
                          <a:pt x="336" y="189"/>
                        </a:lnTo>
                        <a:lnTo>
                          <a:pt x="351" y="214"/>
                        </a:lnTo>
                        <a:lnTo>
                          <a:pt x="368" y="244"/>
                        </a:lnTo>
                        <a:lnTo>
                          <a:pt x="387" y="277"/>
                        </a:lnTo>
                        <a:lnTo>
                          <a:pt x="407" y="316"/>
                        </a:lnTo>
                        <a:lnTo>
                          <a:pt x="427" y="354"/>
                        </a:lnTo>
                        <a:lnTo>
                          <a:pt x="444" y="386"/>
                        </a:lnTo>
                        <a:lnTo>
                          <a:pt x="458" y="413"/>
                        </a:lnTo>
                        <a:lnTo>
                          <a:pt x="472" y="436"/>
                        </a:lnTo>
                        <a:lnTo>
                          <a:pt x="484" y="456"/>
                        </a:lnTo>
                        <a:lnTo>
                          <a:pt x="494" y="472"/>
                        </a:lnTo>
                        <a:lnTo>
                          <a:pt x="502" y="487"/>
                        </a:lnTo>
                        <a:lnTo>
                          <a:pt x="511" y="501"/>
                        </a:lnTo>
                        <a:lnTo>
                          <a:pt x="518" y="513"/>
                        </a:lnTo>
                        <a:lnTo>
                          <a:pt x="525" y="526"/>
                        </a:lnTo>
                        <a:lnTo>
                          <a:pt x="532" y="538"/>
                        </a:lnTo>
                        <a:lnTo>
                          <a:pt x="539" y="554"/>
                        </a:lnTo>
                        <a:lnTo>
                          <a:pt x="545" y="571"/>
                        </a:lnTo>
                        <a:lnTo>
                          <a:pt x="553" y="591"/>
                        </a:lnTo>
                        <a:lnTo>
                          <a:pt x="561" y="614"/>
                        </a:lnTo>
                        <a:lnTo>
                          <a:pt x="569" y="641"/>
                        </a:lnTo>
                        <a:lnTo>
                          <a:pt x="586" y="694"/>
                        </a:lnTo>
                        <a:lnTo>
                          <a:pt x="598" y="734"/>
                        </a:lnTo>
                        <a:lnTo>
                          <a:pt x="607" y="762"/>
                        </a:lnTo>
                        <a:lnTo>
                          <a:pt x="612" y="780"/>
                        </a:lnTo>
                        <a:lnTo>
                          <a:pt x="617" y="791"/>
                        </a:lnTo>
                        <a:lnTo>
                          <a:pt x="618" y="797"/>
                        </a:lnTo>
                        <a:lnTo>
                          <a:pt x="619" y="800"/>
                        </a:lnTo>
                        <a:lnTo>
                          <a:pt x="619" y="803"/>
                        </a:lnTo>
                        <a:lnTo>
                          <a:pt x="621" y="810"/>
                        </a:lnTo>
                        <a:lnTo>
                          <a:pt x="624" y="822"/>
                        </a:lnTo>
                        <a:lnTo>
                          <a:pt x="629" y="834"/>
                        </a:lnTo>
                        <a:lnTo>
                          <a:pt x="638" y="848"/>
                        </a:lnTo>
                        <a:lnTo>
                          <a:pt x="647" y="859"/>
                        </a:lnTo>
                        <a:lnTo>
                          <a:pt x="661" y="869"/>
                        </a:lnTo>
                        <a:lnTo>
                          <a:pt x="677" y="874"/>
                        </a:lnTo>
                        <a:lnTo>
                          <a:pt x="693" y="875"/>
                        </a:lnTo>
                        <a:lnTo>
                          <a:pt x="705" y="872"/>
                        </a:lnTo>
                        <a:lnTo>
                          <a:pt x="712" y="866"/>
                        </a:lnTo>
                        <a:lnTo>
                          <a:pt x="715" y="856"/>
                        </a:lnTo>
                        <a:lnTo>
                          <a:pt x="715" y="845"/>
                        </a:lnTo>
                        <a:lnTo>
                          <a:pt x="711" y="830"/>
                        </a:lnTo>
                        <a:lnTo>
                          <a:pt x="703" y="814"/>
                        </a:lnTo>
                        <a:lnTo>
                          <a:pt x="692" y="795"/>
                        </a:lnTo>
                        <a:lnTo>
                          <a:pt x="683" y="780"/>
                        </a:lnTo>
                        <a:lnTo>
                          <a:pt x="676" y="768"/>
                        </a:lnTo>
                        <a:lnTo>
                          <a:pt x="673" y="762"/>
                        </a:lnTo>
                        <a:lnTo>
                          <a:pt x="672" y="756"/>
                        </a:lnTo>
                        <a:lnTo>
                          <a:pt x="672" y="750"/>
                        </a:lnTo>
                        <a:lnTo>
                          <a:pt x="671" y="743"/>
                        </a:lnTo>
                        <a:lnTo>
                          <a:pt x="668" y="731"/>
                        </a:lnTo>
                        <a:lnTo>
                          <a:pt x="663" y="715"/>
                        </a:lnTo>
                        <a:lnTo>
                          <a:pt x="658" y="699"/>
                        </a:lnTo>
                        <a:lnTo>
                          <a:pt x="654" y="692"/>
                        </a:lnTo>
                        <a:lnTo>
                          <a:pt x="652" y="687"/>
                        </a:lnTo>
                        <a:lnTo>
                          <a:pt x="651" y="684"/>
                        </a:lnTo>
                        <a:lnTo>
                          <a:pt x="649" y="679"/>
                        </a:lnTo>
                        <a:lnTo>
                          <a:pt x="646" y="667"/>
                        </a:lnTo>
                        <a:lnTo>
                          <a:pt x="641" y="649"/>
                        </a:lnTo>
                        <a:lnTo>
                          <a:pt x="631" y="617"/>
                        </a:lnTo>
                        <a:lnTo>
                          <a:pt x="626" y="599"/>
                        </a:lnTo>
                        <a:lnTo>
                          <a:pt x="622" y="585"/>
                        </a:lnTo>
                        <a:lnTo>
                          <a:pt x="618" y="573"/>
                        </a:lnTo>
                        <a:lnTo>
                          <a:pt x="615" y="564"/>
                        </a:lnTo>
                        <a:lnTo>
                          <a:pt x="611" y="555"/>
                        </a:lnTo>
                        <a:lnTo>
                          <a:pt x="608" y="548"/>
                        </a:lnTo>
                        <a:lnTo>
                          <a:pt x="605" y="542"/>
                        </a:lnTo>
                        <a:lnTo>
                          <a:pt x="602" y="535"/>
                        </a:lnTo>
                        <a:lnTo>
                          <a:pt x="598" y="529"/>
                        </a:lnTo>
                        <a:lnTo>
                          <a:pt x="594" y="523"/>
                        </a:lnTo>
                        <a:lnTo>
                          <a:pt x="589" y="514"/>
                        </a:lnTo>
                        <a:lnTo>
                          <a:pt x="584" y="506"/>
                        </a:lnTo>
                        <a:lnTo>
                          <a:pt x="577" y="494"/>
                        </a:lnTo>
                        <a:lnTo>
                          <a:pt x="569" y="481"/>
                        </a:lnTo>
                        <a:lnTo>
                          <a:pt x="561" y="465"/>
                        </a:lnTo>
                        <a:lnTo>
                          <a:pt x="551" y="446"/>
                        </a:lnTo>
                        <a:lnTo>
                          <a:pt x="540" y="426"/>
                        </a:lnTo>
                        <a:lnTo>
                          <a:pt x="531" y="407"/>
                        </a:lnTo>
                        <a:lnTo>
                          <a:pt x="522" y="391"/>
                        </a:lnTo>
                        <a:lnTo>
                          <a:pt x="514" y="375"/>
                        </a:lnTo>
                        <a:lnTo>
                          <a:pt x="507" y="360"/>
                        </a:lnTo>
                        <a:lnTo>
                          <a:pt x="499" y="345"/>
                        </a:lnTo>
                        <a:lnTo>
                          <a:pt x="492" y="332"/>
                        </a:lnTo>
                        <a:lnTo>
                          <a:pt x="486" y="318"/>
                        </a:lnTo>
                        <a:lnTo>
                          <a:pt x="478" y="305"/>
                        </a:lnTo>
                        <a:lnTo>
                          <a:pt x="471" y="291"/>
                        </a:lnTo>
                        <a:lnTo>
                          <a:pt x="463" y="277"/>
                        </a:lnTo>
                        <a:lnTo>
                          <a:pt x="455" y="263"/>
                        </a:lnTo>
                        <a:lnTo>
                          <a:pt x="446" y="247"/>
                        </a:lnTo>
                        <a:lnTo>
                          <a:pt x="436" y="231"/>
                        </a:lnTo>
                        <a:lnTo>
                          <a:pt x="425" y="213"/>
                        </a:lnTo>
                        <a:lnTo>
                          <a:pt x="413" y="194"/>
                        </a:lnTo>
                        <a:lnTo>
                          <a:pt x="390" y="160"/>
                        </a:lnTo>
                        <a:lnTo>
                          <a:pt x="372" y="133"/>
                        </a:lnTo>
                        <a:lnTo>
                          <a:pt x="358" y="112"/>
                        </a:lnTo>
                        <a:lnTo>
                          <a:pt x="345" y="96"/>
                        </a:lnTo>
                        <a:lnTo>
                          <a:pt x="335" y="83"/>
                        </a:lnTo>
                        <a:lnTo>
                          <a:pt x="325" y="74"/>
                        </a:lnTo>
                        <a:lnTo>
                          <a:pt x="316" y="65"/>
                        </a:lnTo>
                        <a:lnTo>
                          <a:pt x="305" y="56"/>
                        </a:lnTo>
                        <a:lnTo>
                          <a:pt x="299" y="51"/>
                        </a:lnTo>
                        <a:lnTo>
                          <a:pt x="292" y="46"/>
                        </a:lnTo>
                        <a:lnTo>
                          <a:pt x="283" y="39"/>
                        </a:lnTo>
                        <a:lnTo>
                          <a:pt x="274" y="33"/>
                        </a:lnTo>
                        <a:lnTo>
                          <a:pt x="264" y="28"/>
                        </a:lnTo>
                        <a:lnTo>
                          <a:pt x="254" y="21"/>
                        </a:lnTo>
                        <a:lnTo>
                          <a:pt x="242" y="16"/>
                        </a:lnTo>
                        <a:lnTo>
                          <a:pt x="231" y="12"/>
                        </a:lnTo>
                        <a:lnTo>
                          <a:pt x="219" y="8"/>
                        </a:lnTo>
                        <a:lnTo>
                          <a:pt x="207" y="4"/>
                        </a:lnTo>
                        <a:lnTo>
                          <a:pt x="195" y="2"/>
                        </a:lnTo>
                        <a:lnTo>
                          <a:pt x="183" y="0"/>
                        </a:lnTo>
                        <a:lnTo>
                          <a:pt x="171" y="0"/>
                        </a:lnTo>
                        <a:lnTo>
                          <a:pt x="159" y="2"/>
                        </a:lnTo>
                        <a:lnTo>
                          <a:pt x="148" y="5"/>
                        </a:lnTo>
                        <a:lnTo>
                          <a:pt x="137" y="9"/>
                        </a:lnTo>
                        <a:lnTo>
                          <a:pt x="118" y="19"/>
                        </a:lnTo>
                        <a:lnTo>
                          <a:pt x="100" y="28"/>
                        </a:lnTo>
                        <a:lnTo>
                          <a:pt x="83" y="37"/>
                        </a:lnTo>
                        <a:lnTo>
                          <a:pt x="68" y="47"/>
                        </a:lnTo>
                        <a:lnTo>
                          <a:pt x="54" y="57"/>
                        </a:lnTo>
                        <a:lnTo>
                          <a:pt x="40" y="71"/>
                        </a:lnTo>
                        <a:lnTo>
                          <a:pt x="27" y="86"/>
                        </a:lnTo>
                        <a:lnTo>
                          <a:pt x="14" y="107"/>
                        </a:lnTo>
                        <a:lnTo>
                          <a:pt x="7" y="119"/>
                        </a:lnTo>
                        <a:lnTo>
                          <a:pt x="4" y="129"/>
                        </a:lnTo>
                        <a:lnTo>
                          <a:pt x="1" y="139"/>
                        </a:lnTo>
                        <a:lnTo>
                          <a:pt x="0" y="147"/>
                        </a:lnTo>
                        <a:lnTo>
                          <a:pt x="0" y="154"/>
                        </a:lnTo>
                        <a:lnTo>
                          <a:pt x="0" y="159"/>
                        </a:lnTo>
                        <a:lnTo>
                          <a:pt x="1" y="162"/>
                        </a:lnTo>
                        <a:lnTo>
                          <a:pt x="1" y="163"/>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grpSp>
            <p:sp>
              <p:nvSpPr>
                <p:cNvPr id="72" name="Text Box 374">
                  <a:extLst>
                    <a:ext uri="{FF2B5EF4-FFF2-40B4-BE49-F238E27FC236}">
                      <a16:creationId xmlns:a16="http://schemas.microsoft.com/office/drawing/2014/main" id="{9723EDF1-AE51-4A5A-968A-98B96441E3B2}"/>
                    </a:ext>
                  </a:extLst>
                </p:cNvPr>
                <p:cNvSpPr txBox="1">
                  <a:spLocks noChangeAspect="1" noChangeArrowheads="1"/>
                </p:cNvSpPr>
                <p:nvPr/>
              </p:nvSpPr>
              <p:spPr bwMode="auto">
                <a:xfrm>
                  <a:off x="1008" y="1815"/>
                  <a:ext cx="686" cy="312"/>
                </a:xfrm>
                <a:prstGeom prst="rect">
                  <a:avLst/>
                </a:prstGeom>
                <a:noFill/>
                <a:ln w="9525">
                  <a:noFill/>
                  <a:miter lim="800000"/>
                  <a:headEnd/>
                  <a:tailEnd/>
                </a:ln>
              </p:spPr>
              <p:txBody>
                <a:bodyPr wrap="none" lIns="0" tIns="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000" b="1" i="0" u="none" strike="noStrike" kern="0" cap="none" spc="0" normalizeH="0" baseline="0" noProof="0">
                      <a:ln>
                        <a:noFill/>
                      </a:ln>
                      <a:solidFill>
                        <a:srgbClr val="3333CC"/>
                      </a:solidFill>
                      <a:effectLst/>
                      <a:uLnTx/>
                      <a:uFillTx/>
                      <a:latin typeface="Calibri" panose="020F0502020204030204"/>
                      <a:cs typeface="+mn-cs"/>
                    </a:rPr>
                    <a:t>Area J</a:t>
                  </a:r>
                </a:p>
              </p:txBody>
            </p:sp>
          </p:grpSp>
          <p:grpSp>
            <p:nvGrpSpPr>
              <p:cNvPr id="28" name="Group 375">
                <a:extLst>
                  <a:ext uri="{FF2B5EF4-FFF2-40B4-BE49-F238E27FC236}">
                    <a16:creationId xmlns:a16="http://schemas.microsoft.com/office/drawing/2014/main" id="{40B047D2-2179-481C-8CA5-9F2F20AC29A1}"/>
                  </a:ext>
                </a:extLst>
              </p:cNvPr>
              <p:cNvGrpSpPr>
                <a:grpSpLocks noChangeAspect="1"/>
              </p:cNvGrpSpPr>
              <p:nvPr/>
            </p:nvGrpSpPr>
            <p:grpSpPr bwMode="auto">
              <a:xfrm>
                <a:off x="1954" y="790"/>
                <a:ext cx="310" cy="356"/>
                <a:chOff x="1008" y="1240"/>
                <a:chExt cx="708" cy="887"/>
              </a:xfrm>
            </p:grpSpPr>
            <p:grpSp>
              <p:nvGrpSpPr>
                <p:cNvPr id="51" name="Group 376">
                  <a:extLst>
                    <a:ext uri="{FF2B5EF4-FFF2-40B4-BE49-F238E27FC236}">
                      <a16:creationId xmlns:a16="http://schemas.microsoft.com/office/drawing/2014/main" id="{53A9F6AD-103F-43CC-9704-DBB8196DA1FD}"/>
                    </a:ext>
                  </a:extLst>
                </p:cNvPr>
                <p:cNvGrpSpPr>
                  <a:grpSpLocks noChangeAspect="1"/>
                </p:cNvGrpSpPr>
                <p:nvPr/>
              </p:nvGrpSpPr>
              <p:grpSpPr bwMode="auto">
                <a:xfrm>
                  <a:off x="1008" y="1240"/>
                  <a:ext cx="576" cy="494"/>
                  <a:chOff x="603" y="2524"/>
                  <a:chExt cx="897" cy="868"/>
                </a:xfrm>
              </p:grpSpPr>
              <p:sp>
                <p:nvSpPr>
                  <p:cNvPr id="53" name="Freeform 377">
                    <a:extLst>
                      <a:ext uri="{FF2B5EF4-FFF2-40B4-BE49-F238E27FC236}">
                        <a16:creationId xmlns:a16="http://schemas.microsoft.com/office/drawing/2014/main" id="{8170AAC5-574E-4FE1-B134-4918001CB733}"/>
                      </a:ext>
                    </a:extLst>
                  </p:cNvPr>
                  <p:cNvSpPr>
                    <a:spLocks noChangeAspect="1"/>
                  </p:cNvSpPr>
                  <p:nvPr/>
                </p:nvSpPr>
                <p:spPr bwMode="auto">
                  <a:xfrm>
                    <a:off x="1026" y="2584"/>
                    <a:ext cx="306" cy="352"/>
                  </a:xfrm>
                  <a:custGeom>
                    <a:avLst/>
                    <a:gdLst>
                      <a:gd name="T0" fmla="*/ 0 w 993"/>
                      <a:gd name="T1" fmla="*/ 0 h 1143"/>
                      <a:gd name="T2" fmla="*/ 0 w 993"/>
                      <a:gd name="T3" fmla="*/ 0 h 1143"/>
                      <a:gd name="T4" fmla="*/ 0 w 993"/>
                      <a:gd name="T5" fmla="*/ 0 h 1143"/>
                      <a:gd name="T6" fmla="*/ 0 w 993"/>
                      <a:gd name="T7" fmla="*/ 0 h 1143"/>
                      <a:gd name="T8" fmla="*/ 0 w 993"/>
                      <a:gd name="T9" fmla="*/ 0 h 1143"/>
                      <a:gd name="T10" fmla="*/ 0 w 993"/>
                      <a:gd name="T11" fmla="*/ 0 h 1143"/>
                      <a:gd name="T12" fmla="*/ 0 w 993"/>
                      <a:gd name="T13" fmla="*/ 0 h 1143"/>
                      <a:gd name="T14" fmla="*/ 0 w 993"/>
                      <a:gd name="T15" fmla="*/ 0 h 1143"/>
                      <a:gd name="T16" fmla="*/ 0 w 993"/>
                      <a:gd name="T17" fmla="*/ 0 h 1143"/>
                      <a:gd name="T18" fmla="*/ 0 w 993"/>
                      <a:gd name="T19" fmla="*/ 0 h 1143"/>
                      <a:gd name="T20" fmla="*/ 0 w 993"/>
                      <a:gd name="T21" fmla="*/ 0 h 1143"/>
                      <a:gd name="T22" fmla="*/ 0 w 993"/>
                      <a:gd name="T23" fmla="*/ 0 h 1143"/>
                      <a:gd name="T24" fmla="*/ 0 w 993"/>
                      <a:gd name="T25" fmla="*/ 0 h 1143"/>
                      <a:gd name="T26" fmla="*/ 0 w 993"/>
                      <a:gd name="T27" fmla="*/ 0 h 1143"/>
                      <a:gd name="T28" fmla="*/ 0 w 993"/>
                      <a:gd name="T29" fmla="*/ 0 h 1143"/>
                      <a:gd name="T30" fmla="*/ 0 w 993"/>
                      <a:gd name="T31" fmla="*/ 0 h 1143"/>
                      <a:gd name="T32" fmla="*/ 0 w 993"/>
                      <a:gd name="T33" fmla="*/ 0 h 1143"/>
                      <a:gd name="T34" fmla="*/ 0 w 993"/>
                      <a:gd name="T35" fmla="*/ 0 h 1143"/>
                      <a:gd name="T36" fmla="*/ 0 w 993"/>
                      <a:gd name="T37" fmla="*/ 0 h 1143"/>
                      <a:gd name="T38" fmla="*/ 0 w 993"/>
                      <a:gd name="T39" fmla="*/ 0 h 1143"/>
                      <a:gd name="T40" fmla="*/ 0 w 993"/>
                      <a:gd name="T41" fmla="*/ 0 h 1143"/>
                      <a:gd name="T42" fmla="*/ 0 w 993"/>
                      <a:gd name="T43" fmla="*/ 0 h 1143"/>
                      <a:gd name="T44" fmla="*/ 0 w 993"/>
                      <a:gd name="T45" fmla="*/ 0 h 1143"/>
                      <a:gd name="T46" fmla="*/ 0 w 993"/>
                      <a:gd name="T47" fmla="*/ 0 h 1143"/>
                      <a:gd name="T48" fmla="*/ 0 w 993"/>
                      <a:gd name="T49" fmla="*/ 0 h 1143"/>
                      <a:gd name="T50" fmla="*/ 0 w 993"/>
                      <a:gd name="T51" fmla="*/ 0 h 1143"/>
                      <a:gd name="T52" fmla="*/ 0 w 993"/>
                      <a:gd name="T53" fmla="*/ 0 h 1143"/>
                      <a:gd name="T54" fmla="*/ 0 w 993"/>
                      <a:gd name="T55" fmla="*/ 0 h 1143"/>
                      <a:gd name="T56" fmla="*/ 0 w 993"/>
                      <a:gd name="T57" fmla="*/ 0 h 1143"/>
                      <a:gd name="T58" fmla="*/ 0 w 993"/>
                      <a:gd name="T59" fmla="*/ 0 h 1143"/>
                      <a:gd name="T60" fmla="*/ 0 w 993"/>
                      <a:gd name="T61" fmla="*/ 0 h 1143"/>
                      <a:gd name="T62" fmla="*/ 0 w 993"/>
                      <a:gd name="T63" fmla="*/ 0 h 1143"/>
                      <a:gd name="T64" fmla="*/ 0 w 993"/>
                      <a:gd name="T65" fmla="*/ 0 h 1143"/>
                      <a:gd name="T66" fmla="*/ 0 w 993"/>
                      <a:gd name="T67" fmla="*/ 0 h 1143"/>
                      <a:gd name="T68" fmla="*/ 0 w 993"/>
                      <a:gd name="T69" fmla="*/ 0 h 1143"/>
                      <a:gd name="T70" fmla="*/ 0 w 993"/>
                      <a:gd name="T71" fmla="*/ 0 h 1143"/>
                      <a:gd name="T72" fmla="*/ 0 w 993"/>
                      <a:gd name="T73" fmla="*/ 0 h 1143"/>
                      <a:gd name="T74" fmla="*/ 0 w 993"/>
                      <a:gd name="T75" fmla="*/ 0 h 1143"/>
                      <a:gd name="T76" fmla="*/ 0 w 993"/>
                      <a:gd name="T77" fmla="*/ 0 h 1143"/>
                      <a:gd name="T78" fmla="*/ 0 w 993"/>
                      <a:gd name="T79" fmla="*/ 0 h 1143"/>
                      <a:gd name="T80" fmla="*/ 0 w 993"/>
                      <a:gd name="T81" fmla="*/ 0 h 1143"/>
                      <a:gd name="T82" fmla="*/ 0 w 993"/>
                      <a:gd name="T83" fmla="*/ 0 h 1143"/>
                      <a:gd name="T84" fmla="*/ 0 w 993"/>
                      <a:gd name="T85" fmla="*/ 0 h 1143"/>
                      <a:gd name="T86" fmla="*/ 0 w 993"/>
                      <a:gd name="T87" fmla="*/ 0 h 1143"/>
                      <a:gd name="T88" fmla="*/ 0 w 993"/>
                      <a:gd name="T89" fmla="*/ 0 h 1143"/>
                      <a:gd name="T90" fmla="*/ 0 w 993"/>
                      <a:gd name="T91" fmla="*/ 0 h 1143"/>
                      <a:gd name="T92" fmla="*/ 0 w 993"/>
                      <a:gd name="T93" fmla="*/ 0 h 1143"/>
                      <a:gd name="T94" fmla="*/ 0 w 993"/>
                      <a:gd name="T95" fmla="*/ 0 h 1143"/>
                      <a:gd name="T96" fmla="*/ 0 w 993"/>
                      <a:gd name="T97" fmla="*/ 0 h 1143"/>
                      <a:gd name="T98" fmla="*/ 0 w 993"/>
                      <a:gd name="T99" fmla="*/ 0 h 1143"/>
                      <a:gd name="T100" fmla="*/ 0 w 993"/>
                      <a:gd name="T101" fmla="*/ 0 h 1143"/>
                      <a:gd name="T102" fmla="*/ 0 w 993"/>
                      <a:gd name="T103" fmla="*/ 0 h 1143"/>
                      <a:gd name="T104" fmla="*/ 0 w 993"/>
                      <a:gd name="T105" fmla="*/ 0 h 1143"/>
                      <a:gd name="T106" fmla="*/ 0 w 993"/>
                      <a:gd name="T107" fmla="*/ 0 h 1143"/>
                      <a:gd name="T108" fmla="*/ 0 w 993"/>
                      <a:gd name="T109" fmla="*/ 0 h 1143"/>
                      <a:gd name="T110" fmla="*/ 0 w 993"/>
                      <a:gd name="T111" fmla="*/ 0 h 1143"/>
                      <a:gd name="T112" fmla="*/ 0 w 993"/>
                      <a:gd name="T113" fmla="*/ 0 h 1143"/>
                      <a:gd name="T114" fmla="*/ 0 w 993"/>
                      <a:gd name="T115" fmla="*/ 0 h 1143"/>
                      <a:gd name="T116" fmla="*/ 0 w 993"/>
                      <a:gd name="T117" fmla="*/ 0 h 1143"/>
                      <a:gd name="T118" fmla="*/ 0 w 993"/>
                      <a:gd name="T119" fmla="*/ 0 h 114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93"/>
                      <a:gd name="T181" fmla="*/ 0 h 1143"/>
                      <a:gd name="T182" fmla="*/ 993 w 993"/>
                      <a:gd name="T183" fmla="*/ 1143 h 114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93" h="1143">
                        <a:moveTo>
                          <a:pt x="960" y="306"/>
                        </a:moveTo>
                        <a:lnTo>
                          <a:pt x="921" y="295"/>
                        </a:lnTo>
                        <a:lnTo>
                          <a:pt x="883" y="284"/>
                        </a:lnTo>
                        <a:lnTo>
                          <a:pt x="844" y="274"/>
                        </a:lnTo>
                        <a:lnTo>
                          <a:pt x="804" y="263"/>
                        </a:lnTo>
                        <a:lnTo>
                          <a:pt x="765" y="254"/>
                        </a:lnTo>
                        <a:lnTo>
                          <a:pt x="725" y="243"/>
                        </a:lnTo>
                        <a:lnTo>
                          <a:pt x="685" y="234"/>
                        </a:lnTo>
                        <a:lnTo>
                          <a:pt x="647" y="223"/>
                        </a:lnTo>
                        <a:lnTo>
                          <a:pt x="608" y="214"/>
                        </a:lnTo>
                        <a:lnTo>
                          <a:pt x="568" y="204"/>
                        </a:lnTo>
                        <a:lnTo>
                          <a:pt x="530" y="193"/>
                        </a:lnTo>
                        <a:lnTo>
                          <a:pt x="491" y="181"/>
                        </a:lnTo>
                        <a:lnTo>
                          <a:pt x="454" y="170"/>
                        </a:lnTo>
                        <a:lnTo>
                          <a:pt x="417" y="158"/>
                        </a:lnTo>
                        <a:lnTo>
                          <a:pt x="380" y="146"/>
                        </a:lnTo>
                        <a:lnTo>
                          <a:pt x="345" y="132"/>
                        </a:lnTo>
                        <a:lnTo>
                          <a:pt x="310" y="118"/>
                        </a:lnTo>
                        <a:lnTo>
                          <a:pt x="277" y="103"/>
                        </a:lnTo>
                        <a:lnTo>
                          <a:pt x="245" y="88"/>
                        </a:lnTo>
                        <a:lnTo>
                          <a:pt x="216" y="73"/>
                        </a:lnTo>
                        <a:lnTo>
                          <a:pt x="187" y="59"/>
                        </a:lnTo>
                        <a:lnTo>
                          <a:pt x="160" y="45"/>
                        </a:lnTo>
                        <a:lnTo>
                          <a:pt x="136" y="34"/>
                        </a:lnTo>
                        <a:lnTo>
                          <a:pt x="113" y="22"/>
                        </a:lnTo>
                        <a:lnTo>
                          <a:pt x="92" y="13"/>
                        </a:lnTo>
                        <a:lnTo>
                          <a:pt x="73" y="6"/>
                        </a:lnTo>
                        <a:lnTo>
                          <a:pt x="57" y="2"/>
                        </a:lnTo>
                        <a:lnTo>
                          <a:pt x="43" y="0"/>
                        </a:lnTo>
                        <a:lnTo>
                          <a:pt x="30" y="2"/>
                        </a:lnTo>
                        <a:lnTo>
                          <a:pt x="21" y="7"/>
                        </a:lnTo>
                        <a:lnTo>
                          <a:pt x="13" y="16"/>
                        </a:lnTo>
                        <a:lnTo>
                          <a:pt x="8" y="29"/>
                        </a:lnTo>
                        <a:lnTo>
                          <a:pt x="5" y="49"/>
                        </a:lnTo>
                        <a:lnTo>
                          <a:pt x="3" y="78"/>
                        </a:lnTo>
                        <a:lnTo>
                          <a:pt x="1" y="113"/>
                        </a:lnTo>
                        <a:lnTo>
                          <a:pt x="0" y="155"/>
                        </a:lnTo>
                        <a:lnTo>
                          <a:pt x="0" y="202"/>
                        </a:lnTo>
                        <a:lnTo>
                          <a:pt x="1" y="253"/>
                        </a:lnTo>
                        <a:lnTo>
                          <a:pt x="2" y="306"/>
                        </a:lnTo>
                        <a:lnTo>
                          <a:pt x="3" y="361"/>
                        </a:lnTo>
                        <a:lnTo>
                          <a:pt x="5" y="415"/>
                        </a:lnTo>
                        <a:lnTo>
                          <a:pt x="8" y="469"/>
                        </a:lnTo>
                        <a:lnTo>
                          <a:pt x="11" y="521"/>
                        </a:lnTo>
                        <a:lnTo>
                          <a:pt x="14" y="570"/>
                        </a:lnTo>
                        <a:lnTo>
                          <a:pt x="18" y="614"/>
                        </a:lnTo>
                        <a:lnTo>
                          <a:pt x="22" y="652"/>
                        </a:lnTo>
                        <a:lnTo>
                          <a:pt x="25" y="684"/>
                        </a:lnTo>
                        <a:lnTo>
                          <a:pt x="29" y="708"/>
                        </a:lnTo>
                        <a:lnTo>
                          <a:pt x="32" y="727"/>
                        </a:lnTo>
                        <a:lnTo>
                          <a:pt x="34" y="743"/>
                        </a:lnTo>
                        <a:lnTo>
                          <a:pt x="35" y="757"/>
                        </a:lnTo>
                        <a:lnTo>
                          <a:pt x="36" y="770"/>
                        </a:lnTo>
                        <a:lnTo>
                          <a:pt x="37" y="781"/>
                        </a:lnTo>
                        <a:lnTo>
                          <a:pt x="41" y="792"/>
                        </a:lnTo>
                        <a:lnTo>
                          <a:pt x="44" y="801"/>
                        </a:lnTo>
                        <a:lnTo>
                          <a:pt x="49" y="811"/>
                        </a:lnTo>
                        <a:lnTo>
                          <a:pt x="56" y="819"/>
                        </a:lnTo>
                        <a:lnTo>
                          <a:pt x="67" y="829"/>
                        </a:lnTo>
                        <a:lnTo>
                          <a:pt x="80" y="837"/>
                        </a:lnTo>
                        <a:lnTo>
                          <a:pt x="98" y="847"/>
                        </a:lnTo>
                        <a:lnTo>
                          <a:pt x="120" y="858"/>
                        </a:lnTo>
                        <a:lnTo>
                          <a:pt x="146" y="869"/>
                        </a:lnTo>
                        <a:lnTo>
                          <a:pt x="179" y="882"/>
                        </a:lnTo>
                        <a:lnTo>
                          <a:pt x="217" y="897"/>
                        </a:lnTo>
                        <a:lnTo>
                          <a:pt x="259" y="912"/>
                        </a:lnTo>
                        <a:lnTo>
                          <a:pt x="302" y="927"/>
                        </a:lnTo>
                        <a:lnTo>
                          <a:pt x="345" y="942"/>
                        </a:lnTo>
                        <a:lnTo>
                          <a:pt x="390" y="956"/>
                        </a:lnTo>
                        <a:lnTo>
                          <a:pt x="434" y="971"/>
                        </a:lnTo>
                        <a:lnTo>
                          <a:pt x="479" y="985"/>
                        </a:lnTo>
                        <a:lnTo>
                          <a:pt x="523" y="997"/>
                        </a:lnTo>
                        <a:lnTo>
                          <a:pt x="567" y="1011"/>
                        </a:lnTo>
                        <a:lnTo>
                          <a:pt x="609" y="1023"/>
                        </a:lnTo>
                        <a:lnTo>
                          <a:pt x="651" y="1035"/>
                        </a:lnTo>
                        <a:lnTo>
                          <a:pt x="691" y="1047"/>
                        </a:lnTo>
                        <a:lnTo>
                          <a:pt x="728" y="1057"/>
                        </a:lnTo>
                        <a:lnTo>
                          <a:pt x="764" y="1068"/>
                        </a:lnTo>
                        <a:lnTo>
                          <a:pt x="797" y="1077"/>
                        </a:lnTo>
                        <a:lnTo>
                          <a:pt x="827" y="1085"/>
                        </a:lnTo>
                        <a:lnTo>
                          <a:pt x="854" y="1094"/>
                        </a:lnTo>
                        <a:lnTo>
                          <a:pt x="899" y="1110"/>
                        </a:lnTo>
                        <a:lnTo>
                          <a:pt x="934" y="1125"/>
                        </a:lnTo>
                        <a:lnTo>
                          <a:pt x="959" y="1138"/>
                        </a:lnTo>
                        <a:lnTo>
                          <a:pt x="977" y="1143"/>
                        </a:lnTo>
                        <a:lnTo>
                          <a:pt x="987" y="1140"/>
                        </a:lnTo>
                        <a:lnTo>
                          <a:pt x="992" y="1126"/>
                        </a:lnTo>
                        <a:lnTo>
                          <a:pt x="993" y="1097"/>
                        </a:lnTo>
                        <a:lnTo>
                          <a:pt x="990" y="1052"/>
                        </a:lnTo>
                        <a:lnTo>
                          <a:pt x="988" y="1037"/>
                        </a:lnTo>
                        <a:lnTo>
                          <a:pt x="987" y="1019"/>
                        </a:lnTo>
                        <a:lnTo>
                          <a:pt x="986" y="999"/>
                        </a:lnTo>
                        <a:lnTo>
                          <a:pt x="985" y="979"/>
                        </a:lnTo>
                        <a:lnTo>
                          <a:pt x="984" y="954"/>
                        </a:lnTo>
                        <a:lnTo>
                          <a:pt x="983" y="929"/>
                        </a:lnTo>
                        <a:lnTo>
                          <a:pt x="982" y="902"/>
                        </a:lnTo>
                        <a:lnTo>
                          <a:pt x="980" y="874"/>
                        </a:lnTo>
                        <a:lnTo>
                          <a:pt x="979" y="844"/>
                        </a:lnTo>
                        <a:lnTo>
                          <a:pt x="978" y="815"/>
                        </a:lnTo>
                        <a:lnTo>
                          <a:pt x="977" y="783"/>
                        </a:lnTo>
                        <a:lnTo>
                          <a:pt x="976" y="752"/>
                        </a:lnTo>
                        <a:lnTo>
                          <a:pt x="975" y="721"/>
                        </a:lnTo>
                        <a:lnTo>
                          <a:pt x="973" y="688"/>
                        </a:lnTo>
                        <a:lnTo>
                          <a:pt x="972" y="657"/>
                        </a:lnTo>
                        <a:lnTo>
                          <a:pt x="971" y="624"/>
                        </a:lnTo>
                        <a:lnTo>
                          <a:pt x="970" y="594"/>
                        </a:lnTo>
                        <a:lnTo>
                          <a:pt x="969" y="562"/>
                        </a:lnTo>
                        <a:lnTo>
                          <a:pt x="968" y="533"/>
                        </a:lnTo>
                        <a:lnTo>
                          <a:pt x="966" y="503"/>
                        </a:lnTo>
                        <a:lnTo>
                          <a:pt x="965" y="476"/>
                        </a:lnTo>
                        <a:lnTo>
                          <a:pt x="964" y="450"/>
                        </a:lnTo>
                        <a:lnTo>
                          <a:pt x="964" y="425"/>
                        </a:lnTo>
                        <a:lnTo>
                          <a:pt x="963" y="403"/>
                        </a:lnTo>
                        <a:lnTo>
                          <a:pt x="962" y="382"/>
                        </a:lnTo>
                        <a:lnTo>
                          <a:pt x="962" y="363"/>
                        </a:lnTo>
                        <a:lnTo>
                          <a:pt x="961" y="346"/>
                        </a:lnTo>
                        <a:lnTo>
                          <a:pt x="961" y="333"/>
                        </a:lnTo>
                        <a:lnTo>
                          <a:pt x="960" y="321"/>
                        </a:lnTo>
                        <a:lnTo>
                          <a:pt x="960" y="313"/>
                        </a:lnTo>
                        <a:lnTo>
                          <a:pt x="960" y="308"/>
                        </a:lnTo>
                        <a:lnTo>
                          <a:pt x="960" y="306"/>
                        </a:lnTo>
                        <a:close/>
                      </a:path>
                    </a:pathLst>
                  </a:custGeom>
                  <a:solidFill>
                    <a:srgbClr val="CCCC99"/>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54" name="Freeform 378">
                    <a:extLst>
                      <a:ext uri="{FF2B5EF4-FFF2-40B4-BE49-F238E27FC236}">
                        <a16:creationId xmlns:a16="http://schemas.microsoft.com/office/drawing/2014/main" id="{CA3D4B27-4B9B-40C4-85E8-1ADA62786744}"/>
                      </a:ext>
                    </a:extLst>
                  </p:cNvPr>
                  <p:cNvSpPr>
                    <a:spLocks noChangeAspect="1"/>
                  </p:cNvSpPr>
                  <p:nvPr/>
                </p:nvSpPr>
                <p:spPr bwMode="auto">
                  <a:xfrm>
                    <a:off x="1062" y="2632"/>
                    <a:ext cx="226" cy="248"/>
                  </a:xfrm>
                  <a:custGeom>
                    <a:avLst/>
                    <a:gdLst>
                      <a:gd name="T0" fmla="*/ 0 w 735"/>
                      <a:gd name="T1" fmla="*/ 0 h 805"/>
                      <a:gd name="T2" fmla="*/ 0 w 735"/>
                      <a:gd name="T3" fmla="*/ 0 h 805"/>
                      <a:gd name="T4" fmla="*/ 0 w 735"/>
                      <a:gd name="T5" fmla="*/ 0 h 805"/>
                      <a:gd name="T6" fmla="*/ 0 w 735"/>
                      <a:gd name="T7" fmla="*/ 0 h 805"/>
                      <a:gd name="T8" fmla="*/ 0 w 735"/>
                      <a:gd name="T9" fmla="*/ 0 h 805"/>
                      <a:gd name="T10" fmla="*/ 0 w 735"/>
                      <a:gd name="T11" fmla="*/ 0 h 805"/>
                      <a:gd name="T12" fmla="*/ 0 w 735"/>
                      <a:gd name="T13" fmla="*/ 0 h 805"/>
                      <a:gd name="T14" fmla="*/ 0 w 735"/>
                      <a:gd name="T15" fmla="*/ 0 h 805"/>
                      <a:gd name="T16" fmla="*/ 0 w 735"/>
                      <a:gd name="T17" fmla="*/ 0 h 805"/>
                      <a:gd name="T18" fmla="*/ 0 w 735"/>
                      <a:gd name="T19" fmla="*/ 0 h 805"/>
                      <a:gd name="T20" fmla="*/ 0 w 735"/>
                      <a:gd name="T21" fmla="*/ 0 h 805"/>
                      <a:gd name="T22" fmla="*/ 0 w 735"/>
                      <a:gd name="T23" fmla="*/ 0 h 805"/>
                      <a:gd name="T24" fmla="*/ 0 w 735"/>
                      <a:gd name="T25" fmla="*/ 0 h 805"/>
                      <a:gd name="T26" fmla="*/ 0 w 735"/>
                      <a:gd name="T27" fmla="*/ 0 h 805"/>
                      <a:gd name="T28" fmla="*/ 0 w 735"/>
                      <a:gd name="T29" fmla="*/ 0 h 805"/>
                      <a:gd name="T30" fmla="*/ 0 w 735"/>
                      <a:gd name="T31" fmla="*/ 0 h 805"/>
                      <a:gd name="T32" fmla="*/ 0 w 735"/>
                      <a:gd name="T33" fmla="*/ 0 h 805"/>
                      <a:gd name="T34" fmla="*/ 0 w 735"/>
                      <a:gd name="T35" fmla="*/ 0 h 805"/>
                      <a:gd name="T36" fmla="*/ 0 w 735"/>
                      <a:gd name="T37" fmla="*/ 0 h 805"/>
                      <a:gd name="T38" fmla="*/ 0 w 735"/>
                      <a:gd name="T39" fmla="*/ 0 h 805"/>
                      <a:gd name="T40" fmla="*/ 0 w 735"/>
                      <a:gd name="T41" fmla="*/ 0 h 805"/>
                      <a:gd name="T42" fmla="*/ 0 w 735"/>
                      <a:gd name="T43" fmla="*/ 0 h 805"/>
                      <a:gd name="T44" fmla="*/ 0 w 735"/>
                      <a:gd name="T45" fmla="*/ 0 h 805"/>
                      <a:gd name="T46" fmla="*/ 0 w 735"/>
                      <a:gd name="T47" fmla="*/ 0 h 805"/>
                      <a:gd name="T48" fmla="*/ 0 w 735"/>
                      <a:gd name="T49" fmla="*/ 0 h 805"/>
                      <a:gd name="T50" fmla="*/ 0 w 735"/>
                      <a:gd name="T51" fmla="*/ 0 h 805"/>
                      <a:gd name="T52" fmla="*/ 0 w 735"/>
                      <a:gd name="T53" fmla="*/ 0 h 805"/>
                      <a:gd name="T54" fmla="*/ 0 w 735"/>
                      <a:gd name="T55" fmla="*/ 0 h 805"/>
                      <a:gd name="T56" fmla="*/ 0 w 735"/>
                      <a:gd name="T57" fmla="*/ 0 h 805"/>
                      <a:gd name="T58" fmla="*/ 0 w 735"/>
                      <a:gd name="T59" fmla="*/ 0 h 805"/>
                      <a:gd name="T60" fmla="*/ 0 w 735"/>
                      <a:gd name="T61" fmla="*/ 0 h 805"/>
                      <a:gd name="T62" fmla="*/ 0 w 735"/>
                      <a:gd name="T63" fmla="*/ 0 h 805"/>
                      <a:gd name="T64" fmla="*/ 0 w 735"/>
                      <a:gd name="T65" fmla="*/ 0 h 805"/>
                      <a:gd name="T66" fmla="*/ 0 w 735"/>
                      <a:gd name="T67" fmla="*/ 0 h 805"/>
                      <a:gd name="T68" fmla="*/ 0 w 735"/>
                      <a:gd name="T69" fmla="*/ 0 h 805"/>
                      <a:gd name="T70" fmla="*/ 0 w 735"/>
                      <a:gd name="T71" fmla="*/ 0 h 805"/>
                      <a:gd name="T72" fmla="*/ 0 w 735"/>
                      <a:gd name="T73" fmla="*/ 0 h 805"/>
                      <a:gd name="T74" fmla="*/ 0 w 735"/>
                      <a:gd name="T75" fmla="*/ 0 h 805"/>
                      <a:gd name="T76" fmla="*/ 0 w 735"/>
                      <a:gd name="T77" fmla="*/ 0 h 805"/>
                      <a:gd name="T78" fmla="*/ 0 w 735"/>
                      <a:gd name="T79" fmla="*/ 0 h 805"/>
                      <a:gd name="T80" fmla="*/ 0 w 735"/>
                      <a:gd name="T81" fmla="*/ 0 h 805"/>
                      <a:gd name="T82" fmla="*/ 0 w 735"/>
                      <a:gd name="T83" fmla="*/ 0 h 805"/>
                      <a:gd name="T84" fmla="*/ 0 w 735"/>
                      <a:gd name="T85" fmla="*/ 0 h 805"/>
                      <a:gd name="T86" fmla="*/ 0 w 735"/>
                      <a:gd name="T87" fmla="*/ 0 h 805"/>
                      <a:gd name="T88" fmla="*/ 0 w 735"/>
                      <a:gd name="T89" fmla="*/ 0 h 805"/>
                      <a:gd name="T90" fmla="*/ 0 w 735"/>
                      <a:gd name="T91" fmla="*/ 0 h 805"/>
                      <a:gd name="T92" fmla="*/ 0 w 735"/>
                      <a:gd name="T93" fmla="*/ 0 h 805"/>
                      <a:gd name="T94" fmla="*/ 0 w 735"/>
                      <a:gd name="T95" fmla="*/ 0 h 805"/>
                      <a:gd name="T96" fmla="*/ 0 w 735"/>
                      <a:gd name="T97" fmla="*/ 0 h 805"/>
                      <a:gd name="T98" fmla="*/ 0 w 735"/>
                      <a:gd name="T99" fmla="*/ 0 h 805"/>
                      <a:gd name="T100" fmla="*/ 0 w 735"/>
                      <a:gd name="T101" fmla="*/ 0 h 805"/>
                      <a:gd name="T102" fmla="*/ 0 w 735"/>
                      <a:gd name="T103" fmla="*/ 0 h 805"/>
                      <a:gd name="T104" fmla="*/ 0 w 735"/>
                      <a:gd name="T105" fmla="*/ 0 h 805"/>
                      <a:gd name="T106" fmla="*/ 0 w 735"/>
                      <a:gd name="T107" fmla="*/ 0 h 805"/>
                      <a:gd name="T108" fmla="*/ 0 w 735"/>
                      <a:gd name="T109" fmla="*/ 0 h 805"/>
                      <a:gd name="T110" fmla="*/ 0 w 735"/>
                      <a:gd name="T111" fmla="*/ 0 h 805"/>
                      <a:gd name="T112" fmla="*/ 0 w 735"/>
                      <a:gd name="T113" fmla="*/ 0 h 805"/>
                      <a:gd name="T114" fmla="*/ 0 w 735"/>
                      <a:gd name="T115" fmla="*/ 0 h 805"/>
                      <a:gd name="T116" fmla="*/ 0 w 735"/>
                      <a:gd name="T117" fmla="*/ 0 h 805"/>
                      <a:gd name="T118" fmla="*/ 0 w 735"/>
                      <a:gd name="T119" fmla="*/ 0 h 80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35"/>
                      <a:gd name="T181" fmla="*/ 0 h 805"/>
                      <a:gd name="T182" fmla="*/ 735 w 735"/>
                      <a:gd name="T183" fmla="*/ 805 h 80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35" h="805">
                        <a:moveTo>
                          <a:pt x="17" y="21"/>
                        </a:moveTo>
                        <a:lnTo>
                          <a:pt x="12" y="47"/>
                        </a:lnTo>
                        <a:lnTo>
                          <a:pt x="9" y="70"/>
                        </a:lnTo>
                        <a:lnTo>
                          <a:pt x="5" y="92"/>
                        </a:lnTo>
                        <a:lnTo>
                          <a:pt x="3" y="112"/>
                        </a:lnTo>
                        <a:lnTo>
                          <a:pt x="1" y="129"/>
                        </a:lnTo>
                        <a:lnTo>
                          <a:pt x="0" y="148"/>
                        </a:lnTo>
                        <a:lnTo>
                          <a:pt x="0" y="165"/>
                        </a:lnTo>
                        <a:lnTo>
                          <a:pt x="0" y="183"/>
                        </a:lnTo>
                        <a:lnTo>
                          <a:pt x="0" y="201"/>
                        </a:lnTo>
                        <a:lnTo>
                          <a:pt x="1" y="219"/>
                        </a:lnTo>
                        <a:lnTo>
                          <a:pt x="2" y="237"/>
                        </a:lnTo>
                        <a:lnTo>
                          <a:pt x="4" y="257"/>
                        </a:lnTo>
                        <a:lnTo>
                          <a:pt x="5" y="279"/>
                        </a:lnTo>
                        <a:lnTo>
                          <a:pt x="7" y="303"/>
                        </a:lnTo>
                        <a:lnTo>
                          <a:pt x="9" y="330"/>
                        </a:lnTo>
                        <a:lnTo>
                          <a:pt x="11" y="358"/>
                        </a:lnTo>
                        <a:lnTo>
                          <a:pt x="12" y="386"/>
                        </a:lnTo>
                        <a:lnTo>
                          <a:pt x="12" y="411"/>
                        </a:lnTo>
                        <a:lnTo>
                          <a:pt x="11" y="435"/>
                        </a:lnTo>
                        <a:lnTo>
                          <a:pt x="10" y="454"/>
                        </a:lnTo>
                        <a:lnTo>
                          <a:pt x="7" y="472"/>
                        </a:lnTo>
                        <a:lnTo>
                          <a:pt x="6" y="488"/>
                        </a:lnTo>
                        <a:lnTo>
                          <a:pt x="4" y="503"/>
                        </a:lnTo>
                        <a:lnTo>
                          <a:pt x="4" y="515"/>
                        </a:lnTo>
                        <a:lnTo>
                          <a:pt x="4" y="527"/>
                        </a:lnTo>
                        <a:lnTo>
                          <a:pt x="5" y="537"/>
                        </a:lnTo>
                        <a:lnTo>
                          <a:pt x="7" y="547"/>
                        </a:lnTo>
                        <a:lnTo>
                          <a:pt x="13" y="556"/>
                        </a:lnTo>
                        <a:lnTo>
                          <a:pt x="18" y="566"/>
                        </a:lnTo>
                        <a:lnTo>
                          <a:pt x="27" y="575"/>
                        </a:lnTo>
                        <a:lnTo>
                          <a:pt x="38" y="586"/>
                        </a:lnTo>
                        <a:lnTo>
                          <a:pt x="52" y="596"/>
                        </a:lnTo>
                        <a:lnTo>
                          <a:pt x="69" y="608"/>
                        </a:lnTo>
                        <a:lnTo>
                          <a:pt x="93" y="621"/>
                        </a:lnTo>
                        <a:lnTo>
                          <a:pt x="123" y="636"/>
                        </a:lnTo>
                        <a:lnTo>
                          <a:pt x="156" y="652"/>
                        </a:lnTo>
                        <a:lnTo>
                          <a:pt x="193" y="668"/>
                        </a:lnTo>
                        <a:lnTo>
                          <a:pt x="233" y="685"/>
                        </a:lnTo>
                        <a:lnTo>
                          <a:pt x="274" y="702"/>
                        </a:lnTo>
                        <a:lnTo>
                          <a:pt x="316" y="719"/>
                        </a:lnTo>
                        <a:lnTo>
                          <a:pt x="359" y="734"/>
                        </a:lnTo>
                        <a:lnTo>
                          <a:pt x="401" y="750"/>
                        </a:lnTo>
                        <a:lnTo>
                          <a:pt x="441" y="764"/>
                        </a:lnTo>
                        <a:lnTo>
                          <a:pt x="479" y="776"/>
                        </a:lnTo>
                        <a:lnTo>
                          <a:pt x="515" y="787"/>
                        </a:lnTo>
                        <a:lnTo>
                          <a:pt x="546" y="794"/>
                        </a:lnTo>
                        <a:lnTo>
                          <a:pt x="573" y="801"/>
                        </a:lnTo>
                        <a:lnTo>
                          <a:pt x="595" y="804"/>
                        </a:lnTo>
                        <a:lnTo>
                          <a:pt x="629" y="805"/>
                        </a:lnTo>
                        <a:lnTo>
                          <a:pt x="659" y="803"/>
                        </a:lnTo>
                        <a:lnTo>
                          <a:pt x="684" y="796"/>
                        </a:lnTo>
                        <a:lnTo>
                          <a:pt x="704" y="786"/>
                        </a:lnTo>
                        <a:lnTo>
                          <a:pt x="718" y="772"/>
                        </a:lnTo>
                        <a:lnTo>
                          <a:pt x="729" y="755"/>
                        </a:lnTo>
                        <a:lnTo>
                          <a:pt x="734" y="734"/>
                        </a:lnTo>
                        <a:lnTo>
                          <a:pt x="735" y="709"/>
                        </a:lnTo>
                        <a:lnTo>
                          <a:pt x="734" y="695"/>
                        </a:lnTo>
                        <a:lnTo>
                          <a:pt x="734" y="677"/>
                        </a:lnTo>
                        <a:lnTo>
                          <a:pt x="733" y="658"/>
                        </a:lnTo>
                        <a:lnTo>
                          <a:pt x="732" y="636"/>
                        </a:lnTo>
                        <a:lnTo>
                          <a:pt x="732" y="613"/>
                        </a:lnTo>
                        <a:lnTo>
                          <a:pt x="731" y="589"/>
                        </a:lnTo>
                        <a:lnTo>
                          <a:pt x="730" y="565"/>
                        </a:lnTo>
                        <a:lnTo>
                          <a:pt x="729" y="539"/>
                        </a:lnTo>
                        <a:lnTo>
                          <a:pt x="728" y="514"/>
                        </a:lnTo>
                        <a:lnTo>
                          <a:pt x="727" y="489"/>
                        </a:lnTo>
                        <a:lnTo>
                          <a:pt x="725" y="465"/>
                        </a:lnTo>
                        <a:lnTo>
                          <a:pt x="724" y="441"/>
                        </a:lnTo>
                        <a:lnTo>
                          <a:pt x="722" y="420"/>
                        </a:lnTo>
                        <a:lnTo>
                          <a:pt x="721" y="400"/>
                        </a:lnTo>
                        <a:lnTo>
                          <a:pt x="718" y="382"/>
                        </a:lnTo>
                        <a:lnTo>
                          <a:pt x="716" y="366"/>
                        </a:lnTo>
                        <a:lnTo>
                          <a:pt x="715" y="352"/>
                        </a:lnTo>
                        <a:lnTo>
                          <a:pt x="715" y="336"/>
                        </a:lnTo>
                        <a:lnTo>
                          <a:pt x="716" y="319"/>
                        </a:lnTo>
                        <a:lnTo>
                          <a:pt x="717" y="301"/>
                        </a:lnTo>
                        <a:lnTo>
                          <a:pt x="719" y="285"/>
                        </a:lnTo>
                        <a:lnTo>
                          <a:pt x="721" y="267"/>
                        </a:lnTo>
                        <a:lnTo>
                          <a:pt x="721" y="249"/>
                        </a:lnTo>
                        <a:lnTo>
                          <a:pt x="718" y="232"/>
                        </a:lnTo>
                        <a:lnTo>
                          <a:pt x="715" y="216"/>
                        </a:lnTo>
                        <a:lnTo>
                          <a:pt x="709" y="201"/>
                        </a:lnTo>
                        <a:lnTo>
                          <a:pt x="701" y="187"/>
                        </a:lnTo>
                        <a:lnTo>
                          <a:pt x="688" y="176"/>
                        </a:lnTo>
                        <a:lnTo>
                          <a:pt x="672" y="165"/>
                        </a:lnTo>
                        <a:lnTo>
                          <a:pt x="651" y="158"/>
                        </a:lnTo>
                        <a:lnTo>
                          <a:pt x="626" y="152"/>
                        </a:lnTo>
                        <a:lnTo>
                          <a:pt x="595" y="150"/>
                        </a:lnTo>
                        <a:lnTo>
                          <a:pt x="562" y="149"/>
                        </a:lnTo>
                        <a:lnTo>
                          <a:pt x="531" y="147"/>
                        </a:lnTo>
                        <a:lnTo>
                          <a:pt x="502" y="144"/>
                        </a:lnTo>
                        <a:lnTo>
                          <a:pt x="475" y="141"/>
                        </a:lnTo>
                        <a:lnTo>
                          <a:pt x="449" y="137"/>
                        </a:lnTo>
                        <a:lnTo>
                          <a:pt x="425" y="131"/>
                        </a:lnTo>
                        <a:lnTo>
                          <a:pt x="401" y="126"/>
                        </a:lnTo>
                        <a:lnTo>
                          <a:pt x="379" y="121"/>
                        </a:lnTo>
                        <a:lnTo>
                          <a:pt x="357" y="115"/>
                        </a:lnTo>
                        <a:lnTo>
                          <a:pt x="335" y="107"/>
                        </a:lnTo>
                        <a:lnTo>
                          <a:pt x="314" y="100"/>
                        </a:lnTo>
                        <a:lnTo>
                          <a:pt x="294" y="93"/>
                        </a:lnTo>
                        <a:lnTo>
                          <a:pt x="273" y="85"/>
                        </a:lnTo>
                        <a:lnTo>
                          <a:pt x="252" y="77"/>
                        </a:lnTo>
                        <a:lnTo>
                          <a:pt x="231" y="69"/>
                        </a:lnTo>
                        <a:lnTo>
                          <a:pt x="209" y="60"/>
                        </a:lnTo>
                        <a:lnTo>
                          <a:pt x="188" y="52"/>
                        </a:lnTo>
                        <a:lnTo>
                          <a:pt x="168" y="43"/>
                        </a:lnTo>
                        <a:lnTo>
                          <a:pt x="150" y="36"/>
                        </a:lnTo>
                        <a:lnTo>
                          <a:pt x="133" y="29"/>
                        </a:lnTo>
                        <a:lnTo>
                          <a:pt x="119" y="21"/>
                        </a:lnTo>
                        <a:lnTo>
                          <a:pt x="104" y="16"/>
                        </a:lnTo>
                        <a:lnTo>
                          <a:pt x="91" y="11"/>
                        </a:lnTo>
                        <a:lnTo>
                          <a:pt x="80" y="6"/>
                        </a:lnTo>
                        <a:lnTo>
                          <a:pt x="69" y="2"/>
                        </a:lnTo>
                        <a:lnTo>
                          <a:pt x="60" y="1"/>
                        </a:lnTo>
                        <a:lnTo>
                          <a:pt x="50" y="0"/>
                        </a:lnTo>
                        <a:lnTo>
                          <a:pt x="43" y="1"/>
                        </a:lnTo>
                        <a:lnTo>
                          <a:pt x="36" y="4"/>
                        </a:lnTo>
                        <a:lnTo>
                          <a:pt x="28" y="8"/>
                        </a:lnTo>
                        <a:lnTo>
                          <a:pt x="22" y="14"/>
                        </a:lnTo>
                        <a:lnTo>
                          <a:pt x="17" y="21"/>
                        </a:lnTo>
                        <a:close/>
                      </a:path>
                    </a:pathLst>
                  </a:custGeom>
                  <a:solidFill>
                    <a:srgbClr val="CCFF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55" name="Freeform 379">
                    <a:extLst>
                      <a:ext uri="{FF2B5EF4-FFF2-40B4-BE49-F238E27FC236}">
                        <a16:creationId xmlns:a16="http://schemas.microsoft.com/office/drawing/2014/main" id="{6A26B8B1-3032-4016-8ECE-8866AEEFA39F}"/>
                      </a:ext>
                    </a:extLst>
                  </p:cNvPr>
                  <p:cNvSpPr>
                    <a:spLocks noChangeAspect="1"/>
                  </p:cNvSpPr>
                  <p:nvPr/>
                </p:nvSpPr>
                <p:spPr bwMode="auto">
                  <a:xfrm>
                    <a:off x="1062" y="2632"/>
                    <a:ext cx="226" cy="248"/>
                  </a:xfrm>
                  <a:custGeom>
                    <a:avLst/>
                    <a:gdLst>
                      <a:gd name="T0" fmla="*/ 0 w 735"/>
                      <a:gd name="T1" fmla="*/ 0 h 805"/>
                      <a:gd name="T2" fmla="*/ 0 w 735"/>
                      <a:gd name="T3" fmla="*/ 0 h 805"/>
                      <a:gd name="T4" fmla="*/ 0 w 735"/>
                      <a:gd name="T5" fmla="*/ 0 h 805"/>
                      <a:gd name="T6" fmla="*/ 0 w 735"/>
                      <a:gd name="T7" fmla="*/ 0 h 805"/>
                      <a:gd name="T8" fmla="*/ 0 w 735"/>
                      <a:gd name="T9" fmla="*/ 0 h 805"/>
                      <a:gd name="T10" fmla="*/ 0 w 735"/>
                      <a:gd name="T11" fmla="*/ 0 h 805"/>
                      <a:gd name="T12" fmla="*/ 0 w 735"/>
                      <a:gd name="T13" fmla="*/ 0 h 805"/>
                      <a:gd name="T14" fmla="*/ 0 w 735"/>
                      <a:gd name="T15" fmla="*/ 0 h 805"/>
                      <a:gd name="T16" fmla="*/ 0 w 735"/>
                      <a:gd name="T17" fmla="*/ 0 h 805"/>
                      <a:gd name="T18" fmla="*/ 0 w 735"/>
                      <a:gd name="T19" fmla="*/ 0 h 805"/>
                      <a:gd name="T20" fmla="*/ 0 w 735"/>
                      <a:gd name="T21" fmla="*/ 0 h 805"/>
                      <a:gd name="T22" fmla="*/ 0 w 735"/>
                      <a:gd name="T23" fmla="*/ 0 h 805"/>
                      <a:gd name="T24" fmla="*/ 0 w 735"/>
                      <a:gd name="T25" fmla="*/ 0 h 805"/>
                      <a:gd name="T26" fmla="*/ 0 w 735"/>
                      <a:gd name="T27" fmla="*/ 0 h 805"/>
                      <a:gd name="T28" fmla="*/ 0 w 735"/>
                      <a:gd name="T29" fmla="*/ 0 h 805"/>
                      <a:gd name="T30" fmla="*/ 0 w 735"/>
                      <a:gd name="T31" fmla="*/ 0 h 805"/>
                      <a:gd name="T32" fmla="*/ 0 w 735"/>
                      <a:gd name="T33" fmla="*/ 0 h 805"/>
                      <a:gd name="T34" fmla="*/ 0 w 735"/>
                      <a:gd name="T35" fmla="*/ 0 h 805"/>
                      <a:gd name="T36" fmla="*/ 0 w 735"/>
                      <a:gd name="T37" fmla="*/ 0 h 805"/>
                      <a:gd name="T38" fmla="*/ 0 w 735"/>
                      <a:gd name="T39" fmla="*/ 0 h 805"/>
                      <a:gd name="T40" fmla="*/ 0 w 735"/>
                      <a:gd name="T41" fmla="*/ 0 h 805"/>
                      <a:gd name="T42" fmla="*/ 0 w 735"/>
                      <a:gd name="T43" fmla="*/ 0 h 805"/>
                      <a:gd name="T44" fmla="*/ 0 w 735"/>
                      <a:gd name="T45" fmla="*/ 0 h 805"/>
                      <a:gd name="T46" fmla="*/ 0 w 735"/>
                      <a:gd name="T47" fmla="*/ 0 h 805"/>
                      <a:gd name="T48" fmla="*/ 0 w 735"/>
                      <a:gd name="T49" fmla="*/ 0 h 805"/>
                      <a:gd name="T50" fmla="*/ 0 w 735"/>
                      <a:gd name="T51" fmla="*/ 0 h 805"/>
                      <a:gd name="T52" fmla="*/ 0 w 735"/>
                      <a:gd name="T53" fmla="*/ 0 h 805"/>
                      <a:gd name="T54" fmla="*/ 0 w 735"/>
                      <a:gd name="T55" fmla="*/ 0 h 805"/>
                      <a:gd name="T56" fmla="*/ 0 w 735"/>
                      <a:gd name="T57" fmla="*/ 0 h 805"/>
                      <a:gd name="T58" fmla="*/ 0 w 735"/>
                      <a:gd name="T59" fmla="*/ 0 h 805"/>
                      <a:gd name="T60" fmla="*/ 0 w 735"/>
                      <a:gd name="T61" fmla="*/ 0 h 805"/>
                      <a:gd name="T62" fmla="*/ 0 w 735"/>
                      <a:gd name="T63" fmla="*/ 0 h 805"/>
                      <a:gd name="T64" fmla="*/ 0 w 735"/>
                      <a:gd name="T65" fmla="*/ 0 h 805"/>
                      <a:gd name="T66" fmla="*/ 0 w 735"/>
                      <a:gd name="T67" fmla="*/ 0 h 805"/>
                      <a:gd name="T68" fmla="*/ 0 w 735"/>
                      <a:gd name="T69" fmla="*/ 0 h 805"/>
                      <a:gd name="T70" fmla="*/ 0 w 735"/>
                      <a:gd name="T71" fmla="*/ 0 h 805"/>
                      <a:gd name="T72" fmla="*/ 0 w 735"/>
                      <a:gd name="T73" fmla="*/ 0 h 805"/>
                      <a:gd name="T74" fmla="*/ 0 w 735"/>
                      <a:gd name="T75" fmla="*/ 0 h 805"/>
                      <a:gd name="T76" fmla="*/ 0 w 735"/>
                      <a:gd name="T77" fmla="*/ 0 h 805"/>
                      <a:gd name="T78" fmla="*/ 0 w 735"/>
                      <a:gd name="T79" fmla="*/ 0 h 805"/>
                      <a:gd name="T80" fmla="*/ 0 w 735"/>
                      <a:gd name="T81" fmla="*/ 0 h 805"/>
                      <a:gd name="T82" fmla="*/ 0 w 735"/>
                      <a:gd name="T83" fmla="*/ 0 h 805"/>
                      <a:gd name="T84" fmla="*/ 0 w 735"/>
                      <a:gd name="T85" fmla="*/ 0 h 80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35"/>
                      <a:gd name="T130" fmla="*/ 0 h 805"/>
                      <a:gd name="T131" fmla="*/ 735 w 735"/>
                      <a:gd name="T132" fmla="*/ 805 h 80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35" h="805">
                        <a:moveTo>
                          <a:pt x="17" y="21"/>
                        </a:moveTo>
                        <a:lnTo>
                          <a:pt x="17" y="21"/>
                        </a:lnTo>
                        <a:lnTo>
                          <a:pt x="12" y="47"/>
                        </a:lnTo>
                        <a:lnTo>
                          <a:pt x="9" y="70"/>
                        </a:lnTo>
                        <a:lnTo>
                          <a:pt x="5" y="92"/>
                        </a:lnTo>
                        <a:lnTo>
                          <a:pt x="3" y="112"/>
                        </a:lnTo>
                        <a:lnTo>
                          <a:pt x="1" y="129"/>
                        </a:lnTo>
                        <a:lnTo>
                          <a:pt x="0" y="148"/>
                        </a:lnTo>
                        <a:lnTo>
                          <a:pt x="0" y="165"/>
                        </a:lnTo>
                        <a:lnTo>
                          <a:pt x="0" y="183"/>
                        </a:lnTo>
                        <a:lnTo>
                          <a:pt x="0" y="201"/>
                        </a:lnTo>
                        <a:lnTo>
                          <a:pt x="1" y="219"/>
                        </a:lnTo>
                        <a:lnTo>
                          <a:pt x="2" y="237"/>
                        </a:lnTo>
                        <a:lnTo>
                          <a:pt x="4" y="257"/>
                        </a:lnTo>
                        <a:lnTo>
                          <a:pt x="5" y="279"/>
                        </a:lnTo>
                        <a:lnTo>
                          <a:pt x="7" y="303"/>
                        </a:lnTo>
                        <a:lnTo>
                          <a:pt x="9" y="330"/>
                        </a:lnTo>
                        <a:lnTo>
                          <a:pt x="11" y="358"/>
                        </a:lnTo>
                        <a:lnTo>
                          <a:pt x="12" y="386"/>
                        </a:lnTo>
                        <a:lnTo>
                          <a:pt x="12" y="411"/>
                        </a:lnTo>
                        <a:lnTo>
                          <a:pt x="11" y="435"/>
                        </a:lnTo>
                        <a:lnTo>
                          <a:pt x="10" y="454"/>
                        </a:lnTo>
                        <a:lnTo>
                          <a:pt x="7" y="472"/>
                        </a:lnTo>
                        <a:lnTo>
                          <a:pt x="6" y="488"/>
                        </a:lnTo>
                        <a:lnTo>
                          <a:pt x="4" y="503"/>
                        </a:lnTo>
                        <a:lnTo>
                          <a:pt x="4" y="515"/>
                        </a:lnTo>
                        <a:lnTo>
                          <a:pt x="4" y="527"/>
                        </a:lnTo>
                        <a:lnTo>
                          <a:pt x="5" y="537"/>
                        </a:lnTo>
                        <a:lnTo>
                          <a:pt x="7" y="547"/>
                        </a:lnTo>
                        <a:lnTo>
                          <a:pt x="13" y="556"/>
                        </a:lnTo>
                        <a:lnTo>
                          <a:pt x="18" y="566"/>
                        </a:lnTo>
                        <a:lnTo>
                          <a:pt x="27" y="575"/>
                        </a:lnTo>
                        <a:lnTo>
                          <a:pt x="38" y="586"/>
                        </a:lnTo>
                        <a:lnTo>
                          <a:pt x="52" y="596"/>
                        </a:lnTo>
                        <a:lnTo>
                          <a:pt x="69" y="608"/>
                        </a:lnTo>
                        <a:lnTo>
                          <a:pt x="93" y="621"/>
                        </a:lnTo>
                        <a:lnTo>
                          <a:pt x="123" y="636"/>
                        </a:lnTo>
                        <a:lnTo>
                          <a:pt x="156" y="652"/>
                        </a:lnTo>
                        <a:lnTo>
                          <a:pt x="193" y="668"/>
                        </a:lnTo>
                        <a:lnTo>
                          <a:pt x="233" y="685"/>
                        </a:lnTo>
                        <a:lnTo>
                          <a:pt x="274" y="702"/>
                        </a:lnTo>
                        <a:lnTo>
                          <a:pt x="316" y="719"/>
                        </a:lnTo>
                        <a:lnTo>
                          <a:pt x="359" y="734"/>
                        </a:lnTo>
                        <a:lnTo>
                          <a:pt x="401" y="750"/>
                        </a:lnTo>
                        <a:lnTo>
                          <a:pt x="441" y="764"/>
                        </a:lnTo>
                        <a:lnTo>
                          <a:pt x="479" y="776"/>
                        </a:lnTo>
                        <a:lnTo>
                          <a:pt x="515" y="787"/>
                        </a:lnTo>
                        <a:lnTo>
                          <a:pt x="546" y="794"/>
                        </a:lnTo>
                        <a:lnTo>
                          <a:pt x="573" y="801"/>
                        </a:lnTo>
                        <a:lnTo>
                          <a:pt x="595" y="804"/>
                        </a:lnTo>
                        <a:lnTo>
                          <a:pt x="629" y="805"/>
                        </a:lnTo>
                        <a:lnTo>
                          <a:pt x="659" y="803"/>
                        </a:lnTo>
                        <a:lnTo>
                          <a:pt x="684" y="796"/>
                        </a:lnTo>
                        <a:lnTo>
                          <a:pt x="704" y="786"/>
                        </a:lnTo>
                        <a:lnTo>
                          <a:pt x="718" y="772"/>
                        </a:lnTo>
                        <a:lnTo>
                          <a:pt x="729" y="755"/>
                        </a:lnTo>
                        <a:lnTo>
                          <a:pt x="734" y="734"/>
                        </a:lnTo>
                        <a:lnTo>
                          <a:pt x="735" y="709"/>
                        </a:lnTo>
                        <a:lnTo>
                          <a:pt x="734" y="695"/>
                        </a:lnTo>
                        <a:lnTo>
                          <a:pt x="734" y="677"/>
                        </a:lnTo>
                        <a:lnTo>
                          <a:pt x="733" y="658"/>
                        </a:lnTo>
                        <a:lnTo>
                          <a:pt x="732" y="636"/>
                        </a:lnTo>
                        <a:lnTo>
                          <a:pt x="732" y="613"/>
                        </a:lnTo>
                        <a:lnTo>
                          <a:pt x="731" y="589"/>
                        </a:lnTo>
                        <a:lnTo>
                          <a:pt x="730" y="565"/>
                        </a:lnTo>
                        <a:lnTo>
                          <a:pt x="729" y="539"/>
                        </a:lnTo>
                        <a:lnTo>
                          <a:pt x="728" y="514"/>
                        </a:lnTo>
                        <a:lnTo>
                          <a:pt x="727" y="489"/>
                        </a:lnTo>
                        <a:lnTo>
                          <a:pt x="725" y="465"/>
                        </a:lnTo>
                        <a:lnTo>
                          <a:pt x="724" y="441"/>
                        </a:lnTo>
                        <a:lnTo>
                          <a:pt x="722" y="420"/>
                        </a:lnTo>
                        <a:lnTo>
                          <a:pt x="721" y="400"/>
                        </a:lnTo>
                        <a:lnTo>
                          <a:pt x="718" y="382"/>
                        </a:lnTo>
                        <a:lnTo>
                          <a:pt x="716" y="366"/>
                        </a:lnTo>
                        <a:lnTo>
                          <a:pt x="715" y="352"/>
                        </a:lnTo>
                        <a:lnTo>
                          <a:pt x="715" y="336"/>
                        </a:lnTo>
                        <a:lnTo>
                          <a:pt x="716" y="319"/>
                        </a:lnTo>
                        <a:lnTo>
                          <a:pt x="717" y="301"/>
                        </a:lnTo>
                        <a:lnTo>
                          <a:pt x="719" y="285"/>
                        </a:lnTo>
                        <a:lnTo>
                          <a:pt x="721" y="267"/>
                        </a:lnTo>
                        <a:lnTo>
                          <a:pt x="721" y="249"/>
                        </a:lnTo>
                        <a:lnTo>
                          <a:pt x="718" y="232"/>
                        </a:lnTo>
                        <a:lnTo>
                          <a:pt x="715" y="216"/>
                        </a:lnTo>
                        <a:lnTo>
                          <a:pt x="709" y="201"/>
                        </a:lnTo>
                        <a:lnTo>
                          <a:pt x="701" y="187"/>
                        </a:lnTo>
                        <a:lnTo>
                          <a:pt x="688" y="176"/>
                        </a:lnTo>
                        <a:lnTo>
                          <a:pt x="672" y="165"/>
                        </a:lnTo>
                        <a:lnTo>
                          <a:pt x="651" y="158"/>
                        </a:lnTo>
                        <a:lnTo>
                          <a:pt x="626" y="152"/>
                        </a:lnTo>
                        <a:lnTo>
                          <a:pt x="595" y="150"/>
                        </a:lnTo>
                        <a:lnTo>
                          <a:pt x="562" y="149"/>
                        </a:lnTo>
                        <a:lnTo>
                          <a:pt x="531" y="147"/>
                        </a:lnTo>
                        <a:lnTo>
                          <a:pt x="502" y="144"/>
                        </a:lnTo>
                        <a:lnTo>
                          <a:pt x="475" y="141"/>
                        </a:lnTo>
                        <a:lnTo>
                          <a:pt x="449" y="137"/>
                        </a:lnTo>
                        <a:lnTo>
                          <a:pt x="425" y="131"/>
                        </a:lnTo>
                        <a:lnTo>
                          <a:pt x="401" y="126"/>
                        </a:lnTo>
                        <a:lnTo>
                          <a:pt x="379" y="121"/>
                        </a:lnTo>
                        <a:lnTo>
                          <a:pt x="357" y="115"/>
                        </a:lnTo>
                        <a:lnTo>
                          <a:pt x="335" y="107"/>
                        </a:lnTo>
                        <a:lnTo>
                          <a:pt x="314" y="100"/>
                        </a:lnTo>
                        <a:lnTo>
                          <a:pt x="294" y="93"/>
                        </a:lnTo>
                        <a:lnTo>
                          <a:pt x="273" y="85"/>
                        </a:lnTo>
                        <a:lnTo>
                          <a:pt x="252" y="77"/>
                        </a:lnTo>
                        <a:lnTo>
                          <a:pt x="231" y="69"/>
                        </a:lnTo>
                        <a:lnTo>
                          <a:pt x="209" y="60"/>
                        </a:lnTo>
                        <a:lnTo>
                          <a:pt x="188" y="52"/>
                        </a:lnTo>
                        <a:lnTo>
                          <a:pt x="168" y="43"/>
                        </a:lnTo>
                        <a:lnTo>
                          <a:pt x="150" y="36"/>
                        </a:lnTo>
                        <a:lnTo>
                          <a:pt x="133" y="29"/>
                        </a:lnTo>
                        <a:lnTo>
                          <a:pt x="119" y="21"/>
                        </a:lnTo>
                        <a:lnTo>
                          <a:pt x="104" y="16"/>
                        </a:lnTo>
                        <a:lnTo>
                          <a:pt x="91" y="11"/>
                        </a:lnTo>
                        <a:lnTo>
                          <a:pt x="80" y="6"/>
                        </a:lnTo>
                        <a:lnTo>
                          <a:pt x="69" y="2"/>
                        </a:lnTo>
                        <a:lnTo>
                          <a:pt x="60" y="1"/>
                        </a:lnTo>
                        <a:lnTo>
                          <a:pt x="50" y="0"/>
                        </a:lnTo>
                        <a:lnTo>
                          <a:pt x="43" y="1"/>
                        </a:lnTo>
                        <a:lnTo>
                          <a:pt x="36" y="4"/>
                        </a:lnTo>
                        <a:lnTo>
                          <a:pt x="28" y="8"/>
                        </a:lnTo>
                        <a:lnTo>
                          <a:pt x="22" y="14"/>
                        </a:lnTo>
                        <a:lnTo>
                          <a:pt x="17" y="21"/>
                        </a:lnTo>
                      </a:path>
                    </a:pathLst>
                  </a:custGeom>
                  <a:noFill/>
                  <a:ln w="0" cap="sq">
                    <a:solidFill>
                      <a:srgbClr val="00FF66"/>
                    </a:solidFill>
                    <a:prstDash val="solid"/>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56" name="Freeform 380">
                    <a:extLst>
                      <a:ext uri="{FF2B5EF4-FFF2-40B4-BE49-F238E27FC236}">
                        <a16:creationId xmlns:a16="http://schemas.microsoft.com/office/drawing/2014/main" id="{F2E70669-C9A6-4CEA-A7A5-D68F36B9BC17}"/>
                      </a:ext>
                    </a:extLst>
                  </p:cNvPr>
                  <p:cNvSpPr>
                    <a:spLocks noChangeAspect="1"/>
                  </p:cNvSpPr>
                  <p:nvPr/>
                </p:nvSpPr>
                <p:spPr bwMode="auto">
                  <a:xfrm>
                    <a:off x="748" y="2788"/>
                    <a:ext cx="66" cy="169"/>
                  </a:xfrm>
                  <a:custGeom>
                    <a:avLst/>
                    <a:gdLst>
                      <a:gd name="T0" fmla="*/ 0 w 213"/>
                      <a:gd name="T1" fmla="*/ 0 h 550"/>
                      <a:gd name="T2" fmla="*/ 0 w 213"/>
                      <a:gd name="T3" fmla="*/ 0 h 550"/>
                      <a:gd name="T4" fmla="*/ 0 w 213"/>
                      <a:gd name="T5" fmla="*/ 0 h 550"/>
                      <a:gd name="T6" fmla="*/ 0 w 213"/>
                      <a:gd name="T7" fmla="*/ 0 h 550"/>
                      <a:gd name="T8" fmla="*/ 0 w 213"/>
                      <a:gd name="T9" fmla="*/ 0 h 550"/>
                      <a:gd name="T10" fmla="*/ 0 w 213"/>
                      <a:gd name="T11" fmla="*/ 0 h 550"/>
                      <a:gd name="T12" fmla="*/ 0 w 213"/>
                      <a:gd name="T13" fmla="*/ 0 h 550"/>
                      <a:gd name="T14" fmla="*/ 0 w 213"/>
                      <a:gd name="T15" fmla="*/ 0 h 550"/>
                      <a:gd name="T16" fmla="*/ 0 w 213"/>
                      <a:gd name="T17" fmla="*/ 0 h 550"/>
                      <a:gd name="T18" fmla="*/ 0 w 213"/>
                      <a:gd name="T19" fmla="*/ 0 h 550"/>
                      <a:gd name="T20" fmla="*/ 0 w 213"/>
                      <a:gd name="T21" fmla="*/ 0 h 550"/>
                      <a:gd name="T22" fmla="*/ 0 w 213"/>
                      <a:gd name="T23" fmla="*/ 0 h 550"/>
                      <a:gd name="T24" fmla="*/ 0 w 213"/>
                      <a:gd name="T25" fmla="*/ 0 h 550"/>
                      <a:gd name="T26" fmla="*/ 0 w 213"/>
                      <a:gd name="T27" fmla="*/ 0 h 550"/>
                      <a:gd name="T28" fmla="*/ 0 w 213"/>
                      <a:gd name="T29" fmla="*/ 0 h 550"/>
                      <a:gd name="T30" fmla="*/ 0 w 213"/>
                      <a:gd name="T31" fmla="*/ 0 h 550"/>
                      <a:gd name="T32" fmla="*/ 0 w 213"/>
                      <a:gd name="T33" fmla="*/ 0 h 550"/>
                      <a:gd name="T34" fmla="*/ 0 w 213"/>
                      <a:gd name="T35" fmla="*/ 0 h 550"/>
                      <a:gd name="T36" fmla="*/ 0 w 213"/>
                      <a:gd name="T37" fmla="*/ 0 h 550"/>
                      <a:gd name="T38" fmla="*/ 0 w 213"/>
                      <a:gd name="T39" fmla="*/ 0 h 550"/>
                      <a:gd name="T40" fmla="*/ 0 w 213"/>
                      <a:gd name="T41" fmla="*/ 0 h 550"/>
                      <a:gd name="T42" fmla="*/ 0 w 213"/>
                      <a:gd name="T43" fmla="*/ 0 h 550"/>
                      <a:gd name="T44" fmla="*/ 0 w 213"/>
                      <a:gd name="T45" fmla="*/ 0 h 550"/>
                      <a:gd name="T46" fmla="*/ 0 w 213"/>
                      <a:gd name="T47" fmla="*/ 0 h 550"/>
                      <a:gd name="T48" fmla="*/ 0 w 213"/>
                      <a:gd name="T49" fmla="*/ 0 h 550"/>
                      <a:gd name="T50" fmla="*/ 0 w 213"/>
                      <a:gd name="T51" fmla="*/ 0 h 550"/>
                      <a:gd name="T52" fmla="*/ 0 w 213"/>
                      <a:gd name="T53" fmla="*/ 0 h 550"/>
                      <a:gd name="T54" fmla="*/ 0 w 213"/>
                      <a:gd name="T55" fmla="*/ 0 h 550"/>
                      <a:gd name="T56" fmla="*/ 0 w 213"/>
                      <a:gd name="T57" fmla="*/ 0 h 550"/>
                      <a:gd name="T58" fmla="*/ 0 w 213"/>
                      <a:gd name="T59" fmla="*/ 0 h 550"/>
                      <a:gd name="T60" fmla="*/ 0 w 213"/>
                      <a:gd name="T61" fmla="*/ 0 h 550"/>
                      <a:gd name="T62" fmla="*/ 0 w 213"/>
                      <a:gd name="T63" fmla="*/ 0 h 550"/>
                      <a:gd name="T64" fmla="*/ 0 w 213"/>
                      <a:gd name="T65" fmla="*/ 0 h 550"/>
                      <a:gd name="T66" fmla="*/ 0 w 213"/>
                      <a:gd name="T67" fmla="*/ 0 h 550"/>
                      <a:gd name="T68" fmla="*/ 0 w 213"/>
                      <a:gd name="T69" fmla="*/ 0 h 550"/>
                      <a:gd name="T70" fmla="*/ 0 w 213"/>
                      <a:gd name="T71" fmla="*/ 0 h 550"/>
                      <a:gd name="T72" fmla="*/ 0 w 213"/>
                      <a:gd name="T73" fmla="*/ 0 h 550"/>
                      <a:gd name="T74" fmla="*/ 0 w 213"/>
                      <a:gd name="T75" fmla="*/ 0 h 550"/>
                      <a:gd name="T76" fmla="*/ 0 w 213"/>
                      <a:gd name="T77" fmla="*/ 0 h 550"/>
                      <a:gd name="T78" fmla="*/ 0 w 213"/>
                      <a:gd name="T79" fmla="*/ 0 h 550"/>
                      <a:gd name="T80" fmla="*/ 0 w 213"/>
                      <a:gd name="T81" fmla="*/ 0 h 550"/>
                      <a:gd name="T82" fmla="*/ 0 w 213"/>
                      <a:gd name="T83" fmla="*/ 0 h 550"/>
                      <a:gd name="T84" fmla="*/ 0 w 213"/>
                      <a:gd name="T85" fmla="*/ 0 h 550"/>
                      <a:gd name="T86" fmla="*/ 0 w 213"/>
                      <a:gd name="T87" fmla="*/ 0 h 550"/>
                      <a:gd name="T88" fmla="*/ 0 w 213"/>
                      <a:gd name="T89" fmla="*/ 0 h 550"/>
                      <a:gd name="T90" fmla="*/ 0 w 213"/>
                      <a:gd name="T91" fmla="*/ 0 h 550"/>
                      <a:gd name="T92" fmla="*/ 0 w 213"/>
                      <a:gd name="T93" fmla="*/ 0 h 550"/>
                      <a:gd name="T94" fmla="*/ 0 w 213"/>
                      <a:gd name="T95" fmla="*/ 0 h 55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13"/>
                      <a:gd name="T145" fmla="*/ 0 h 550"/>
                      <a:gd name="T146" fmla="*/ 213 w 213"/>
                      <a:gd name="T147" fmla="*/ 550 h 55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13" h="550">
                        <a:moveTo>
                          <a:pt x="155" y="0"/>
                        </a:moveTo>
                        <a:lnTo>
                          <a:pt x="137" y="7"/>
                        </a:lnTo>
                        <a:lnTo>
                          <a:pt x="119" y="12"/>
                        </a:lnTo>
                        <a:lnTo>
                          <a:pt x="103" y="16"/>
                        </a:lnTo>
                        <a:lnTo>
                          <a:pt x="87" y="17"/>
                        </a:lnTo>
                        <a:lnTo>
                          <a:pt x="72" y="17"/>
                        </a:lnTo>
                        <a:lnTo>
                          <a:pt x="59" y="15"/>
                        </a:lnTo>
                        <a:lnTo>
                          <a:pt x="47" y="13"/>
                        </a:lnTo>
                        <a:lnTo>
                          <a:pt x="36" y="11"/>
                        </a:lnTo>
                        <a:lnTo>
                          <a:pt x="26" y="10"/>
                        </a:lnTo>
                        <a:lnTo>
                          <a:pt x="18" y="10"/>
                        </a:lnTo>
                        <a:lnTo>
                          <a:pt x="11" y="11"/>
                        </a:lnTo>
                        <a:lnTo>
                          <a:pt x="6" y="13"/>
                        </a:lnTo>
                        <a:lnTo>
                          <a:pt x="2" y="19"/>
                        </a:lnTo>
                        <a:lnTo>
                          <a:pt x="0" y="27"/>
                        </a:lnTo>
                        <a:lnTo>
                          <a:pt x="0" y="38"/>
                        </a:lnTo>
                        <a:lnTo>
                          <a:pt x="2" y="52"/>
                        </a:lnTo>
                        <a:lnTo>
                          <a:pt x="8" y="81"/>
                        </a:lnTo>
                        <a:lnTo>
                          <a:pt x="15" y="99"/>
                        </a:lnTo>
                        <a:lnTo>
                          <a:pt x="22" y="112"/>
                        </a:lnTo>
                        <a:lnTo>
                          <a:pt x="31" y="120"/>
                        </a:lnTo>
                        <a:lnTo>
                          <a:pt x="41" y="128"/>
                        </a:lnTo>
                        <a:lnTo>
                          <a:pt x="50" y="135"/>
                        </a:lnTo>
                        <a:lnTo>
                          <a:pt x="62" y="146"/>
                        </a:lnTo>
                        <a:lnTo>
                          <a:pt x="73" y="162"/>
                        </a:lnTo>
                        <a:lnTo>
                          <a:pt x="86" y="180"/>
                        </a:lnTo>
                        <a:lnTo>
                          <a:pt x="97" y="193"/>
                        </a:lnTo>
                        <a:lnTo>
                          <a:pt x="109" y="203"/>
                        </a:lnTo>
                        <a:lnTo>
                          <a:pt x="118" y="213"/>
                        </a:lnTo>
                        <a:lnTo>
                          <a:pt x="126" y="223"/>
                        </a:lnTo>
                        <a:lnTo>
                          <a:pt x="130" y="235"/>
                        </a:lnTo>
                        <a:lnTo>
                          <a:pt x="129" y="250"/>
                        </a:lnTo>
                        <a:lnTo>
                          <a:pt x="123" y="271"/>
                        </a:lnTo>
                        <a:lnTo>
                          <a:pt x="112" y="291"/>
                        </a:lnTo>
                        <a:lnTo>
                          <a:pt x="99" y="303"/>
                        </a:lnTo>
                        <a:lnTo>
                          <a:pt x="87" y="311"/>
                        </a:lnTo>
                        <a:lnTo>
                          <a:pt x="74" y="318"/>
                        </a:lnTo>
                        <a:lnTo>
                          <a:pt x="64" y="325"/>
                        </a:lnTo>
                        <a:lnTo>
                          <a:pt x="56" y="338"/>
                        </a:lnTo>
                        <a:lnTo>
                          <a:pt x="53" y="357"/>
                        </a:lnTo>
                        <a:lnTo>
                          <a:pt x="55" y="389"/>
                        </a:lnTo>
                        <a:lnTo>
                          <a:pt x="58" y="407"/>
                        </a:lnTo>
                        <a:lnTo>
                          <a:pt x="60" y="425"/>
                        </a:lnTo>
                        <a:lnTo>
                          <a:pt x="61" y="442"/>
                        </a:lnTo>
                        <a:lnTo>
                          <a:pt x="61" y="458"/>
                        </a:lnTo>
                        <a:lnTo>
                          <a:pt x="62" y="474"/>
                        </a:lnTo>
                        <a:lnTo>
                          <a:pt x="63" y="488"/>
                        </a:lnTo>
                        <a:lnTo>
                          <a:pt x="63" y="501"/>
                        </a:lnTo>
                        <a:lnTo>
                          <a:pt x="64" y="513"/>
                        </a:lnTo>
                        <a:lnTo>
                          <a:pt x="65" y="523"/>
                        </a:lnTo>
                        <a:lnTo>
                          <a:pt x="67" y="533"/>
                        </a:lnTo>
                        <a:lnTo>
                          <a:pt x="69" y="540"/>
                        </a:lnTo>
                        <a:lnTo>
                          <a:pt x="73" y="545"/>
                        </a:lnTo>
                        <a:lnTo>
                          <a:pt x="77" y="549"/>
                        </a:lnTo>
                        <a:lnTo>
                          <a:pt x="83" y="550"/>
                        </a:lnTo>
                        <a:lnTo>
                          <a:pt x="89" y="550"/>
                        </a:lnTo>
                        <a:lnTo>
                          <a:pt x="97" y="547"/>
                        </a:lnTo>
                        <a:lnTo>
                          <a:pt x="115" y="540"/>
                        </a:lnTo>
                        <a:lnTo>
                          <a:pt x="133" y="533"/>
                        </a:lnTo>
                        <a:lnTo>
                          <a:pt x="149" y="525"/>
                        </a:lnTo>
                        <a:lnTo>
                          <a:pt x="162" y="517"/>
                        </a:lnTo>
                        <a:lnTo>
                          <a:pt x="174" y="507"/>
                        </a:lnTo>
                        <a:lnTo>
                          <a:pt x="182" y="495"/>
                        </a:lnTo>
                        <a:lnTo>
                          <a:pt x="188" y="480"/>
                        </a:lnTo>
                        <a:lnTo>
                          <a:pt x="188" y="462"/>
                        </a:lnTo>
                        <a:lnTo>
                          <a:pt x="184" y="445"/>
                        </a:lnTo>
                        <a:lnTo>
                          <a:pt x="180" y="431"/>
                        </a:lnTo>
                        <a:lnTo>
                          <a:pt x="175" y="419"/>
                        </a:lnTo>
                        <a:lnTo>
                          <a:pt x="171" y="407"/>
                        </a:lnTo>
                        <a:lnTo>
                          <a:pt x="168" y="395"/>
                        </a:lnTo>
                        <a:lnTo>
                          <a:pt x="167" y="379"/>
                        </a:lnTo>
                        <a:lnTo>
                          <a:pt x="169" y="361"/>
                        </a:lnTo>
                        <a:lnTo>
                          <a:pt x="175" y="336"/>
                        </a:lnTo>
                        <a:lnTo>
                          <a:pt x="184" y="312"/>
                        </a:lnTo>
                        <a:lnTo>
                          <a:pt x="194" y="293"/>
                        </a:lnTo>
                        <a:lnTo>
                          <a:pt x="202" y="279"/>
                        </a:lnTo>
                        <a:lnTo>
                          <a:pt x="209" y="267"/>
                        </a:lnTo>
                        <a:lnTo>
                          <a:pt x="212" y="255"/>
                        </a:lnTo>
                        <a:lnTo>
                          <a:pt x="213" y="240"/>
                        </a:lnTo>
                        <a:lnTo>
                          <a:pt x="209" y="222"/>
                        </a:lnTo>
                        <a:lnTo>
                          <a:pt x="199" y="198"/>
                        </a:lnTo>
                        <a:lnTo>
                          <a:pt x="194" y="183"/>
                        </a:lnTo>
                        <a:lnTo>
                          <a:pt x="189" y="168"/>
                        </a:lnTo>
                        <a:lnTo>
                          <a:pt x="183" y="152"/>
                        </a:lnTo>
                        <a:lnTo>
                          <a:pt x="179" y="135"/>
                        </a:lnTo>
                        <a:lnTo>
                          <a:pt x="175" y="118"/>
                        </a:lnTo>
                        <a:lnTo>
                          <a:pt x="172" y="103"/>
                        </a:lnTo>
                        <a:lnTo>
                          <a:pt x="169" y="86"/>
                        </a:lnTo>
                        <a:lnTo>
                          <a:pt x="166" y="70"/>
                        </a:lnTo>
                        <a:lnTo>
                          <a:pt x="163" y="56"/>
                        </a:lnTo>
                        <a:lnTo>
                          <a:pt x="161" y="43"/>
                        </a:lnTo>
                        <a:lnTo>
                          <a:pt x="159" y="30"/>
                        </a:lnTo>
                        <a:lnTo>
                          <a:pt x="157" y="20"/>
                        </a:lnTo>
                        <a:lnTo>
                          <a:pt x="156" y="11"/>
                        </a:lnTo>
                        <a:lnTo>
                          <a:pt x="156" y="5"/>
                        </a:lnTo>
                        <a:lnTo>
                          <a:pt x="155" y="1"/>
                        </a:lnTo>
                        <a:lnTo>
                          <a:pt x="155" y="0"/>
                        </a:lnTo>
                        <a:close/>
                      </a:path>
                    </a:pathLst>
                  </a:custGeom>
                  <a:solidFill>
                    <a:srgbClr val="FAB0B3"/>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57" name="Freeform 381">
                    <a:extLst>
                      <a:ext uri="{FF2B5EF4-FFF2-40B4-BE49-F238E27FC236}">
                        <a16:creationId xmlns:a16="http://schemas.microsoft.com/office/drawing/2014/main" id="{8F3F54E9-AF4E-4B8F-8099-B0F69274ECC7}"/>
                      </a:ext>
                    </a:extLst>
                  </p:cNvPr>
                  <p:cNvSpPr>
                    <a:spLocks noChangeAspect="1"/>
                  </p:cNvSpPr>
                  <p:nvPr/>
                </p:nvSpPr>
                <p:spPr bwMode="auto">
                  <a:xfrm>
                    <a:off x="664" y="2742"/>
                    <a:ext cx="169" cy="184"/>
                  </a:xfrm>
                  <a:custGeom>
                    <a:avLst/>
                    <a:gdLst>
                      <a:gd name="T0" fmla="*/ 0 w 549"/>
                      <a:gd name="T1" fmla="*/ 0 h 597"/>
                      <a:gd name="T2" fmla="*/ 0 w 549"/>
                      <a:gd name="T3" fmla="*/ 0 h 597"/>
                      <a:gd name="T4" fmla="*/ 0 w 549"/>
                      <a:gd name="T5" fmla="*/ 0 h 597"/>
                      <a:gd name="T6" fmla="*/ 0 w 549"/>
                      <a:gd name="T7" fmla="*/ 0 h 597"/>
                      <a:gd name="T8" fmla="*/ 0 w 549"/>
                      <a:gd name="T9" fmla="*/ 0 h 597"/>
                      <a:gd name="T10" fmla="*/ 0 w 549"/>
                      <a:gd name="T11" fmla="*/ 0 h 597"/>
                      <a:gd name="T12" fmla="*/ 0 w 549"/>
                      <a:gd name="T13" fmla="*/ 0 h 597"/>
                      <a:gd name="T14" fmla="*/ 0 w 549"/>
                      <a:gd name="T15" fmla="*/ 0 h 597"/>
                      <a:gd name="T16" fmla="*/ 0 w 549"/>
                      <a:gd name="T17" fmla="*/ 0 h 597"/>
                      <a:gd name="T18" fmla="*/ 0 w 549"/>
                      <a:gd name="T19" fmla="*/ 0 h 597"/>
                      <a:gd name="T20" fmla="*/ 0 w 549"/>
                      <a:gd name="T21" fmla="*/ 0 h 597"/>
                      <a:gd name="T22" fmla="*/ 0 w 549"/>
                      <a:gd name="T23" fmla="*/ 0 h 597"/>
                      <a:gd name="T24" fmla="*/ 0 w 549"/>
                      <a:gd name="T25" fmla="*/ 0 h 597"/>
                      <a:gd name="T26" fmla="*/ 0 w 549"/>
                      <a:gd name="T27" fmla="*/ 0 h 597"/>
                      <a:gd name="T28" fmla="*/ 0 w 549"/>
                      <a:gd name="T29" fmla="*/ 0 h 597"/>
                      <a:gd name="T30" fmla="*/ 0 w 549"/>
                      <a:gd name="T31" fmla="*/ 0 h 597"/>
                      <a:gd name="T32" fmla="*/ 0 w 549"/>
                      <a:gd name="T33" fmla="*/ 0 h 597"/>
                      <a:gd name="T34" fmla="*/ 0 w 549"/>
                      <a:gd name="T35" fmla="*/ 0 h 597"/>
                      <a:gd name="T36" fmla="*/ 0 w 549"/>
                      <a:gd name="T37" fmla="*/ 0 h 597"/>
                      <a:gd name="T38" fmla="*/ 0 w 549"/>
                      <a:gd name="T39" fmla="*/ 0 h 597"/>
                      <a:gd name="T40" fmla="*/ 0 w 549"/>
                      <a:gd name="T41" fmla="*/ 0 h 597"/>
                      <a:gd name="T42" fmla="*/ 0 w 549"/>
                      <a:gd name="T43" fmla="*/ 0 h 597"/>
                      <a:gd name="T44" fmla="*/ 0 w 549"/>
                      <a:gd name="T45" fmla="*/ 0 h 597"/>
                      <a:gd name="T46" fmla="*/ 0 w 549"/>
                      <a:gd name="T47" fmla="*/ 0 h 597"/>
                      <a:gd name="T48" fmla="*/ 0 w 549"/>
                      <a:gd name="T49" fmla="*/ 0 h 597"/>
                      <a:gd name="T50" fmla="*/ 0 w 549"/>
                      <a:gd name="T51" fmla="*/ 0 h 597"/>
                      <a:gd name="T52" fmla="*/ 0 w 549"/>
                      <a:gd name="T53" fmla="*/ 0 h 597"/>
                      <a:gd name="T54" fmla="*/ 0 w 549"/>
                      <a:gd name="T55" fmla="*/ 0 h 597"/>
                      <a:gd name="T56" fmla="*/ 0 w 549"/>
                      <a:gd name="T57" fmla="*/ 0 h 597"/>
                      <a:gd name="T58" fmla="*/ 0 w 549"/>
                      <a:gd name="T59" fmla="*/ 0 h 597"/>
                      <a:gd name="T60" fmla="*/ 0 w 549"/>
                      <a:gd name="T61" fmla="*/ 0 h 597"/>
                      <a:gd name="T62" fmla="*/ 0 w 549"/>
                      <a:gd name="T63" fmla="*/ 0 h 597"/>
                      <a:gd name="T64" fmla="*/ 0 w 549"/>
                      <a:gd name="T65" fmla="*/ 0 h 597"/>
                      <a:gd name="T66" fmla="*/ 0 w 549"/>
                      <a:gd name="T67" fmla="*/ 0 h 597"/>
                      <a:gd name="T68" fmla="*/ 0 w 549"/>
                      <a:gd name="T69" fmla="*/ 0 h 597"/>
                      <a:gd name="T70" fmla="*/ 0 w 549"/>
                      <a:gd name="T71" fmla="*/ 0 h 597"/>
                      <a:gd name="T72" fmla="*/ 0 w 549"/>
                      <a:gd name="T73" fmla="*/ 0 h 597"/>
                      <a:gd name="T74" fmla="*/ 0 w 549"/>
                      <a:gd name="T75" fmla="*/ 0 h 597"/>
                      <a:gd name="T76" fmla="*/ 0 w 549"/>
                      <a:gd name="T77" fmla="*/ 0 h 597"/>
                      <a:gd name="T78" fmla="*/ 0 w 549"/>
                      <a:gd name="T79" fmla="*/ 0 h 597"/>
                      <a:gd name="T80" fmla="*/ 0 w 549"/>
                      <a:gd name="T81" fmla="*/ 0 h 597"/>
                      <a:gd name="T82" fmla="*/ 0 w 549"/>
                      <a:gd name="T83" fmla="*/ 0 h 597"/>
                      <a:gd name="T84" fmla="*/ 0 w 549"/>
                      <a:gd name="T85" fmla="*/ 0 h 597"/>
                      <a:gd name="T86" fmla="*/ 0 w 549"/>
                      <a:gd name="T87" fmla="*/ 0 h 597"/>
                      <a:gd name="T88" fmla="*/ 0 w 549"/>
                      <a:gd name="T89" fmla="*/ 0 h 597"/>
                      <a:gd name="T90" fmla="*/ 0 w 549"/>
                      <a:gd name="T91" fmla="*/ 0 h 597"/>
                      <a:gd name="T92" fmla="*/ 0 w 549"/>
                      <a:gd name="T93" fmla="*/ 0 h 597"/>
                      <a:gd name="T94" fmla="*/ 0 w 549"/>
                      <a:gd name="T95" fmla="*/ 0 h 5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49"/>
                      <a:gd name="T145" fmla="*/ 0 h 597"/>
                      <a:gd name="T146" fmla="*/ 549 w 549"/>
                      <a:gd name="T147" fmla="*/ 597 h 5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49" h="597">
                        <a:moveTo>
                          <a:pt x="463" y="0"/>
                        </a:moveTo>
                        <a:lnTo>
                          <a:pt x="485" y="9"/>
                        </a:lnTo>
                        <a:lnTo>
                          <a:pt x="506" y="15"/>
                        </a:lnTo>
                        <a:lnTo>
                          <a:pt x="523" y="19"/>
                        </a:lnTo>
                        <a:lnTo>
                          <a:pt x="538" y="22"/>
                        </a:lnTo>
                        <a:lnTo>
                          <a:pt x="547" y="28"/>
                        </a:lnTo>
                        <a:lnTo>
                          <a:pt x="549" y="37"/>
                        </a:lnTo>
                        <a:lnTo>
                          <a:pt x="542" y="51"/>
                        </a:lnTo>
                        <a:lnTo>
                          <a:pt x="526" y="72"/>
                        </a:lnTo>
                        <a:lnTo>
                          <a:pt x="507" y="93"/>
                        </a:lnTo>
                        <a:lnTo>
                          <a:pt x="493" y="108"/>
                        </a:lnTo>
                        <a:lnTo>
                          <a:pt x="483" y="116"/>
                        </a:lnTo>
                        <a:lnTo>
                          <a:pt x="472" y="123"/>
                        </a:lnTo>
                        <a:lnTo>
                          <a:pt x="460" y="128"/>
                        </a:lnTo>
                        <a:lnTo>
                          <a:pt x="444" y="135"/>
                        </a:lnTo>
                        <a:lnTo>
                          <a:pt x="422" y="146"/>
                        </a:lnTo>
                        <a:lnTo>
                          <a:pt x="391" y="162"/>
                        </a:lnTo>
                        <a:lnTo>
                          <a:pt x="359" y="178"/>
                        </a:lnTo>
                        <a:lnTo>
                          <a:pt x="334" y="186"/>
                        </a:lnTo>
                        <a:lnTo>
                          <a:pt x="314" y="190"/>
                        </a:lnTo>
                        <a:lnTo>
                          <a:pt x="299" y="192"/>
                        </a:lnTo>
                        <a:lnTo>
                          <a:pt x="291" y="197"/>
                        </a:lnTo>
                        <a:lnTo>
                          <a:pt x="287" y="209"/>
                        </a:lnTo>
                        <a:lnTo>
                          <a:pt x="288" y="229"/>
                        </a:lnTo>
                        <a:lnTo>
                          <a:pt x="292" y="262"/>
                        </a:lnTo>
                        <a:lnTo>
                          <a:pt x="296" y="281"/>
                        </a:lnTo>
                        <a:lnTo>
                          <a:pt x="301" y="298"/>
                        </a:lnTo>
                        <a:lnTo>
                          <a:pt x="306" y="313"/>
                        </a:lnTo>
                        <a:lnTo>
                          <a:pt x="312" y="327"/>
                        </a:lnTo>
                        <a:lnTo>
                          <a:pt x="318" y="339"/>
                        </a:lnTo>
                        <a:lnTo>
                          <a:pt x="323" y="350"/>
                        </a:lnTo>
                        <a:lnTo>
                          <a:pt x="328" y="360"/>
                        </a:lnTo>
                        <a:lnTo>
                          <a:pt x="332" y="370"/>
                        </a:lnTo>
                        <a:lnTo>
                          <a:pt x="334" y="380"/>
                        </a:lnTo>
                        <a:lnTo>
                          <a:pt x="334" y="389"/>
                        </a:lnTo>
                        <a:lnTo>
                          <a:pt x="333" y="398"/>
                        </a:lnTo>
                        <a:lnTo>
                          <a:pt x="327" y="409"/>
                        </a:lnTo>
                        <a:lnTo>
                          <a:pt x="321" y="419"/>
                        </a:lnTo>
                        <a:lnTo>
                          <a:pt x="311" y="432"/>
                        </a:lnTo>
                        <a:lnTo>
                          <a:pt x="296" y="446"/>
                        </a:lnTo>
                        <a:lnTo>
                          <a:pt x="278" y="460"/>
                        </a:lnTo>
                        <a:lnTo>
                          <a:pt x="258" y="476"/>
                        </a:lnTo>
                        <a:lnTo>
                          <a:pt x="240" y="493"/>
                        </a:lnTo>
                        <a:lnTo>
                          <a:pt x="224" y="509"/>
                        </a:lnTo>
                        <a:lnTo>
                          <a:pt x="208" y="525"/>
                        </a:lnTo>
                        <a:lnTo>
                          <a:pt x="193" y="540"/>
                        </a:lnTo>
                        <a:lnTo>
                          <a:pt x="180" y="554"/>
                        </a:lnTo>
                        <a:lnTo>
                          <a:pt x="167" y="566"/>
                        </a:lnTo>
                        <a:lnTo>
                          <a:pt x="155" y="578"/>
                        </a:lnTo>
                        <a:lnTo>
                          <a:pt x="144" y="586"/>
                        </a:lnTo>
                        <a:lnTo>
                          <a:pt x="133" y="592"/>
                        </a:lnTo>
                        <a:lnTo>
                          <a:pt x="124" y="597"/>
                        </a:lnTo>
                        <a:lnTo>
                          <a:pt x="116" y="597"/>
                        </a:lnTo>
                        <a:lnTo>
                          <a:pt x="107" y="595"/>
                        </a:lnTo>
                        <a:lnTo>
                          <a:pt x="99" y="588"/>
                        </a:lnTo>
                        <a:lnTo>
                          <a:pt x="93" y="578"/>
                        </a:lnTo>
                        <a:lnTo>
                          <a:pt x="85" y="563"/>
                        </a:lnTo>
                        <a:lnTo>
                          <a:pt x="78" y="545"/>
                        </a:lnTo>
                        <a:lnTo>
                          <a:pt x="70" y="525"/>
                        </a:lnTo>
                        <a:lnTo>
                          <a:pt x="62" y="505"/>
                        </a:lnTo>
                        <a:lnTo>
                          <a:pt x="54" y="483"/>
                        </a:lnTo>
                        <a:lnTo>
                          <a:pt x="45" y="460"/>
                        </a:lnTo>
                        <a:lnTo>
                          <a:pt x="37" y="436"/>
                        </a:lnTo>
                        <a:lnTo>
                          <a:pt x="29" y="412"/>
                        </a:lnTo>
                        <a:lnTo>
                          <a:pt x="21" y="387"/>
                        </a:lnTo>
                        <a:lnTo>
                          <a:pt x="15" y="363"/>
                        </a:lnTo>
                        <a:lnTo>
                          <a:pt x="10" y="339"/>
                        </a:lnTo>
                        <a:lnTo>
                          <a:pt x="4" y="315"/>
                        </a:lnTo>
                        <a:lnTo>
                          <a:pt x="2" y="290"/>
                        </a:lnTo>
                        <a:lnTo>
                          <a:pt x="0" y="268"/>
                        </a:lnTo>
                        <a:lnTo>
                          <a:pt x="1" y="246"/>
                        </a:lnTo>
                        <a:lnTo>
                          <a:pt x="3" y="226"/>
                        </a:lnTo>
                        <a:lnTo>
                          <a:pt x="9" y="208"/>
                        </a:lnTo>
                        <a:lnTo>
                          <a:pt x="21" y="174"/>
                        </a:lnTo>
                        <a:lnTo>
                          <a:pt x="35" y="147"/>
                        </a:lnTo>
                        <a:lnTo>
                          <a:pt x="50" y="123"/>
                        </a:lnTo>
                        <a:lnTo>
                          <a:pt x="66" y="102"/>
                        </a:lnTo>
                        <a:lnTo>
                          <a:pt x="86" y="84"/>
                        </a:lnTo>
                        <a:lnTo>
                          <a:pt x="110" y="68"/>
                        </a:lnTo>
                        <a:lnTo>
                          <a:pt x="138" y="54"/>
                        </a:lnTo>
                        <a:lnTo>
                          <a:pt x="171" y="41"/>
                        </a:lnTo>
                        <a:lnTo>
                          <a:pt x="190" y="35"/>
                        </a:lnTo>
                        <a:lnTo>
                          <a:pt x="211" y="29"/>
                        </a:lnTo>
                        <a:lnTo>
                          <a:pt x="233" y="24"/>
                        </a:lnTo>
                        <a:lnTo>
                          <a:pt x="257" y="20"/>
                        </a:lnTo>
                        <a:lnTo>
                          <a:pt x="281" y="16"/>
                        </a:lnTo>
                        <a:lnTo>
                          <a:pt x="305" y="13"/>
                        </a:lnTo>
                        <a:lnTo>
                          <a:pt x="329" y="9"/>
                        </a:lnTo>
                        <a:lnTo>
                          <a:pt x="353" y="7"/>
                        </a:lnTo>
                        <a:lnTo>
                          <a:pt x="375" y="5"/>
                        </a:lnTo>
                        <a:lnTo>
                          <a:pt x="396" y="3"/>
                        </a:lnTo>
                        <a:lnTo>
                          <a:pt x="414" y="2"/>
                        </a:lnTo>
                        <a:lnTo>
                          <a:pt x="430" y="1"/>
                        </a:lnTo>
                        <a:lnTo>
                          <a:pt x="444" y="1"/>
                        </a:lnTo>
                        <a:lnTo>
                          <a:pt x="454" y="0"/>
                        </a:lnTo>
                        <a:lnTo>
                          <a:pt x="461" y="0"/>
                        </a:lnTo>
                        <a:lnTo>
                          <a:pt x="463" y="0"/>
                        </a:lnTo>
                        <a:close/>
                      </a:path>
                    </a:pathLst>
                  </a:custGeom>
                  <a:solidFill>
                    <a:srgbClr val="CC99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58" name="Freeform 382">
                    <a:extLst>
                      <a:ext uri="{FF2B5EF4-FFF2-40B4-BE49-F238E27FC236}">
                        <a16:creationId xmlns:a16="http://schemas.microsoft.com/office/drawing/2014/main" id="{9D028494-323F-4553-8222-25051ADBCEB6}"/>
                      </a:ext>
                    </a:extLst>
                  </p:cNvPr>
                  <p:cNvSpPr>
                    <a:spLocks noChangeAspect="1"/>
                  </p:cNvSpPr>
                  <p:nvPr/>
                </p:nvSpPr>
                <p:spPr bwMode="auto">
                  <a:xfrm>
                    <a:off x="614" y="2995"/>
                    <a:ext cx="616" cy="386"/>
                  </a:xfrm>
                  <a:custGeom>
                    <a:avLst/>
                    <a:gdLst>
                      <a:gd name="T0" fmla="*/ 0 w 1999"/>
                      <a:gd name="T1" fmla="*/ 0 h 1255"/>
                      <a:gd name="T2" fmla="*/ 0 w 1999"/>
                      <a:gd name="T3" fmla="*/ 0 h 1255"/>
                      <a:gd name="T4" fmla="*/ 0 w 1999"/>
                      <a:gd name="T5" fmla="*/ 0 h 1255"/>
                      <a:gd name="T6" fmla="*/ 0 w 1999"/>
                      <a:gd name="T7" fmla="*/ 0 h 1255"/>
                      <a:gd name="T8" fmla="*/ 0 w 1999"/>
                      <a:gd name="T9" fmla="*/ 0 h 1255"/>
                      <a:gd name="T10" fmla="*/ 0 w 1999"/>
                      <a:gd name="T11" fmla="*/ 0 h 1255"/>
                      <a:gd name="T12" fmla="*/ 0 w 1999"/>
                      <a:gd name="T13" fmla="*/ 0 h 1255"/>
                      <a:gd name="T14" fmla="*/ 0 w 1999"/>
                      <a:gd name="T15" fmla="*/ 0 h 1255"/>
                      <a:gd name="T16" fmla="*/ 0 w 1999"/>
                      <a:gd name="T17" fmla="*/ 0 h 1255"/>
                      <a:gd name="T18" fmla="*/ 0 w 1999"/>
                      <a:gd name="T19" fmla="*/ 0 h 1255"/>
                      <a:gd name="T20" fmla="*/ 0 w 1999"/>
                      <a:gd name="T21" fmla="*/ 0 h 1255"/>
                      <a:gd name="T22" fmla="*/ 0 w 1999"/>
                      <a:gd name="T23" fmla="*/ 0 h 1255"/>
                      <a:gd name="T24" fmla="*/ 0 w 1999"/>
                      <a:gd name="T25" fmla="*/ 0 h 1255"/>
                      <a:gd name="T26" fmla="*/ 0 w 1999"/>
                      <a:gd name="T27" fmla="*/ 0 h 1255"/>
                      <a:gd name="T28" fmla="*/ 0 w 1999"/>
                      <a:gd name="T29" fmla="*/ 0 h 1255"/>
                      <a:gd name="T30" fmla="*/ 0 w 1999"/>
                      <a:gd name="T31" fmla="*/ 0 h 1255"/>
                      <a:gd name="T32" fmla="*/ 0 w 1999"/>
                      <a:gd name="T33" fmla="*/ 0 h 1255"/>
                      <a:gd name="T34" fmla="*/ 0 w 1999"/>
                      <a:gd name="T35" fmla="*/ 0 h 1255"/>
                      <a:gd name="T36" fmla="*/ 0 w 1999"/>
                      <a:gd name="T37" fmla="*/ 0 h 1255"/>
                      <a:gd name="T38" fmla="*/ 0 w 1999"/>
                      <a:gd name="T39" fmla="*/ 0 h 1255"/>
                      <a:gd name="T40" fmla="*/ 0 w 1999"/>
                      <a:gd name="T41" fmla="*/ 0 h 1255"/>
                      <a:gd name="T42" fmla="*/ 0 w 1999"/>
                      <a:gd name="T43" fmla="*/ 0 h 1255"/>
                      <a:gd name="T44" fmla="*/ 0 w 1999"/>
                      <a:gd name="T45" fmla="*/ 0 h 1255"/>
                      <a:gd name="T46" fmla="*/ 0 w 1999"/>
                      <a:gd name="T47" fmla="*/ 0 h 1255"/>
                      <a:gd name="T48" fmla="*/ 0 w 1999"/>
                      <a:gd name="T49" fmla="*/ 0 h 1255"/>
                      <a:gd name="T50" fmla="*/ 0 w 1999"/>
                      <a:gd name="T51" fmla="*/ 0 h 1255"/>
                      <a:gd name="T52" fmla="*/ 0 w 1999"/>
                      <a:gd name="T53" fmla="*/ 0 h 1255"/>
                      <a:gd name="T54" fmla="*/ 0 w 1999"/>
                      <a:gd name="T55" fmla="*/ 0 h 1255"/>
                      <a:gd name="T56" fmla="*/ 0 w 1999"/>
                      <a:gd name="T57" fmla="*/ 0 h 1255"/>
                      <a:gd name="T58" fmla="*/ 0 w 1999"/>
                      <a:gd name="T59" fmla="*/ 0 h 1255"/>
                      <a:gd name="T60" fmla="*/ 0 w 1999"/>
                      <a:gd name="T61" fmla="*/ 0 h 1255"/>
                      <a:gd name="T62" fmla="*/ 0 w 1999"/>
                      <a:gd name="T63" fmla="*/ 0 h 1255"/>
                      <a:gd name="T64" fmla="*/ 0 w 1999"/>
                      <a:gd name="T65" fmla="*/ 0 h 1255"/>
                      <a:gd name="T66" fmla="*/ 0 w 1999"/>
                      <a:gd name="T67" fmla="*/ 0 h 1255"/>
                      <a:gd name="T68" fmla="*/ 0 w 1999"/>
                      <a:gd name="T69" fmla="*/ 0 h 1255"/>
                      <a:gd name="T70" fmla="*/ 0 w 1999"/>
                      <a:gd name="T71" fmla="*/ 0 h 1255"/>
                      <a:gd name="T72" fmla="*/ 0 w 1999"/>
                      <a:gd name="T73" fmla="*/ 0 h 1255"/>
                      <a:gd name="T74" fmla="*/ 0 w 1999"/>
                      <a:gd name="T75" fmla="*/ 0 h 1255"/>
                      <a:gd name="T76" fmla="*/ 0 w 1999"/>
                      <a:gd name="T77" fmla="*/ 0 h 1255"/>
                      <a:gd name="T78" fmla="*/ 0 w 1999"/>
                      <a:gd name="T79" fmla="*/ 0 h 1255"/>
                      <a:gd name="T80" fmla="*/ 0 w 1999"/>
                      <a:gd name="T81" fmla="*/ 0 h 1255"/>
                      <a:gd name="T82" fmla="*/ 0 w 1999"/>
                      <a:gd name="T83" fmla="*/ 0 h 1255"/>
                      <a:gd name="T84" fmla="*/ 0 w 1999"/>
                      <a:gd name="T85" fmla="*/ 0 h 1255"/>
                      <a:gd name="T86" fmla="*/ 0 w 1999"/>
                      <a:gd name="T87" fmla="*/ 0 h 1255"/>
                      <a:gd name="T88" fmla="*/ 0 w 1999"/>
                      <a:gd name="T89" fmla="*/ 0 h 1255"/>
                      <a:gd name="T90" fmla="*/ 0 w 1999"/>
                      <a:gd name="T91" fmla="*/ 0 h 1255"/>
                      <a:gd name="T92" fmla="*/ 0 w 1999"/>
                      <a:gd name="T93" fmla="*/ 0 h 1255"/>
                      <a:gd name="T94" fmla="*/ 0 w 1999"/>
                      <a:gd name="T95" fmla="*/ 0 h 1255"/>
                      <a:gd name="T96" fmla="*/ 0 w 1999"/>
                      <a:gd name="T97" fmla="*/ 0 h 1255"/>
                      <a:gd name="T98" fmla="*/ 0 w 1999"/>
                      <a:gd name="T99" fmla="*/ 0 h 1255"/>
                      <a:gd name="T100" fmla="*/ 0 w 1999"/>
                      <a:gd name="T101" fmla="*/ 0 h 1255"/>
                      <a:gd name="T102" fmla="*/ 0 w 1999"/>
                      <a:gd name="T103" fmla="*/ 0 h 1255"/>
                      <a:gd name="T104" fmla="*/ 0 w 1999"/>
                      <a:gd name="T105" fmla="*/ 0 h 1255"/>
                      <a:gd name="T106" fmla="*/ 0 w 1999"/>
                      <a:gd name="T107" fmla="*/ 0 h 1255"/>
                      <a:gd name="T108" fmla="*/ 0 w 1999"/>
                      <a:gd name="T109" fmla="*/ 0 h 125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99"/>
                      <a:gd name="T166" fmla="*/ 0 h 1255"/>
                      <a:gd name="T167" fmla="*/ 1999 w 1999"/>
                      <a:gd name="T168" fmla="*/ 1255 h 125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99" h="1255">
                        <a:moveTo>
                          <a:pt x="323" y="70"/>
                        </a:moveTo>
                        <a:lnTo>
                          <a:pt x="359" y="78"/>
                        </a:lnTo>
                        <a:lnTo>
                          <a:pt x="391" y="83"/>
                        </a:lnTo>
                        <a:lnTo>
                          <a:pt x="419" y="88"/>
                        </a:lnTo>
                        <a:lnTo>
                          <a:pt x="443" y="93"/>
                        </a:lnTo>
                        <a:lnTo>
                          <a:pt x="465" y="98"/>
                        </a:lnTo>
                        <a:lnTo>
                          <a:pt x="485" y="102"/>
                        </a:lnTo>
                        <a:lnTo>
                          <a:pt x="502" y="106"/>
                        </a:lnTo>
                        <a:lnTo>
                          <a:pt x="518" y="111"/>
                        </a:lnTo>
                        <a:lnTo>
                          <a:pt x="532" y="115"/>
                        </a:lnTo>
                        <a:lnTo>
                          <a:pt x="547" y="122"/>
                        </a:lnTo>
                        <a:lnTo>
                          <a:pt x="561" y="128"/>
                        </a:lnTo>
                        <a:lnTo>
                          <a:pt x="575" y="135"/>
                        </a:lnTo>
                        <a:lnTo>
                          <a:pt x="591" y="144"/>
                        </a:lnTo>
                        <a:lnTo>
                          <a:pt x="607" y="153"/>
                        </a:lnTo>
                        <a:lnTo>
                          <a:pt x="626" y="165"/>
                        </a:lnTo>
                        <a:lnTo>
                          <a:pt x="646" y="178"/>
                        </a:lnTo>
                        <a:lnTo>
                          <a:pt x="667" y="193"/>
                        </a:lnTo>
                        <a:lnTo>
                          <a:pt x="684" y="209"/>
                        </a:lnTo>
                        <a:lnTo>
                          <a:pt x="701" y="224"/>
                        </a:lnTo>
                        <a:lnTo>
                          <a:pt x="717" y="241"/>
                        </a:lnTo>
                        <a:lnTo>
                          <a:pt x="732" y="259"/>
                        </a:lnTo>
                        <a:lnTo>
                          <a:pt x="746" y="276"/>
                        </a:lnTo>
                        <a:lnTo>
                          <a:pt x="760" y="294"/>
                        </a:lnTo>
                        <a:lnTo>
                          <a:pt x="774" y="310"/>
                        </a:lnTo>
                        <a:lnTo>
                          <a:pt x="788" y="327"/>
                        </a:lnTo>
                        <a:lnTo>
                          <a:pt x="804" y="344"/>
                        </a:lnTo>
                        <a:lnTo>
                          <a:pt x="822" y="360"/>
                        </a:lnTo>
                        <a:lnTo>
                          <a:pt x="840" y="374"/>
                        </a:lnTo>
                        <a:lnTo>
                          <a:pt x="861" y="389"/>
                        </a:lnTo>
                        <a:lnTo>
                          <a:pt x="884" y="402"/>
                        </a:lnTo>
                        <a:lnTo>
                          <a:pt x="910" y="413"/>
                        </a:lnTo>
                        <a:lnTo>
                          <a:pt x="939" y="423"/>
                        </a:lnTo>
                        <a:lnTo>
                          <a:pt x="969" y="430"/>
                        </a:lnTo>
                        <a:lnTo>
                          <a:pt x="995" y="436"/>
                        </a:lnTo>
                        <a:lnTo>
                          <a:pt x="1018" y="439"/>
                        </a:lnTo>
                        <a:lnTo>
                          <a:pt x="1039" y="442"/>
                        </a:lnTo>
                        <a:lnTo>
                          <a:pt x="1059" y="440"/>
                        </a:lnTo>
                        <a:lnTo>
                          <a:pt x="1076" y="439"/>
                        </a:lnTo>
                        <a:lnTo>
                          <a:pt x="1092" y="436"/>
                        </a:lnTo>
                        <a:lnTo>
                          <a:pt x="1108" y="432"/>
                        </a:lnTo>
                        <a:lnTo>
                          <a:pt x="1124" y="427"/>
                        </a:lnTo>
                        <a:lnTo>
                          <a:pt x="1139" y="421"/>
                        </a:lnTo>
                        <a:lnTo>
                          <a:pt x="1154" y="414"/>
                        </a:lnTo>
                        <a:lnTo>
                          <a:pt x="1171" y="407"/>
                        </a:lnTo>
                        <a:lnTo>
                          <a:pt x="1189" y="400"/>
                        </a:lnTo>
                        <a:lnTo>
                          <a:pt x="1208" y="392"/>
                        </a:lnTo>
                        <a:lnTo>
                          <a:pt x="1230" y="386"/>
                        </a:lnTo>
                        <a:lnTo>
                          <a:pt x="1253" y="379"/>
                        </a:lnTo>
                        <a:lnTo>
                          <a:pt x="1277" y="371"/>
                        </a:lnTo>
                        <a:lnTo>
                          <a:pt x="1298" y="362"/>
                        </a:lnTo>
                        <a:lnTo>
                          <a:pt x="1318" y="350"/>
                        </a:lnTo>
                        <a:lnTo>
                          <a:pt x="1336" y="340"/>
                        </a:lnTo>
                        <a:lnTo>
                          <a:pt x="1352" y="328"/>
                        </a:lnTo>
                        <a:lnTo>
                          <a:pt x="1366" y="318"/>
                        </a:lnTo>
                        <a:lnTo>
                          <a:pt x="1379" y="307"/>
                        </a:lnTo>
                        <a:lnTo>
                          <a:pt x="1390" y="300"/>
                        </a:lnTo>
                        <a:lnTo>
                          <a:pt x="1400" y="294"/>
                        </a:lnTo>
                        <a:lnTo>
                          <a:pt x="1407" y="292"/>
                        </a:lnTo>
                        <a:lnTo>
                          <a:pt x="1414" y="292"/>
                        </a:lnTo>
                        <a:lnTo>
                          <a:pt x="1420" y="296"/>
                        </a:lnTo>
                        <a:lnTo>
                          <a:pt x="1423" y="305"/>
                        </a:lnTo>
                        <a:lnTo>
                          <a:pt x="1426" y="319"/>
                        </a:lnTo>
                        <a:lnTo>
                          <a:pt x="1428" y="339"/>
                        </a:lnTo>
                        <a:lnTo>
                          <a:pt x="1428" y="365"/>
                        </a:lnTo>
                        <a:lnTo>
                          <a:pt x="1429" y="392"/>
                        </a:lnTo>
                        <a:lnTo>
                          <a:pt x="1432" y="417"/>
                        </a:lnTo>
                        <a:lnTo>
                          <a:pt x="1436" y="438"/>
                        </a:lnTo>
                        <a:lnTo>
                          <a:pt x="1441" y="457"/>
                        </a:lnTo>
                        <a:lnTo>
                          <a:pt x="1447" y="474"/>
                        </a:lnTo>
                        <a:lnTo>
                          <a:pt x="1452" y="488"/>
                        </a:lnTo>
                        <a:lnTo>
                          <a:pt x="1456" y="499"/>
                        </a:lnTo>
                        <a:lnTo>
                          <a:pt x="1460" y="509"/>
                        </a:lnTo>
                        <a:lnTo>
                          <a:pt x="1463" y="517"/>
                        </a:lnTo>
                        <a:lnTo>
                          <a:pt x="1463" y="524"/>
                        </a:lnTo>
                        <a:lnTo>
                          <a:pt x="1460" y="530"/>
                        </a:lnTo>
                        <a:lnTo>
                          <a:pt x="1456" y="534"/>
                        </a:lnTo>
                        <a:lnTo>
                          <a:pt x="1448" y="537"/>
                        </a:lnTo>
                        <a:lnTo>
                          <a:pt x="1435" y="539"/>
                        </a:lnTo>
                        <a:lnTo>
                          <a:pt x="1418" y="541"/>
                        </a:lnTo>
                        <a:lnTo>
                          <a:pt x="1398" y="543"/>
                        </a:lnTo>
                        <a:lnTo>
                          <a:pt x="1373" y="545"/>
                        </a:lnTo>
                        <a:lnTo>
                          <a:pt x="1349" y="547"/>
                        </a:lnTo>
                        <a:lnTo>
                          <a:pt x="1325" y="551"/>
                        </a:lnTo>
                        <a:lnTo>
                          <a:pt x="1301" y="555"/>
                        </a:lnTo>
                        <a:lnTo>
                          <a:pt x="1277" y="559"/>
                        </a:lnTo>
                        <a:lnTo>
                          <a:pt x="1253" y="563"/>
                        </a:lnTo>
                        <a:lnTo>
                          <a:pt x="1229" y="568"/>
                        </a:lnTo>
                        <a:lnTo>
                          <a:pt x="1205" y="573"/>
                        </a:lnTo>
                        <a:lnTo>
                          <a:pt x="1182" y="578"/>
                        </a:lnTo>
                        <a:lnTo>
                          <a:pt x="1158" y="584"/>
                        </a:lnTo>
                        <a:lnTo>
                          <a:pt x="1135" y="589"/>
                        </a:lnTo>
                        <a:lnTo>
                          <a:pt x="1112" y="595"/>
                        </a:lnTo>
                        <a:lnTo>
                          <a:pt x="1090" y="601"/>
                        </a:lnTo>
                        <a:lnTo>
                          <a:pt x="1068" y="606"/>
                        </a:lnTo>
                        <a:lnTo>
                          <a:pt x="1047" y="612"/>
                        </a:lnTo>
                        <a:lnTo>
                          <a:pt x="1027" y="618"/>
                        </a:lnTo>
                        <a:lnTo>
                          <a:pt x="1005" y="621"/>
                        </a:lnTo>
                        <a:lnTo>
                          <a:pt x="981" y="620"/>
                        </a:lnTo>
                        <a:lnTo>
                          <a:pt x="954" y="616"/>
                        </a:lnTo>
                        <a:lnTo>
                          <a:pt x="927" y="609"/>
                        </a:lnTo>
                        <a:lnTo>
                          <a:pt x="899" y="602"/>
                        </a:lnTo>
                        <a:lnTo>
                          <a:pt x="873" y="594"/>
                        </a:lnTo>
                        <a:lnTo>
                          <a:pt x="848" y="585"/>
                        </a:lnTo>
                        <a:lnTo>
                          <a:pt x="827" y="579"/>
                        </a:lnTo>
                        <a:lnTo>
                          <a:pt x="809" y="574"/>
                        </a:lnTo>
                        <a:lnTo>
                          <a:pt x="797" y="572"/>
                        </a:lnTo>
                        <a:lnTo>
                          <a:pt x="789" y="574"/>
                        </a:lnTo>
                        <a:lnTo>
                          <a:pt x="789" y="579"/>
                        </a:lnTo>
                        <a:lnTo>
                          <a:pt x="797" y="592"/>
                        </a:lnTo>
                        <a:lnTo>
                          <a:pt x="812" y="609"/>
                        </a:lnTo>
                        <a:lnTo>
                          <a:pt x="839" y="633"/>
                        </a:lnTo>
                        <a:lnTo>
                          <a:pt x="875" y="667"/>
                        </a:lnTo>
                        <a:lnTo>
                          <a:pt x="917" y="700"/>
                        </a:lnTo>
                        <a:lnTo>
                          <a:pt x="957" y="722"/>
                        </a:lnTo>
                        <a:lnTo>
                          <a:pt x="995" y="736"/>
                        </a:lnTo>
                        <a:lnTo>
                          <a:pt x="1032" y="743"/>
                        </a:lnTo>
                        <a:lnTo>
                          <a:pt x="1067" y="743"/>
                        </a:lnTo>
                        <a:lnTo>
                          <a:pt x="1102" y="738"/>
                        </a:lnTo>
                        <a:lnTo>
                          <a:pt x="1135" y="729"/>
                        </a:lnTo>
                        <a:lnTo>
                          <a:pt x="1167" y="717"/>
                        </a:lnTo>
                        <a:lnTo>
                          <a:pt x="1198" y="704"/>
                        </a:lnTo>
                        <a:lnTo>
                          <a:pt x="1229" y="690"/>
                        </a:lnTo>
                        <a:lnTo>
                          <a:pt x="1258" y="676"/>
                        </a:lnTo>
                        <a:lnTo>
                          <a:pt x="1287" y="664"/>
                        </a:lnTo>
                        <a:lnTo>
                          <a:pt x="1316" y="654"/>
                        </a:lnTo>
                        <a:lnTo>
                          <a:pt x="1343" y="649"/>
                        </a:lnTo>
                        <a:lnTo>
                          <a:pt x="1370" y="648"/>
                        </a:lnTo>
                        <a:lnTo>
                          <a:pt x="1398" y="653"/>
                        </a:lnTo>
                        <a:lnTo>
                          <a:pt x="1422" y="661"/>
                        </a:lnTo>
                        <a:lnTo>
                          <a:pt x="1442" y="667"/>
                        </a:lnTo>
                        <a:lnTo>
                          <a:pt x="1456" y="670"/>
                        </a:lnTo>
                        <a:lnTo>
                          <a:pt x="1467" y="673"/>
                        </a:lnTo>
                        <a:lnTo>
                          <a:pt x="1474" y="675"/>
                        </a:lnTo>
                        <a:lnTo>
                          <a:pt x="1480" y="678"/>
                        </a:lnTo>
                        <a:lnTo>
                          <a:pt x="1483" y="681"/>
                        </a:lnTo>
                        <a:lnTo>
                          <a:pt x="1487" y="684"/>
                        </a:lnTo>
                        <a:lnTo>
                          <a:pt x="1489" y="690"/>
                        </a:lnTo>
                        <a:lnTo>
                          <a:pt x="1491" y="698"/>
                        </a:lnTo>
                        <a:lnTo>
                          <a:pt x="1495" y="710"/>
                        </a:lnTo>
                        <a:lnTo>
                          <a:pt x="1500" y="725"/>
                        </a:lnTo>
                        <a:lnTo>
                          <a:pt x="1508" y="744"/>
                        </a:lnTo>
                        <a:lnTo>
                          <a:pt x="1518" y="767"/>
                        </a:lnTo>
                        <a:lnTo>
                          <a:pt x="1533" y="796"/>
                        </a:lnTo>
                        <a:lnTo>
                          <a:pt x="1552" y="831"/>
                        </a:lnTo>
                        <a:lnTo>
                          <a:pt x="1571" y="865"/>
                        </a:lnTo>
                        <a:lnTo>
                          <a:pt x="1586" y="896"/>
                        </a:lnTo>
                        <a:lnTo>
                          <a:pt x="1599" y="921"/>
                        </a:lnTo>
                        <a:lnTo>
                          <a:pt x="1609" y="941"/>
                        </a:lnTo>
                        <a:lnTo>
                          <a:pt x="1618" y="959"/>
                        </a:lnTo>
                        <a:lnTo>
                          <a:pt x="1624" y="971"/>
                        </a:lnTo>
                        <a:lnTo>
                          <a:pt x="1630" y="983"/>
                        </a:lnTo>
                        <a:lnTo>
                          <a:pt x="1637" y="990"/>
                        </a:lnTo>
                        <a:lnTo>
                          <a:pt x="1643" y="996"/>
                        </a:lnTo>
                        <a:lnTo>
                          <a:pt x="1649" y="1001"/>
                        </a:lnTo>
                        <a:lnTo>
                          <a:pt x="1659" y="1004"/>
                        </a:lnTo>
                        <a:lnTo>
                          <a:pt x="1669" y="1007"/>
                        </a:lnTo>
                        <a:lnTo>
                          <a:pt x="1682" y="1009"/>
                        </a:lnTo>
                        <a:lnTo>
                          <a:pt x="1698" y="1012"/>
                        </a:lnTo>
                        <a:lnTo>
                          <a:pt x="1719" y="1015"/>
                        </a:lnTo>
                        <a:lnTo>
                          <a:pt x="1744" y="1019"/>
                        </a:lnTo>
                        <a:lnTo>
                          <a:pt x="1772" y="1025"/>
                        </a:lnTo>
                        <a:lnTo>
                          <a:pt x="1801" y="1032"/>
                        </a:lnTo>
                        <a:lnTo>
                          <a:pt x="1831" y="1039"/>
                        </a:lnTo>
                        <a:lnTo>
                          <a:pt x="1860" y="1048"/>
                        </a:lnTo>
                        <a:lnTo>
                          <a:pt x="1888" y="1056"/>
                        </a:lnTo>
                        <a:lnTo>
                          <a:pt x="1914" y="1066"/>
                        </a:lnTo>
                        <a:lnTo>
                          <a:pt x="1940" y="1076"/>
                        </a:lnTo>
                        <a:lnTo>
                          <a:pt x="1961" y="1087"/>
                        </a:lnTo>
                        <a:lnTo>
                          <a:pt x="1977" y="1097"/>
                        </a:lnTo>
                        <a:lnTo>
                          <a:pt x="1991" y="1107"/>
                        </a:lnTo>
                        <a:lnTo>
                          <a:pt x="1998" y="1119"/>
                        </a:lnTo>
                        <a:lnTo>
                          <a:pt x="1999" y="1129"/>
                        </a:lnTo>
                        <a:lnTo>
                          <a:pt x="1995" y="1141"/>
                        </a:lnTo>
                        <a:lnTo>
                          <a:pt x="1983" y="1152"/>
                        </a:lnTo>
                        <a:lnTo>
                          <a:pt x="1963" y="1162"/>
                        </a:lnTo>
                        <a:lnTo>
                          <a:pt x="1933" y="1171"/>
                        </a:lnTo>
                        <a:lnTo>
                          <a:pt x="1902" y="1181"/>
                        </a:lnTo>
                        <a:lnTo>
                          <a:pt x="1876" y="1188"/>
                        </a:lnTo>
                        <a:lnTo>
                          <a:pt x="1853" y="1196"/>
                        </a:lnTo>
                        <a:lnTo>
                          <a:pt x="1833" y="1202"/>
                        </a:lnTo>
                        <a:lnTo>
                          <a:pt x="1816" y="1208"/>
                        </a:lnTo>
                        <a:lnTo>
                          <a:pt x="1801" y="1213"/>
                        </a:lnTo>
                        <a:lnTo>
                          <a:pt x="1789" y="1218"/>
                        </a:lnTo>
                        <a:lnTo>
                          <a:pt x="1777" y="1222"/>
                        </a:lnTo>
                        <a:lnTo>
                          <a:pt x="1767" y="1226"/>
                        </a:lnTo>
                        <a:lnTo>
                          <a:pt x="1756" y="1230"/>
                        </a:lnTo>
                        <a:lnTo>
                          <a:pt x="1746" y="1233"/>
                        </a:lnTo>
                        <a:lnTo>
                          <a:pt x="1735" y="1238"/>
                        </a:lnTo>
                        <a:lnTo>
                          <a:pt x="1723" y="1241"/>
                        </a:lnTo>
                        <a:lnTo>
                          <a:pt x="1709" y="1245"/>
                        </a:lnTo>
                        <a:lnTo>
                          <a:pt x="1693" y="1249"/>
                        </a:lnTo>
                        <a:lnTo>
                          <a:pt x="1674" y="1253"/>
                        </a:lnTo>
                        <a:lnTo>
                          <a:pt x="1654" y="1255"/>
                        </a:lnTo>
                        <a:lnTo>
                          <a:pt x="1637" y="1254"/>
                        </a:lnTo>
                        <a:lnTo>
                          <a:pt x="1620" y="1249"/>
                        </a:lnTo>
                        <a:lnTo>
                          <a:pt x="1605" y="1240"/>
                        </a:lnTo>
                        <a:lnTo>
                          <a:pt x="1590" y="1228"/>
                        </a:lnTo>
                        <a:lnTo>
                          <a:pt x="1577" y="1213"/>
                        </a:lnTo>
                        <a:lnTo>
                          <a:pt x="1563" y="1197"/>
                        </a:lnTo>
                        <a:lnTo>
                          <a:pt x="1552" y="1178"/>
                        </a:lnTo>
                        <a:lnTo>
                          <a:pt x="1539" y="1158"/>
                        </a:lnTo>
                        <a:lnTo>
                          <a:pt x="1526" y="1137"/>
                        </a:lnTo>
                        <a:lnTo>
                          <a:pt x="1515" y="1114"/>
                        </a:lnTo>
                        <a:lnTo>
                          <a:pt x="1502" y="1092"/>
                        </a:lnTo>
                        <a:lnTo>
                          <a:pt x="1490" y="1070"/>
                        </a:lnTo>
                        <a:lnTo>
                          <a:pt x="1476" y="1048"/>
                        </a:lnTo>
                        <a:lnTo>
                          <a:pt x="1461" y="1026"/>
                        </a:lnTo>
                        <a:lnTo>
                          <a:pt x="1447" y="1006"/>
                        </a:lnTo>
                        <a:lnTo>
                          <a:pt x="1432" y="986"/>
                        </a:lnTo>
                        <a:lnTo>
                          <a:pt x="1418" y="967"/>
                        </a:lnTo>
                        <a:lnTo>
                          <a:pt x="1407" y="947"/>
                        </a:lnTo>
                        <a:lnTo>
                          <a:pt x="1395" y="929"/>
                        </a:lnTo>
                        <a:lnTo>
                          <a:pt x="1386" y="911"/>
                        </a:lnTo>
                        <a:lnTo>
                          <a:pt x="1375" y="895"/>
                        </a:lnTo>
                        <a:lnTo>
                          <a:pt x="1366" y="879"/>
                        </a:lnTo>
                        <a:lnTo>
                          <a:pt x="1358" y="865"/>
                        </a:lnTo>
                        <a:lnTo>
                          <a:pt x="1347" y="854"/>
                        </a:lnTo>
                        <a:lnTo>
                          <a:pt x="1338" y="844"/>
                        </a:lnTo>
                        <a:lnTo>
                          <a:pt x="1327" y="837"/>
                        </a:lnTo>
                        <a:lnTo>
                          <a:pt x="1316" y="832"/>
                        </a:lnTo>
                        <a:lnTo>
                          <a:pt x="1304" y="831"/>
                        </a:lnTo>
                        <a:lnTo>
                          <a:pt x="1291" y="832"/>
                        </a:lnTo>
                        <a:lnTo>
                          <a:pt x="1275" y="837"/>
                        </a:lnTo>
                        <a:lnTo>
                          <a:pt x="1258" y="845"/>
                        </a:lnTo>
                        <a:lnTo>
                          <a:pt x="1240" y="856"/>
                        </a:lnTo>
                        <a:lnTo>
                          <a:pt x="1220" y="865"/>
                        </a:lnTo>
                        <a:lnTo>
                          <a:pt x="1200" y="876"/>
                        </a:lnTo>
                        <a:lnTo>
                          <a:pt x="1180" y="884"/>
                        </a:lnTo>
                        <a:lnTo>
                          <a:pt x="1159" y="894"/>
                        </a:lnTo>
                        <a:lnTo>
                          <a:pt x="1137" y="902"/>
                        </a:lnTo>
                        <a:lnTo>
                          <a:pt x="1115" y="910"/>
                        </a:lnTo>
                        <a:lnTo>
                          <a:pt x="1093" y="918"/>
                        </a:lnTo>
                        <a:lnTo>
                          <a:pt x="1071" y="926"/>
                        </a:lnTo>
                        <a:lnTo>
                          <a:pt x="1049" y="933"/>
                        </a:lnTo>
                        <a:lnTo>
                          <a:pt x="1027" y="941"/>
                        </a:lnTo>
                        <a:lnTo>
                          <a:pt x="1005" y="948"/>
                        </a:lnTo>
                        <a:lnTo>
                          <a:pt x="983" y="955"/>
                        </a:lnTo>
                        <a:lnTo>
                          <a:pt x="962" y="963"/>
                        </a:lnTo>
                        <a:lnTo>
                          <a:pt x="941" y="969"/>
                        </a:lnTo>
                        <a:lnTo>
                          <a:pt x="921" y="976"/>
                        </a:lnTo>
                        <a:lnTo>
                          <a:pt x="902" y="983"/>
                        </a:lnTo>
                        <a:lnTo>
                          <a:pt x="883" y="989"/>
                        </a:lnTo>
                        <a:lnTo>
                          <a:pt x="864" y="995"/>
                        </a:lnTo>
                        <a:lnTo>
                          <a:pt x="845" y="999"/>
                        </a:lnTo>
                        <a:lnTo>
                          <a:pt x="827" y="1003"/>
                        </a:lnTo>
                        <a:lnTo>
                          <a:pt x="809" y="1006"/>
                        </a:lnTo>
                        <a:lnTo>
                          <a:pt x="791" y="1007"/>
                        </a:lnTo>
                        <a:lnTo>
                          <a:pt x="774" y="1007"/>
                        </a:lnTo>
                        <a:lnTo>
                          <a:pt x="756" y="1006"/>
                        </a:lnTo>
                        <a:lnTo>
                          <a:pt x="738" y="1004"/>
                        </a:lnTo>
                        <a:lnTo>
                          <a:pt x="719" y="999"/>
                        </a:lnTo>
                        <a:lnTo>
                          <a:pt x="701" y="993"/>
                        </a:lnTo>
                        <a:lnTo>
                          <a:pt x="683" y="986"/>
                        </a:lnTo>
                        <a:lnTo>
                          <a:pt x="665" y="976"/>
                        </a:lnTo>
                        <a:lnTo>
                          <a:pt x="646" y="966"/>
                        </a:lnTo>
                        <a:lnTo>
                          <a:pt x="626" y="952"/>
                        </a:lnTo>
                        <a:lnTo>
                          <a:pt x="608" y="940"/>
                        </a:lnTo>
                        <a:lnTo>
                          <a:pt x="595" y="928"/>
                        </a:lnTo>
                        <a:lnTo>
                          <a:pt x="586" y="920"/>
                        </a:lnTo>
                        <a:lnTo>
                          <a:pt x="580" y="911"/>
                        </a:lnTo>
                        <a:lnTo>
                          <a:pt x="576" y="905"/>
                        </a:lnTo>
                        <a:lnTo>
                          <a:pt x="574" y="899"/>
                        </a:lnTo>
                        <a:lnTo>
                          <a:pt x="574" y="894"/>
                        </a:lnTo>
                        <a:lnTo>
                          <a:pt x="575" y="887"/>
                        </a:lnTo>
                        <a:lnTo>
                          <a:pt x="576" y="880"/>
                        </a:lnTo>
                        <a:lnTo>
                          <a:pt x="578" y="872"/>
                        </a:lnTo>
                        <a:lnTo>
                          <a:pt x="578" y="862"/>
                        </a:lnTo>
                        <a:lnTo>
                          <a:pt x="575" y="851"/>
                        </a:lnTo>
                        <a:lnTo>
                          <a:pt x="572" y="837"/>
                        </a:lnTo>
                        <a:lnTo>
                          <a:pt x="566" y="820"/>
                        </a:lnTo>
                        <a:lnTo>
                          <a:pt x="558" y="800"/>
                        </a:lnTo>
                        <a:lnTo>
                          <a:pt x="545" y="776"/>
                        </a:lnTo>
                        <a:lnTo>
                          <a:pt x="531" y="751"/>
                        </a:lnTo>
                        <a:lnTo>
                          <a:pt x="520" y="725"/>
                        </a:lnTo>
                        <a:lnTo>
                          <a:pt x="509" y="700"/>
                        </a:lnTo>
                        <a:lnTo>
                          <a:pt x="500" y="675"/>
                        </a:lnTo>
                        <a:lnTo>
                          <a:pt x="493" y="650"/>
                        </a:lnTo>
                        <a:lnTo>
                          <a:pt x="485" y="626"/>
                        </a:lnTo>
                        <a:lnTo>
                          <a:pt x="478" y="602"/>
                        </a:lnTo>
                        <a:lnTo>
                          <a:pt x="471" y="577"/>
                        </a:lnTo>
                        <a:lnTo>
                          <a:pt x="463" y="553"/>
                        </a:lnTo>
                        <a:lnTo>
                          <a:pt x="455" y="530"/>
                        </a:lnTo>
                        <a:lnTo>
                          <a:pt x="446" y="506"/>
                        </a:lnTo>
                        <a:lnTo>
                          <a:pt x="437" y="481"/>
                        </a:lnTo>
                        <a:lnTo>
                          <a:pt x="425" y="457"/>
                        </a:lnTo>
                        <a:lnTo>
                          <a:pt x="413" y="433"/>
                        </a:lnTo>
                        <a:lnTo>
                          <a:pt x="397" y="409"/>
                        </a:lnTo>
                        <a:lnTo>
                          <a:pt x="380" y="385"/>
                        </a:lnTo>
                        <a:lnTo>
                          <a:pt x="362" y="361"/>
                        </a:lnTo>
                        <a:lnTo>
                          <a:pt x="341" y="336"/>
                        </a:lnTo>
                        <a:lnTo>
                          <a:pt x="320" y="310"/>
                        </a:lnTo>
                        <a:lnTo>
                          <a:pt x="298" y="285"/>
                        </a:lnTo>
                        <a:lnTo>
                          <a:pt x="276" y="261"/>
                        </a:lnTo>
                        <a:lnTo>
                          <a:pt x="254" y="237"/>
                        </a:lnTo>
                        <a:lnTo>
                          <a:pt x="231" y="214"/>
                        </a:lnTo>
                        <a:lnTo>
                          <a:pt x="211" y="193"/>
                        </a:lnTo>
                        <a:lnTo>
                          <a:pt x="192" y="173"/>
                        </a:lnTo>
                        <a:lnTo>
                          <a:pt x="173" y="154"/>
                        </a:lnTo>
                        <a:lnTo>
                          <a:pt x="157" y="138"/>
                        </a:lnTo>
                        <a:lnTo>
                          <a:pt x="142" y="125"/>
                        </a:lnTo>
                        <a:lnTo>
                          <a:pt x="131" y="113"/>
                        </a:lnTo>
                        <a:lnTo>
                          <a:pt x="122" y="105"/>
                        </a:lnTo>
                        <a:lnTo>
                          <a:pt x="117" y="100"/>
                        </a:lnTo>
                        <a:lnTo>
                          <a:pt x="115" y="98"/>
                        </a:lnTo>
                        <a:lnTo>
                          <a:pt x="109" y="101"/>
                        </a:lnTo>
                        <a:lnTo>
                          <a:pt x="93" y="109"/>
                        </a:lnTo>
                        <a:lnTo>
                          <a:pt x="70" y="120"/>
                        </a:lnTo>
                        <a:lnTo>
                          <a:pt x="46" y="127"/>
                        </a:lnTo>
                        <a:lnTo>
                          <a:pt x="24" y="129"/>
                        </a:lnTo>
                        <a:lnTo>
                          <a:pt x="7" y="123"/>
                        </a:lnTo>
                        <a:lnTo>
                          <a:pt x="0" y="103"/>
                        </a:lnTo>
                        <a:lnTo>
                          <a:pt x="6" y="68"/>
                        </a:lnTo>
                        <a:lnTo>
                          <a:pt x="14" y="48"/>
                        </a:lnTo>
                        <a:lnTo>
                          <a:pt x="26" y="33"/>
                        </a:lnTo>
                        <a:lnTo>
                          <a:pt x="39" y="20"/>
                        </a:lnTo>
                        <a:lnTo>
                          <a:pt x="53" y="12"/>
                        </a:lnTo>
                        <a:lnTo>
                          <a:pt x="69" y="5"/>
                        </a:lnTo>
                        <a:lnTo>
                          <a:pt x="86" y="2"/>
                        </a:lnTo>
                        <a:lnTo>
                          <a:pt x="103" y="0"/>
                        </a:lnTo>
                        <a:lnTo>
                          <a:pt x="119" y="0"/>
                        </a:lnTo>
                        <a:lnTo>
                          <a:pt x="136" y="2"/>
                        </a:lnTo>
                        <a:lnTo>
                          <a:pt x="152" y="5"/>
                        </a:lnTo>
                        <a:lnTo>
                          <a:pt x="166" y="8"/>
                        </a:lnTo>
                        <a:lnTo>
                          <a:pt x="179" y="12"/>
                        </a:lnTo>
                        <a:lnTo>
                          <a:pt x="190" y="16"/>
                        </a:lnTo>
                        <a:lnTo>
                          <a:pt x="197" y="18"/>
                        </a:lnTo>
                        <a:lnTo>
                          <a:pt x="202" y="20"/>
                        </a:lnTo>
                        <a:lnTo>
                          <a:pt x="204" y="21"/>
                        </a:lnTo>
                        <a:lnTo>
                          <a:pt x="323" y="70"/>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59" name="Freeform 383">
                    <a:extLst>
                      <a:ext uri="{FF2B5EF4-FFF2-40B4-BE49-F238E27FC236}">
                        <a16:creationId xmlns:a16="http://schemas.microsoft.com/office/drawing/2014/main" id="{B246B50E-49A5-4FE2-A30D-AF6B7952986F}"/>
                      </a:ext>
                    </a:extLst>
                  </p:cNvPr>
                  <p:cNvSpPr>
                    <a:spLocks noChangeAspect="1"/>
                  </p:cNvSpPr>
                  <p:nvPr/>
                </p:nvSpPr>
                <p:spPr bwMode="auto">
                  <a:xfrm>
                    <a:off x="1063" y="3069"/>
                    <a:ext cx="135" cy="72"/>
                  </a:xfrm>
                  <a:custGeom>
                    <a:avLst/>
                    <a:gdLst>
                      <a:gd name="T0" fmla="*/ 0 w 439"/>
                      <a:gd name="T1" fmla="*/ 0 h 232"/>
                      <a:gd name="T2" fmla="*/ 0 w 439"/>
                      <a:gd name="T3" fmla="*/ 0 h 232"/>
                      <a:gd name="T4" fmla="*/ 0 w 439"/>
                      <a:gd name="T5" fmla="*/ 0 h 232"/>
                      <a:gd name="T6" fmla="*/ 0 w 439"/>
                      <a:gd name="T7" fmla="*/ 0 h 232"/>
                      <a:gd name="T8" fmla="*/ 0 w 439"/>
                      <a:gd name="T9" fmla="*/ 0 h 232"/>
                      <a:gd name="T10" fmla="*/ 0 w 439"/>
                      <a:gd name="T11" fmla="*/ 0 h 232"/>
                      <a:gd name="T12" fmla="*/ 0 w 439"/>
                      <a:gd name="T13" fmla="*/ 0 h 232"/>
                      <a:gd name="T14" fmla="*/ 0 w 439"/>
                      <a:gd name="T15" fmla="*/ 0 h 232"/>
                      <a:gd name="T16" fmla="*/ 0 w 439"/>
                      <a:gd name="T17" fmla="*/ 0 h 232"/>
                      <a:gd name="T18" fmla="*/ 0 w 439"/>
                      <a:gd name="T19" fmla="*/ 0 h 232"/>
                      <a:gd name="T20" fmla="*/ 0 w 439"/>
                      <a:gd name="T21" fmla="*/ 0 h 232"/>
                      <a:gd name="T22" fmla="*/ 0 w 439"/>
                      <a:gd name="T23" fmla="*/ 0 h 232"/>
                      <a:gd name="T24" fmla="*/ 0 w 439"/>
                      <a:gd name="T25" fmla="*/ 0 h 232"/>
                      <a:gd name="T26" fmla="*/ 0 w 439"/>
                      <a:gd name="T27" fmla="*/ 0 h 232"/>
                      <a:gd name="T28" fmla="*/ 0 w 439"/>
                      <a:gd name="T29" fmla="*/ 0 h 232"/>
                      <a:gd name="T30" fmla="*/ 0 w 439"/>
                      <a:gd name="T31" fmla="*/ 0 h 232"/>
                      <a:gd name="T32" fmla="*/ 0 w 439"/>
                      <a:gd name="T33" fmla="*/ 0 h 232"/>
                      <a:gd name="T34" fmla="*/ 0 w 439"/>
                      <a:gd name="T35" fmla="*/ 0 h 232"/>
                      <a:gd name="T36" fmla="*/ 0 w 439"/>
                      <a:gd name="T37" fmla="*/ 0 h 232"/>
                      <a:gd name="T38" fmla="*/ 0 w 439"/>
                      <a:gd name="T39" fmla="*/ 0 h 232"/>
                      <a:gd name="T40" fmla="*/ 0 w 439"/>
                      <a:gd name="T41" fmla="*/ 0 h 232"/>
                      <a:gd name="T42" fmla="*/ 0 w 439"/>
                      <a:gd name="T43" fmla="*/ 0 h 232"/>
                      <a:gd name="T44" fmla="*/ 0 w 439"/>
                      <a:gd name="T45" fmla="*/ 0 h 232"/>
                      <a:gd name="T46" fmla="*/ 0 w 439"/>
                      <a:gd name="T47" fmla="*/ 0 h 232"/>
                      <a:gd name="T48" fmla="*/ 0 w 439"/>
                      <a:gd name="T49" fmla="*/ 0 h 232"/>
                      <a:gd name="T50" fmla="*/ 0 w 439"/>
                      <a:gd name="T51" fmla="*/ 0 h 232"/>
                      <a:gd name="T52" fmla="*/ 0 w 439"/>
                      <a:gd name="T53" fmla="*/ 0 h 232"/>
                      <a:gd name="T54" fmla="*/ 0 w 439"/>
                      <a:gd name="T55" fmla="*/ 0 h 232"/>
                      <a:gd name="T56" fmla="*/ 0 w 439"/>
                      <a:gd name="T57" fmla="*/ 0 h 232"/>
                      <a:gd name="T58" fmla="*/ 0 w 439"/>
                      <a:gd name="T59" fmla="*/ 0 h 232"/>
                      <a:gd name="T60" fmla="*/ 0 w 439"/>
                      <a:gd name="T61" fmla="*/ 0 h 232"/>
                      <a:gd name="T62" fmla="*/ 0 w 439"/>
                      <a:gd name="T63" fmla="*/ 0 h 232"/>
                      <a:gd name="T64" fmla="*/ 0 w 439"/>
                      <a:gd name="T65" fmla="*/ 0 h 232"/>
                      <a:gd name="T66" fmla="*/ 0 w 439"/>
                      <a:gd name="T67" fmla="*/ 0 h 232"/>
                      <a:gd name="T68" fmla="*/ 0 w 439"/>
                      <a:gd name="T69" fmla="*/ 0 h 232"/>
                      <a:gd name="T70" fmla="*/ 0 w 439"/>
                      <a:gd name="T71" fmla="*/ 0 h 23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39"/>
                      <a:gd name="T109" fmla="*/ 0 h 232"/>
                      <a:gd name="T110" fmla="*/ 439 w 439"/>
                      <a:gd name="T111" fmla="*/ 232 h 23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9" h="232">
                        <a:moveTo>
                          <a:pt x="29" y="12"/>
                        </a:moveTo>
                        <a:lnTo>
                          <a:pt x="22" y="3"/>
                        </a:lnTo>
                        <a:lnTo>
                          <a:pt x="16" y="0"/>
                        </a:lnTo>
                        <a:lnTo>
                          <a:pt x="11" y="2"/>
                        </a:lnTo>
                        <a:lnTo>
                          <a:pt x="7" y="8"/>
                        </a:lnTo>
                        <a:lnTo>
                          <a:pt x="3" y="17"/>
                        </a:lnTo>
                        <a:lnTo>
                          <a:pt x="1" y="29"/>
                        </a:lnTo>
                        <a:lnTo>
                          <a:pt x="0" y="43"/>
                        </a:lnTo>
                        <a:lnTo>
                          <a:pt x="1" y="59"/>
                        </a:lnTo>
                        <a:lnTo>
                          <a:pt x="2" y="77"/>
                        </a:lnTo>
                        <a:lnTo>
                          <a:pt x="4" y="95"/>
                        </a:lnTo>
                        <a:lnTo>
                          <a:pt x="9" y="112"/>
                        </a:lnTo>
                        <a:lnTo>
                          <a:pt x="14" y="130"/>
                        </a:lnTo>
                        <a:lnTo>
                          <a:pt x="20" y="147"/>
                        </a:lnTo>
                        <a:lnTo>
                          <a:pt x="28" y="162"/>
                        </a:lnTo>
                        <a:lnTo>
                          <a:pt x="38" y="174"/>
                        </a:lnTo>
                        <a:lnTo>
                          <a:pt x="49" y="185"/>
                        </a:lnTo>
                        <a:lnTo>
                          <a:pt x="66" y="201"/>
                        </a:lnTo>
                        <a:lnTo>
                          <a:pt x="74" y="212"/>
                        </a:lnTo>
                        <a:lnTo>
                          <a:pt x="77" y="221"/>
                        </a:lnTo>
                        <a:lnTo>
                          <a:pt x="79" y="226"/>
                        </a:lnTo>
                        <a:lnTo>
                          <a:pt x="85" y="229"/>
                        </a:lnTo>
                        <a:lnTo>
                          <a:pt x="98" y="231"/>
                        </a:lnTo>
                        <a:lnTo>
                          <a:pt x="122" y="232"/>
                        </a:lnTo>
                        <a:lnTo>
                          <a:pt x="163" y="232"/>
                        </a:lnTo>
                        <a:lnTo>
                          <a:pt x="186" y="232"/>
                        </a:lnTo>
                        <a:lnTo>
                          <a:pt x="205" y="232"/>
                        </a:lnTo>
                        <a:lnTo>
                          <a:pt x="222" y="231"/>
                        </a:lnTo>
                        <a:lnTo>
                          <a:pt x="235" y="231"/>
                        </a:lnTo>
                        <a:lnTo>
                          <a:pt x="246" y="230"/>
                        </a:lnTo>
                        <a:lnTo>
                          <a:pt x="255" y="229"/>
                        </a:lnTo>
                        <a:lnTo>
                          <a:pt x="263" y="227"/>
                        </a:lnTo>
                        <a:lnTo>
                          <a:pt x="270" y="225"/>
                        </a:lnTo>
                        <a:lnTo>
                          <a:pt x="276" y="223"/>
                        </a:lnTo>
                        <a:lnTo>
                          <a:pt x="281" y="219"/>
                        </a:lnTo>
                        <a:lnTo>
                          <a:pt x="288" y="215"/>
                        </a:lnTo>
                        <a:lnTo>
                          <a:pt x="294" y="211"/>
                        </a:lnTo>
                        <a:lnTo>
                          <a:pt x="302" y="206"/>
                        </a:lnTo>
                        <a:lnTo>
                          <a:pt x="312" y="200"/>
                        </a:lnTo>
                        <a:lnTo>
                          <a:pt x="322" y="192"/>
                        </a:lnTo>
                        <a:lnTo>
                          <a:pt x="336" y="185"/>
                        </a:lnTo>
                        <a:lnTo>
                          <a:pt x="365" y="170"/>
                        </a:lnTo>
                        <a:lnTo>
                          <a:pt x="392" y="159"/>
                        </a:lnTo>
                        <a:lnTo>
                          <a:pt x="416" y="150"/>
                        </a:lnTo>
                        <a:lnTo>
                          <a:pt x="432" y="142"/>
                        </a:lnTo>
                        <a:lnTo>
                          <a:pt x="439" y="136"/>
                        </a:lnTo>
                        <a:lnTo>
                          <a:pt x="432" y="127"/>
                        </a:lnTo>
                        <a:lnTo>
                          <a:pt x="412" y="118"/>
                        </a:lnTo>
                        <a:lnTo>
                          <a:pt x="375" y="106"/>
                        </a:lnTo>
                        <a:lnTo>
                          <a:pt x="353" y="100"/>
                        </a:lnTo>
                        <a:lnTo>
                          <a:pt x="333" y="94"/>
                        </a:lnTo>
                        <a:lnTo>
                          <a:pt x="315" y="87"/>
                        </a:lnTo>
                        <a:lnTo>
                          <a:pt x="299" y="82"/>
                        </a:lnTo>
                        <a:lnTo>
                          <a:pt x="285" y="77"/>
                        </a:lnTo>
                        <a:lnTo>
                          <a:pt x="273" y="72"/>
                        </a:lnTo>
                        <a:lnTo>
                          <a:pt x="261" y="67"/>
                        </a:lnTo>
                        <a:lnTo>
                          <a:pt x="251" y="63"/>
                        </a:lnTo>
                        <a:lnTo>
                          <a:pt x="241" y="59"/>
                        </a:lnTo>
                        <a:lnTo>
                          <a:pt x="231" y="55"/>
                        </a:lnTo>
                        <a:lnTo>
                          <a:pt x="222" y="52"/>
                        </a:lnTo>
                        <a:lnTo>
                          <a:pt x="211" y="47"/>
                        </a:lnTo>
                        <a:lnTo>
                          <a:pt x="201" y="44"/>
                        </a:lnTo>
                        <a:lnTo>
                          <a:pt x="189" y="41"/>
                        </a:lnTo>
                        <a:lnTo>
                          <a:pt x="176" y="38"/>
                        </a:lnTo>
                        <a:lnTo>
                          <a:pt x="163" y="35"/>
                        </a:lnTo>
                        <a:lnTo>
                          <a:pt x="134" y="30"/>
                        </a:lnTo>
                        <a:lnTo>
                          <a:pt x="109" y="27"/>
                        </a:lnTo>
                        <a:lnTo>
                          <a:pt x="87" y="23"/>
                        </a:lnTo>
                        <a:lnTo>
                          <a:pt x="68" y="21"/>
                        </a:lnTo>
                        <a:lnTo>
                          <a:pt x="53" y="20"/>
                        </a:lnTo>
                        <a:lnTo>
                          <a:pt x="41" y="18"/>
                        </a:lnTo>
                        <a:lnTo>
                          <a:pt x="33" y="15"/>
                        </a:lnTo>
                        <a:lnTo>
                          <a:pt x="29" y="12"/>
                        </a:lnTo>
                        <a:close/>
                      </a:path>
                    </a:pathLst>
                  </a:custGeom>
                  <a:solidFill>
                    <a:srgbClr val="FAB0B3"/>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60" name="Freeform 384">
                    <a:extLst>
                      <a:ext uri="{FF2B5EF4-FFF2-40B4-BE49-F238E27FC236}">
                        <a16:creationId xmlns:a16="http://schemas.microsoft.com/office/drawing/2014/main" id="{F0B2EF12-A50E-4ECF-B6F8-D97266ABCDBD}"/>
                      </a:ext>
                    </a:extLst>
                  </p:cNvPr>
                  <p:cNvSpPr>
                    <a:spLocks noChangeAspect="1"/>
                  </p:cNvSpPr>
                  <p:nvPr/>
                </p:nvSpPr>
                <p:spPr bwMode="auto">
                  <a:xfrm>
                    <a:off x="1045" y="2884"/>
                    <a:ext cx="264" cy="184"/>
                  </a:xfrm>
                  <a:custGeom>
                    <a:avLst/>
                    <a:gdLst>
                      <a:gd name="T0" fmla="*/ 0 w 853"/>
                      <a:gd name="T1" fmla="*/ 0 h 597"/>
                      <a:gd name="T2" fmla="*/ 0 w 853"/>
                      <a:gd name="T3" fmla="*/ 0 h 597"/>
                      <a:gd name="T4" fmla="*/ 0 w 853"/>
                      <a:gd name="T5" fmla="*/ 0 h 597"/>
                      <a:gd name="T6" fmla="*/ 0 w 853"/>
                      <a:gd name="T7" fmla="*/ 0 h 597"/>
                      <a:gd name="T8" fmla="*/ 0 w 853"/>
                      <a:gd name="T9" fmla="*/ 0 h 597"/>
                      <a:gd name="T10" fmla="*/ 0 w 853"/>
                      <a:gd name="T11" fmla="*/ 0 h 597"/>
                      <a:gd name="T12" fmla="*/ 0 w 853"/>
                      <a:gd name="T13" fmla="*/ 0 h 597"/>
                      <a:gd name="T14" fmla="*/ 0 w 853"/>
                      <a:gd name="T15" fmla="*/ 0 h 597"/>
                      <a:gd name="T16" fmla="*/ 0 w 853"/>
                      <a:gd name="T17" fmla="*/ 0 h 597"/>
                      <a:gd name="T18" fmla="*/ 0 w 853"/>
                      <a:gd name="T19" fmla="*/ 0 h 597"/>
                      <a:gd name="T20" fmla="*/ 0 w 853"/>
                      <a:gd name="T21" fmla="*/ 0 h 597"/>
                      <a:gd name="T22" fmla="*/ 0 w 853"/>
                      <a:gd name="T23" fmla="*/ 0 h 597"/>
                      <a:gd name="T24" fmla="*/ 0 w 853"/>
                      <a:gd name="T25" fmla="*/ 0 h 597"/>
                      <a:gd name="T26" fmla="*/ 0 w 853"/>
                      <a:gd name="T27" fmla="*/ 0 h 597"/>
                      <a:gd name="T28" fmla="*/ 0 w 853"/>
                      <a:gd name="T29" fmla="*/ 0 h 597"/>
                      <a:gd name="T30" fmla="*/ 0 w 853"/>
                      <a:gd name="T31" fmla="*/ 0 h 597"/>
                      <a:gd name="T32" fmla="*/ 0 w 853"/>
                      <a:gd name="T33" fmla="*/ 0 h 597"/>
                      <a:gd name="T34" fmla="*/ 0 w 853"/>
                      <a:gd name="T35" fmla="*/ 0 h 597"/>
                      <a:gd name="T36" fmla="*/ 0 w 853"/>
                      <a:gd name="T37" fmla="*/ 0 h 597"/>
                      <a:gd name="T38" fmla="*/ 0 w 853"/>
                      <a:gd name="T39" fmla="*/ 0 h 597"/>
                      <a:gd name="T40" fmla="*/ 0 w 853"/>
                      <a:gd name="T41" fmla="*/ 0 h 597"/>
                      <a:gd name="T42" fmla="*/ 0 w 853"/>
                      <a:gd name="T43" fmla="*/ 0 h 597"/>
                      <a:gd name="T44" fmla="*/ 0 w 853"/>
                      <a:gd name="T45" fmla="*/ 0 h 597"/>
                      <a:gd name="T46" fmla="*/ 0 w 853"/>
                      <a:gd name="T47" fmla="*/ 0 h 597"/>
                      <a:gd name="T48" fmla="*/ 0 w 853"/>
                      <a:gd name="T49" fmla="*/ 0 h 597"/>
                      <a:gd name="T50" fmla="*/ 0 w 853"/>
                      <a:gd name="T51" fmla="*/ 0 h 597"/>
                      <a:gd name="T52" fmla="*/ 0 w 853"/>
                      <a:gd name="T53" fmla="*/ 0 h 597"/>
                      <a:gd name="T54" fmla="*/ 0 w 853"/>
                      <a:gd name="T55" fmla="*/ 0 h 597"/>
                      <a:gd name="T56" fmla="*/ 0 w 853"/>
                      <a:gd name="T57" fmla="*/ 0 h 597"/>
                      <a:gd name="T58" fmla="*/ 0 w 853"/>
                      <a:gd name="T59" fmla="*/ 0 h 597"/>
                      <a:gd name="T60" fmla="*/ 0 w 853"/>
                      <a:gd name="T61" fmla="*/ 0 h 597"/>
                      <a:gd name="T62" fmla="*/ 0 w 853"/>
                      <a:gd name="T63" fmla="*/ 0 h 597"/>
                      <a:gd name="T64" fmla="*/ 0 w 853"/>
                      <a:gd name="T65" fmla="*/ 0 h 597"/>
                      <a:gd name="T66" fmla="*/ 0 w 853"/>
                      <a:gd name="T67" fmla="*/ 0 h 597"/>
                      <a:gd name="T68" fmla="*/ 0 w 853"/>
                      <a:gd name="T69" fmla="*/ 0 h 597"/>
                      <a:gd name="T70" fmla="*/ 0 w 853"/>
                      <a:gd name="T71" fmla="*/ 0 h 597"/>
                      <a:gd name="T72" fmla="*/ 0 w 853"/>
                      <a:gd name="T73" fmla="*/ 0 h 597"/>
                      <a:gd name="T74" fmla="*/ 0 w 853"/>
                      <a:gd name="T75" fmla="*/ 0 h 597"/>
                      <a:gd name="T76" fmla="*/ 0 w 853"/>
                      <a:gd name="T77" fmla="*/ 0 h 597"/>
                      <a:gd name="T78" fmla="*/ 0 w 853"/>
                      <a:gd name="T79" fmla="*/ 0 h 597"/>
                      <a:gd name="T80" fmla="*/ 0 w 853"/>
                      <a:gd name="T81" fmla="*/ 0 h 597"/>
                      <a:gd name="T82" fmla="*/ 0 w 853"/>
                      <a:gd name="T83" fmla="*/ 0 h 597"/>
                      <a:gd name="T84" fmla="*/ 0 w 853"/>
                      <a:gd name="T85" fmla="*/ 0 h 597"/>
                      <a:gd name="T86" fmla="*/ 0 w 853"/>
                      <a:gd name="T87" fmla="*/ 0 h 597"/>
                      <a:gd name="T88" fmla="*/ 0 w 853"/>
                      <a:gd name="T89" fmla="*/ 0 h 597"/>
                      <a:gd name="T90" fmla="*/ 0 w 853"/>
                      <a:gd name="T91" fmla="*/ 0 h 597"/>
                      <a:gd name="T92" fmla="*/ 0 w 853"/>
                      <a:gd name="T93" fmla="*/ 0 h 597"/>
                      <a:gd name="T94" fmla="*/ 0 w 853"/>
                      <a:gd name="T95" fmla="*/ 0 h 5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53"/>
                      <a:gd name="T145" fmla="*/ 0 h 597"/>
                      <a:gd name="T146" fmla="*/ 853 w 853"/>
                      <a:gd name="T147" fmla="*/ 597 h 5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53" h="597">
                        <a:moveTo>
                          <a:pt x="808" y="297"/>
                        </a:moveTo>
                        <a:lnTo>
                          <a:pt x="769" y="286"/>
                        </a:lnTo>
                        <a:lnTo>
                          <a:pt x="734" y="276"/>
                        </a:lnTo>
                        <a:lnTo>
                          <a:pt x="701" y="268"/>
                        </a:lnTo>
                        <a:lnTo>
                          <a:pt x="672" y="259"/>
                        </a:lnTo>
                        <a:lnTo>
                          <a:pt x="646" y="253"/>
                        </a:lnTo>
                        <a:lnTo>
                          <a:pt x="620" y="246"/>
                        </a:lnTo>
                        <a:lnTo>
                          <a:pt x="596" y="239"/>
                        </a:lnTo>
                        <a:lnTo>
                          <a:pt x="573" y="233"/>
                        </a:lnTo>
                        <a:lnTo>
                          <a:pt x="550" y="227"/>
                        </a:lnTo>
                        <a:lnTo>
                          <a:pt x="527" y="221"/>
                        </a:lnTo>
                        <a:lnTo>
                          <a:pt x="504" y="213"/>
                        </a:lnTo>
                        <a:lnTo>
                          <a:pt x="479" y="205"/>
                        </a:lnTo>
                        <a:lnTo>
                          <a:pt x="453" y="196"/>
                        </a:lnTo>
                        <a:lnTo>
                          <a:pt x="424" y="186"/>
                        </a:lnTo>
                        <a:lnTo>
                          <a:pt x="394" y="174"/>
                        </a:lnTo>
                        <a:lnTo>
                          <a:pt x="360" y="162"/>
                        </a:lnTo>
                        <a:lnTo>
                          <a:pt x="326" y="147"/>
                        </a:lnTo>
                        <a:lnTo>
                          <a:pt x="292" y="131"/>
                        </a:lnTo>
                        <a:lnTo>
                          <a:pt x="261" y="115"/>
                        </a:lnTo>
                        <a:lnTo>
                          <a:pt x="229" y="98"/>
                        </a:lnTo>
                        <a:lnTo>
                          <a:pt x="201" y="81"/>
                        </a:lnTo>
                        <a:lnTo>
                          <a:pt x="174" y="64"/>
                        </a:lnTo>
                        <a:lnTo>
                          <a:pt x="149" y="49"/>
                        </a:lnTo>
                        <a:lnTo>
                          <a:pt x="125" y="35"/>
                        </a:lnTo>
                        <a:lnTo>
                          <a:pt x="103" y="22"/>
                        </a:lnTo>
                        <a:lnTo>
                          <a:pt x="84" y="13"/>
                        </a:lnTo>
                        <a:lnTo>
                          <a:pt x="67" y="6"/>
                        </a:lnTo>
                        <a:lnTo>
                          <a:pt x="52" y="1"/>
                        </a:lnTo>
                        <a:lnTo>
                          <a:pt x="38" y="0"/>
                        </a:lnTo>
                        <a:lnTo>
                          <a:pt x="28" y="5"/>
                        </a:lnTo>
                        <a:lnTo>
                          <a:pt x="21" y="13"/>
                        </a:lnTo>
                        <a:lnTo>
                          <a:pt x="15" y="26"/>
                        </a:lnTo>
                        <a:lnTo>
                          <a:pt x="8" y="53"/>
                        </a:lnTo>
                        <a:lnTo>
                          <a:pt x="4" y="73"/>
                        </a:lnTo>
                        <a:lnTo>
                          <a:pt x="1" y="87"/>
                        </a:lnTo>
                        <a:lnTo>
                          <a:pt x="0" y="101"/>
                        </a:lnTo>
                        <a:lnTo>
                          <a:pt x="1" y="116"/>
                        </a:lnTo>
                        <a:lnTo>
                          <a:pt x="4" y="134"/>
                        </a:lnTo>
                        <a:lnTo>
                          <a:pt x="8" y="159"/>
                        </a:lnTo>
                        <a:lnTo>
                          <a:pt x="15" y="192"/>
                        </a:lnTo>
                        <a:lnTo>
                          <a:pt x="19" y="211"/>
                        </a:lnTo>
                        <a:lnTo>
                          <a:pt x="21" y="227"/>
                        </a:lnTo>
                        <a:lnTo>
                          <a:pt x="22" y="242"/>
                        </a:lnTo>
                        <a:lnTo>
                          <a:pt x="23" y="254"/>
                        </a:lnTo>
                        <a:lnTo>
                          <a:pt x="24" y="266"/>
                        </a:lnTo>
                        <a:lnTo>
                          <a:pt x="26" y="276"/>
                        </a:lnTo>
                        <a:lnTo>
                          <a:pt x="30" y="286"/>
                        </a:lnTo>
                        <a:lnTo>
                          <a:pt x="35" y="294"/>
                        </a:lnTo>
                        <a:lnTo>
                          <a:pt x="43" y="303"/>
                        </a:lnTo>
                        <a:lnTo>
                          <a:pt x="53" y="312"/>
                        </a:lnTo>
                        <a:lnTo>
                          <a:pt x="67" y="321"/>
                        </a:lnTo>
                        <a:lnTo>
                          <a:pt x="85" y="331"/>
                        </a:lnTo>
                        <a:lnTo>
                          <a:pt x="107" y="341"/>
                        </a:lnTo>
                        <a:lnTo>
                          <a:pt x="133" y="353"/>
                        </a:lnTo>
                        <a:lnTo>
                          <a:pt x="165" y="366"/>
                        </a:lnTo>
                        <a:lnTo>
                          <a:pt x="203" y="381"/>
                        </a:lnTo>
                        <a:lnTo>
                          <a:pt x="244" y="397"/>
                        </a:lnTo>
                        <a:lnTo>
                          <a:pt x="283" y="410"/>
                        </a:lnTo>
                        <a:lnTo>
                          <a:pt x="321" y="424"/>
                        </a:lnTo>
                        <a:lnTo>
                          <a:pt x="356" y="437"/>
                        </a:lnTo>
                        <a:lnTo>
                          <a:pt x="392" y="448"/>
                        </a:lnTo>
                        <a:lnTo>
                          <a:pt x="425" y="460"/>
                        </a:lnTo>
                        <a:lnTo>
                          <a:pt x="459" y="470"/>
                        </a:lnTo>
                        <a:lnTo>
                          <a:pt x="490" y="480"/>
                        </a:lnTo>
                        <a:lnTo>
                          <a:pt x="521" y="490"/>
                        </a:lnTo>
                        <a:lnTo>
                          <a:pt x="551" y="499"/>
                        </a:lnTo>
                        <a:lnTo>
                          <a:pt x="581" y="508"/>
                        </a:lnTo>
                        <a:lnTo>
                          <a:pt x="609" y="516"/>
                        </a:lnTo>
                        <a:lnTo>
                          <a:pt x="636" y="524"/>
                        </a:lnTo>
                        <a:lnTo>
                          <a:pt x="663" y="532"/>
                        </a:lnTo>
                        <a:lnTo>
                          <a:pt x="690" y="540"/>
                        </a:lnTo>
                        <a:lnTo>
                          <a:pt x="715" y="548"/>
                        </a:lnTo>
                        <a:lnTo>
                          <a:pt x="760" y="564"/>
                        </a:lnTo>
                        <a:lnTo>
                          <a:pt x="794" y="579"/>
                        </a:lnTo>
                        <a:lnTo>
                          <a:pt x="820" y="592"/>
                        </a:lnTo>
                        <a:lnTo>
                          <a:pt x="837" y="597"/>
                        </a:lnTo>
                        <a:lnTo>
                          <a:pt x="848" y="594"/>
                        </a:lnTo>
                        <a:lnTo>
                          <a:pt x="852" y="580"/>
                        </a:lnTo>
                        <a:lnTo>
                          <a:pt x="853" y="551"/>
                        </a:lnTo>
                        <a:lnTo>
                          <a:pt x="850" y="506"/>
                        </a:lnTo>
                        <a:lnTo>
                          <a:pt x="848" y="480"/>
                        </a:lnTo>
                        <a:lnTo>
                          <a:pt x="845" y="456"/>
                        </a:lnTo>
                        <a:lnTo>
                          <a:pt x="843" y="432"/>
                        </a:lnTo>
                        <a:lnTo>
                          <a:pt x="840" y="411"/>
                        </a:lnTo>
                        <a:lnTo>
                          <a:pt x="835" y="393"/>
                        </a:lnTo>
                        <a:lnTo>
                          <a:pt x="832" y="376"/>
                        </a:lnTo>
                        <a:lnTo>
                          <a:pt x="829" y="360"/>
                        </a:lnTo>
                        <a:lnTo>
                          <a:pt x="825" y="346"/>
                        </a:lnTo>
                        <a:lnTo>
                          <a:pt x="822" y="335"/>
                        </a:lnTo>
                        <a:lnTo>
                          <a:pt x="819" y="324"/>
                        </a:lnTo>
                        <a:lnTo>
                          <a:pt x="815" y="316"/>
                        </a:lnTo>
                        <a:lnTo>
                          <a:pt x="813" y="310"/>
                        </a:lnTo>
                        <a:lnTo>
                          <a:pt x="811" y="303"/>
                        </a:lnTo>
                        <a:lnTo>
                          <a:pt x="809" y="300"/>
                        </a:lnTo>
                        <a:lnTo>
                          <a:pt x="808" y="298"/>
                        </a:lnTo>
                        <a:lnTo>
                          <a:pt x="808" y="297"/>
                        </a:lnTo>
                        <a:close/>
                      </a:path>
                    </a:pathLst>
                  </a:custGeom>
                  <a:solidFill>
                    <a:srgbClr val="CCCC99"/>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61" name="Freeform 385">
                    <a:extLst>
                      <a:ext uri="{FF2B5EF4-FFF2-40B4-BE49-F238E27FC236}">
                        <a16:creationId xmlns:a16="http://schemas.microsoft.com/office/drawing/2014/main" id="{DBDDB008-EE2C-4128-A5B9-D116D016FDDC}"/>
                      </a:ext>
                    </a:extLst>
                  </p:cNvPr>
                  <p:cNvSpPr>
                    <a:spLocks noChangeAspect="1"/>
                  </p:cNvSpPr>
                  <p:nvPr/>
                </p:nvSpPr>
                <p:spPr bwMode="auto">
                  <a:xfrm>
                    <a:off x="1306" y="2822"/>
                    <a:ext cx="175" cy="238"/>
                  </a:xfrm>
                  <a:custGeom>
                    <a:avLst/>
                    <a:gdLst>
                      <a:gd name="T0" fmla="*/ 0 w 566"/>
                      <a:gd name="T1" fmla="*/ 0 h 775"/>
                      <a:gd name="T2" fmla="*/ 0 w 566"/>
                      <a:gd name="T3" fmla="*/ 0 h 775"/>
                      <a:gd name="T4" fmla="*/ 0 w 566"/>
                      <a:gd name="T5" fmla="*/ 0 h 775"/>
                      <a:gd name="T6" fmla="*/ 0 w 566"/>
                      <a:gd name="T7" fmla="*/ 0 h 775"/>
                      <a:gd name="T8" fmla="*/ 0 w 566"/>
                      <a:gd name="T9" fmla="*/ 0 h 775"/>
                      <a:gd name="T10" fmla="*/ 0 w 566"/>
                      <a:gd name="T11" fmla="*/ 0 h 775"/>
                      <a:gd name="T12" fmla="*/ 0 w 566"/>
                      <a:gd name="T13" fmla="*/ 0 h 775"/>
                      <a:gd name="T14" fmla="*/ 0 w 566"/>
                      <a:gd name="T15" fmla="*/ 0 h 775"/>
                      <a:gd name="T16" fmla="*/ 0 w 566"/>
                      <a:gd name="T17" fmla="*/ 0 h 775"/>
                      <a:gd name="T18" fmla="*/ 0 w 566"/>
                      <a:gd name="T19" fmla="*/ 0 h 775"/>
                      <a:gd name="T20" fmla="*/ 0 w 566"/>
                      <a:gd name="T21" fmla="*/ 0 h 775"/>
                      <a:gd name="T22" fmla="*/ 0 w 566"/>
                      <a:gd name="T23" fmla="*/ 0 h 775"/>
                      <a:gd name="T24" fmla="*/ 0 w 566"/>
                      <a:gd name="T25" fmla="*/ 0 h 775"/>
                      <a:gd name="T26" fmla="*/ 0 w 566"/>
                      <a:gd name="T27" fmla="*/ 0 h 775"/>
                      <a:gd name="T28" fmla="*/ 0 w 566"/>
                      <a:gd name="T29" fmla="*/ 0 h 775"/>
                      <a:gd name="T30" fmla="*/ 0 w 566"/>
                      <a:gd name="T31" fmla="*/ 0 h 775"/>
                      <a:gd name="T32" fmla="*/ 0 w 566"/>
                      <a:gd name="T33" fmla="*/ 0 h 775"/>
                      <a:gd name="T34" fmla="*/ 0 w 566"/>
                      <a:gd name="T35" fmla="*/ 0 h 775"/>
                      <a:gd name="T36" fmla="*/ 0 w 566"/>
                      <a:gd name="T37" fmla="*/ 0 h 775"/>
                      <a:gd name="T38" fmla="*/ 0 w 566"/>
                      <a:gd name="T39" fmla="*/ 0 h 775"/>
                      <a:gd name="T40" fmla="*/ 0 w 566"/>
                      <a:gd name="T41" fmla="*/ 0 h 775"/>
                      <a:gd name="T42" fmla="*/ 0 w 566"/>
                      <a:gd name="T43" fmla="*/ 0 h 775"/>
                      <a:gd name="T44" fmla="*/ 0 w 566"/>
                      <a:gd name="T45" fmla="*/ 0 h 775"/>
                      <a:gd name="T46" fmla="*/ 0 w 566"/>
                      <a:gd name="T47" fmla="*/ 0 h 775"/>
                      <a:gd name="T48" fmla="*/ 0 w 566"/>
                      <a:gd name="T49" fmla="*/ 0 h 775"/>
                      <a:gd name="T50" fmla="*/ 0 w 566"/>
                      <a:gd name="T51" fmla="*/ 0 h 775"/>
                      <a:gd name="T52" fmla="*/ 0 w 566"/>
                      <a:gd name="T53" fmla="*/ 0 h 775"/>
                      <a:gd name="T54" fmla="*/ 0 w 566"/>
                      <a:gd name="T55" fmla="*/ 0 h 775"/>
                      <a:gd name="T56" fmla="*/ 0 w 566"/>
                      <a:gd name="T57" fmla="*/ 0 h 775"/>
                      <a:gd name="T58" fmla="*/ 0 w 566"/>
                      <a:gd name="T59" fmla="*/ 0 h 775"/>
                      <a:gd name="T60" fmla="*/ 0 w 566"/>
                      <a:gd name="T61" fmla="*/ 0 h 775"/>
                      <a:gd name="T62" fmla="*/ 0 w 566"/>
                      <a:gd name="T63" fmla="*/ 0 h 775"/>
                      <a:gd name="T64" fmla="*/ 0 w 566"/>
                      <a:gd name="T65" fmla="*/ 0 h 775"/>
                      <a:gd name="T66" fmla="*/ 0 w 566"/>
                      <a:gd name="T67" fmla="*/ 0 h 775"/>
                      <a:gd name="T68" fmla="*/ 0 w 566"/>
                      <a:gd name="T69" fmla="*/ 0 h 775"/>
                      <a:gd name="T70" fmla="*/ 0 w 566"/>
                      <a:gd name="T71" fmla="*/ 0 h 775"/>
                      <a:gd name="T72" fmla="*/ 0 w 566"/>
                      <a:gd name="T73" fmla="*/ 0 h 775"/>
                      <a:gd name="T74" fmla="*/ 0 w 566"/>
                      <a:gd name="T75" fmla="*/ 0 h 775"/>
                      <a:gd name="T76" fmla="*/ 0 w 566"/>
                      <a:gd name="T77" fmla="*/ 0 h 775"/>
                      <a:gd name="T78" fmla="*/ 0 w 566"/>
                      <a:gd name="T79" fmla="*/ 0 h 775"/>
                      <a:gd name="T80" fmla="*/ 0 w 566"/>
                      <a:gd name="T81" fmla="*/ 0 h 775"/>
                      <a:gd name="T82" fmla="*/ 0 w 566"/>
                      <a:gd name="T83" fmla="*/ 0 h 775"/>
                      <a:gd name="T84" fmla="*/ 0 w 566"/>
                      <a:gd name="T85" fmla="*/ 0 h 775"/>
                      <a:gd name="T86" fmla="*/ 0 w 566"/>
                      <a:gd name="T87" fmla="*/ 0 h 775"/>
                      <a:gd name="T88" fmla="*/ 0 w 566"/>
                      <a:gd name="T89" fmla="*/ 0 h 775"/>
                      <a:gd name="T90" fmla="*/ 0 w 566"/>
                      <a:gd name="T91" fmla="*/ 0 h 775"/>
                      <a:gd name="T92" fmla="*/ 0 w 566"/>
                      <a:gd name="T93" fmla="*/ 0 h 775"/>
                      <a:gd name="T94" fmla="*/ 0 w 566"/>
                      <a:gd name="T95" fmla="*/ 0 h 77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66"/>
                      <a:gd name="T145" fmla="*/ 0 h 775"/>
                      <a:gd name="T146" fmla="*/ 566 w 566"/>
                      <a:gd name="T147" fmla="*/ 775 h 77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66" h="775">
                        <a:moveTo>
                          <a:pt x="29" y="470"/>
                        </a:moveTo>
                        <a:lnTo>
                          <a:pt x="54" y="450"/>
                        </a:lnTo>
                        <a:lnTo>
                          <a:pt x="77" y="432"/>
                        </a:lnTo>
                        <a:lnTo>
                          <a:pt x="98" y="416"/>
                        </a:lnTo>
                        <a:lnTo>
                          <a:pt x="117" y="402"/>
                        </a:lnTo>
                        <a:lnTo>
                          <a:pt x="135" y="389"/>
                        </a:lnTo>
                        <a:lnTo>
                          <a:pt x="152" y="377"/>
                        </a:lnTo>
                        <a:lnTo>
                          <a:pt x="168" y="365"/>
                        </a:lnTo>
                        <a:lnTo>
                          <a:pt x="182" y="353"/>
                        </a:lnTo>
                        <a:lnTo>
                          <a:pt x="197" y="342"/>
                        </a:lnTo>
                        <a:lnTo>
                          <a:pt x="213" y="329"/>
                        </a:lnTo>
                        <a:lnTo>
                          <a:pt x="227" y="317"/>
                        </a:lnTo>
                        <a:lnTo>
                          <a:pt x="244" y="304"/>
                        </a:lnTo>
                        <a:lnTo>
                          <a:pt x="261" y="288"/>
                        </a:lnTo>
                        <a:lnTo>
                          <a:pt x="280" y="273"/>
                        </a:lnTo>
                        <a:lnTo>
                          <a:pt x="300" y="254"/>
                        </a:lnTo>
                        <a:lnTo>
                          <a:pt x="322" y="234"/>
                        </a:lnTo>
                        <a:lnTo>
                          <a:pt x="345" y="212"/>
                        </a:lnTo>
                        <a:lnTo>
                          <a:pt x="367" y="188"/>
                        </a:lnTo>
                        <a:lnTo>
                          <a:pt x="388" y="164"/>
                        </a:lnTo>
                        <a:lnTo>
                          <a:pt x="408" y="141"/>
                        </a:lnTo>
                        <a:lnTo>
                          <a:pt x="427" y="116"/>
                        </a:lnTo>
                        <a:lnTo>
                          <a:pt x="443" y="94"/>
                        </a:lnTo>
                        <a:lnTo>
                          <a:pt x="460" y="72"/>
                        </a:lnTo>
                        <a:lnTo>
                          <a:pt x="476" y="53"/>
                        </a:lnTo>
                        <a:lnTo>
                          <a:pt x="490" y="36"/>
                        </a:lnTo>
                        <a:lnTo>
                          <a:pt x="502" y="22"/>
                        </a:lnTo>
                        <a:lnTo>
                          <a:pt x="514" y="11"/>
                        </a:lnTo>
                        <a:lnTo>
                          <a:pt x="524" y="3"/>
                        </a:lnTo>
                        <a:lnTo>
                          <a:pt x="531" y="0"/>
                        </a:lnTo>
                        <a:lnTo>
                          <a:pt x="539" y="1"/>
                        </a:lnTo>
                        <a:lnTo>
                          <a:pt x="544" y="7"/>
                        </a:lnTo>
                        <a:lnTo>
                          <a:pt x="547" y="19"/>
                        </a:lnTo>
                        <a:lnTo>
                          <a:pt x="551" y="44"/>
                        </a:lnTo>
                        <a:lnTo>
                          <a:pt x="555" y="64"/>
                        </a:lnTo>
                        <a:lnTo>
                          <a:pt x="557" y="79"/>
                        </a:lnTo>
                        <a:lnTo>
                          <a:pt x="557" y="92"/>
                        </a:lnTo>
                        <a:lnTo>
                          <a:pt x="556" y="107"/>
                        </a:lnTo>
                        <a:lnTo>
                          <a:pt x="554" y="126"/>
                        </a:lnTo>
                        <a:lnTo>
                          <a:pt x="551" y="151"/>
                        </a:lnTo>
                        <a:lnTo>
                          <a:pt x="547" y="186"/>
                        </a:lnTo>
                        <a:lnTo>
                          <a:pt x="546" y="203"/>
                        </a:lnTo>
                        <a:lnTo>
                          <a:pt x="547" y="218"/>
                        </a:lnTo>
                        <a:lnTo>
                          <a:pt x="549" y="231"/>
                        </a:lnTo>
                        <a:lnTo>
                          <a:pt x="552" y="240"/>
                        </a:lnTo>
                        <a:lnTo>
                          <a:pt x="557" y="249"/>
                        </a:lnTo>
                        <a:lnTo>
                          <a:pt x="560" y="255"/>
                        </a:lnTo>
                        <a:lnTo>
                          <a:pt x="563" y="260"/>
                        </a:lnTo>
                        <a:lnTo>
                          <a:pt x="565" y="266"/>
                        </a:lnTo>
                        <a:lnTo>
                          <a:pt x="566" y="272"/>
                        </a:lnTo>
                        <a:lnTo>
                          <a:pt x="565" y="279"/>
                        </a:lnTo>
                        <a:lnTo>
                          <a:pt x="561" y="286"/>
                        </a:lnTo>
                        <a:lnTo>
                          <a:pt x="554" y="297"/>
                        </a:lnTo>
                        <a:lnTo>
                          <a:pt x="543" y="309"/>
                        </a:lnTo>
                        <a:lnTo>
                          <a:pt x="528" y="324"/>
                        </a:lnTo>
                        <a:lnTo>
                          <a:pt x="509" y="343"/>
                        </a:lnTo>
                        <a:lnTo>
                          <a:pt x="485" y="366"/>
                        </a:lnTo>
                        <a:lnTo>
                          <a:pt x="458" y="391"/>
                        </a:lnTo>
                        <a:lnTo>
                          <a:pt x="431" y="415"/>
                        </a:lnTo>
                        <a:lnTo>
                          <a:pt x="404" y="440"/>
                        </a:lnTo>
                        <a:lnTo>
                          <a:pt x="375" y="465"/>
                        </a:lnTo>
                        <a:lnTo>
                          <a:pt x="348" y="489"/>
                        </a:lnTo>
                        <a:lnTo>
                          <a:pt x="321" y="512"/>
                        </a:lnTo>
                        <a:lnTo>
                          <a:pt x="293" y="534"/>
                        </a:lnTo>
                        <a:lnTo>
                          <a:pt x="266" y="556"/>
                        </a:lnTo>
                        <a:lnTo>
                          <a:pt x="240" y="578"/>
                        </a:lnTo>
                        <a:lnTo>
                          <a:pt x="215" y="598"/>
                        </a:lnTo>
                        <a:lnTo>
                          <a:pt x="191" y="618"/>
                        </a:lnTo>
                        <a:lnTo>
                          <a:pt x="168" y="637"/>
                        </a:lnTo>
                        <a:lnTo>
                          <a:pt x="147" y="654"/>
                        </a:lnTo>
                        <a:lnTo>
                          <a:pt x="126" y="670"/>
                        </a:lnTo>
                        <a:lnTo>
                          <a:pt x="107" y="686"/>
                        </a:lnTo>
                        <a:lnTo>
                          <a:pt x="90" y="700"/>
                        </a:lnTo>
                        <a:lnTo>
                          <a:pt x="62" y="726"/>
                        </a:lnTo>
                        <a:lnTo>
                          <a:pt x="39" y="748"/>
                        </a:lnTo>
                        <a:lnTo>
                          <a:pt x="23" y="766"/>
                        </a:lnTo>
                        <a:lnTo>
                          <a:pt x="11" y="775"/>
                        </a:lnTo>
                        <a:lnTo>
                          <a:pt x="4" y="775"/>
                        </a:lnTo>
                        <a:lnTo>
                          <a:pt x="1" y="762"/>
                        </a:lnTo>
                        <a:lnTo>
                          <a:pt x="0" y="734"/>
                        </a:lnTo>
                        <a:lnTo>
                          <a:pt x="2" y="688"/>
                        </a:lnTo>
                        <a:lnTo>
                          <a:pt x="3" y="661"/>
                        </a:lnTo>
                        <a:lnTo>
                          <a:pt x="5" y="637"/>
                        </a:lnTo>
                        <a:lnTo>
                          <a:pt x="7" y="612"/>
                        </a:lnTo>
                        <a:lnTo>
                          <a:pt x="9" y="591"/>
                        </a:lnTo>
                        <a:lnTo>
                          <a:pt x="11" y="572"/>
                        </a:lnTo>
                        <a:lnTo>
                          <a:pt x="13" y="554"/>
                        </a:lnTo>
                        <a:lnTo>
                          <a:pt x="16" y="538"/>
                        </a:lnTo>
                        <a:lnTo>
                          <a:pt x="18" y="523"/>
                        </a:lnTo>
                        <a:lnTo>
                          <a:pt x="20" y="511"/>
                        </a:lnTo>
                        <a:lnTo>
                          <a:pt x="22" y="500"/>
                        </a:lnTo>
                        <a:lnTo>
                          <a:pt x="24" y="491"/>
                        </a:lnTo>
                        <a:lnTo>
                          <a:pt x="26" y="483"/>
                        </a:lnTo>
                        <a:lnTo>
                          <a:pt x="27" y="477"/>
                        </a:lnTo>
                        <a:lnTo>
                          <a:pt x="28" y="473"/>
                        </a:lnTo>
                        <a:lnTo>
                          <a:pt x="29" y="471"/>
                        </a:lnTo>
                        <a:lnTo>
                          <a:pt x="29" y="470"/>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62" name="Freeform 386">
                    <a:extLst>
                      <a:ext uri="{FF2B5EF4-FFF2-40B4-BE49-F238E27FC236}">
                        <a16:creationId xmlns:a16="http://schemas.microsoft.com/office/drawing/2014/main" id="{F1D395D4-0260-4145-B578-B8E5EB9BE375}"/>
                      </a:ext>
                    </a:extLst>
                  </p:cNvPr>
                  <p:cNvSpPr>
                    <a:spLocks noChangeAspect="1"/>
                  </p:cNvSpPr>
                  <p:nvPr/>
                </p:nvSpPr>
                <p:spPr bwMode="auto">
                  <a:xfrm>
                    <a:off x="1162" y="3057"/>
                    <a:ext cx="86" cy="127"/>
                  </a:xfrm>
                  <a:custGeom>
                    <a:avLst/>
                    <a:gdLst>
                      <a:gd name="T0" fmla="*/ 0 w 281"/>
                      <a:gd name="T1" fmla="*/ 0 h 412"/>
                      <a:gd name="T2" fmla="*/ 0 w 281"/>
                      <a:gd name="T3" fmla="*/ 0 h 412"/>
                      <a:gd name="T4" fmla="*/ 0 w 281"/>
                      <a:gd name="T5" fmla="*/ 0 h 412"/>
                      <a:gd name="T6" fmla="*/ 0 w 281"/>
                      <a:gd name="T7" fmla="*/ 0 h 412"/>
                      <a:gd name="T8" fmla="*/ 0 w 281"/>
                      <a:gd name="T9" fmla="*/ 0 h 412"/>
                      <a:gd name="T10" fmla="*/ 0 w 281"/>
                      <a:gd name="T11" fmla="*/ 0 h 412"/>
                      <a:gd name="T12" fmla="*/ 0 w 281"/>
                      <a:gd name="T13" fmla="*/ 0 h 412"/>
                      <a:gd name="T14" fmla="*/ 0 w 281"/>
                      <a:gd name="T15" fmla="*/ 0 h 412"/>
                      <a:gd name="T16" fmla="*/ 0 w 281"/>
                      <a:gd name="T17" fmla="*/ 0 h 412"/>
                      <a:gd name="T18" fmla="*/ 0 w 281"/>
                      <a:gd name="T19" fmla="*/ 0 h 412"/>
                      <a:gd name="T20" fmla="*/ 0 w 281"/>
                      <a:gd name="T21" fmla="*/ 0 h 412"/>
                      <a:gd name="T22" fmla="*/ 0 w 281"/>
                      <a:gd name="T23" fmla="*/ 0 h 412"/>
                      <a:gd name="T24" fmla="*/ 0 w 281"/>
                      <a:gd name="T25" fmla="*/ 0 h 412"/>
                      <a:gd name="T26" fmla="*/ 0 w 281"/>
                      <a:gd name="T27" fmla="*/ 0 h 412"/>
                      <a:gd name="T28" fmla="*/ 0 w 281"/>
                      <a:gd name="T29" fmla="*/ 0 h 412"/>
                      <a:gd name="T30" fmla="*/ 0 w 281"/>
                      <a:gd name="T31" fmla="*/ 0 h 412"/>
                      <a:gd name="T32" fmla="*/ 0 w 281"/>
                      <a:gd name="T33" fmla="*/ 0 h 412"/>
                      <a:gd name="T34" fmla="*/ 0 w 281"/>
                      <a:gd name="T35" fmla="*/ 0 h 412"/>
                      <a:gd name="T36" fmla="*/ 0 w 281"/>
                      <a:gd name="T37" fmla="*/ 0 h 412"/>
                      <a:gd name="T38" fmla="*/ 0 w 281"/>
                      <a:gd name="T39" fmla="*/ 0 h 412"/>
                      <a:gd name="T40" fmla="*/ 0 w 281"/>
                      <a:gd name="T41" fmla="*/ 0 h 412"/>
                      <a:gd name="T42" fmla="*/ 0 w 281"/>
                      <a:gd name="T43" fmla="*/ 0 h 412"/>
                      <a:gd name="T44" fmla="*/ 0 w 281"/>
                      <a:gd name="T45" fmla="*/ 0 h 412"/>
                      <a:gd name="T46" fmla="*/ 0 w 281"/>
                      <a:gd name="T47" fmla="*/ 0 h 412"/>
                      <a:gd name="T48" fmla="*/ 0 w 281"/>
                      <a:gd name="T49" fmla="*/ 0 h 412"/>
                      <a:gd name="T50" fmla="*/ 0 w 281"/>
                      <a:gd name="T51" fmla="*/ 0 h 412"/>
                      <a:gd name="T52" fmla="*/ 0 w 281"/>
                      <a:gd name="T53" fmla="*/ 0 h 412"/>
                      <a:gd name="T54" fmla="*/ 0 w 281"/>
                      <a:gd name="T55" fmla="*/ 0 h 412"/>
                      <a:gd name="T56" fmla="*/ 0 w 281"/>
                      <a:gd name="T57" fmla="*/ 0 h 412"/>
                      <a:gd name="T58" fmla="*/ 0 w 281"/>
                      <a:gd name="T59" fmla="*/ 0 h 412"/>
                      <a:gd name="T60" fmla="*/ 0 w 281"/>
                      <a:gd name="T61" fmla="*/ 0 h 412"/>
                      <a:gd name="T62" fmla="*/ 0 w 281"/>
                      <a:gd name="T63" fmla="*/ 0 h 412"/>
                      <a:gd name="T64" fmla="*/ 0 w 281"/>
                      <a:gd name="T65" fmla="*/ 0 h 412"/>
                      <a:gd name="T66" fmla="*/ 0 w 281"/>
                      <a:gd name="T67" fmla="*/ 0 h 412"/>
                      <a:gd name="T68" fmla="*/ 0 w 281"/>
                      <a:gd name="T69" fmla="*/ 0 h 412"/>
                      <a:gd name="T70" fmla="*/ 0 w 281"/>
                      <a:gd name="T71" fmla="*/ 0 h 412"/>
                      <a:gd name="T72" fmla="*/ 0 w 281"/>
                      <a:gd name="T73" fmla="*/ 0 h 412"/>
                      <a:gd name="T74" fmla="*/ 0 w 281"/>
                      <a:gd name="T75" fmla="*/ 0 h 412"/>
                      <a:gd name="T76" fmla="*/ 0 w 281"/>
                      <a:gd name="T77" fmla="*/ 0 h 412"/>
                      <a:gd name="T78" fmla="*/ 0 w 281"/>
                      <a:gd name="T79" fmla="*/ 0 h 412"/>
                      <a:gd name="T80" fmla="*/ 0 w 281"/>
                      <a:gd name="T81" fmla="*/ 0 h 412"/>
                      <a:gd name="T82" fmla="*/ 0 w 281"/>
                      <a:gd name="T83" fmla="*/ 0 h 412"/>
                      <a:gd name="T84" fmla="*/ 0 w 281"/>
                      <a:gd name="T85" fmla="*/ 0 h 412"/>
                      <a:gd name="T86" fmla="*/ 0 w 281"/>
                      <a:gd name="T87" fmla="*/ 0 h 412"/>
                      <a:gd name="T88" fmla="*/ 0 w 281"/>
                      <a:gd name="T89" fmla="*/ 0 h 412"/>
                      <a:gd name="T90" fmla="*/ 0 w 281"/>
                      <a:gd name="T91" fmla="*/ 0 h 412"/>
                      <a:gd name="T92" fmla="*/ 0 w 281"/>
                      <a:gd name="T93" fmla="*/ 0 h 412"/>
                      <a:gd name="T94" fmla="*/ 0 w 281"/>
                      <a:gd name="T95" fmla="*/ 0 h 412"/>
                      <a:gd name="T96" fmla="*/ 0 w 281"/>
                      <a:gd name="T97" fmla="*/ 0 h 412"/>
                      <a:gd name="T98" fmla="*/ 0 w 281"/>
                      <a:gd name="T99" fmla="*/ 0 h 412"/>
                      <a:gd name="T100" fmla="*/ 0 w 281"/>
                      <a:gd name="T101" fmla="*/ 0 h 412"/>
                      <a:gd name="T102" fmla="*/ 0 w 281"/>
                      <a:gd name="T103" fmla="*/ 0 h 412"/>
                      <a:gd name="T104" fmla="*/ 0 w 281"/>
                      <a:gd name="T105" fmla="*/ 0 h 412"/>
                      <a:gd name="T106" fmla="*/ 0 w 281"/>
                      <a:gd name="T107" fmla="*/ 0 h 412"/>
                      <a:gd name="T108" fmla="*/ 0 w 281"/>
                      <a:gd name="T109" fmla="*/ 0 h 412"/>
                      <a:gd name="T110" fmla="*/ 0 w 281"/>
                      <a:gd name="T111" fmla="*/ 0 h 412"/>
                      <a:gd name="T112" fmla="*/ 0 w 281"/>
                      <a:gd name="T113" fmla="*/ 0 h 41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81"/>
                      <a:gd name="T172" fmla="*/ 0 h 412"/>
                      <a:gd name="T173" fmla="*/ 281 w 281"/>
                      <a:gd name="T174" fmla="*/ 412 h 41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81" h="412">
                        <a:moveTo>
                          <a:pt x="93" y="221"/>
                        </a:moveTo>
                        <a:lnTo>
                          <a:pt x="113" y="197"/>
                        </a:lnTo>
                        <a:lnTo>
                          <a:pt x="132" y="170"/>
                        </a:lnTo>
                        <a:lnTo>
                          <a:pt x="152" y="141"/>
                        </a:lnTo>
                        <a:lnTo>
                          <a:pt x="171" y="113"/>
                        </a:lnTo>
                        <a:lnTo>
                          <a:pt x="189" y="84"/>
                        </a:lnTo>
                        <a:lnTo>
                          <a:pt x="206" y="59"/>
                        </a:lnTo>
                        <a:lnTo>
                          <a:pt x="221" y="36"/>
                        </a:lnTo>
                        <a:lnTo>
                          <a:pt x="236" y="18"/>
                        </a:lnTo>
                        <a:lnTo>
                          <a:pt x="249" y="7"/>
                        </a:lnTo>
                        <a:lnTo>
                          <a:pt x="259" y="0"/>
                        </a:lnTo>
                        <a:lnTo>
                          <a:pt x="267" y="4"/>
                        </a:lnTo>
                        <a:lnTo>
                          <a:pt x="274" y="16"/>
                        </a:lnTo>
                        <a:lnTo>
                          <a:pt x="277" y="39"/>
                        </a:lnTo>
                        <a:lnTo>
                          <a:pt x="278" y="74"/>
                        </a:lnTo>
                        <a:lnTo>
                          <a:pt x="275" y="121"/>
                        </a:lnTo>
                        <a:lnTo>
                          <a:pt x="270" y="183"/>
                        </a:lnTo>
                        <a:lnTo>
                          <a:pt x="270" y="210"/>
                        </a:lnTo>
                        <a:lnTo>
                          <a:pt x="273" y="221"/>
                        </a:lnTo>
                        <a:lnTo>
                          <a:pt x="278" y="219"/>
                        </a:lnTo>
                        <a:lnTo>
                          <a:pt x="281" y="212"/>
                        </a:lnTo>
                        <a:lnTo>
                          <a:pt x="277" y="207"/>
                        </a:lnTo>
                        <a:lnTo>
                          <a:pt x="263" y="209"/>
                        </a:lnTo>
                        <a:lnTo>
                          <a:pt x="237" y="225"/>
                        </a:lnTo>
                        <a:lnTo>
                          <a:pt x="194" y="262"/>
                        </a:lnTo>
                        <a:lnTo>
                          <a:pt x="170" y="284"/>
                        </a:lnTo>
                        <a:lnTo>
                          <a:pt x="149" y="303"/>
                        </a:lnTo>
                        <a:lnTo>
                          <a:pt x="131" y="317"/>
                        </a:lnTo>
                        <a:lnTo>
                          <a:pt x="116" y="330"/>
                        </a:lnTo>
                        <a:lnTo>
                          <a:pt x="105" y="339"/>
                        </a:lnTo>
                        <a:lnTo>
                          <a:pt x="94" y="347"/>
                        </a:lnTo>
                        <a:lnTo>
                          <a:pt x="86" y="353"/>
                        </a:lnTo>
                        <a:lnTo>
                          <a:pt x="78" y="357"/>
                        </a:lnTo>
                        <a:lnTo>
                          <a:pt x="71" y="361"/>
                        </a:lnTo>
                        <a:lnTo>
                          <a:pt x="65" y="365"/>
                        </a:lnTo>
                        <a:lnTo>
                          <a:pt x="58" y="370"/>
                        </a:lnTo>
                        <a:lnTo>
                          <a:pt x="50" y="375"/>
                        </a:lnTo>
                        <a:lnTo>
                          <a:pt x="43" y="380"/>
                        </a:lnTo>
                        <a:lnTo>
                          <a:pt x="34" y="389"/>
                        </a:lnTo>
                        <a:lnTo>
                          <a:pt x="22" y="398"/>
                        </a:lnTo>
                        <a:lnTo>
                          <a:pt x="8" y="409"/>
                        </a:lnTo>
                        <a:lnTo>
                          <a:pt x="5" y="412"/>
                        </a:lnTo>
                        <a:lnTo>
                          <a:pt x="3" y="411"/>
                        </a:lnTo>
                        <a:lnTo>
                          <a:pt x="1" y="407"/>
                        </a:lnTo>
                        <a:lnTo>
                          <a:pt x="0" y="402"/>
                        </a:lnTo>
                        <a:lnTo>
                          <a:pt x="0" y="395"/>
                        </a:lnTo>
                        <a:lnTo>
                          <a:pt x="1" y="385"/>
                        </a:lnTo>
                        <a:lnTo>
                          <a:pt x="4" y="374"/>
                        </a:lnTo>
                        <a:lnTo>
                          <a:pt x="7" y="361"/>
                        </a:lnTo>
                        <a:lnTo>
                          <a:pt x="13" y="348"/>
                        </a:lnTo>
                        <a:lnTo>
                          <a:pt x="19" y="332"/>
                        </a:lnTo>
                        <a:lnTo>
                          <a:pt x="27" y="315"/>
                        </a:lnTo>
                        <a:lnTo>
                          <a:pt x="37" y="297"/>
                        </a:lnTo>
                        <a:lnTo>
                          <a:pt x="48" y="279"/>
                        </a:lnTo>
                        <a:lnTo>
                          <a:pt x="61" y="261"/>
                        </a:lnTo>
                        <a:lnTo>
                          <a:pt x="77" y="241"/>
                        </a:lnTo>
                        <a:lnTo>
                          <a:pt x="93" y="221"/>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63" name="Freeform 387">
                    <a:extLst>
                      <a:ext uri="{FF2B5EF4-FFF2-40B4-BE49-F238E27FC236}">
                        <a16:creationId xmlns:a16="http://schemas.microsoft.com/office/drawing/2014/main" id="{C2C179E3-8BEF-4BEC-A32B-78B3123F2FE6}"/>
                      </a:ext>
                    </a:extLst>
                  </p:cNvPr>
                  <p:cNvSpPr>
                    <a:spLocks noChangeAspect="1"/>
                  </p:cNvSpPr>
                  <p:nvPr/>
                </p:nvSpPr>
                <p:spPr bwMode="auto">
                  <a:xfrm>
                    <a:off x="1317" y="2601"/>
                    <a:ext cx="132" cy="344"/>
                  </a:xfrm>
                  <a:custGeom>
                    <a:avLst/>
                    <a:gdLst>
                      <a:gd name="T0" fmla="*/ 0 w 431"/>
                      <a:gd name="T1" fmla="*/ 0 h 1118"/>
                      <a:gd name="T2" fmla="*/ 0 w 431"/>
                      <a:gd name="T3" fmla="*/ 0 h 1118"/>
                      <a:gd name="T4" fmla="*/ 0 w 431"/>
                      <a:gd name="T5" fmla="*/ 0 h 1118"/>
                      <a:gd name="T6" fmla="*/ 0 w 431"/>
                      <a:gd name="T7" fmla="*/ 0 h 1118"/>
                      <a:gd name="T8" fmla="*/ 0 w 431"/>
                      <a:gd name="T9" fmla="*/ 0 h 1118"/>
                      <a:gd name="T10" fmla="*/ 0 w 431"/>
                      <a:gd name="T11" fmla="*/ 0 h 1118"/>
                      <a:gd name="T12" fmla="*/ 0 w 431"/>
                      <a:gd name="T13" fmla="*/ 0 h 1118"/>
                      <a:gd name="T14" fmla="*/ 0 w 431"/>
                      <a:gd name="T15" fmla="*/ 0 h 1118"/>
                      <a:gd name="T16" fmla="*/ 0 w 431"/>
                      <a:gd name="T17" fmla="*/ 0 h 1118"/>
                      <a:gd name="T18" fmla="*/ 0 w 431"/>
                      <a:gd name="T19" fmla="*/ 0 h 1118"/>
                      <a:gd name="T20" fmla="*/ 0 w 431"/>
                      <a:gd name="T21" fmla="*/ 0 h 1118"/>
                      <a:gd name="T22" fmla="*/ 0 w 431"/>
                      <a:gd name="T23" fmla="*/ 0 h 1118"/>
                      <a:gd name="T24" fmla="*/ 0 w 431"/>
                      <a:gd name="T25" fmla="*/ 0 h 1118"/>
                      <a:gd name="T26" fmla="*/ 0 w 431"/>
                      <a:gd name="T27" fmla="*/ 0 h 1118"/>
                      <a:gd name="T28" fmla="*/ 0 w 431"/>
                      <a:gd name="T29" fmla="*/ 0 h 1118"/>
                      <a:gd name="T30" fmla="*/ 0 w 431"/>
                      <a:gd name="T31" fmla="*/ 0 h 1118"/>
                      <a:gd name="T32" fmla="*/ 0 w 431"/>
                      <a:gd name="T33" fmla="*/ 0 h 1118"/>
                      <a:gd name="T34" fmla="*/ 0 w 431"/>
                      <a:gd name="T35" fmla="*/ 0 h 1118"/>
                      <a:gd name="T36" fmla="*/ 0 w 431"/>
                      <a:gd name="T37" fmla="*/ 0 h 1118"/>
                      <a:gd name="T38" fmla="*/ 0 w 431"/>
                      <a:gd name="T39" fmla="*/ 0 h 1118"/>
                      <a:gd name="T40" fmla="*/ 0 w 431"/>
                      <a:gd name="T41" fmla="*/ 0 h 1118"/>
                      <a:gd name="T42" fmla="*/ 0 w 431"/>
                      <a:gd name="T43" fmla="*/ 0 h 1118"/>
                      <a:gd name="T44" fmla="*/ 0 w 431"/>
                      <a:gd name="T45" fmla="*/ 0 h 1118"/>
                      <a:gd name="T46" fmla="*/ 0 w 431"/>
                      <a:gd name="T47" fmla="*/ 0 h 1118"/>
                      <a:gd name="T48" fmla="*/ 0 w 431"/>
                      <a:gd name="T49" fmla="*/ 0 h 1118"/>
                      <a:gd name="T50" fmla="*/ 0 w 431"/>
                      <a:gd name="T51" fmla="*/ 0 h 1118"/>
                      <a:gd name="T52" fmla="*/ 0 w 431"/>
                      <a:gd name="T53" fmla="*/ 0 h 1118"/>
                      <a:gd name="T54" fmla="*/ 0 w 431"/>
                      <a:gd name="T55" fmla="*/ 0 h 1118"/>
                      <a:gd name="T56" fmla="*/ 0 w 431"/>
                      <a:gd name="T57" fmla="*/ 0 h 1118"/>
                      <a:gd name="T58" fmla="*/ 0 w 431"/>
                      <a:gd name="T59" fmla="*/ 0 h 1118"/>
                      <a:gd name="T60" fmla="*/ 0 w 431"/>
                      <a:gd name="T61" fmla="*/ 0 h 1118"/>
                      <a:gd name="T62" fmla="*/ 0 w 431"/>
                      <a:gd name="T63" fmla="*/ 0 h 1118"/>
                      <a:gd name="T64" fmla="*/ 0 w 431"/>
                      <a:gd name="T65" fmla="*/ 0 h 1118"/>
                      <a:gd name="T66" fmla="*/ 0 w 431"/>
                      <a:gd name="T67" fmla="*/ 0 h 1118"/>
                      <a:gd name="T68" fmla="*/ 0 w 431"/>
                      <a:gd name="T69" fmla="*/ 0 h 1118"/>
                      <a:gd name="T70" fmla="*/ 0 w 431"/>
                      <a:gd name="T71" fmla="*/ 0 h 1118"/>
                      <a:gd name="T72" fmla="*/ 0 w 431"/>
                      <a:gd name="T73" fmla="*/ 0 h 1118"/>
                      <a:gd name="T74" fmla="*/ 0 w 431"/>
                      <a:gd name="T75" fmla="*/ 0 h 1118"/>
                      <a:gd name="T76" fmla="*/ 0 w 431"/>
                      <a:gd name="T77" fmla="*/ 0 h 1118"/>
                      <a:gd name="T78" fmla="*/ 0 w 431"/>
                      <a:gd name="T79" fmla="*/ 0 h 1118"/>
                      <a:gd name="T80" fmla="*/ 0 w 431"/>
                      <a:gd name="T81" fmla="*/ 0 h 1118"/>
                      <a:gd name="T82" fmla="*/ 0 w 431"/>
                      <a:gd name="T83" fmla="*/ 0 h 1118"/>
                      <a:gd name="T84" fmla="*/ 0 w 431"/>
                      <a:gd name="T85" fmla="*/ 0 h 111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1"/>
                      <a:gd name="T130" fmla="*/ 0 h 1118"/>
                      <a:gd name="T131" fmla="*/ 431 w 431"/>
                      <a:gd name="T132" fmla="*/ 1118 h 111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1" h="1118">
                        <a:moveTo>
                          <a:pt x="0" y="250"/>
                        </a:moveTo>
                        <a:lnTo>
                          <a:pt x="17" y="238"/>
                        </a:lnTo>
                        <a:lnTo>
                          <a:pt x="33" y="226"/>
                        </a:lnTo>
                        <a:lnTo>
                          <a:pt x="49" y="214"/>
                        </a:lnTo>
                        <a:lnTo>
                          <a:pt x="64" y="202"/>
                        </a:lnTo>
                        <a:lnTo>
                          <a:pt x="79" y="192"/>
                        </a:lnTo>
                        <a:lnTo>
                          <a:pt x="94" y="181"/>
                        </a:lnTo>
                        <a:lnTo>
                          <a:pt x="108" y="171"/>
                        </a:lnTo>
                        <a:lnTo>
                          <a:pt x="122" y="160"/>
                        </a:lnTo>
                        <a:lnTo>
                          <a:pt x="135" y="151"/>
                        </a:lnTo>
                        <a:lnTo>
                          <a:pt x="146" y="142"/>
                        </a:lnTo>
                        <a:lnTo>
                          <a:pt x="158" y="134"/>
                        </a:lnTo>
                        <a:lnTo>
                          <a:pt x="168" y="126"/>
                        </a:lnTo>
                        <a:lnTo>
                          <a:pt x="178" y="119"/>
                        </a:lnTo>
                        <a:lnTo>
                          <a:pt x="186" y="113"/>
                        </a:lnTo>
                        <a:lnTo>
                          <a:pt x="192" y="108"/>
                        </a:lnTo>
                        <a:lnTo>
                          <a:pt x="199" y="103"/>
                        </a:lnTo>
                        <a:lnTo>
                          <a:pt x="202" y="102"/>
                        </a:lnTo>
                        <a:lnTo>
                          <a:pt x="204" y="107"/>
                        </a:lnTo>
                        <a:lnTo>
                          <a:pt x="205" y="114"/>
                        </a:lnTo>
                        <a:lnTo>
                          <a:pt x="207" y="121"/>
                        </a:lnTo>
                        <a:lnTo>
                          <a:pt x="210" y="128"/>
                        </a:lnTo>
                        <a:lnTo>
                          <a:pt x="214" y="131"/>
                        </a:lnTo>
                        <a:lnTo>
                          <a:pt x="222" y="130"/>
                        </a:lnTo>
                        <a:lnTo>
                          <a:pt x="233" y="121"/>
                        </a:lnTo>
                        <a:lnTo>
                          <a:pt x="253" y="102"/>
                        </a:lnTo>
                        <a:lnTo>
                          <a:pt x="272" y="85"/>
                        </a:lnTo>
                        <a:lnTo>
                          <a:pt x="290" y="68"/>
                        </a:lnTo>
                        <a:lnTo>
                          <a:pt x="306" y="52"/>
                        </a:lnTo>
                        <a:lnTo>
                          <a:pt x="320" y="39"/>
                        </a:lnTo>
                        <a:lnTo>
                          <a:pt x="333" y="27"/>
                        </a:lnTo>
                        <a:lnTo>
                          <a:pt x="344" y="17"/>
                        </a:lnTo>
                        <a:lnTo>
                          <a:pt x="356" y="9"/>
                        </a:lnTo>
                        <a:lnTo>
                          <a:pt x="364" y="4"/>
                        </a:lnTo>
                        <a:lnTo>
                          <a:pt x="373" y="1"/>
                        </a:lnTo>
                        <a:lnTo>
                          <a:pt x="380" y="0"/>
                        </a:lnTo>
                        <a:lnTo>
                          <a:pt x="386" y="1"/>
                        </a:lnTo>
                        <a:lnTo>
                          <a:pt x="392" y="5"/>
                        </a:lnTo>
                        <a:lnTo>
                          <a:pt x="396" y="12"/>
                        </a:lnTo>
                        <a:lnTo>
                          <a:pt x="399" y="22"/>
                        </a:lnTo>
                        <a:lnTo>
                          <a:pt x="402" y="35"/>
                        </a:lnTo>
                        <a:lnTo>
                          <a:pt x="404" y="53"/>
                        </a:lnTo>
                        <a:lnTo>
                          <a:pt x="407" y="76"/>
                        </a:lnTo>
                        <a:lnTo>
                          <a:pt x="410" y="104"/>
                        </a:lnTo>
                        <a:lnTo>
                          <a:pt x="414" y="137"/>
                        </a:lnTo>
                        <a:lnTo>
                          <a:pt x="417" y="173"/>
                        </a:lnTo>
                        <a:lnTo>
                          <a:pt x="419" y="210"/>
                        </a:lnTo>
                        <a:lnTo>
                          <a:pt x="422" y="251"/>
                        </a:lnTo>
                        <a:lnTo>
                          <a:pt x="424" y="292"/>
                        </a:lnTo>
                        <a:lnTo>
                          <a:pt x="427" y="334"/>
                        </a:lnTo>
                        <a:lnTo>
                          <a:pt x="428" y="376"/>
                        </a:lnTo>
                        <a:lnTo>
                          <a:pt x="430" y="416"/>
                        </a:lnTo>
                        <a:lnTo>
                          <a:pt x="430" y="455"/>
                        </a:lnTo>
                        <a:lnTo>
                          <a:pt x="431" y="490"/>
                        </a:lnTo>
                        <a:lnTo>
                          <a:pt x="430" y="523"/>
                        </a:lnTo>
                        <a:lnTo>
                          <a:pt x="429" y="551"/>
                        </a:lnTo>
                        <a:lnTo>
                          <a:pt x="427" y="574"/>
                        </a:lnTo>
                        <a:lnTo>
                          <a:pt x="424" y="594"/>
                        </a:lnTo>
                        <a:lnTo>
                          <a:pt x="420" y="614"/>
                        </a:lnTo>
                        <a:lnTo>
                          <a:pt x="414" y="633"/>
                        </a:lnTo>
                        <a:lnTo>
                          <a:pt x="407" y="652"/>
                        </a:lnTo>
                        <a:lnTo>
                          <a:pt x="399" y="671"/>
                        </a:lnTo>
                        <a:lnTo>
                          <a:pt x="389" y="690"/>
                        </a:lnTo>
                        <a:lnTo>
                          <a:pt x="378" y="707"/>
                        </a:lnTo>
                        <a:lnTo>
                          <a:pt x="366" y="726"/>
                        </a:lnTo>
                        <a:lnTo>
                          <a:pt x="352" y="745"/>
                        </a:lnTo>
                        <a:lnTo>
                          <a:pt x="337" y="765"/>
                        </a:lnTo>
                        <a:lnTo>
                          <a:pt x="319" y="785"/>
                        </a:lnTo>
                        <a:lnTo>
                          <a:pt x="300" y="805"/>
                        </a:lnTo>
                        <a:lnTo>
                          <a:pt x="280" y="827"/>
                        </a:lnTo>
                        <a:lnTo>
                          <a:pt x="258" y="849"/>
                        </a:lnTo>
                        <a:lnTo>
                          <a:pt x="234" y="872"/>
                        </a:lnTo>
                        <a:lnTo>
                          <a:pt x="208" y="896"/>
                        </a:lnTo>
                        <a:lnTo>
                          <a:pt x="165" y="936"/>
                        </a:lnTo>
                        <a:lnTo>
                          <a:pt x="141" y="960"/>
                        </a:lnTo>
                        <a:lnTo>
                          <a:pt x="128" y="973"/>
                        </a:lnTo>
                        <a:lnTo>
                          <a:pt x="124" y="978"/>
                        </a:lnTo>
                        <a:lnTo>
                          <a:pt x="123" y="980"/>
                        </a:lnTo>
                        <a:lnTo>
                          <a:pt x="119" y="984"/>
                        </a:lnTo>
                        <a:lnTo>
                          <a:pt x="106" y="995"/>
                        </a:lnTo>
                        <a:lnTo>
                          <a:pt x="81" y="1015"/>
                        </a:lnTo>
                        <a:lnTo>
                          <a:pt x="65" y="1028"/>
                        </a:lnTo>
                        <a:lnTo>
                          <a:pt x="53" y="1043"/>
                        </a:lnTo>
                        <a:lnTo>
                          <a:pt x="42" y="1057"/>
                        </a:lnTo>
                        <a:lnTo>
                          <a:pt x="34" y="1070"/>
                        </a:lnTo>
                        <a:lnTo>
                          <a:pt x="28" y="1083"/>
                        </a:lnTo>
                        <a:lnTo>
                          <a:pt x="24" y="1094"/>
                        </a:lnTo>
                        <a:lnTo>
                          <a:pt x="20" y="1104"/>
                        </a:lnTo>
                        <a:lnTo>
                          <a:pt x="18" y="1111"/>
                        </a:lnTo>
                        <a:lnTo>
                          <a:pt x="17" y="1115"/>
                        </a:lnTo>
                        <a:lnTo>
                          <a:pt x="17" y="1118"/>
                        </a:lnTo>
                        <a:lnTo>
                          <a:pt x="18" y="1115"/>
                        </a:lnTo>
                        <a:lnTo>
                          <a:pt x="19" y="1110"/>
                        </a:lnTo>
                        <a:lnTo>
                          <a:pt x="20" y="1101"/>
                        </a:lnTo>
                        <a:lnTo>
                          <a:pt x="22" y="1086"/>
                        </a:lnTo>
                        <a:lnTo>
                          <a:pt x="25" y="1067"/>
                        </a:lnTo>
                        <a:lnTo>
                          <a:pt x="26" y="1042"/>
                        </a:lnTo>
                        <a:lnTo>
                          <a:pt x="27" y="1026"/>
                        </a:lnTo>
                        <a:lnTo>
                          <a:pt x="27" y="1008"/>
                        </a:lnTo>
                        <a:lnTo>
                          <a:pt x="27" y="989"/>
                        </a:lnTo>
                        <a:lnTo>
                          <a:pt x="27" y="965"/>
                        </a:lnTo>
                        <a:lnTo>
                          <a:pt x="27" y="940"/>
                        </a:lnTo>
                        <a:lnTo>
                          <a:pt x="26" y="914"/>
                        </a:lnTo>
                        <a:lnTo>
                          <a:pt x="26" y="886"/>
                        </a:lnTo>
                        <a:lnTo>
                          <a:pt x="25" y="855"/>
                        </a:lnTo>
                        <a:lnTo>
                          <a:pt x="24" y="825"/>
                        </a:lnTo>
                        <a:lnTo>
                          <a:pt x="24" y="792"/>
                        </a:lnTo>
                        <a:lnTo>
                          <a:pt x="22" y="760"/>
                        </a:lnTo>
                        <a:lnTo>
                          <a:pt x="20" y="726"/>
                        </a:lnTo>
                        <a:lnTo>
                          <a:pt x="19" y="692"/>
                        </a:lnTo>
                        <a:lnTo>
                          <a:pt x="18" y="658"/>
                        </a:lnTo>
                        <a:lnTo>
                          <a:pt x="17" y="624"/>
                        </a:lnTo>
                        <a:lnTo>
                          <a:pt x="16" y="590"/>
                        </a:lnTo>
                        <a:lnTo>
                          <a:pt x="14" y="556"/>
                        </a:lnTo>
                        <a:lnTo>
                          <a:pt x="13" y="524"/>
                        </a:lnTo>
                        <a:lnTo>
                          <a:pt x="12" y="492"/>
                        </a:lnTo>
                        <a:lnTo>
                          <a:pt x="10" y="461"/>
                        </a:lnTo>
                        <a:lnTo>
                          <a:pt x="9" y="432"/>
                        </a:lnTo>
                        <a:lnTo>
                          <a:pt x="8" y="404"/>
                        </a:lnTo>
                        <a:lnTo>
                          <a:pt x="7" y="377"/>
                        </a:lnTo>
                        <a:lnTo>
                          <a:pt x="6" y="353"/>
                        </a:lnTo>
                        <a:lnTo>
                          <a:pt x="5" y="331"/>
                        </a:lnTo>
                        <a:lnTo>
                          <a:pt x="4" y="311"/>
                        </a:lnTo>
                        <a:lnTo>
                          <a:pt x="3" y="293"/>
                        </a:lnTo>
                        <a:lnTo>
                          <a:pt x="2" y="279"/>
                        </a:lnTo>
                        <a:lnTo>
                          <a:pt x="2" y="266"/>
                        </a:lnTo>
                        <a:lnTo>
                          <a:pt x="0" y="258"/>
                        </a:lnTo>
                        <a:lnTo>
                          <a:pt x="0" y="252"/>
                        </a:lnTo>
                        <a:lnTo>
                          <a:pt x="0" y="250"/>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64" name="Freeform 388">
                    <a:extLst>
                      <a:ext uri="{FF2B5EF4-FFF2-40B4-BE49-F238E27FC236}">
                        <a16:creationId xmlns:a16="http://schemas.microsoft.com/office/drawing/2014/main" id="{F287B555-FE8B-45DD-9A45-9EEC9D501D58}"/>
                      </a:ext>
                    </a:extLst>
                  </p:cNvPr>
                  <p:cNvSpPr>
                    <a:spLocks noChangeAspect="1" noEditPoints="1"/>
                  </p:cNvSpPr>
                  <p:nvPr/>
                </p:nvSpPr>
                <p:spPr bwMode="auto">
                  <a:xfrm>
                    <a:off x="1016" y="2524"/>
                    <a:ext cx="484" cy="662"/>
                  </a:xfrm>
                  <a:custGeom>
                    <a:avLst/>
                    <a:gdLst>
                      <a:gd name="T0" fmla="*/ 0 w 1572"/>
                      <a:gd name="T1" fmla="*/ 0 h 2152"/>
                      <a:gd name="T2" fmla="*/ 0 w 1572"/>
                      <a:gd name="T3" fmla="*/ 0 h 2152"/>
                      <a:gd name="T4" fmla="*/ 0 w 1572"/>
                      <a:gd name="T5" fmla="*/ 0 h 2152"/>
                      <a:gd name="T6" fmla="*/ 0 w 1572"/>
                      <a:gd name="T7" fmla="*/ 0 h 2152"/>
                      <a:gd name="T8" fmla="*/ 0 w 1572"/>
                      <a:gd name="T9" fmla="*/ 0 h 2152"/>
                      <a:gd name="T10" fmla="*/ 0 w 1572"/>
                      <a:gd name="T11" fmla="*/ 0 h 2152"/>
                      <a:gd name="T12" fmla="*/ 0 w 1572"/>
                      <a:gd name="T13" fmla="*/ 0 h 2152"/>
                      <a:gd name="T14" fmla="*/ 0 w 1572"/>
                      <a:gd name="T15" fmla="*/ 0 h 2152"/>
                      <a:gd name="T16" fmla="*/ 0 w 1572"/>
                      <a:gd name="T17" fmla="*/ 0 h 2152"/>
                      <a:gd name="T18" fmla="*/ 0 w 1572"/>
                      <a:gd name="T19" fmla="*/ 0 h 2152"/>
                      <a:gd name="T20" fmla="*/ 0 w 1572"/>
                      <a:gd name="T21" fmla="*/ 0 h 2152"/>
                      <a:gd name="T22" fmla="*/ 0 w 1572"/>
                      <a:gd name="T23" fmla="*/ 0 h 2152"/>
                      <a:gd name="T24" fmla="*/ 0 w 1572"/>
                      <a:gd name="T25" fmla="*/ 0 h 2152"/>
                      <a:gd name="T26" fmla="*/ 0 w 1572"/>
                      <a:gd name="T27" fmla="*/ 0 h 2152"/>
                      <a:gd name="T28" fmla="*/ 0 w 1572"/>
                      <a:gd name="T29" fmla="*/ 0 h 2152"/>
                      <a:gd name="T30" fmla="*/ 0 w 1572"/>
                      <a:gd name="T31" fmla="*/ 0 h 2152"/>
                      <a:gd name="T32" fmla="*/ 0 w 1572"/>
                      <a:gd name="T33" fmla="*/ 0 h 2152"/>
                      <a:gd name="T34" fmla="*/ 0 w 1572"/>
                      <a:gd name="T35" fmla="*/ 0 h 2152"/>
                      <a:gd name="T36" fmla="*/ 0 w 1572"/>
                      <a:gd name="T37" fmla="*/ 0 h 2152"/>
                      <a:gd name="T38" fmla="*/ 0 w 1572"/>
                      <a:gd name="T39" fmla="*/ 0 h 2152"/>
                      <a:gd name="T40" fmla="*/ 0 w 1572"/>
                      <a:gd name="T41" fmla="*/ 0 h 2152"/>
                      <a:gd name="T42" fmla="*/ 0 w 1572"/>
                      <a:gd name="T43" fmla="*/ 0 h 2152"/>
                      <a:gd name="T44" fmla="*/ 0 w 1572"/>
                      <a:gd name="T45" fmla="*/ 0 h 2152"/>
                      <a:gd name="T46" fmla="*/ 0 w 1572"/>
                      <a:gd name="T47" fmla="*/ 0 h 2152"/>
                      <a:gd name="T48" fmla="*/ 0 w 1572"/>
                      <a:gd name="T49" fmla="*/ 0 h 2152"/>
                      <a:gd name="T50" fmla="*/ 0 w 1572"/>
                      <a:gd name="T51" fmla="*/ 0 h 2152"/>
                      <a:gd name="T52" fmla="*/ 0 w 1572"/>
                      <a:gd name="T53" fmla="*/ 0 h 2152"/>
                      <a:gd name="T54" fmla="*/ 0 w 1572"/>
                      <a:gd name="T55" fmla="*/ 0 h 2152"/>
                      <a:gd name="T56" fmla="*/ 0 w 1572"/>
                      <a:gd name="T57" fmla="*/ 0 h 2152"/>
                      <a:gd name="T58" fmla="*/ 0 w 1572"/>
                      <a:gd name="T59" fmla="*/ 0 h 2152"/>
                      <a:gd name="T60" fmla="*/ 0 w 1572"/>
                      <a:gd name="T61" fmla="*/ 0 h 2152"/>
                      <a:gd name="T62" fmla="*/ 0 w 1572"/>
                      <a:gd name="T63" fmla="*/ 0 h 2152"/>
                      <a:gd name="T64" fmla="*/ 0 w 1572"/>
                      <a:gd name="T65" fmla="*/ 0 h 2152"/>
                      <a:gd name="T66" fmla="*/ 0 w 1572"/>
                      <a:gd name="T67" fmla="*/ 0 h 2152"/>
                      <a:gd name="T68" fmla="*/ 0 w 1572"/>
                      <a:gd name="T69" fmla="*/ 0 h 2152"/>
                      <a:gd name="T70" fmla="*/ 0 w 1572"/>
                      <a:gd name="T71" fmla="*/ 0 h 2152"/>
                      <a:gd name="T72" fmla="*/ 0 w 1572"/>
                      <a:gd name="T73" fmla="*/ 0 h 2152"/>
                      <a:gd name="T74" fmla="*/ 0 w 1572"/>
                      <a:gd name="T75" fmla="*/ 0 h 2152"/>
                      <a:gd name="T76" fmla="*/ 0 w 1572"/>
                      <a:gd name="T77" fmla="*/ 0 h 2152"/>
                      <a:gd name="T78" fmla="*/ 0 w 1572"/>
                      <a:gd name="T79" fmla="*/ 0 h 2152"/>
                      <a:gd name="T80" fmla="*/ 0 w 1572"/>
                      <a:gd name="T81" fmla="*/ 0 h 2152"/>
                      <a:gd name="T82" fmla="*/ 0 w 1572"/>
                      <a:gd name="T83" fmla="*/ 0 h 2152"/>
                      <a:gd name="T84" fmla="*/ 0 w 1572"/>
                      <a:gd name="T85" fmla="*/ 0 h 2152"/>
                      <a:gd name="T86" fmla="*/ 0 w 1572"/>
                      <a:gd name="T87" fmla="*/ 0 h 2152"/>
                      <a:gd name="T88" fmla="*/ 0 w 1572"/>
                      <a:gd name="T89" fmla="*/ 0 h 2152"/>
                      <a:gd name="T90" fmla="*/ 0 w 1572"/>
                      <a:gd name="T91" fmla="*/ 0 h 2152"/>
                      <a:gd name="T92" fmla="*/ 0 w 1572"/>
                      <a:gd name="T93" fmla="*/ 0 h 2152"/>
                      <a:gd name="T94" fmla="*/ 0 w 1572"/>
                      <a:gd name="T95" fmla="*/ 0 h 2152"/>
                      <a:gd name="T96" fmla="*/ 0 w 1572"/>
                      <a:gd name="T97" fmla="*/ 0 h 2152"/>
                      <a:gd name="T98" fmla="*/ 0 w 1572"/>
                      <a:gd name="T99" fmla="*/ 0 h 2152"/>
                      <a:gd name="T100" fmla="*/ 0 w 1572"/>
                      <a:gd name="T101" fmla="*/ 0 h 2152"/>
                      <a:gd name="T102" fmla="*/ 0 w 1572"/>
                      <a:gd name="T103" fmla="*/ 0 h 2152"/>
                      <a:gd name="T104" fmla="*/ 0 w 1572"/>
                      <a:gd name="T105" fmla="*/ 0 h 2152"/>
                      <a:gd name="T106" fmla="*/ 0 w 1572"/>
                      <a:gd name="T107" fmla="*/ 0 h 2152"/>
                      <a:gd name="T108" fmla="*/ 0 w 1572"/>
                      <a:gd name="T109" fmla="*/ 0 h 2152"/>
                      <a:gd name="T110" fmla="*/ 0 w 1572"/>
                      <a:gd name="T111" fmla="*/ 0 h 2152"/>
                      <a:gd name="T112" fmla="*/ 0 w 1572"/>
                      <a:gd name="T113" fmla="*/ 0 h 2152"/>
                      <a:gd name="T114" fmla="*/ 0 w 1572"/>
                      <a:gd name="T115" fmla="*/ 0 h 2152"/>
                      <a:gd name="T116" fmla="*/ 0 w 1572"/>
                      <a:gd name="T117" fmla="*/ 0 h 2152"/>
                      <a:gd name="T118" fmla="*/ 0 w 1572"/>
                      <a:gd name="T119" fmla="*/ 0 h 2152"/>
                      <a:gd name="T120" fmla="*/ 0 w 1572"/>
                      <a:gd name="T121" fmla="*/ 0 h 21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72"/>
                      <a:gd name="T184" fmla="*/ 0 h 2152"/>
                      <a:gd name="T185" fmla="*/ 1572 w 1572"/>
                      <a:gd name="T186" fmla="*/ 2152 h 21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72" h="2152">
                        <a:moveTo>
                          <a:pt x="450" y="2116"/>
                        </a:moveTo>
                        <a:lnTo>
                          <a:pt x="452" y="2121"/>
                        </a:lnTo>
                        <a:lnTo>
                          <a:pt x="453" y="2125"/>
                        </a:lnTo>
                        <a:lnTo>
                          <a:pt x="454" y="2129"/>
                        </a:lnTo>
                        <a:lnTo>
                          <a:pt x="455" y="2133"/>
                        </a:lnTo>
                        <a:lnTo>
                          <a:pt x="457" y="2138"/>
                        </a:lnTo>
                        <a:lnTo>
                          <a:pt x="459" y="2141"/>
                        </a:lnTo>
                        <a:lnTo>
                          <a:pt x="463" y="2145"/>
                        </a:lnTo>
                        <a:lnTo>
                          <a:pt x="468" y="2148"/>
                        </a:lnTo>
                        <a:lnTo>
                          <a:pt x="473" y="2150"/>
                        </a:lnTo>
                        <a:lnTo>
                          <a:pt x="478" y="2151"/>
                        </a:lnTo>
                        <a:lnTo>
                          <a:pt x="484" y="2152"/>
                        </a:lnTo>
                        <a:lnTo>
                          <a:pt x="488" y="2151"/>
                        </a:lnTo>
                        <a:lnTo>
                          <a:pt x="493" y="2151"/>
                        </a:lnTo>
                        <a:lnTo>
                          <a:pt x="497" y="2150"/>
                        </a:lnTo>
                        <a:lnTo>
                          <a:pt x="500" y="2148"/>
                        </a:lnTo>
                        <a:lnTo>
                          <a:pt x="505" y="2146"/>
                        </a:lnTo>
                        <a:lnTo>
                          <a:pt x="510" y="2143"/>
                        </a:lnTo>
                        <a:lnTo>
                          <a:pt x="516" y="2139"/>
                        </a:lnTo>
                        <a:lnTo>
                          <a:pt x="526" y="2135"/>
                        </a:lnTo>
                        <a:lnTo>
                          <a:pt x="538" y="2128"/>
                        </a:lnTo>
                        <a:lnTo>
                          <a:pt x="553" y="2121"/>
                        </a:lnTo>
                        <a:lnTo>
                          <a:pt x="570" y="2109"/>
                        </a:lnTo>
                        <a:lnTo>
                          <a:pt x="589" y="2096"/>
                        </a:lnTo>
                        <a:lnTo>
                          <a:pt x="612" y="2080"/>
                        </a:lnTo>
                        <a:lnTo>
                          <a:pt x="637" y="2062"/>
                        </a:lnTo>
                        <a:lnTo>
                          <a:pt x="663" y="2045"/>
                        </a:lnTo>
                        <a:lnTo>
                          <a:pt x="690" y="2028"/>
                        </a:lnTo>
                        <a:lnTo>
                          <a:pt x="716" y="2015"/>
                        </a:lnTo>
                        <a:lnTo>
                          <a:pt x="738" y="2002"/>
                        </a:lnTo>
                        <a:lnTo>
                          <a:pt x="756" y="1994"/>
                        </a:lnTo>
                        <a:lnTo>
                          <a:pt x="769" y="1987"/>
                        </a:lnTo>
                        <a:lnTo>
                          <a:pt x="773" y="1985"/>
                        </a:lnTo>
                        <a:lnTo>
                          <a:pt x="775" y="1984"/>
                        </a:lnTo>
                        <a:lnTo>
                          <a:pt x="781" y="1980"/>
                        </a:lnTo>
                        <a:lnTo>
                          <a:pt x="790" y="1975"/>
                        </a:lnTo>
                        <a:lnTo>
                          <a:pt x="798" y="1966"/>
                        </a:lnTo>
                        <a:lnTo>
                          <a:pt x="805" y="1957"/>
                        </a:lnTo>
                        <a:lnTo>
                          <a:pt x="810" y="1946"/>
                        </a:lnTo>
                        <a:lnTo>
                          <a:pt x="810" y="1935"/>
                        </a:lnTo>
                        <a:lnTo>
                          <a:pt x="802" y="1922"/>
                        </a:lnTo>
                        <a:lnTo>
                          <a:pt x="793" y="1910"/>
                        </a:lnTo>
                        <a:lnTo>
                          <a:pt x="787" y="1898"/>
                        </a:lnTo>
                        <a:lnTo>
                          <a:pt x="782" y="1888"/>
                        </a:lnTo>
                        <a:lnTo>
                          <a:pt x="779" y="1877"/>
                        </a:lnTo>
                        <a:lnTo>
                          <a:pt x="777" y="1866"/>
                        </a:lnTo>
                        <a:lnTo>
                          <a:pt x="774" y="1853"/>
                        </a:lnTo>
                        <a:lnTo>
                          <a:pt x="772" y="1838"/>
                        </a:lnTo>
                        <a:lnTo>
                          <a:pt x="768" y="1823"/>
                        </a:lnTo>
                        <a:lnTo>
                          <a:pt x="764" y="1808"/>
                        </a:lnTo>
                        <a:lnTo>
                          <a:pt x="759" y="1799"/>
                        </a:lnTo>
                        <a:lnTo>
                          <a:pt x="757" y="1793"/>
                        </a:lnTo>
                        <a:lnTo>
                          <a:pt x="755" y="1788"/>
                        </a:lnTo>
                        <a:lnTo>
                          <a:pt x="753" y="1785"/>
                        </a:lnTo>
                        <a:lnTo>
                          <a:pt x="752" y="1779"/>
                        </a:lnTo>
                        <a:lnTo>
                          <a:pt x="751" y="1770"/>
                        </a:lnTo>
                        <a:lnTo>
                          <a:pt x="751" y="1758"/>
                        </a:lnTo>
                        <a:lnTo>
                          <a:pt x="751" y="1744"/>
                        </a:lnTo>
                        <a:lnTo>
                          <a:pt x="752" y="1734"/>
                        </a:lnTo>
                        <a:lnTo>
                          <a:pt x="753" y="1726"/>
                        </a:lnTo>
                        <a:lnTo>
                          <a:pt x="752" y="1721"/>
                        </a:lnTo>
                        <a:lnTo>
                          <a:pt x="748" y="1719"/>
                        </a:lnTo>
                        <a:lnTo>
                          <a:pt x="742" y="1717"/>
                        </a:lnTo>
                        <a:lnTo>
                          <a:pt x="731" y="1717"/>
                        </a:lnTo>
                        <a:lnTo>
                          <a:pt x="715" y="1717"/>
                        </a:lnTo>
                        <a:lnTo>
                          <a:pt x="706" y="1717"/>
                        </a:lnTo>
                        <a:lnTo>
                          <a:pt x="695" y="1716"/>
                        </a:lnTo>
                        <a:lnTo>
                          <a:pt x="684" y="1715"/>
                        </a:lnTo>
                        <a:lnTo>
                          <a:pt x="672" y="1714"/>
                        </a:lnTo>
                        <a:lnTo>
                          <a:pt x="660" y="1712"/>
                        </a:lnTo>
                        <a:lnTo>
                          <a:pt x="647" y="1710"/>
                        </a:lnTo>
                        <a:lnTo>
                          <a:pt x="634" y="1708"/>
                        </a:lnTo>
                        <a:lnTo>
                          <a:pt x="620" y="1706"/>
                        </a:lnTo>
                        <a:lnTo>
                          <a:pt x="606" y="1703"/>
                        </a:lnTo>
                        <a:lnTo>
                          <a:pt x="592" y="1701"/>
                        </a:lnTo>
                        <a:lnTo>
                          <a:pt x="577" y="1699"/>
                        </a:lnTo>
                        <a:lnTo>
                          <a:pt x="562" y="1696"/>
                        </a:lnTo>
                        <a:lnTo>
                          <a:pt x="548" y="1694"/>
                        </a:lnTo>
                        <a:lnTo>
                          <a:pt x="533" y="1691"/>
                        </a:lnTo>
                        <a:lnTo>
                          <a:pt x="518" y="1688"/>
                        </a:lnTo>
                        <a:lnTo>
                          <a:pt x="504" y="1686"/>
                        </a:lnTo>
                        <a:lnTo>
                          <a:pt x="489" y="1684"/>
                        </a:lnTo>
                        <a:lnTo>
                          <a:pt x="473" y="1681"/>
                        </a:lnTo>
                        <a:lnTo>
                          <a:pt x="457" y="1677"/>
                        </a:lnTo>
                        <a:lnTo>
                          <a:pt x="441" y="1674"/>
                        </a:lnTo>
                        <a:lnTo>
                          <a:pt x="425" y="1670"/>
                        </a:lnTo>
                        <a:lnTo>
                          <a:pt x="408" y="1665"/>
                        </a:lnTo>
                        <a:lnTo>
                          <a:pt x="391" y="1660"/>
                        </a:lnTo>
                        <a:lnTo>
                          <a:pt x="376" y="1656"/>
                        </a:lnTo>
                        <a:lnTo>
                          <a:pt x="360" y="1651"/>
                        </a:lnTo>
                        <a:lnTo>
                          <a:pt x="344" y="1646"/>
                        </a:lnTo>
                        <a:lnTo>
                          <a:pt x="328" y="1641"/>
                        </a:lnTo>
                        <a:lnTo>
                          <a:pt x="315" y="1637"/>
                        </a:lnTo>
                        <a:lnTo>
                          <a:pt x="301" y="1633"/>
                        </a:lnTo>
                        <a:lnTo>
                          <a:pt x="287" y="1630"/>
                        </a:lnTo>
                        <a:lnTo>
                          <a:pt x="276" y="1627"/>
                        </a:lnTo>
                        <a:lnTo>
                          <a:pt x="265" y="1623"/>
                        </a:lnTo>
                        <a:lnTo>
                          <a:pt x="247" y="1618"/>
                        </a:lnTo>
                        <a:lnTo>
                          <a:pt x="230" y="1613"/>
                        </a:lnTo>
                        <a:lnTo>
                          <a:pt x="214" y="1608"/>
                        </a:lnTo>
                        <a:lnTo>
                          <a:pt x="200" y="1602"/>
                        </a:lnTo>
                        <a:lnTo>
                          <a:pt x="188" y="1599"/>
                        </a:lnTo>
                        <a:lnTo>
                          <a:pt x="177" y="1597"/>
                        </a:lnTo>
                        <a:lnTo>
                          <a:pt x="168" y="1596"/>
                        </a:lnTo>
                        <a:lnTo>
                          <a:pt x="160" y="1598"/>
                        </a:lnTo>
                        <a:lnTo>
                          <a:pt x="151" y="1601"/>
                        </a:lnTo>
                        <a:lnTo>
                          <a:pt x="143" y="1607"/>
                        </a:lnTo>
                        <a:lnTo>
                          <a:pt x="135" y="1613"/>
                        </a:lnTo>
                        <a:lnTo>
                          <a:pt x="130" y="1619"/>
                        </a:lnTo>
                        <a:lnTo>
                          <a:pt x="127" y="1626"/>
                        </a:lnTo>
                        <a:lnTo>
                          <a:pt x="128" y="1632"/>
                        </a:lnTo>
                        <a:lnTo>
                          <a:pt x="133" y="1638"/>
                        </a:lnTo>
                        <a:lnTo>
                          <a:pt x="145" y="1643"/>
                        </a:lnTo>
                        <a:lnTo>
                          <a:pt x="162" y="1649"/>
                        </a:lnTo>
                        <a:lnTo>
                          <a:pt x="182" y="1655"/>
                        </a:lnTo>
                        <a:lnTo>
                          <a:pt x="206" y="1661"/>
                        </a:lnTo>
                        <a:lnTo>
                          <a:pt x="232" y="1669"/>
                        </a:lnTo>
                        <a:lnTo>
                          <a:pt x="260" y="1676"/>
                        </a:lnTo>
                        <a:lnTo>
                          <a:pt x="291" y="1684"/>
                        </a:lnTo>
                        <a:lnTo>
                          <a:pt x="323" y="1692"/>
                        </a:lnTo>
                        <a:lnTo>
                          <a:pt x="355" y="1700"/>
                        </a:lnTo>
                        <a:lnTo>
                          <a:pt x="387" y="1707"/>
                        </a:lnTo>
                        <a:lnTo>
                          <a:pt x="419" y="1715"/>
                        </a:lnTo>
                        <a:lnTo>
                          <a:pt x="450" y="1722"/>
                        </a:lnTo>
                        <a:lnTo>
                          <a:pt x="479" y="1729"/>
                        </a:lnTo>
                        <a:lnTo>
                          <a:pt x="507" y="1735"/>
                        </a:lnTo>
                        <a:lnTo>
                          <a:pt x="531" y="1740"/>
                        </a:lnTo>
                        <a:lnTo>
                          <a:pt x="552" y="1745"/>
                        </a:lnTo>
                        <a:lnTo>
                          <a:pt x="570" y="1748"/>
                        </a:lnTo>
                        <a:lnTo>
                          <a:pt x="595" y="1752"/>
                        </a:lnTo>
                        <a:lnTo>
                          <a:pt x="617" y="1755"/>
                        </a:lnTo>
                        <a:lnTo>
                          <a:pt x="635" y="1757"/>
                        </a:lnTo>
                        <a:lnTo>
                          <a:pt x="649" y="1760"/>
                        </a:lnTo>
                        <a:lnTo>
                          <a:pt x="662" y="1764"/>
                        </a:lnTo>
                        <a:lnTo>
                          <a:pt x="673" y="1770"/>
                        </a:lnTo>
                        <a:lnTo>
                          <a:pt x="683" y="1780"/>
                        </a:lnTo>
                        <a:lnTo>
                          <a:pt x="692" y="1794"/>
                        </a:lnTo>
                        <a:lnTo>
                          <a:pt x="701" y="1809"/>
                        </a:lnTo>
                        <a:lnTo>
                          <a:pt x="707" y="1820"/>
                        </a:lnTo>
                        <a:lnTo>
                          <a:pt x="712" y="1828"/>
                        </a:lnTo>
                        <a:lnTo>
                          <a:pt x="715" y="1834"/>
                        </a:lnTo>
                        <a:lnTo>
                          <a:pt x="718" y="1840"/>
                        </a:lnTo>
                        <a:lnTo>
                          <a:pt x="720" y="1849"/>
                        </a:lnTo>
                        <a:lnTo>
                          <a:pt x="721" y="1858"/>
                        </a:lnTo>
                        <a:lnTo>
                          <a:pt x="722" y="1873"/>
                        </a:lnTo>
                        <a:lnTo>
                          <a:pt x="724" y="1888"/>
                        </a:lnTo>
                        <a:lnTo>
                          <a:pt x="728" y="1898"/>
                        </a:lnTo>
                        <a:lnTo>
                          <a:pt x="732" y="1907"/>
                        </a:lnTo>
                        <a:lnTo>
                          <a:pt x="735" y="1914"/>
                        </a:lnTo>
                        <a:lnTo>
                          <a:pt x="735" y="1920"/>
                        </a:lnTo>
                        <a:lnTo>
                          <a:pt x="731" y="1929"/>
                        </a:lnTo>
                        <a:lnTo>
                          <a:pt x="721" y="1938"/>
                        </a:lnTo>
                        <a:lnTo>
                          <a:pt x="702" y="1951"/>
                        </a:lnTo>
                        <a:lnTo>
                          <a:pt x="682" y="1963"/>
                        </a:lnTo>
                        <a:lnTo>
                          <a:pt x="667" y="1973"/>
                        </a:lnTo>
                        <a:lnTo>
                          <a:pt x="656" y="1980"/>
                        </a:lnTo>
                        <a:lnTo>
                          <a:pt x="646" y="1986"/>
                        </a:lnTo>
                        <a:lnTo>
                          <a:pt x="636" y="1993"/>
                        </a:lnTo>
                        <a:lnTo>
                          <a:pt x="623" y="2000"/>
                        </a:lnTo>
                        <a:lnTo>
                          <a:pt x="607" y="2009"/>
                        </a:lnTo>
                        <a:lnTo>
                          <a:pt x="585" y="2022"/>
                        </a:lnTo>
                        <a:lnTo>
                          <a:pt x="576" y="2027"/>
                        </a:lnTo>
                        <a:lnTo>
                          <a:pt x="565" y="2035"/>
                        </a:lnTo>
                        <a:lnTo>
                          <a:pt x="554" y="2042"/>
                        </a:lnTo>
                        <a:lnTo>
                          <a:pt x="543" y="2049"/>
                        </a:lnTo>
                        <a:lnTo>
                          <a:pt x="533" y="2058"/>
                        </a:lnTo>
                        <a:lnTo>
                          <a:pt x="523" y="2065"/>
                        </a:lnTo>
                        <a:lnTo>
                          <a:pt x="514" y="2071"/>
                        </a:lnTo>
                        <a:lnTo>
                          <a:pt x="507" y="2076"/>
                        </a:lnTo>
                        <a:lnTo>
                          <a:pt x="495" y="2085"/>
                        </a:lnTo>
                        <a:lnTo>
                          <a:pt x="485" y="2092"/>
                        </a:lnTo>
                        <a:lnTo>
                          <a:pt x="475" y="2100"/>
                        </a:lnTo>
                        <a:lnTo>
                          <a:pt x="468" y="2106"/>
                        </a:lnTo>
                        <a:lnTo>
                          <a:pt x="461" y="2111"/>
                        </a:lnTo>
                        <a:lnTo>
                          <a:pt x="455" y="2115"/>
                        </a:lnTo>
                        <a:lnTo>
                          <a:pt x="451" y="2117"/>
                        </a:lnTo>
                        <a:lnTo>
                          <a:pt x="450" y="2116"/>
                        </a:lnTo>
                        <a:close/>
                        <a:moveTo>
                          <a:pt x="923" y="1443"/>
                        </a:moveTo>
                        <a:lnTo>
                          <a:pt x="922" y="1444"/>
                        </a:lnTo>
                        <a:lnTo>
                          <a:pt x="920" y="1445"/>
                        </a:lnTo>
                        <a:lnTo>
                          <a:pt x="918" y="1449"/>
                        </a:lnTo>
                        <a:lnTo>
                          <a:pt x="915" y="1456"/>
                        </a:lnTo>
                        <a:lnTo>
                          <a:pt x="911" y="1465"/>
                        </a:lnTo>
                        <a:lnTo>
                          <a:pt x="909" y="1477"/>
                        </a:lnTo>
                        <a:lnTo>
                          <a:pt x="909" y="1493"/>
                        </a:lnTo>
                        <a:lnTo>
                          <a:pt x="910" y="1514"/>
                        </a:lnTo>
                        <a:lnTo>
                          <a:pt x="911" y="1526"/>
                        </a:lnTo>
                        <a:lnTo>
                          <a:pt x="912" y="1538"/>
                        </a:lnTo>
                        <a:lnTo>
                          <a:pt x="913" y="1551"/>
                        </a:lnTo>
                        <a:lnTo>
                          <a:pt x="915" y="1564"/>
                        </a:lnTo>
                        <a:lnTo>
                          <a:pt x="916" y="1576"/>
                        </a:lnTo>
                        <a:lnTo>
                          <a:pt x="916" y="1589"/>
                        </a:lnTo>
                        <a:lnTo>
                          <a:pt x="917" y="1602"/>
                        </a:lnTo>
                        <a:lnTo>
                          <a:pt x="918" y="1615"/>
                        </a:lnTo>
                        <a:lnTo>
                          <a:pt x="918" y="1628"/>
                        </a:lnTo>
                        <a:lnTo>
                          <a:pt x="919" y="1639"/>
                        </a:lnTo>
                        <a:lnTo>
                          <a:pt x="919" y="1652"/>
                        </a:lnTo>
                        <a:lnTo>
                          <a:pt x="919" y="1663"/>
                        </a:lnTo>
                        <a:lnTo>
                          <a:pt x="920" y="1674"/>
                        </a:lnTo>
                        <a:lnTo>
                          <a:pt x="920" y="1684"/>
                        </a:lnTo>
                        <a:lnTo>
                          <a:pt x="920" y="1694"/>
                        </a:lnTo>
                        <a:lnTo>
                          <a:pt x="920" y="1703"/>
                        </a:lnTo>
                        <a:lnTo>
                          <a:pt x="920" y="1719"/>
                        </a:lnTo>
                        <a:lnTo>
                          <a:pt x="921" y="1730"/>
                        </a:lnTo>
                        <a:lnTo>
                          <a:pt x="923" y="1739"/>
                        </a:lnTo>
                        <a:lnTo>
                          <a:pt x="924" y="1744"/>
                        </a:lnTo>
                        <a:lnTo>
                          <a:pt x="925" y="1747"/>
                        </a:lnTo>
                        <a:lnTo>
                          <a:pt x="927" y="1749"/>
                        </a:lnTo>
                        <a:lnTo>
                          <a:pt x="928" y="1750"/>
                        </a:lnTo>
                        <a:lnTo>
                          <a:pt x="929" y="1751"/>
                        </a:lnTo>
                        <a:lnTo>
                          <a:pt x="933" y="1756"/>
                        </a:lnTo>
                        <a:lnTo>
                          <a:pt x="939" y="1761"/>
                        </a:lnTo>
                        <a:lnTo>
                          <a:pt x="946" y="1766"/>
                        </a:lnTo>
                        <a:lnTo>
                          <a:pt x="954" y="1772"/>
                        </a:lnTo>
                        <a:lnTo>
                          <a:pt x="965" y="1777"/>
                        </a:lnTo>
                        <a:lnTo>
                          <a:pt x="976" y="1779"/>
                        </a:lnTo>
                        <a:lnTo>
                          <a:pt x="988" y="1779"/>
                        </a:lnTo>
                        <a:lnTo>
                          <a:pt x="995" y="1775"/>
                        </a:lnTo>
                        <a:lnTo>
                          <a:pt x="1006" y="1769"/>
                        </a:lnTo>
                        <a:lnTo>
                          <a:pt x="1018" y="1759"/>
                        </a:lnTo>
                        <a:lnTo>
                          <a:pt x="1032" y="1745"/>
                        </a:lnTo>
                        <a:lnTo>
                          <a:pt x="1049" y="1730"/>
                        </a:lnTo>
                        <a:lnTo>
                          <a:pt x="1066" y="1713"/>
                        </a:lnTo>
                        <a:lnTo>
                          <a:pt x="1084" y="1694"/>
                        </a:lnTo>
                        <a:lnTo>
                          <a:pt x="1103" y="1674"/>
                        </a:lnTo>
                        <a:lnTo>
                          <a:pt x="1123" y="1653"/>
                        </a:lnTo>
                        <a:lnTo>
                          <a:pt x="1143" y="1633"/>
                        </a:lnTo>
                        <a:lnTo>
                          <a:pt x="1163" y="1612"/>
                        </a:lnTo>
                        <a:lnTo>
                          <a:pt x="1182" y="1593"/>
                        </a:lnTo>
                        <a:lnTo>
                          <a:pt x="1201" y="1574"/>
                        </a:lnTo>
                        <a:lnTo>
                          <a:pt x="1218" y="1557"/>
                        </a:lnTo>
                        <a:lnTo>
                          <a:pt x="1233" y="1543"/>
                        </a:lnTo>
                        <a:lnTo>
                          <a:pt x="1248" y="1531"/>
                        </a:lnTo>
                        <a:lnTo>
                          <a:pt x="1263" y="1520"/>
                        </a:lnTo>
                        <a:lnTo>
                          <a:pt x="1278" y="1507"/>
                        </a:lnTo>
                        <a:lnTo>
                          <a:pt x="1296" y="1492"/>
                        </a:lnTo>
                        <a:lnTo>
                          <a:pt x="1315" y="1477"/>
                        </a:lnTo>
                        <a:lnTo>
                          <a:pt x="1336" y="1460"/>
                        </a:lnTo>
                        <a:lnTo>
                          <a:pt x="1356" y="1442"/>
                        </a:lnTo>
                        <a:lnTo>
                          <a:pt x="1377" y="1424"/>
                        </a:lnTo>
                        <a:lnTo>
                          <a:pt x="1398" y="1407"/>
                        </a:lnTo>
                        <a:lnTo>
                          <a:pt x="1419" y="1390"/>
                        </a:lnTo>
                        <a:lnTo>
                          <a:pt x="1439" y="1373"/>
                        </a:lnTo>
                        <a:lnTo>
                          <a:pt x="1458" y="1357"/>
                        </a:lnTo>
                        <a:lnTo>
                          <a:pt x="1476" y="1342"/>
                        </a:lnTo>
                        <a:lnTo>
                          <a:pt x="1491" y="1330"/>
                        </a:lnTo>
                        <a:lnTo>
                          <a:pt x="1506" y="1318"/>
                        </a:lnTo>
                        <a:lnTo>
                          <a:pt x="1517" y="1309"/>
                        </a:lnTo>
                        <a:lnTo>
                          <a:pt x="1527" y="1303"/>
                        </a:lnTo>
                        <a:lnTo>
                          <a:pt x="1542" y="1293"/>
                        </a:lnTo>
                        <a:lnTo>
                          <a:pt x="1553" y="1287"/>
                        </a:lnTo>
                        <a:lnTo>
                          <a:pt x="1562" y="1283"/>
                        </a:lnTo>
                        <a:lnTo>
                          <a:pt x="1568" y="1279"/>
                        </a:lnTo>
                        <a:lnTo>
                          <a:pt x="1571" y="1276"/>
                        </a:lnTo>
                        <a:lnTo>
                          <a:pt x="1572" y="1271"/>
                        </a:lnTo>
                        <a:lnTo>
                          <a:pt x="1572" y="1265"/>
                        </a:lnTo>
                        <a:lnTo>
                          <a:pt x="1570" y="1254"/>
                        </a:lnTo>
                        <a:lnTo>
                          <a:pt x="1567" y="1244"/>
                        </a:lnTo>
                        <a:lnTo>
                          <a:pt x="1564" y="1235"/>
                        </a:lnTo>
                        <a:lnTo>
                          <a:pt x="1560" y="1230"/>
                        </a:lnTo>
                        <a:lnTo>
                          <a:pt x="1557" y="1226"/>
                        </a:lnTo>
                        <a:lnTo>
                          <a:pt x="1554" y="1224"/>
                        </a:lnTo>
                        <a:lnTo>
                          <a:pt x="1552" y="1222"/>
                        </a:lnTo>
                        <a:lnTo>
                          <a:pt x="1551" y="1222"/>
                        </a:lnTo>
                        <a:lnTo>
                          <a:pt x="1550" y="1222"/>
                        </a:lnTo>
                        <a:lnTo>
                          <a:pt x="1550" y="1224"/>
                        </a:lnTo>
                        <a:lnTo>
                          <a:pt x="1549" y="1230"/>
                        </a:lnTo>
                        <a:lnTo>
                          <a:pt x="1547" y="1235"/>
                        </a:lnTo>
                        <a:lnTo>
                          <a:pt x="1546" y="1239"/>
                        </a:lnTo>
                        <a:lnTo>
                          <a:pt x="1544" y="1235"/>
                        </a:lnTo>
                        <a:lnTo>
                          <a:pt x="1542" y="1222"/>
                        </a:lnTo>
                        <a:lnTo>
                          <a:pt x="1541" y="1198"/>
                        </a:lnTo>
                        <a:lnTo>
                          <a:pt x="1541" y="1157"/>
                        </a:lnTo>
                        <a:lnTo>
                          <a:pt x="1541" y="1112"/>
                        </a:lnTo>
                        <a:lnTo>
                          <a:pt x="1542" y="1076"/>
                        </a:lnTo>
                        <a:lnTo>
                          <a:pt x="1544" y="1048"/>
                        </a:lnTo>
                        <a:lnTo>
                          <a:pt x="1546" y="1026"/>
                        </a:lnTo>
                        <a:lnTo>
                          <a:pt x="1547" y="1010"/>
                        </a:lnTo>
                        <a:lnTo>
                          <a:pt x="1549" y="1000"/>
                        </a:lnTo>
                        <a:lnTo>
                          <a:pt x="1550" y="995"/>
                        </a:lnTo>
                        <a:lnTo>
                          <a:pt x="1550" y="993"/>
                        </a:lnTo>
                        <a:lnTo>
                          <a:pt x="1550" y="961"/>
                        </a:lnTo>
                        <a:lnTo>
                          <a:pt x="1550" y="960"/>
                        </a:lnTo>
                        <a:lnTo>
                          <a:pt x="1549" y="956"/>
                        </a:lnTo>
                        <a:lnTo>
                          <a:pt x="1546" y="951"/>
                        </a:lnTo>
                        <a:lnTo>
                          <a:pt x="1542" y="946"/>
                        </a:lnTo>
                        <a:lnTo>
                          <a:pt x="1534" y="941"/>
                        </a:lnTo>
                        <a:lnTo>
                          <a:pt x="1525" y="935"/>
                        </a:lnTo>
                        <a:lnTo>
                          <a:pt x="1511" y="932"/>
                        </a:lnTo>
                        <a:lnTo>
                          <a:pt x="1494" y="931"/>
                        </a:lnTo>
                        <a:lnTo>
                          <a:pt x="1474" y="931"/>
                        </a:lnTo>
                        <a:lnTo>
                          <a:pt x="1456" y="931"/>
                        </a:lnTo>
                        <a:lnTo>
                          <a:pt x="1438" y="931"/>
                        </a:lnTo>
                        <a:lnTo>
                          <a:pt x="1423" y="932"/>
                        </a:lnTo>
                        <a:lnTo>
                          <a:pt x="1412" y="934"/>
                        </a:lnTo>
                        <a:lnTo>
                          <a:pt x="1405" y="938"/>
                        </a:lnTo>
                        <a:lnTo>
                          <a:pt x="1405" y="942"/>
                        </a:lnTo>
                        <a:lnTo>
                          <a:pt x="1414" y="948"/>
                        </a:lnTo>
                        <a:lnTo>
                          <a:pt x="1426" y="954"/>
                        </a:lnTo>
                        <a:lnTo>
                          <a:pt x="1439" y="959"/>
                        </a:lnTo>
                        <a:lnTo>
                          <a:pt x="1451" y="962"/>
                        </a:lnTo>
                        <a:lnTo>
                          <a:pt x="1460" y="966"/>
                        </a:lnTo>
                        <a:lnTo>
                          <a:pt x="1465" y="970"/>
                        </a:lnTo>
                        <a:lnTo>
                          <a:pt x="1465" y="976"/>
                        </a:lnTo>
                        <a:lnTo>
                          <a:pt x="1458" y="985"/>
                        </a:lnTo>
                        <a:lnTo>
                          <a:pt x="1443" y="996"/>
                        </a:lnTo>
                        <a:lnTo>
                          <a:pt x="1425" y="1010"/>
                        </a:lnTo>
                        <a:lnTo>
                          <a:pt x="1409" y="1022"/>
                        </a:lnTo>
                        <a:lnTo>
                          <a:pt x="1397" y="1034"/>
                        </a:lnTo>
                        <a:lnTo>
                          <a:pt x="1386" y="1045"/>
                        </a:lnTo>
                        <a:lnTo>
                          <a:pt x="1378" y="1053"/>
                        </a:lnTo>
                        <a:lnTo>
                          <a:pt x="1373" y="1060"/>
                        </a:lnTo>
                        <a:lnTo>
                          <a:pt x="1370" y="1064"/>
                        </a:lnTo>
                        <a:lnTo>
                          <a:pt x="1369" y="1065"/>
                        </a:lnTo>
                        <a:lnTo>
                          <a:pt x="1375" y="1079"/>
                        </a:lnTo>
                        <a:lnTo>
                          <a:pt x="1379" y="1090"/>
                        </a:lnTo>
                        <a:lnTo>
                          <a:pt x="1383" y="1098"/>
                        </a:lnTo>
                        <a:lnTo>
                          <a:pt x="1386" y="1103"/>
                        </a:lnTo>
                        <a:lnTo>
                          <a:pt x="1391" y="1106"/>
                        </a:lnTo>
                        <a:lnTo>
                          <a:pt x="1397" y="1106"/>
                        </a:lnTo>
                        <a:lnTo>
                          <a:pt x="1405" y="1104"/>
                        </a:lnTo>
                        <a:lnTo>
                          <a:pt x="1417" y="1098"/>
                        </a:lnTo>
                        <a:lnTo>
                          <a:pt x="1430" y="1090"/>
                        </a:lnTo>
                        <a:lnTo>
                          <a:pt x="1443" y="1081"/>
                        </a:lnTo>
                        <a:lnTo>
                          <a:pt x="1455" y="1073"/>
                        </a:lnTo>
                        <a:lnTo>
                          <a:pt x="1466" y="1064"/>
                        </a:lnTo>
                        <a:lnTo>
                          <a:pt x="1474" y="1057"/>
                        </a:lnTo>
                        <a:lnTo>
                          <a:pt x="1482" y="1051"/>
                        </a:lnTo>
                        <a:lnTo>
                          <a:pt x="1486" y="1047"/>
                        </a:lnTo>
                        <a:lnTo>
                          <a:pt x="1488" y="1046"/>
                        </a:lnTo>
                        <a:lnTo>
                          <a:pt x="1491" y="1257"/>
                        </a:lnTo>
                        <a:lnTo>
                          <a:pt x="1489" y="1260"/>
                        </a:lnTo>
                        <a:lnTo>
                          <a:pt x="1482" y="1265"/>
                        </a:lnTo>
                        <a:lnTo>
                          <a:pt x="1470" y="1273"/>
                        </a:lnTo>
                        <a:lnTo>
                          <a:pt x="1455" y="1286"/>
                        </a:lnTo>
                        <a:lnTo>
                          <a:pt x="1435" y="1300"/>
                        </a:lnTo>
                        <a:lnTo>
                          <a:pt x="1412" y="1319"/>
                        </a:lnTo>
                        <a:lnTo>
                          <a:pt x="1385" y="1342"/>
                        </a:lnTo>
                        <a:lnTo>
                          <a:pt x="1355" y="1368"/>
                        </a:lnTo>
                        <a:lnTo>
                          <a:pt x="1338" y="1381"/>
                        </a:lnTo>
                        <a:lnTo>
                          <a:pt x="1321" y="1397"/>
                        </a:lnTo>
                        <a:lnTo>
                          <a:pt x="1303" y="1413"/>
                        </a:lnTo>
                        <a:lnTo>
                          <a:pt x="1284" y="1429"/>
                        </a:lnTo>
                        <a:lnTo>
                          <a:pt x="1264" y="1446"/>
                        </a:lnTo>
                        <a:lnTo>
                          <a:pt x="1244" y="1464"/>
                        </a:lnTo>
                        <a:lnTo>
                          <a:pt x="1224" y="1482"/>
                        </a:lnTo>
                        <a:lnTo>
                          <a:pt x="1204" y="1500"/>
                        </a:lnTo>
                        <a:lnTo>
                          <a:pt x="1184" y="1516"/>
                        </a:lnTo>
                        <a:lnTo>
                          <a:pt x="1165" y="1534"/>
                        </a:lnTo>
                        <a:lnTo>
                          <a:pt x="1147" y="1550"/>
                        </a:lnTo>
                        <a:lnTo>
                          <a:pt x="1130" y="1566"/>
                        </a:lnTo>
                        <a:lnTo>
                          <a:pt x="1113" y="1581"/>
                        </a:lnTo>
                        <a:lnTo>
                          <a:pt x="1098" y="1595"/>
                        </a:lnTo>
                        <a:lnTo>
                          <a:pt x="1084" y="1608"/>
                        </a:lnTo>
                        <a:lnTo>
                          <a:pt x="1073" y="1619"/>
                        </a:lnTo>
                        <a:lnTo>
                          <a:pt x="1052" y="1639"/>
                        </a:lnTo>
                        <a:lnTo>
                          <a:pt x="1032" y="1658"/>
                        </a:lnTo>
                        <a:lnTo>
                          <a:pt x="1014" y="1674"/>
                        </a:lnTo>
                        <a:lnTo>
                          <a:pt x="998" y="1687"/>
                        </a:lnTo>
                        <a:lnTo>
                          <a:pt x="986" y="1698"/>
                        </a:lnTo>
                        <a:lnTo>
                          <a:pt x="976" y="1706"/>
                        </a:lnTo>
                        <a:lnTo>
                          <a:pt x="970" y="1710"/>
                        </a:lnTo>
                        <a:lnTo>
                          <a:pt x="968" y="1713"/>
                        </a:lnTo>
                        <a:lnTo>
                          <a:pt x="968" y="1714"/>
                        </a:lnTo>
                        <a:lnTo>
                          <a:pt x="968" y="1715"/>
                        </a:lnTo>
                        <a:lnTo>
                          <a:pt x="969" y="1716"/>
                        </a:lnTo>
                        <a:lnTo>
                          <a:pt x="969" y="1714"/>
                        </a:lnTo>
                        <a:lnTo>
                          <a:pt x="969" y="1708"/>
                        </a:lnTo>
                        <a:lnTo>
                          <a:pt x="969" y="1698"/>
                        </a:lnTo>
                        <a:lnTo>
                          <a:pt x="969" y="1682"/>
                        </a:lnTo>
                        <a:lnTo>
                          <a:pt x="968" y="1658"/>
                        </a:lnTo>
                        <a:lnTo>
                          <a:pt x="967" y="1632"/>
                        </a:lnTo>
                        <a:lnTo>
                          <a:pt x="965" y="1610"/>
                        </a:lnTo>
                        <a:lnTo>
                          <a:pt x="964" y="1591"/>
                        </a:lnTo>
                        <a:lnTo>
                          <a:pt x="963" y="1574"/>
                        </a:lnTo>
                        <a:lnTo>
                          <a:pt x="962" y="1559"/>
                        </a:lnTo>
                        <a:lnTo>
                          <a:pt x="962" y="1547"/>
                        </a:lnTo>
                        <a:lnTo>
                          <a:pt x="963" y="1533"/>
                        </a:lnTo>
                        <a:lnTo>
                          <a:pt x="965" y="1521"/>
                        </a:lnTo>
                        <a:lnTo>
                          <a:pt x="967" y="1508"/>
                        </a:lnTo>
                        <a:lnTo>
                          <a:pt x="969" y="1495"/>
                        </a:lnTo>
                        <a:lnTo>
                          <a:pt x="970" y="1485"/>
                        </a:lnTo>
                        <a:lnTo>
                          <a:pt x="971" y="1477"/>
                        </a:lnTo>
                        <a:lnTo>
                          <a:pt x="972" y="1469"/>
                        </a:lnTo>
                        <a:lnTo>
                          <a:pt x="972" y="1463"/>
                        </a:lnTo>
                        <a:lnTo>
                          <a:pt x="972" y="1460"/>
                        </a:lnTo>
                        <a:lnTo>
                          <a:pt x="972" y="1459"/>
                        </a:lnTo>
                        <a:lnTo>
                          <a:pt x="923" y="1443"/>
                        </a:lnTo>
                        <a:close/>
                        <a:moveTo>
                          <a:pt x="137" y="259"/>
                        </a:moveTo>
                        <a:lnTo>
                          <a:pt x="129" y="264"/>
                        </a:lnTo>
                        <a:lnTo>
                          <a:pt x="123" y="270"/>
                        </a:lnTo>
                        <a:lnTo>
                          <a:pt x="118" y="273"/>
                        </a:lnTo>
                        <a:lnTo>
                          <a:pt x="113" y="277"/>
                        </a:lnTo>
                        <a:lnTo>
                          <a:pt x="110" y="281"/>
                        </a:lnTo>
                        <a:lnTo>
                          <a:pt x="107" y="287"/>
                        </a:lnTo>
                        <a:lnTo>
                          <a:pt x="106" y="295"/>
                        </a:lnTo>
                        <a:lnTo>
                          <a:pt x="105" y="304"/>
                        </a:lnTo>
                        <a:lnTo>
                          <a:pt x="105" y="316"/>
                        </a:lnTo>
                        <a:lnTo>
                          <a:pt x="104" y="327"/>
                        </a:lnTo>
                        <a:lnTo>
                          <a:pt x="104" y="340"/>
                        </a:lnTo>
                        <a:lnTo>
                          <a:pt x="104" y="356"/>
                        </a:lnTo>
                        <a:lnTo>
                          <a:pt x="105" y="373"/>
                        </a:lnTo>
                        <a:lnTo>
                          <a:pt x="105" y="394"/>
                        </a:lnTo>
                        <a:lnTo>
                          <a:pt x="106" y="419"/>
                        </a:lnTo>
                        <a:lnTo>
                          <a:pt x="108" y="449"/>
                        </a:lnTo>
                        <a:lnTo>
                          <a:pt x="109" y="467"/>
                        </a:lnTo>
                        <a:lnTo>
                          <a:pt x="111" y="488"/>
                        </a:lnTo>
                        <a:lnTo>
                          <a:pt x="112" y="512"/>
                        </a:lnTo>
                        <a:lnTo>
                          <a:pt x="114" y="538"/>
                        </a:lnTo>
                        <a:lnTo>
                          <a:pt x="117" y="565"/>
                        </a:lnTo>
                        <a:lnTo>
                          <a:pt x="120" y="594"/>
                        </a:lnTo>
                        <a:lnTo>
                          <a:pt x="122" y="624"/>
                        </a:lnTo>
                        <a:lnTo>
                          <a:pt x="124" y="653"/>
                        </a:lnTo>
                        <a:lnTo>
                          <a:pt x="127" y="683"/>
                        </a:lnTo>
                        <a:lnTo>
                          <a:pt x="129" y="711"/>
                        </a:lnTo>
                        <a:lnTo>
                          <a:pt x="132" y="738"/>
                        </a:lnTo>
                        <a:lnTo>
                          <a:pt x="134" y="763"/>
                        </a:lnTo>
                        <a:lnTo>
                          <a:pt x="137" y="785"/>
                        </a:lnTo>
                        <a:lnTo>
                          <a:pt x="139" y="805"/>
                        </a:lnTo>
                        <a:lnTo>
                          <a:pt x="141" y="822"/>
                        </a:lnTo>
                        <a:lnTo>
                          <a:pt x="143" y="835"/>
                        </a:lnTo>
                        <a:lnTo>
                          <a:pt x="146" y="854"/>
                        </a:lnTo>
                        <a:lnTo>
                          <a:pt x="149" y="867"/>
                        </a:lnTo>
                        <a:lnTo>
                          <a:pt x="151" y="878"/>
                        </a:lnTo>
                        <a:lnTo>
                          <a:pt x="153" y="886"/>
                        </a:lnTo>
                        <a:lnTo>
                          <a:pt x="155" y="892"/>
                        </a:lnTo>
                        <a:lnTo>
                          <a:pt x="156" y="899"/>
                        </a:lnTo>
                        <a:lnTo>
                          <a:pt x="157" y="904"/>
                        </a:lnTo>
                        <a:lnTo>
                          <a:pt x="157" y="910"/>
                        </a:lnTo>
                        <a:lnTo>
                          <a:pt x="157" y="917"/>
                        </a:lnTo>
                        <a:lnTo>
                          <a:pt x="157" y="923"/>
                        </a:lnTo>
                        <a:lnTo>
                          <a:pt x="157" y="929"/>
                        </a:lnTo>
                        <a:lnTo>
                          <a:pt x="157" y="933"/>
                        </a:lnTo>
                        <a:lnTo>
                          <a:pt x="157" y="938"/>
                        </a:lnTo>
                        <a:lnTo>
                          <a:pt x="157" y="941"/>
                        </a:lnTo>
                        <a:lnTo>
                          <a:pt x="157" y="942"/>
                        </a:lnTo>
                        <a:lnTo>
                          <a:pt x="157" y="943"/>
                        </a:lnTo>
                        <a:lnTo>
                          <a:pt x="156" y="944"/>
                        </a:lnTo>
                        <a:lnTo>
                          <a:pt x="154" y="947"/>
                        </a:lnTo>
                        <a:lnTo>
                          <a:pt x="152" y="950"/>
                        </a:lnTo>
                        <a:lnTo>
                          <a:pt x="151" y="955"/>
                        </a:lnTo>
                        <a:lnTo>
                          <a:pt x="151" y="962"/>
                        </a:lnTo>
                        <a:lnTo>
                          <a:pt x="153" y="968"/>
                        </a:lnTo>
                        <a:lnTo>
                          <a:pt x="159" y="975"/>
                        </a:lnTo>
                        <a:lnTo>
                          <a:pt x="167" y="982"/>
                        </a:lnTo>
                        <a:lnTo>
                          <a:pt x="175" y="986"/>
                        </a:lnTo>
                        <a:lnTo>
                          <a:pt x="189" y="992"/>
                        </a:lnTo>
                        <a:lnTo>
                          <a:pt x="208" y="1000"/>
                        </a:lnTo>
                        <a:lnTo>
                          <a:pt x="231" y="1011"/>
                        </a:lnTo>
                        <a:lnTo>
                          <a:pt x="257" y="1022"/>
                        </a:lnTo>
                        <a:lnTo>
                          <a:pt x="286" y="1034"/>
                        </a:lnTo>
                        <a:lnTo>
                          <a:pt x="317" y="1048"/>
                        </a:lnTo>
                        <a:lnTo>
                          <a:pt x="348" y="1060"/>
                        </a:lnTo>
                        <a:lnTo>
                          <a:pt x="381" y="1074"/>
                        </a:lnTo>
                        <a:lnTo>
                          <a:pt x="412" y="1086"/>
                        </a:lnTo>
                        <a:lnTo>
                          <a:pt x="443" y="1099"/>
                        </a:lnTo>
                        <a:lnTo>
                          <a:pt x="472" y="1111"/>
                        </a:lnTo>
                        <a:lnTo>
                          <a:pt x="498" y="1121"/>
                        </a:lnTo>
                        <a:lnTo>
                          <a:pt x="521" y="1129"/>
                        </a:lnTo>
                        <a:lnTo>
                          <a:pt x="540" y="1137"/>
                        </a:lnTo>
                        <a:lnTo>
                          <a:pt x="555" y="1141"/>
                        </a:lnTo>
                        <a:lnTo>
                          <a:pt x="567" y="1145"/>
                        </a:lnTo>
                        <a:lnTo>
                          <a:pt x="581" y="1149"/>
                        </a:lnTo>
                        <a:lnTo>
                          <a:pt x="595" y="1154"/>
                        </a:lnTo>
                        <a:lnTo>
                          <a:pt x="610" y="1158"/>
                        </a:lnTo>
                        <a:lnTo>
                          <a:pt x="626" y="1163"/>
                        </a:lnTo>
                        <a:lnTo>
                          <a:pt x="642" y="1168"/>
                        </a:lnTo>
                        <a:lnTo>
                          <a:pt x="658" y="1172"/>
                        </a:lnTo>
                        <a:lnTo>
                          <a:pt x="674" y="1178"/>
                        </a:lnTo>
                        <a:lnTo>
                          <a:pt x="690" y="1182"/>
                        </a:lnTo>
                        <a:lnTo>
                          <a:pt x="705" y="1186"/>
                        </a:lnTo>
                        <a:lnTo>
                          <a:pt x="720" y="1190"/>
                        </a:lnTo>
                        <a:lnTo>
                          <a:pt x="733" y="1194"/>
                        </a:lnTo>
                        <a:lnTo>
                          <a:pt x="746" y="1198"/>
                        </a:lnTo>
                        <a:lnTo>
                          <a:pt x="757" y="1200"/>
                        </a:lnTo>
                        <a:lnTo>
                          <a:pt x="767" y="1202"/>
                        </a:lnTo>
                        <a:lnTo>
                          <a:pt x="775" y="1203"/>
                        </a:lnTo>
                        <a:lnTo>
                          <a:pt x="789" y="1204"/>
                        </a:lnTo>
                        <a:lnTo>
                          <a:pt x="800" y="1205"/>
                        </a:lnTo>
                        <a:lnTo>
                          <a:pt x="810" y="1205"/>
                        </a:lnTo>
                        <a:lnTo>
                          <a:pt x="817" y="1205"/>
                        </a:lnTo>
                        <a:lnTo>
                          <a:pt x="824" y="1204"/>
                        </a:lnTo>
                        <a:lnTo>
                          <a:pt x="831" y="1201"/>
                        </a:lnTo>
                        <a:lnTo>
                          <a:pt x="837" y="1198"/>
                        </a:lnTo>
                        <a:lnTo>
                          <a:pt x="843" y="1193"/>
                        </a:lnTo>
                        <a:lnTo>
                          <a:pt x="854" y="1186"/>
                        </a:lnTo>
                        <a:lnTo>
                          <a:pt x="859" y="1181"/>
                        </a:lnTo>
                        <a:lnTo>
                          <a:pt x="861" y="1176"/>
                        </a:lnTo>
                        <a:lnTo>
                          <a:pt x="860" y="1164"/>
                        </a:lnTo>
                        <a:lnTo>
                          <a:pt x="856" y="1151"/>
                        </a:lnTo>
                        <a:lnTo>
                          <a:pt x="851" y="1143"/>
                        </a:lnTo>
                        <a:lnTo>
                          <a:pt x="845" y="1138"/>
                        </a:lnTo>
                        <a:lnTo>
                          <a:pt x="843" y="1137"/>
                        </a:lnTo>
                        <a:lnTo>
                          <a:pt x="842" y="1137"/>
                        </a:lnTo>
                        <a:lnTo>
                          <a:pt x="840" y="1137"/>
                        </a:lnTo>
                        <a:lnTo>
                          <a:pt x="837" y="1138"/>
                        </a:lnTo>
                        <a:lnTo>
                          <a:pt x="833" y="1138"/>
                        </a:lnTo>
                        <a:lnTo>
                          <a:pt x="828" y="1139"/>
                        </a:lnTo>
                        <a:lnTo>
                          <a:pt x="822" y="1139"/>
                        </a:lnTo>
                        <a:lnTo>
                          <a:pt x="816" y="1140"/>
                        </a:lnTo>
                        <a:lnTo>
                          <a:pt x="811" y="1140"/>
                        </a:lnTo>
                        <a:lnTo>
                          <a:pt x="807" y="1140"/>
                        </a:lnTo>
                        <a:lnTo>
                          <a:pt x="799" y="1138"/>
                        </a:lnTo>
                        <a:lnTo>
                          <a:pt x="790" y="1136"/>
                        </a:lnTo>
                        <a:lnTo>
                          <a:pt x="778" y="1134"/>
                        </a:lnTo>
                        <a:lnTo>
                          <a:pt x="766" y="1129"/>
                        </a:lnTo>
                        <a:lnTo>
                          <a:pt x="750" y="1125"/>
                        </a:lnTo>
                        <a:lnTo>
                          <a:pt x="734" y="1121"/>
                        </a:lnTo>
                        <a:lnTo>
                          <a:pt x="717" y="1116"/>
                        </a:lnTo>
                        <a:lnTo>
                          <a:pt x="700" y="1111"/>
                        </a:lnTo>
                        <a:lnTo>
                          <a:pt x="681" y="1105"/>
                        </a:lnTo>
                        <a:lnTo>
                          <a:pt x="663" y="1100"/>
                        </a:lnTo>
                        <a:lnTo>
                          <a:pt x="645" y="1095"/>
                        </a:lnTo>
                        <a:lnTo>
                          <a:pt x="627" y="1090"/>
                        </a:lnTo>
                        <a:lnTo>
                          <a:pt x="610" y="1084"/>
                        </a:lnTo>
                        <a:lnTo>
                          <a:pt x="596" y="1080"/>
                        </a:lnTo>
                        <a:lnTo>
                          <a:pt x="581" y="1076"/>
                        </a:lnTo>
                        <a:lnTo>
                          <a:pt x="566" y="1072"/>
                        </a:lnTo>
                        <a:lnTo>
                          <a:pt x="551" y="1067"/>
                        </a:lnTo>
                        <a:lnTo>
                          <a:pt x="534" y="1060"/>
                        </a:lnTo>
                        <a:lnTo>
                          <a:pt x="516" y="1054"/>
                        </a:lnTo>
                        <a:lnTo>
                          <a:pt x="497" y="1048"/>
                        </a:lnTo>
                        <a:lnTo>
                          <a:pt x="478" y="1039"/>
                        </a:lnTo>
                        <a:lnTo>
                          <a:pt x="458" y="1032"/>
                        </a:lnTo>
                        <a:lnTo>
                          <a:pt x="438" y="1025"/>
                        </a:lnTo>
                        <a:lnTo>
                          <a:pt x="420" y="1016"/>
                        </a:lnTo>
                        <a:lnTo>
                          <a:pt x="402" y="1009"/>
                        </a:lnTo>
                        <a:lnTo>
                          <a:pt x="384" y="1002"/>
                        </a:lnTo>
                        <a:lnTo>
                          <a:pt x="367" y="995"/>
                        </a:lnTo>
                        <a:lnTo>
                          <a:pt x="353" y="989"/>
                        </a:lnTo>
                        <a:lnTo>
                          <a:pt x="339" y="983"/>
                        </a:lnTo>
                        <a:lnTo>
                          <a:pt x="327" y="978"/>
                        </a:lnTo>
                        <a:lnTo>
                          <a:pt x="318" y="974"/>
                        </a:lnTo>
                        <a:lnTo>
                          <a:pt x="301" y="967"/>
                        </a:lnTo>
                        <a:lnTo>
                          <a:pt x="283" y="957"/>
                        </a:lnTo>
                        <a:lnTo>
                          <a:pt x="265" y="948"/>
                        </a:lnTo>
                        <a:lnTo>
                          <a:pt x="249" y="939"/>
                        </a:lnTo>
                        <a:lnTo>
                          <a:pt x="234" y="930"/>
                        </a:lnTo>
                        <a:lnTo>
                          <a:pt x="222" y="923"/>
                        </a:lnTo>
                        <a:lnTo>
                          <a:pt x="215" y="919"/>
                        </a:lnTo>
                        <a:lnTo>
                          <a:pt x="212" y="917"/>
                        </a:lnTo>
                        <a:lnTo>
                          <a:pt x="212" y="914"/>
                        </a:lnTo>
                        <a:lnTo>
                          <a:pt x="211" y="909"/>
                        </a:lnTo>
                        <a:lnTo>
                          <a:pt x="209" y="902"/>
                        </a:lnTo>
                        <a:lnTo>
                          <a:pt x="207" y="890"/>
                        </a:lnTo>
                        <a:lnTo>
                          <a:pt x="205" y="878"/>
                        </a:lnTo>
                        <a:lnTo>
                          <a:pt x="203" y="862"/>
                        </a:lnTo>
                        <a:lnTo>
                          <a:pt x="199" y="845"/>
                        </a:lnTo>
                        <a:lnTo>
                          <a:pt x="196" y="826"/>
                        </a:lnTo>
                        <a:lnTo>
                          <a:pt x="193" y="806"/>
                        </a:lnTo>
                        <a:lnTo>
                          <a:pt x="190" y="785"/>
                        </a:lnTo>
                        <a:lnTo>
                          <a:pt x="187" y="765"/>
                        </a:lnTo>
                        <a:lnTo>
                          <a:pt x="184" y="742"/>
                        </a:lnTo>
                        <a:lnTo>
                          <a:pt x="181" y="720"/>
                        </a:lnTo>
                        <a:lnTo>
                          <a:pt x="178" y="699"/>
                        </a:lnTo>
                        <a:lnTo>
                          <a:pt x="176" y="679"/>
                        </a:lnTo>
                        <a:lnTo>
                          <a:pt x="175" y="659"/>
                        </a:lnTo>
                        <a:lnTo>
                          <a:pt x="174" y="638"/>
                        </a:lnTo>
                        <a:lnTo>
                          <a:pt x="173" y="616"/>
                        </a:lnTo>
                        <a:lnTo>
                          <a:pt x="171" y="591"/>
                        </a:lnTo>
                        <a:lnTo>
                          <a:pt x="170" y="567"/>
                        </a:lnTo>
                        <a:lnTo>
                          <a:pt x="169" y="542"/>
                        </a:lnTo>
                        <a:lnTo>
                          <a:pt x="168" y="516"/>
                        </a:lnTo>
                        <a:lnTo>
                          <a:pt x="167" y="492"/>
                        </a:lnTo>
                        <a:lnTo>
                          <a:pt x="166" y="467"/>
                        </a:lnTo>
                        <a:lnTo>
                          <a:pt x="165" y="444"/>
                        </a:lnTo>
                        <a:lnTo>
                          <a:pt x="164" y="423"/>
                        </a:lnTo>
                        <a:lnTo>
                          <a:pt x="163" y="404"/>
                        </a:lnTo>
                        <a:lnTo>
                          <a:pt x="162" y="387"/>
                        </a:lnTo>
                        <a:lnTo>
                          <a:pt x="162" y="372"/>
                        </a:lnTo>
                        <a:lnTo>
                          <a:pt x="161" y="362"/>
                        </a:lnTo>
                        <a:lnTo>
                          <a:pt x="161" y="356"/>
                        </a:lnTo>
                        <a:lnTo>
                          <a:pt x="161" y="353"/>
                        </a:lnTo>
                        <a:lnTo>
                          <a:pt x="162" y="354"/>
                        </a:lnTo>
                        <a:lnTo>
                          <a:pt x="165" y="356"/>
                        </a:lnTo>
                        <a:lnTo>
                          <a:pt x="171" y="359"/>
                        </a:lnTo>
                        <a:lnTo>
                          <a:pt x="182" y="363"/>
                        </a:lnTo>
                        <a:lnTo>
                          <a:pt x="195" y="369"/>
                        </a:lnTo>
                        <a:lnTo>
                          <a:pt x="213" y="378"/>
                        </a:lnTo>
                        <a:lnTo>
                          <a:pt x="236" y="387"/>
                        </a:lnTo>
                        <a:lnTo>
                          <a:pt x="264" y="399"/>
                        </a:lnTo>
                        <a:lnTo>
                          <a:pt x="280" y="405"/>
                        </a:lnTo>
                        <a:lnTo>
                          <a:pt x="295" y="411"/>
                        </a:lnTo>
                        <a:lnTo>
                          <a:pt x="311" y="417"/>
                        </a:lnTo>
                        <a:lnTo>
                          <a:pt x="325" y="424"/>
                        </a:lnTo>
                        <a:lnTo>
                          <a:pt x="340" y="430"/>
                        </a:lnTo>
                        <a:lnTo>
                          <a:pt x="355" y="436"/>
                        </a:lnTo>
                        <a:lnTo>
                          <a:pt x="370" y="443"/>
                        </a:lnTo>
                        <a:lnTo>
                          <a:pt x="385" y="449"/>
                        </a:lnTo>
                        <a:lnTo>
                          <a:pt x="401" y="455"/>
                        </a:lnTo>
                        <a:lnTo>
                          <a:pt x="416" y="461"/>
                        </a:lnTo>
                        <a:lnTo>
                          <a:pt x="432" y="467"/>
                        </a:lnTo>
                        <a:lnTo>
                          <a:pt x="449" y="473"/>
                        </a:lnTo>
                        <a:lnTo>
                          <a:pt x="466" y="478"/>
                        </a:lnTo>
                        <a:lnTo>
                          <a:pt x="483" y="483"/>
                        </a:lnTo>
                        <a:lnTo>
                          <a:pt x="500" y="489"/>
                        </a:lnTo>
                        <a:lnTo>
                          <a:pt x="519" y="493"/>
                        </a:lnTo>
                        <a:lnTo>
                          <a:pt x="539" y="498"/>
                        </a:lnTo>
                        <a:lnTo>
                          <a:pt x="561" y="502"/>
                        </a:lnTo>
                        <a:lnTo>
                          <a:pt x="584" y="509"/>
                        </a:lnTo>
                        <a:lnTo>
                          <a:pt x="608" y="514"/>
                        </a:lnTo>
                        <a:lnTo>
                          <a:pt x="634" y="519"/>
                        </a:lnTo>
                        <a:lnTo>
                          <a:pt x="659" y="525"/>
                        </a:lnTo>
                        <a:lnTo>
                          <a:pt x="684" y="531"/>
                        </a:lnTo>
                        <a:lnTo>
                          <a:pt x="708" y="536"/>
                        </a:lnTo>
                        <a:lnTo>
                          <a:pt x="730" y="541"/>
                        </a:lnTo>
                        <a:lnTo>
                          <a:pt x="752" y="545"/>
                        </a:lnTo>
                        <a:lnTo>
                          <a:pt x="771" y="551"/>
                        </a:lnTo>
                        <a:lnTo>
                          <a:pt x="788" y="554"/>
                        </a:lnTo>
                        <a:lnTo>
                          <a:pt x="801" y="557"/>
                        </a:lnTo>
                        <a:lnTo>
                          <a:pt x="812" y="559"/>
                        </a:lnTo>
                        <a:lnTo>
                          <a:pt x="818" y="561"/>
                        </a:lnTo>
                        <a:lnTo>
                          <a:pt x="820" y="561"/>
                        </a:lnTo>
                        <a:lnTo>
                          <a:pt x="820" y="564"/>
                        </a:lnTo>
                        <a:lnTo>
                          <a:pt x="821" y="572"/>
                        </a:lnTo>
                        <a:lnTo>
                          <a:pt x="823" y="584"/>
                        </a:lnTo>
                        <a:lnTo>
                          <a:pt x="824" y="600"/>
                        </a:lnTo>
                        <a:lnTo>
                          <a:pt x="826" y="617"/>
                        </a:lnTo>
                        <a:lnTo>
                          <a:pt x="829" y="636"/>
                        </a:lnTo>
                        <a:lnTo>
                          <a:pt x="830" y="654"/>
                        </a:lnTo>
                        <a:lnTo>
                          <a:pt x="831" y="673"/>
                        </a:lnTo>
                        <a:lnTo>
                          <a:pt x="831" y="683"/>
                        </a:lnTo>
                        <a:lnTo>
                          <a:pt x="832" y="691"/>
                        </a:lnTo>
                        <a:lnTo>
                          <a:pt x="832" y="701"/>
                        </a:lnTo>
                        <a:lnTo>
                          <a:pt x="833" y="711"/>
                        </a:lnTo>
                        <a:lnTo>
                          <a:pt x="833" y="720"/>
                        </a:lnTo>
                        <a:lnTo>
                          <a:pt x="834" y="732"/>
                        </a:lnTo>
                        <a:lnTo>
                          <a:pt x="834" y="742"/>
                        </a:lnTo>
                        <a:lnTo>
                          <a:pt x="835" y="754"/>
                        </a:lnTo>
                        <a:lnTo>
                          <a:pt x="835" y="767"/>
                        </a:lnTo>
                        <a:lnTo>
                          <a:pt x="836" y="779"/>
                        </a:lnTo>
                        <a:lnTo>
                          <a:pt x="837" y="793"/>
                        </a:lnTo>
                        <a:lnTo>
                          <a:pt x="838" y="806"/>
                        </a:lnTo>
                        <a:lnTo>
                          <a:pt x="839" y="821"/>
                        </a:lnTo>
                        <a:lnTo>
                          <a:pt x="840" y="837"/>
                        </a:lnTo>
                        <a:lnTo>
                          <a:pt x="842" y="854"/>
                        </a:lnTo>
                        <a:lnTo>
                          <a:pt x="843" y="870"/>
                        </a:lnTo>
                        <a:lnTo>
                          <a:pt x="845" y="888"/>
                        </a:lnTo>
                        <a:lnTo>
                          <a:pt x="846" y="906"/>
                        </a:lnTo>
                        <a:lnTo>
                          <a:pt x="848" y="924"/>
                        </a:lnTo>
                        <a:lnTo>
                          <a:pt x="850" y="942"/>
                        </a:lnTo>
                        <a:lnTo>
                          <a:pt x="852" y="960"/>
                        </a:lnTo>
                        <a:lnTo>
                          <a:pt x="853" y="977"/>
                        </a:lnTo>
                        <a:lnTo>
                          <a:pt x="855" y="993"/>
                        </a:lnTo>
                        <a:lnTo>
                          <a:pt x="856" y="1010"/>
                        </a:lnTo>
                        <a:lnTo>
                          <a:pt x="857" y="1025"/>
                        </a:lnTo>
                        <a:lnTo>
                          <a:pt x="858" y="1038"/>
                        </a:lnTo>
                        <a:lnTo>
                          <a:pt x="859" y="1052"/>
                        </a:lnTo>
                        <a:lnTo>
                          <a:pt x="860" y="1063"/>
                        </a:lnTo>
                        <a:lnTo>
                          <a:pt x="860" y="1073"/>
                        </a:lnTo>
                        <a:lnTo>
                          <a:pt x="861" y="1081"/>
                        </a:lnTo>
                        <a:lnTo>
                          <a:pt x="860" y="1088"/>
                        </a:lnTo>
                        <a:lnTo>
                          <a:pt x="860" y="1093"/>
                        </a:lnTo>
                        <a:lnTo>
                          <a:pt x="859" y="1100"/>
                        </a:lnTo>
                        <a:lnTo>
                          <a:pt x="859" y="1107"/>
                        </a:lnTo>
                        <a:lnTo>
                          <a:pt x="859" y="1115"/>
                        </a:lnTo>
                        <a:lnTo>
                          <a:pt x="860" y="1121"/>
                        </a:lnTo>
                        <a:lnTo>
                          <a:pt x="863" y="1126"/>
                        </a:lnTo>
                        <a:lnTo>
                          <a:pt x="867" y="1132"/>
                        </a:lnTo>
                        <a:lnTo>
                          <a:pt x="874" y="1135"/>
                        </a:lnTo>
                        <a:lnTo>
                          <a:pt x="882" y="1137"/>
                        </a:lnTo>
                        <a:lnTo>
                          <a:pt x="890" y="1138"/>
                        </a:lnTo>
                        <a:lnTo>
                          <a:pt x="897" y="1139"/>
                        </a:lnTo>
                        <a:lnTo>
                          <a:pt x="902" y="1139"/>
                        </a:lnTo>
                        <a:lnTo>
                          <a:pt x="906" y="1138"/>
                        </a:lnTo>
                        <a:lnTo>
                          <a:pt x="910" y="1138"/>
                        </a:lnTo>
                        <a:lnTo>
                          <a:pt x="913" y="1136"/>
                        </a:lnTo>
                        <a:lnTo>
                          <a:pt x="919" y="1134"/>
                        </a:lnTo>
                        <a:lnTo>
                          <a:pt x="924" y="1131"/>
                        </a:lnTo>
                        <a:lnTo>
                          <a:pt x="932" y="1122"/>
                        </a:lnTo>
                        <a:lnTo>
                          <a:pt x="933" y="1114"/>
                        </a:lnTo>
                        <a:lnTo>
                          <a:pt x="931" y="1107"/>
                        </a:lnTo>
                        <a:lnTo>
                          <a:pt x="930" y="1104"/>
                        </a:lnTo>
                        <a:lnTo>
                          <a:pt x="930" y="1103"/>
                        </a:lnTo>
                        <a:lnTo>
                          <a:pt x="929" y="1101"/>
                        </a:lnTo>
                        <a:lnTo>
                          <a:pt x="929" y="1098"/>
                        </a:lnTo>
                        <a:lnTo>
                          <a:pt x="928" y="1094"/>
                        </a:lnTo>
                        <a:lnTo>
                          <a:pt x="926" y="1088"/>
                        </a:lnTo>
                        <a:lnTo>
                          <a:pt x="925" y="1080"/>
                        </a:lnTo>
                        <a:lnTo>
                          <a:pt x="923" y="1071"/>
                        </a:lnTo>
                        <a:lnTo>
                          <a:pt x="922" y="1060"/>
                        </a:lnTo>
                        <a:lnTo>
                          <a:pt x="920" y="1049"/>
                        </a:lnTo>
                        <a:lnTo>
                          <a:pt x="918" y="1036"/>
                        </a:lnTo>
                        <a:lnTo>
                          <a:pt x="916" y="1021"/>
                        </a:lnTo>
                        <a:lnTo>
                          <a:pt x="913" y="1006"/>
                        </a:lnTo>
                        <a:lnTo>
                          <a:pt x="910" y="989"/>
                        </a:lnTo>
                        <a:lnTo>
                          <a:pt x="908" y="970"/>
                        </a:lnTo>
                        <a:lnTo>
                          <a:pt x="906" y="950"/>
                        </a:lnTo>
                        <a:lnTo>
                          <a:pt x="904" y="929"/>
                        </a:lnTo>
                        <a:lnTo>
                          <a:pt x="902" y="907"/>
                        </a:lnTo>
                        <a:lnTo>
                          <a:pt x="900" y="883"/>
                        </a:lnTo>
                        <a:lnTo>
                          <a:pt x="898" y="859"/>
                        </a:lnTo>
                        <a:lnTo>
                          <a:pt x="896" y="835"/>
                        </a:lnTo>
                        <a:lnTo>
                          <a:pt x="895" y="810"/>
                        </a:lnTo>
                        <a:lnTo>
                          <a:pt x="893" y="785"/>
                        </a:lnTo>
                        <a:lnTo>
                          <a:pt x="891" y="761"/>
                        </a:lnTo>
                        <a:lnTo>
                          <a:pt x="890" y="738"/>
                        </a:lnTo>
                        <a:lnTo>
                          <a:pt x="889" y="715"/>
                        </a:lnTo>
                        <a:lnTo>
                          <a:pt x="888" y="694"/>
                        </a:lnTo>
                        <a:lnTo>
                          <a:pt x="887" y="673"/>
                        </a:lnTo>
                        <a:lnTo>
                          <a:pt x="887" y="655"/>
                        </a:lnTo>
                        <a:lnTo>
                          <a:pt x="887" y="639"/>
                        </a:lnTo>
                        <a:lnTo>
                          <a:pt x="887" y="624"/>
                        </a:lnTo>
                        <a:lnTo>
                          <a:pt x="887" y="611"/>
                        </a:lnTo>
                        <a:lnTo>
                          <a:pt x="888" y="602"/>
                        </a:lnTo>
                        <a:lnTo>
                          <a:pt x="889" y="586"/>
                        </a:lnTo>
                        <a:lnTo>
                          <a:pt x="887" y="574"/>
                        </a:lnTo>
                        <a:lnTo>
                          <a:pt x="885" y="563"/>
                        </a:lnTo>
                        <a:lnTo>
                          <a:pt x="882" y="555"/>
                        </a:lnTo>
                        <a:lnTo>
                          <a:pt x="879" y="548"/>
                        </a:lnTo>
                        <a:lnTo>
                          <a:pt x="876" y="543"/>
                        </a:lnTo>
                        <a:lnTo>
                          <a:pt x="874" y="541"/>
                        </a:lnTo>
                        <a:lnTo>
                          <a:pt x="873" y="540"/>
                        </a:lnTo>
                        <a:lnTo>
                          <a:pt x="884" y="522"/>
                        </a:lnTo>
                        <a:lnTo>
                          <a:pt x="885" y="520"/>
                        </a:lnTo>
                        <a:lnTo>
                          <a:pt x="886" y="515"/>
                        </a:lnTo>
                        <a:lnTo>
                          <a:pt x="884" y="508"/>
                        </a:lnTo>
                        <a:lnTo>
                          <a:pt x="876" y="500"/>
                        </a:lnTo>
                        <a:lnTo>
                          <a:pt x="872" y="498"/>
                        </a:lnTo>
                        <a:lnTo>
                          <a:pt x="867" y="497"/>
                        </a:lnTo>
                        <a:lnTo>
                          <a:pt x="861" y="495"/>
                        </a:lnTo>
                        <a:lnTo>
                          <a:pt x="854" y="494"/>
                        </a:lnTo>
                        <a:lnTo>
                          <a:pt x="844" y="492"/>
                        </a:lnTo>
                        <a:lnTo>
                          <a:pt x="835" y="490"/>
                        </a:lnTo>
                        <a:lnTo>
                          <a:pt x="824" y="489"/>
                        </a:lnTo>
                        <a:lnTo>
                          <a:pt x="813" y="487"/>
                        </a:lnTo>
                        <a:lnTo>
                          <a:pt x="799" y="485"/>
                        </a:lnTo>
                        <a:lnTo>
                          <a:pt x="786" y="481"/>
                        </a:lnTo>
                        <a:lnTo>
                          <a:pt x="771" y="479"/>
                        </a:lnTo>
                        <a:lnTo>
                          <a:pt x="755" y="476"/>
                        </a:lnTo>
                        <a:lnTo>
                          <a:pt x="738" y="473"/>
                        </a:lnTo>
                        <a:lnTo>
                          <a:pt x="721" y="470"/>
                        </a:lnTo>
                        <a:lnTo>
                          <a:pt x="702" y="466"/>
                        </a:lnTo>
                        <a:lnTo>
                          <a:pt x="683" y="461"/>
                        </a:lnTo>
                        <a:lnTo>
                          <a:pt x="664" y="457"/>
                        </a:lnTo>
                        <a:lnTo>
                          <a:pt x="645" y="453"/>
                        </a:lnTo>
                        <a:lnTo>
                          <a:pt x="627" y="449"/>
                        </a:lnTo>
                        <a:lnTo>
                          <a:pt x="610" y="445"/>
                        </a:lnTo>
                        <a:lnTo>
                          <a:pt x="594" y="440"/>
                        </a:lnTo>
                        <a:lnTo>
                          <a:pt x="578" y="436"/>
                        </a:lnTo>
                        <a:lnTo>
                          <a:pt x="561" y="432"/>
                        </a:lnTo>
                        <a:lnTo>
                          <a:pt x="545" y="428"/>
                        </a:lnTo>
                        <a:lnTo>
                          <a:pt x="530" y="424"/>
                        </a:lnTo>
                        <a:lnTo>
                          <a:pt x="513" y="418"/>
                        </a:lnTo>
                        <a:lnTo>
                          <a:pt x="497" y="414"/>
                        </a:lnTo>
                        <a:lnTo>
                          <a:pt x="480" y="409"/>
                        </a:lnTo>
                        <a:lnTo>
                          <a:pt x="463" y="403"/>
                        </a:lnTo>
                        <a:lnTo>
                          <a:pt x="445" y="396"/>
                        </a:lnTo>
                        <a:lnTo>
                          <a:pt x="426" y="390"/>
                        </a:lnTo>
                        <a:lnTo>
                          <a:pt x="406" y="383"/>
                        </a:lnTo>
                        <a:lnTo>
                          <a:pt x="386" y="375"/>
                        </a:lnTo>
                        <a:lnTo>
                          <a:pt x="365" y="367"/>
                        </a:lnTo>
                        <a:lnTo>
                          <a:pt x="345" y="359"/>
                        </a:lnTo>
                        <a:lnTo>
                          <a:pt x="324" y="351"/>
                        </a:lnTo>
                        <a:lnTo>
                          <a:pt x="305" y="343"/>
                        </a:lnTo>
                        <a:lnTo>
                          <a:pt x="286" y="335"/>
                        </a:lnTo>
                        <a:lnTo>
                          <a:pt x="269" y="327"/>
                        </a:lnTo>
                        <a:lnTo>
                          <a:pt x="251" y="320"/>
                        </a:lnTo>
                        <a:lnTo>
                          <a:pt x="235" y="313"/>
                        </a:lnTo>
                        <a:lnTo>
                          <a:pt x="221" y="306"/>
                        </a:lnTo>
                        <a:lnTo>
                          <a:pt x="209" y="301"/>
                        </a:lnTo>
                        <a:lnTo>
                          <a:pt x="198" y="296"/>
                        </a:lnTo>
                        <a:lnTo>
                          <a:pt x="189" y="292"/>
                        </a:lnTo>
                        <a:lnTo>
                          <a:pt x="183" y="288"/>
                        </a:lnTo>
                        <a:lnTo>
                          <a:pt x="178" y="287"/>
                        </a:lnTo>
                        <a:lnTo>
                          <a:pt x="177" y="286"/>
                        </a:lnTo>
                        <a:lnTo>
                          <a:pt x="177" y="270"/>
                        </a:lnTo>
                        <a:lnTo>
                          <a:pt x="137" y="259"/>
                        </a:lnTo>
                        <a:close/>
                        <a:moveTo>
                          <a:pt x="714" y="103"/>
                        </a:moveTo>
                        <a:lnTo>
                          <a:pt x="896" y="154"/>
                        </a:lnTo>
                        <a:lnTo>
                          <a:pt x="898" y="155"/>
                        </a:lnTo>
                        <a:lnTo>
                          <a:pt x="904" y="156"/>
                        </a:lnTo>
                        <a:lnTo>
                          <a:pt x="915" y="159"/>
                        </a:lnTo>
                        <a:lnTo>
                          <a:pt x="929" y="165"/>
                        </a:lnTo>
                        <a:lnTo>
                          <a:pt x="949" y="171"/>
                        </a:lnTo>
                        <a:lnTo>
                          <a:pt x="973" y="178"/>
                        </a:lnTo>
                        <a:lnTo>
                          <a:pt x="1002" y="188"/>
                        </a:lnTo>
                        <a:lnTo>
                          <a:pt x="1035" y="198"/>
                        </a:lnTo>
                        <a:lnTo>
                          <a:pt x="1068" y="210"/>
                        </a:lnTo>
                        <a:lnTo>
                          <a:pt x="1096" y="219"/>
                        </a:lnTo>
                        <a:lnTo>
                          <a:pt x="1119" y="229"/>
                        </a:lnTo>
                        <a:lnTo>
                          <a:pt x="1139" y="236"/>
                        </a:lnTo>
                        <a:lnTo>
                          <a:pt x="1155" y="243"/>
                        </a:lnTo>
                        <a:lnTo>
                          <a:pt x="1169" y="250"/>
                        </a:lnTo>
                        <a:lnTo>
                          <a:pt x="1181" y="256"/>
                        </a:lnTo>
                        <a:lnTo>
                          <a:pt x="1191" y="262"/>
                        </a:lnTo>
                        <a:lnTo>
                          <a:pt x="1202" y="267"/>
                        </a:lnTo>
                        <a:lnTo>
                          <a:pt x="1211" y="272"/>
                        </a:lnTo>
                        <a:lnTo>
                          <a:pt x="1220" y="276"/>
                        </a:lnTo>
                        <a:lnTo>
                          <a:pt x="1226" y="280"/>
                        </a:lnTo>
                        <a:lnTo>
                          <a:pt x="1231" y="283"/>
                        </a:lnTo>
                        <a:lnTo>
                          <a:pt x="1233" y="288"/>
                        </a:lnTo>
                        <a:lnTo>
                          <a:pt x="1233" y="294"/>
                        </a:lnTo>
                        <a:lnTo>
                          <a:pt x="1229" y="301"/>
                        </a:lnTo>
                        <a:lnTo>
                          <a:pt x="1227" y="306"/>
                        </a:lnTo>
                        <a:lnTo>
                          <a:pt x="1225" y="314"/>
                        </a:lnTo>
                        <a:lnTo>
                          <a:pt x="1224" y="323"/>
                        </a:lnTo>
                        <a:lnTo>
                          <a:pt x="1223" y="335"/>
                        </a:lnTo>
                        <a:lnTo>
                          <a:pt x="1223" y="347"/>
                        </a:lnTo>
                        <a:lnTo>
                          <a:pt x="1223" y="361"/>
                        </a:lnTo>
                        <a:lnTo>
                          <a:pt x="1223" y="374"/>
                        </a:lnTo>
                        <a:lnTo>
                          <a:pt x="1224" y="389"/>
                        </a:lnTo>
                        <a:lnTo>
                          <a:pt x="1224" y="404"/>
                        </a:lnTo>
                        <a:lnTo>
                          <a:pt x="1225" y="418"/>
                        </a:lnTo>
                        <a:lnTo>
                          <a:pt x="1226" y="432"/>
                        </a:lnTo>
                        <a:lnTo>
                          <a:pt x="1227" y="445"/>
                        </a:lnTo>
                        <a:lnTo>
                          <a:pt x="1228" y="455"/>
                        </a:lnTo>
                        <a:lnTo>
                          <a:pt x="1228" y="466"/>
                        </a:lnTo>
                        <a:lnTo>
                          <a:pt x="1229" y="473"/>
                        </a:lnTo>
                        <a:lnTo>
                          <a:pt x="1229" y="478"/>
                        </a:lnTo>
                        <a:lnTo>
                          <a:pt x="1229" y="485"/>
                        </a:lnTo>
                        <a:lnTo>
                          <a:pt x="1229" y="493"/>
                        </a:lnTo>
                        <a:lnTo>
                          <a:pt x="1229" y="504"/>
                        </a:lnTo>
                        <a:lnTo>
                          <a:pt x="1229" y="519"/>
                        </a:lnTo>
                        <a:lnTo>
                          <a:pt x="1229" y="535"/>
                        </a:lnTo>
                        <a:lnTo>
                          <a:pt x="1229" y="552"/>
                        </a:lnTo>
                        <a:lnTo>
                          <a:pt x="1229" y="571"/>
                        </a:lnTo>
                        <a:lnTo>
                          <a:pt x="1229" y="588"/>
                        </a:lnTo>
                        <a:lnTo>
                          <a:pt x="1229" y="607"/>
                        </a:lnTo>
                        <a:lnTo>
                          <a:pt x="1230" y="626"/>
                        </a:lnTo>
                        <a:lnTo>
                          <a:pt x="1230" y="644"/>
                        </a:lnTo>
                        <a:lnTo>
                          <a:pt x="1231" y="660"/>
                        </a:lnTo>
                        <a:lnTo>
                          <a:pt x="1231" y="674"/>
                        </a:lnTo>
                        <a:lnTo>
                          <a:pt x="1232" y="688"/>
                        </a:lnTo>
                        <a:lnTo>
                          <a:pt x="1234" y="697"/>
                        </a:lnTo>
                        <a:lnTo>
                          <a:pt x="1235" y="705"/>
                        </a:lnTo>
                        <a:lnTo>
                          <a:pt x="1239" y="714"/>
                        </a:lnTo>
                        <a:lnTo>
                          <a:pt x="1241" y="723"/>
                        </a:lnTo>
                        <a:lnTo>
                          <a:pt x="1243" y="730"/>
                        </a:lnTo>
                        <a:lnTo>
                          <a:pt x="1245" y="738"/>
                        </a:lnTo>
                        <a:lnTo>
                          <a:pt x="1247" y="747"/>
                        </a:lnTo>
                        <a:lnTo>
                          <a:pt x="1248" y="759"/>
                        </a:lnTo>
                        <a:lnTo>
                          <a:pt x="1249" y="774"/>
                        </a:lnTo>
                        <a:lnTo>
                          <a:pt x="1250" y="794"/>
                        </a:lnTo>
                        <a:lnTo>
                          <a:pt x="1250" y="805"/>
                        </a:lnTo>
                        <a:lnTo>
                          <a:pt x="1251" y="819"/>
                        </a:lnTo>
                        <a:lnTo>
                          <a:pt x="1251" y="834"/>
                        </a:lnTo>
                        <a:lnTo>
                          <a:pt x="1251" y="848"/>
                        </a:lnTo>
                        <a:lnTo>
                          <a:pt x="1251" y="864"/>
                        </a:lnTo>
                        <a:lnTo>
                          <a:pt x="1251" y="881"/>
                        </a:lnTo>
                        <a:lnTo>
                          <a:pt x="1251" y="897"/>
                        </a:lnTo>
                        <a:lnTo>
                          <a:pt x="1251" y="911"/>
                        </a:lnTo>
                        <a:lnTo>
                          <a:pt x="1251" y="926"/>
                        </a:lnTo>
                        <a:lnTo>
                          <a:pt x="1251" y="940"/>
                        </a:lnTo>
                        <a:lnTo>
                          <a:pt x="1251" y="952"/>
                        </a:lnTo>
                        <a:lnTo>
                          <a:pt x="1251" y="964"/>
                        </a:lnTo>
                        <a:lnTo>
                          <a:pt x="1251" y="972"/>
                        </a:lnTo>
                        <a:lnTo>
                          <a:pt x="1251" y="980"/>
                        </a:lnTo>
                        <a:lnTo>
                          <a:pt x="1251" y="984"/>
                        </a:lnTo>
                        <a:lnTo>
                          <a:pt x="1251" y="985"/>
                        </a:lnTo>
                        <a:lnTo>
                          <a:pt x="1252" y="984"/>
                        </a:lnTo>
                        <a:lnTo>
                          <a:pt x="1255" y="981"/>
                        </a:lnTo>
                        <a:lnTo>
                          <a:pt x="1261" y="976"/>
                        </a:lnTo>
                        <a:lnTo>
                          <a:pt x="1268" y="970"/>
                        </a:lnTo>
                        <a:lnTo>
                          <a:pt x="1275" y="963"/>
                        </a:lnTo>
                        <a:lnTo>
                          <a:pt x="1285" y="953"/>
                        </a:lnTo>
                        <a:lnTo>
                          <a:pt x="1295" y="944"/>
                        </a:lnTo>
                        <a:lnTo>
                          <a:pt x="1307" y="932"/>
                        </a:lnTo>
                        <a:lnTo>
                          <a:pt x="1318" y="920"/>
                        </a:lnTo>
                        <a:lnTo>
                          <a:pt x="1330" y="906"/>
                        </a:lnTo>
                        <a:lnTo>
                          <a:pt x="1341" y="892"/>
                        </a:lnTo>
                        <a:lnTo>
                          <a:pt x="1352" y="879"/>
                        </a:lnTo>
                        <a:lnTo>
                          <a:pt x="1361" y="866"/>
                        </a:lnTo>
                        <a:lnTo>
                          <a:pt x="1369" y="857"/>
                        </a:lnTo>
                        <a:lnTo>
                          <a:pt x="1373" y="851"/>
                        </a:lnTo>
                        <a:lnTo>
                          <a:pt x="1375" y="848"/>
                        </a:lnTo>
                        <a:lnTo>
                          <a:pt x="1375" y="846"/>
                        </a:lnTo>
                        <a:lnTo>
                          <a:pt x="1375" y="840"/>
                        </a:lnTo>
                        <a:lnTo>
                          <a:pt x="1374" y="831"/>
                        </a:lnTo>
                        <a:lnTo>
                          <a:pt x="1373" y="818"/>
                        </a:lnTo>
                        <a:lnTo>
                          <a:pt x="1372" y="803"/>
                        </a:lnTo>
                        <a:lnTo>
                          <a:pt x="1370" y="787"/>
                        </a:lnTo>
                        <a:lnTo>
                          <a:pt x="1368" y="767"/>
                        </a:lnTo>
                        <a:lnTo>
                          <a:pt x="1364" y="747"/>
                        </a:lnTo>
                        <a:lnTo>
                          <a:pt x="1361" y="728"/>
                        </a:lnTo>
                        <a:lnTo>
                          <a:pt x="1359" y="711"/>
                        </a:lnTo>
                        <a:lnTo>
                          <a:pt x="1358" y="697"/>
                        </a:lnTo>
                        <a:lnTo>
                          <a:pt x="1356" y="684"/>
                        </a:lnTo>
                        <a:lnTo>
                          <a:pt x="1355" y="671"/>
                        </a:lnTo>
                        <a:lnTo>
                          <a:pt x="1354" y="656"/>
                        </a:lnTo>
                        <a:lnTo>
                          <a:pt x="1352" y="640"/>
                        </a:lnTo>
                        <a:lnTo>
                          <a:pt x="1350" y="621"/>
                        </a:lnTo>
                        <a:lnTo>
                          <a:pt x="1349" y="610"/>
                        </a:lnTo>
                        <a:lnTo>
                          <a:pt x="1348" y="600"/>
                        </a:lnTo>
                        <a:lnTo>
                          <a:pt x="1348" y="590"/>
                        </a:lnTo>
                        <a:lnTo>
                          <a:pt x="1347" y="580"/>
                        </a:lnTo>
                        <a:lnTo>
                          <a:pt x="1347" y="571"/>
                        </a:lnTo>
                        <a:lnTo>
                          <a:pt x="1347" y="560"/>
                        </a:lnTo>
                        <a:lnTo>
                          <a:pt x="1347" y="551"/>
                        </a:lnTo>
                        <a:lnTo>
                          <a:pt x="1347" y="540"/>
                        </a:lnTo>
                        <a:lnTo>
                          <a:pt x="1346" y="530"/>
                        </a:lnTo>
                        <a:lnTo>
                          <a:pt x="1346" y="519"/>
                        </a:lnTo>
                        <a:lnTo>
                          <a:pt x="1346" y="509"/>
                        </a:lnTo>
                        <a:lnTo>
                          <a:pt x="1346" y="497"/>
                        </a:lnTo>
                        <a:lnTo>
                          <a:pt x="1344" y="486"/>
                        </a:lnTo>
                        <a:lnTo>
                          <a:pt x="1344" y="474"/>
                        </a:lnTo>
                        <a:lnTo>
                          <a:pt x="1343" y="461"/>
                        </a:lnTo>
                        <a:lnTo>
                          <a:pt x="1342" y="448"/>
                        </a:lnTo>
                        <a:lnTo>
                          <a:pt x="1340" y="422"/>
                        </a:lnTo>
                        <a:lnTo>
                          <a:pt x="1338" y="399"/>
                        </a:lnTo>
                        <a:lnTo>
                          <a:pt x="1336" y="379"/>
                        </a:lnTo>
                        <a:lnTo>
                          <a:pt x="1335" y="359"/>
                        </a:lnTo>
                        <a:lnTo>
                          <a:pt x="1333" y="342"/>
                        </a:lnTo>
                        <a:lnTo>
                          <a:pt x="1331" y="326"/>
                        </a:lnTo>
                        <a:lnTo>
                          <a:pt x="1329" y="310"/>
                        </a:lnTo>
                        <a:lnTo>
                          <a:pt x="1327" y="296"/>
                        </a:lnTo>
                        <a:lnTo>
                          <a:pt x="1325" y="282"/>
                        </a:lnTo>
                        <a:lnTo>
                          <a:pt x="1325" y="270"/>
                        </a:lnTo>
                        <a:lnTo>
                          <a:pt x="1325" y="259"/>
                        </a:lnTo>
                        <a:lnTo>
                          <a:pt x="1326" y="251"/>
                        </a:lnTo>
                        <a:lnTo>
                          <a:pt x="1327" y="243"/>
                        </a:lnTo>
                        <a:lnTo>
                          <a:pt x="1328" y="238"/>
                        </a:lnTo>
                        <a:lnTo>
                          <a:pt x="1329" y="235"/>
                        </a:lnTo>
                        <a:lnTo>
                          <a:pt x="1329" y="234"/>
                        </a:lnTo>
                        <a:lnTo>
                          <a:pt x="1328" y="233"/>
                        </a:lnTo>
                        <a:lnTo>
                          <a:pt x="1325" y="230"/>
                        </a:lnTo>
                        <a:lnTo>
                          <a:pt x="1320" y="225"/>
                        </a:lnTo>
                        <a:lnTo>
                          <a:pt x="1314" y="220"/>
                        </a:lnTo>
                        <a:lnTo>
                          <a:pt x="1305" y="214"/>
                        </a:lnTo>
                        <a:lnTo>
                          <a:pt x="1294" y="207"/>
                        </a:lnTo>
                        <a:lnTo>
                          <a:pt x="1282" y="200"/>
                        </a:lnTo>
                        <a:lnTo>
                          <a:pt x="1267" y="194"/>
                        </a:lnTo>
                        <a:lnTo>
                          <a:pt x="1258" y="191"/>
                        </a:lnTo>
                        <a:lnTo>
                          <a:pt x="1248" y="187"/>
                        </a:lnTo>
                        <a:lnTo>
                          <a:pt x="1236" y="182"/>
                        </a:lnTo>
                        <a:lnTo>
                          <a:pt x="1224" y="178"/>
                        </a:lnTo>
                        <a:lnTo>
                          <a:pt x="1211" y="173"/>
                        </a:lnTo>
                        <a:lnTo>
                          <a:pt x="1197" y="168"/>
                        </a:lnTo>
                        <a:lnTo>
                          <a:pt x="1182" y="163"/>
                        </a:lnTo>
                        <a:lnTo>
                          <a:pt x="1166" y="157"/>
                        </a:lnTo>
                        <a:lnTo>
                          <a:pt x="1150" y="152"/>
                        </a:lnTo>
                        <a:lnTo>
                          <a:pt x="1135" y="147"/>
                        </a:lnTo>
                        <a:lnTo>
                          <a:pt x="1119" y="142"/>
                        </a:lnTo>
                        <a:lnTo>
                          <a:pt x="1103" y="136"/>
                        </a:lnTo>
                        <a:lnTo>
                          <a:pt x="1088" y="131"/>
                        </a:lnTo>
                        <a:lnTo>
                          <a:pt x="1073" y="127"/>
                        </a:lnTo>
                        <a:lnTo>
                          <a:pt x="1058" y="123"/>
                        </a:lnTo>
                        <a:lnTo>
                          <a:pt x="1045" y="119"/>
                        </a:lnTo>
                        <a:lnTo>
                          <a:pt x="1019" y="111"/>
                        </a:lnTo>
                        <a:lnTo>
                          <a:pt x="996" y="105"/>
                        </a:lnTo>
                        <a:lnTo>
                          <a:pt x="976" y="99"/>
                        </a:lnTo>
                        <a:lnTo>
                          <a:pt x="960" y="93"/>
                        </a:lnTo>
                        <a:lnTo>
                          <a:pt x="946" y="89"/>
                        </a:lnTo>
                        <a:lnTo>
                          <a:pt x="937" y="86"/>
                        </a:lnTo>
                        <a:lnTo>
                          <a:pt x="930" y="84"/>
                        </a:lnTo>
                        <a:lnTo>
                          <a:pt x="928" y="83"/>
                        </a:lnTo>
                        <a:lnTo>
                          <a:pt x="927" y="82"/>
                        </a:lnTo>
                        <a:lnTo>
                          <a:pt x="925" y="81"/>
                        </a:lnTo>
                        <a:lnTo>
                          <a:pt x="921" y="79"/>
                        </a:lnTo>
                        <a:lnTo>
                          <a:pt x="916" y="77"/>
                        </a:lnTo>
                        <a:lnTo>
                          <a:pt x="908" y="74"/>
                        </a:lnTo>
                        <a:lnTo>
                          <a:pt x="899" y="73"/>
                        </a:lnTo>
                        <a:lnTo>
                          <a:pt x="888" y="73"/>
                        </a:lnTo>
                        <a:lnTo>
                          <a:pt x="875" y="74"/>
                        </a:lnTo>
                        <a:lnTo>
                          <a:pt x="857" y="78"/>
                        </a:lnTo>
                        <a:lnTo>
                          <a:pt x="834" y="81"/>
                        </a:lnTo>
                        <a:lnTo>
                          <a:pt x="808" y="86"/>
                        </a:lnTo>
                        <a:lnTo>
                          <a:pt x="780" y="90"/>
                        </a:lnTo>
                        <a:lnTo>
                          <a:pt x="755" y="95"/>
                        </a:lnTo>
                        <a:lnTo>
                          <a:pt x="734" y="99"/>
                        </a:lnTo>
                        <a:lnTo>
                          <a:pt x="720" y="102"/>
                        </a:lnTo>
                        <a:lnTo>
                          <a:pt x="714" y="103"/>
                        </a:lnTo>
                        <a:close/>
                        <a:moveTo>
                          <a:pt x="0" y="225"/>
                        </a:moveTo>
                        <a:lnTo>
                          <a:pt x="0" y="243"/>
                        </a:lnTo>
                        <a:lnTo>
                          <a:pt x="1" y="265"/>
                        </a:lnTo>
                        <a:lnTo>
                          <a:pt x="2" y="292"/>
                        </a:lnTo>
                        <a:lnTo>
                          <a:pt x="3" y="320"/>
                        </a:lnTo>
                        <a:lnTo>
                          <a:pt x="5" y="351"/>
                        </a:lnTo>
                        <a:lnTo>
                          <a:pt x="8" y="384"/>
                        </a:lnTo>
                        <a:lnTo>
                          <a:pt x="10" y="417"/>
                        </a:lnTo>
                        <a:lnTo>
                          <a:pt x="12" y="453"/>
                        </a:lnTo>
                        <a:lnTo>
                          <a:pt x="15" y="488"/>
                        </a:lnTo>
                        <a:lnTo>
                          <a:pt x="17" y="522"/>
                        </a:lnTo>
                        <a:lnTo>
                          <a:pt x="20" y="556"/>
                        </a:lnTo>
                        <a:lnTo>
                          <a:pt x="22" y="587"/>
                        </a:lnTo>
                        <a:lnTo>
                          <a:pt x="25" y="617"/>
                        </a:lnTo>
                        <a:lnTo>
                          <a:pt x="27" y="644"/>
                        </a:lnTo>
                        <a:lnTo>
                          <a:pt x="30" y="667"/>
                        </a:lnTo>
                        <a:lnTo>
                          <a:pt x="32" y="687"/>
                        </a:lnTo>
                        <a:lnTo>
                          <a:pt x="34" y="704"/>
                        </a:lnTo>
                        <a:lnTo>
                          <a:pt x="36" y="718"/>
                        </a:lnTo>
                        <a:lnTo>
                          <a:pt x="37" y="731"/>
                        </a:lnTo>
                        <a:lnTo>
                          <a:pt x="39" y="744"/>
                        </a:lnTo>
                        <a:lnTo>
                          <a:pt x="41" y="754"/>
                        </a:lnTo>
                        <a:lnTo>
                          <a:pt x="42" y="763"/>
                        </a:lnTo>
                        <a:lnTo>
                          <a:pt x="43" y="773"/>
                        </a:lnTo>
                        <a:lnTo>
                          <a:pt x="45" y="781"/>
                        </a:lnTo>
                        <a:lnTo>
                          <a:pt x="45" y="790"/>
                        </a:lnTo>
                        <a:lnTo>
                          <a:pt x="46" y="798"/>
                        </a:lnTo>
                        <a:lnTo>
                          <a:pt x="46" y="806"/>
                        </a:lnTo>
                        <a:lnTo>
                          <a:pt x="46" y="815"/>
                        </a:lnTo>
                        <a:lnTo>
                          <a:pt x="46" y="824"/>
                        </a:lnTo>
                        <a:lnTo>
                          <a:pt x="45" y="835"/>
                        </a:lnTo>
                        <a:lnTo>
                          <a:pt x="44" y="845"/>
                        </a:lnTo>
                        <a:lnTo>
                          <a:pt x="42" y="858"/>
                        </a:lnTo>
                        <a:lnTo>
                          <a:pt x="38" y="883"/>
                        </a:lnTo>
                        <a:lnTo>
                          <a:pt x="35" y="906"/>
                        </a:lnTo>
                        <a:lnTo>
                          <a:pt x="32" y="927"/>
                        </a:lnTo>
                        <a:lnTo>
                          <a:pt x="30" y="945"/>
                        </a:lnTo>
                        <a:lnTo>
                          <a:pt x="27" y="960"/>
                        </a:lnTo>
                        <a:lnTo>
                          <a:pt x="25" y="970"/>
                        </a:lnTo>
                        <a:lnTo>
                          <a:pt x="24" y="977"/>
                        </a:lnTo>
                        <a:lnTo>
                          <a:pt x="24" y="980"/>
                        </a:lnTo>
                        <a:lnTo>
                          <a:pt x="28" y="988"/>
                        </a:lnTo>
                        <a:lnTo>
                          <a:pt x="34" y="996"/>
                        </a:lnTo>
                        <a:lnTo>
                          <a:pt x="39" y="1004"/>
                        </a:lnTo>
                        <a:lnTo>
                          <a:pt x="45" y="1011"/>
                        </a:lnTo>
                        <a:lnTo>
                          <a:pt x="53" y="1018"/>
                        </a:lnTo>
                        <a:lnTo>
                          <a:pt x="60" y="1025"/>
                        </a:lnTo>
                        <a:lnTo>
                          <a:pt x="68" y="1032"/>
                        </a:lnTo>
                        <a:lnTo>
                          <a:pt x="78" y="1038"/>
                        </a:lnTo>
                        <a:lnTo>
                          <a:pt x="88" y="1046"/>
                        </a:lnTo>
                        <a:lnTo>
                          <a:pt x="101" y="1053"/>
                        </a:lnTo>
                        <a:lnTo>
                          <a:pt x="113" y="1060"/>
                        </a:lnTo>
                        <a:lnTo>
                          <a:pt x="128" y="1069"/>
                        </a:lnTo>
                        <a:lnTo>
                          <a:pt x="145" y="1078"/>
                        </a:lnTo>
                        <a:lnTo>
                          <a:pt x="162" y="1088"/>
                        </a:lnTo>
                        <a:lnTo>
                          <a:pt x="182" y="1097"/>
                        </a:lnTo>
                        <a:lnTo>
                          <a:pt x="203" y="1108"/>
                        </a:lnTo>
                        <a:lnTo>
                          <a:pt x="227" y="1120"/>
                        </a:lnTo>
                        <a:lnTo>
                          <a:pt x="253" y="1134"/>
                        </a:lnTo>
                        <a:lnTo>
                          <a:pt x="282" y="1147"/>
                        </a:lnTo>
                        <a:lnTo>
                          <a:pt x="314" y="1161"/>
                        </a:lnTo>
                        <a:lnTo>
                          <a:pt x="347" y="1176"/>
                        </a:lnTo>
                        <a:lnTo>
                          <a:pt x="382" y="1190"/>
                        </a:lnTo>
                        <a:lnTo>
                          <a:pt x="418" y="1205"/>
                        </a:lnTo>
                        <a:lnTo>
                          <a:pt x="454" y="1220"/>
                        </a:lnTo>
                        <a:lnTo>
                          <a:pt x="491" y="1233"/>
                        </a:lnTo>
                        <a:lnTo>
                          <a:pt x="528" y="1248"/>
                        </a:lnTo>
                        <a:lnTo>
                          <a:pt x="564" y="1261"/>
                        </a:lnTo>
                        <a:lnTo>
                          <a:pt x="600" y="1274"/>
                        </a:lnTo>
                        <a:lnTo>
                          <a:pt x="635" y="1286"/>
                        </a:lnTo>
                        <a:lnTo>
                          <a:pt x="668" y="1296"/>
                        </a:lnTo>
                        <a:lnTo>
                          <a:pt x="700" y="1307"/>
                        </a:lnTo>
                        <a:lnTo>
                          <a:pt x="728" y="1315"/>
                        </a:lnTo>
                        <a:lnTo>
                          <a:pt x="754" y="1322"/>
                        </a:lnTo>
                        <a:lnTo>
                          <a:pt x="778" y="1330"/>
                        </a:lnTo>
                        <a:lnTo>
                          <a:pt x="800" y="1336"/>
                        </a:lnTo>
                        <a:lnTo>
                          <a:pt x="820" y="1342"/>
                        </a:lnTo>
                        <a:lnTo>
                          <a:pt x="838" y="1348"/>
                        </a:lnTo>
                        <a:lnTo>
                          <a:pt x="855" y="1352"/>
                        </a:lnTo>
                        <a:lnTo>
                          <a:pt x="871" y="1356"/>
                        </a:lnTo>
                        <a:lnTo>
                          <a:pt x="885" y="1359"/>
                        </a:lnTo>
                        <a:lnTo>
                          <a:pt x="899" y="1362"/>
                        </a:lnTo>
                        <a:lnTo>
                          <a:pt x="911" y="1364"/>
                        </a:lnTo>
                        <a:lnTo>
                          <a:pt x="924" y="1366"/>
                        </a:lnTo>
                        <a:lnTo>
                          <a:pt x="937" y="1366"/>
                        </a:lnTo>
                        <a:lnTo>
                          <a:pt x="949" y="1368"/>
                        </a:lnTo>
                        <a:lnTo>
                          <a:pt x="961" y="1366"/>
                        </a:lnTo>
                        <a:lnTo>
                          <a:pt x="973" y="1365"/>
                        </a:lnTo>
                        <a:lnTo>
                          <a:pt x="987" y="1363"/>
                        </a:lnTo>
                        <a:lnTo>
                          <a:pt x="1011" y="1358"/>
                        </a:lnTo>
                        <a:lnTo>
                          <a:pt x="1031" y="1353"/>
                        </a:lnTo>
                        <a:lnTo>
                          <a:pt x="1047" y="1347"/>
                        </a:lnTo>
                        <a:lnTo>
                          <a:pt x="1060" y="1339"/>
                        </a:lnTo>
                        <a:lnTo>
                          <a:pt x="1072" y="1331"/>
                        </a:lnTo>
                        <a:lnTo>
                          <a:pt x="1083" y="1320"/>
                        </a:lnTo>
                        <a:lnTo>
                          <a:pt x="1094" y="1309"/>
                        </a:lnTo>
                        <a:lnTo>
                          <a:pt x="1106" y="1295"/>
                        </a:lnTo>
                        <a:lnTo>
                          <a:pt x="1118" y="1283"/>
                        </a:lnTo>
                        <a:lnTo>
                          <a:pt x="1125" y="1274"/>
                        </a:lnTo>
                        <a:lnTo>
                          <a:pt x="1131" y="1269"/>
                        </a:lnTo>
                        <a:lnTo>
                          <a:pt x="1133" y="1265"/>
                        </a:lnTo>
                        <a:lnTo>
                          <a:pt x="1133" y="1264"/>
                        </a:lnTo>
                        <a:lnTo>
                          <a:pt x="1132" y="1263"/>
                        </a:lnTo>
                        <a:lnTo>
                          <a:pt x="1130" y="1262"/>
                        </a:lnTo>
                        <a:lnTo>
                          <a:pt x="1126" y="1260"/>
                        </a:lnTo>
                        <a:lnTo>
                          <a:pt x="1085" y="1232"/>
                        </a:lnTo>
                        <a:lnTo>
                          <a:pt x="985" y="1295"/>
                        </a:lnTo>
                        <a:lnTo>
                          <a:pt x="985" y="1296"/>
                        </a:lnTo>
                        <a:lnTo>
                          <a:pt x="984" y="1297"/>
                        </a:lnTo>
                        <a:lnTo>
                          <a:pt x="980" y="1298"/>
                        </a:lnTo>
                        <a:lnTo>
                          <a:pt x="973" y="1299"/>
                        </a:lnTo>
                        <a:lnTo>
                          <a:pt x="962" y="1299"/>
                        </a:lnTo>
                        <a:lnTo>
                          <a:pt x="945" y="1298"/>
                        </a:lnTo>
                        <a:lnTo>
                          <a:pt x="921" y="1295"/>
                        </a:lnTo>
                        <a:lnTo>
                          <a:pt x="889" y="1289"/>
                        </a:lnTo>
                        <a:lnTo>
                          <a:pt x="871" y="1285"/>
                        </a:lnTo>
                        <a:lnTo>
                          <a:pt x="851" y="1279"/>
                        </a:lnTo>
                        <a:lnTo>
                          <a:pt x="831" y="1274"/>
                        </a:lnTo>
                        <a:lnTo>
                          <a:pt x="809" y="1268"/>
                        </a:lnTo>
                        <a:lnTo>
                          <a:pt x="786" y="1261"/>
                        </a:lnTo>
                        <a:lnTo>
                          <a:pt x="763" y="1253"/>
                        </a:lnTo>
                        <a:lnTo>
                          <a:pt x="738" y="1245"/>
                        </a:lnTo>
                        <a:lnTo>
                          <a:pt x="714" y="1236"/>
                        </a:lnTo>
                        <a:lnTo>
                          <a:pt x="689" y="1228"/>
                        </a:lnTo>
                        <a:lnTo>
                          <a:pt x="663" y="1220"/>
                        </a:lnTo>
                        <a:lnTo>
                          <a:pt x="637" y="1210"/>
                        </a:lnTo>
                        <a:lnTo>
                          <a:pt x="610" y="1201"/>
                        </a:lnTo>
                        <a:lnTo>
                          <a:pt x="583" y="1192"/>
                        </a:lnTo>
                        <a:lnTo>
                          <a:pt x="556" y="1183"/>
                        </a:lnTo>
                        <a:lnTo>
                          <a:pt x="529" y="1174"/>
                        </a:lnTo>
                        <a:lnTo>
                          <a:pt x="501" y="1165"/>
                        </a:lnTo>
                        <a:lnTo>
                          <a:pt x="473" y="1156"/>
                        </a:lnTo>
                        <a:lnTo>
                          <a:pt x="443" y="1144"/>
                        </a:lnTo>
                        <a:lnTo>
                          <a:pt x="411" y="1132"/>
                        </a:lnTo>
                        <a:lnTo>
                          <a:pt x="379" y="1118"/>
                        </a:lnTo>
                        <a:lnTo>
                          <a:pt x="346" y="1104"/>
                        </a:lnTo>
                        <a:lnTo>
                          <a:pt x="314" y="1090"/>
                        </a:lnTo>
                        <a:lnTo>
                          <a:pt x="282" y="1075"/>
                        </a:lnTo>
                        <a:lnTo>
                          <a:pt x="252" y="1060"/>
                        </a:lnTo>
                        <a:lnTo>
                          <a:pt x="222" y="1047"/>
                        </a:lnTo>
                        <a:lnTo>
                          <a:pt x="196" y="1033"/>
                        </a:lnTo>
                        <a:lnTo>
                          <a:pt x="172" y="1021"/>
                        </a:lnTo>
                        <a:lnTo>
                          <a:pt x="152" y="1011"/>
                        </a:lnTo>
                        <a:lnTo>
                          <a:pt x="134" y="1003"/>
                        </a:lnTo>
                        <a:lnTo>
                          <a:pt x="122" y="995"/>
                        </a:lnTo>
                        <a:lnTo>
                          <a:pt x="114" y="991"/>
                        </a:lnTo>
                        <a:lnTo>
                          <a:pt x="111" y="990"/>
                        </a:lnTo>
                        <a:lnTo>
                          <a:pt x="95" y="952"/>
                        </a:lnTo>
                        <a:lnTo>
                          <a:pt x="97" y="950"/>
                        </a:lnTo>
                        <a:lnTo>
                          <a:pt x="98" y="947"/>
                        </a:lnTo>
                        <a:lnTo>
                          <a:pt x="100" y="941"/>
                        </a:lnTo>
                        <a:lnTo>
                          <a:pt x="101" y="933"/>
                        </a:lnTo>
                        <a:lnTo>
                          <a:pt x="101" y="922"/>
                        </a:lnTo>
                        <a:lnTo>
                          <a:pt x="100" y="907"/>
                        </a:lnTo>
                        <a:lnTo>
                          <a:pt x="97" y="888"/>
                        </a:lnTo>
                        <a:lnTo>
                          <a:pt x="95" y="874"/>
                        </a:lnTo>
                        <a:lnTo>
                          <a:pt x="91" y="852"/>
                        </a:lnTo>
                        <a:lnTo>
                          <a:pt x="88" y="822"/>
                        </a:lnTo>
                        <a:lnTo>
                          <a:pt x="85" y="788"/>
                        </a:lnTo>
                        <a:lnTo>
                          <a:pt x="82" y="749"/>
                        </a:lnTo>
                        <a:lnTo>
                          <a:pt x="78" y="708"/>
                        </a:lnTo>
                        <a:lnTo>
                          <a:pt x="75" y="664"/>
                        </a:lnTo>
                        <a:lnTo>
                          <a:pt x="70" y="619"/>
                        </a:lnTo>
                        <a:lnTo>
                          <a:pt x="67" y="575"/>
                        </a:lnTo>
                        <a:lnTo>
                          <a:pt x="64" y="531"/>
                        </a:lnTo>
                        <a:lnTo>
                          <a:pt x="61" y="491"/>
                        </a:lnTo>
                        <a:lnTo>
                          <a:pt x="58" y="453"/>
                        </a:lnTo>
                        <a:lnTo>
                          <a:pt x="56" y="422"/>
                        </a:lnTo>
                        <a:lnTo>
                          <a:pt x="54" y="395"/>
                        </a:lnTo>
                        <a:lnTo>
                          <a:pt x="53" y="375"/>
                        </a:lnTo>
                        <a:lnTo>
                          <a:pt x="53" y="365"/>
                        </a:lnTo>
                        <a:lnTo>
                          <a:pt x="53" y="351"/>
                        </a:lnTo>
                        <a:lnTo>
                          <a:pt x="53" y="337"/>
                        </a:lnTo>
                        <a:lnTo>
                          <a:pt x="52" y="322"/>
                        </a:lnTo>
                        <a:lnTo>
                          <a:pt x="52" y="308"/>
                        </a:lnTo>
                        <a:lnTo>
                          <a:pt x="51" y="297"/>
                        </a:lnTo>
                        <a:lnTo>
                          <a:pt x="49" y="286"/>
                        </a:lnTo>
                        <a:lnTo>
                          <a:pt x="49" y="280"/>
                        </a:lnTo>
                        <a:lnTo>
                          <a:pt x="49" y="278"/>
                        </a:lnTo>
                        <a:lnTo>
                          <a:pt x="48" y="277"/>
                        </a:lnTo>
                        <a:lnTo>
                          <a:pt x="47" y="273"/>
                        </a:lnTo>
                        <a:lnTo>
                          <a:pt x="45" y="267"/>
                        </a:lnTo>
                        <a:lnTo>
                          <a:pt x="45" y="260"/>
                        </a:lnTo>
                        <a:lnTo>
                          <a:pt x="45" y="253"/>
                        </a:lnTo>
                        <a:lnTo>
                          <a:pt x="49" y="244"/>
                        </a:lnTo>
                        <a:lnTo>
                          <a:pt x="56" y="237"/>
                        </a:lnTo>
                        <a:lnTo>
                          <a:pt x="66" y="230"/>
                        </a:lnTo>
                        <a:lnTo>
                          <a:pt x="75" y="225"/>
                        </a:lnTo>
                        <a:lnTo>
                          <a:pt x="85" y="220"/>
                        </a:lnTo>
                        <a:lnTo>
                          <a:pt x="99" y="213"/>
                        </a:lnTo>
                        <a:lnTo>
                          <a:pt x="113" y="206"/>
                        </a:lnTo>
                        <a:lnTo>
                          <a:pt x="130" y="197"/>
                        </a:lnTo>
                        <a:lnTo>
                          <a:pt x="149" y="188"/>
                        </a:lnTo>
                        <a:lnTo>
                          <a:pt x="168" y="178"/>
                        </a:lnTo>
                        <a:lnTo>
                          <a:pt x="187" y="169"/>
                        </a:lnTo>
                        <a:lnTo>
                          <a:pt x="207" y="159"/>
                        </a:lnTo>
                        <a:lnTo>
                          <a:pt x="226" y="151"/>
                        </a:lnTo>
                        <a:lnTo>
                          <a:pt x="245" y="143"/>
                        </a:lnTo>
                        <a:lnTo>
                          <a:pt x="261" y="134"/>
                        </a:lnTo>
                        <a:lnTo>
                          <a:pt x="277" y="127"/>
                        </a:lnTo>
                        <a:lnTo>
                          <a:pt x="291" y="122"/>
                        </a:lnTo>
                        <a:lnTo>
                          <a:pt x="302" y="117"/>
                        </a:lnTo>
                        <a:lnTo>
                          <a:pt x="311" y="114"/>
                        </a:lnTo>
                        <a:lnTo>
                          <a:pt x="323" y="111"/>
                        </a:lnTo>
                        <a:lnTo>
                          <a:pt x="334" y="108"/>
                        </a:lnTo>
                        <a:lnTo>
                          <a:pt x="343" y="106"/>
                        </a:lnTo>
                        <a:lnTo>
                          <a:pt x="351" y="105"/>
                        </a:lnTo>
                        <a:lnTo>
                          <a:pt x="361" y="105"/>
                        </a:lnTo>
                        <a:lnTo>
                          <a:pt x="371" y="104"/>
                        </a:lnTo>
                        <a:lnTo>
                          <a:pt x="384" y="104"/>
                        </a:lnTo>
                        <a:lnTo>
                          <a:pt x="401" y="104"/>
                        </a:lnTo>
                        <a:lnTo>
                          <a:pt x="411" y="104"/>
                        </a:lnTo>
                        <a:lnTo>
                          <a:pt x="423" y="106"/>
                        </a:lnTo>
                        <a:lnTo>
                          <a:pt x="437" y="107"/>
                        </a:lnTo>
                        <a:lnTo>
                          <a:pt x="453" y="110"/>
                        </a:lnTo>
                        <a:lnTo>
                          <a:pt x="470" y="113"/>
                        </a:lnTo>
                        <a:lnTo>
                          <a:pt x="488" y="116"/>
                        </a:lnTo>
                        <a:lnTo>
                          <a:pt x="508" y="121"/>
                        </a:lnTo>
                        <a:lnTo>
                          <a:pt x="528" y="125"/>
                        </a:lnTo>
                        <a:lnTo>
                          <a:pt x="549" y="130"/>
                        </a:lnTo>
                        <a:lnTo>
                          <a:pt x="570" y="135"/>
                        </a:lnTo>
                        <a:lnTo>
                          <a:pt x="592" y="141"/>
                        </a:lnTo>
                        <a:lnTo>
                          <a:pt x="614" y="146"/>
                        </a:lnTo>
                        <a:lnTo>
                          <a:pt x="636" y="151"/>
                        </a:lnTo>
                        <a:lnTo>
                          <a:pt x="658" y="156"/>
                        </a:lnTo>
                        <a:lnTo>
                          <a:pt x="680" y="162"/>
                        </a:lnTo>
                        <a:lnTo>
                          <a:pt x="701" y="167"/>
                        </a:lnTo>
                        <a:lnTo>
                          <a:pt x="723" y="172"/>
                        </a:lnTo>
                        <a:lnTo>
                          <a:pt x="748" y="179"/>
                        </a:lnTo>
                        <a:lnTo>
                          <a:pt x="774" y="187"/>
                        </a:lnTo>
                        <a:lnTo>
                          <a:pt x="803" y="194"/>
                        </a:lnTo>
                        <a:lnTo>
                          <a:pt x="833" y="202"/>
                        </a:lnTo>
                        <a:lnTo>
                          <a:pt x="863" y="212"/>
                        </a:lnTo>
                        <a:lnTo>
                          <a:pt x="894" y="221"/>
                        </a:lnTo>
                        <a:lnTo>
                          <a:pt x="923" y="230"/>
                        </a:lnTo>
                        <a:lnTo>
                          <a:pt x="952" y="239"/>
                        </a:lnTo>
                        <a:lnTo>
                          <a:pt x="981" y="247"/>
                        </a:lnTo>
                        <a:lnTo>
                          <a:pt x="1007" y="256"/>
                        </a:lnTo>
                        <a:lnTo>
                          <a:pt x="1031" y="264"/>
                        </a:lnTo>
                        <a:lnTo>
                          <a:pt x="1053" y="272"/>
                        </a:lnTo>
                        <a:lnTo>
                          <a:pt x="1071" y="278"/>
                        </a:lnTo>
                        <a:lnTo>
                          <a:pt x="1087" y="284"/>
                        </a:lnTo>
                        <a:lnTo>
                          <a:pt x="1097" y="288"/>
                        </a:lnTo>
                        <a:lnTo>
                          <a:pt x="1113" y="295"/>
                        </a:lnTo>
                        <a:lnTo>
                          <a:pt x="1124" y="300"/>
                        </a:lnTo>
                        <a:lnTo>
                          <a:pt x="1134" y="303"/>
                        </a:lnTo>
                        <a:lnTo>
                          <a:pt x="1140" y="306"/>
                        </a:lnTo>
                        <a:lnTo>
                          <a:pt x="1145" y="311"/>
                        </a:lnTo>
                        <a:lnTo>
                          <a:pt x="1150" y="319"/>
                        </a:lnTo>
                        <a:lnTo>
                          <a:pt x="1155" y="329"/>
                        </a:lnTo>
                        <a:lnTo>
                          <a:pt x="1160" y="344"/>
                        </a:lnTo>
                        <a:lnTo>
                          <a:pt x="1162" y="358"/>
                        </a:lnTo>
                        <a:lnTo>
                          <a:pt x="1165" y="380"/>
                        </a:lnTo>
                        <a:lnTo>
                          <a:pt x="1166" y="409"/>
                        </a:lnTo>
                        <a:lnTo>
                          <a:pt x="1168" y="445"/>
                        </a:lnTo>
                        <a:lnTo>
                          <a:pt x="1169" y="486"/>
                        </a:lnTo>
                        <a:lnTo>
                          <a:pt x="1171" y="531"/>
                        </a:lnTo>
                        <a:lnTo>
                          <a:pt x="1172" y="578"/>
                        </a:lnTo>
                        <a:lnTo>
                          <a:pt x="1174" y="626"/>
                        </a:lnTo>
                        <a:lnTo>
                          <a:pt x="1174" y="675"/>
                        </a:lnTo>
                        <a:lnTo>
                          <a:pt x="1175" y="723"/>
                        </a:lnTo>
                        <a:lnTo>
                          <a:pt x="1176" y="768"/>
                        </a:lnTo>
                        <a:lnTo>
                          <a:pt x="1177" y="809"/>
                        </a:lnTo>
                        <a:lnTo>
                          <a:pt x="1178" y="845"/>
                        </a:lnTo>
                        <a:lnTo>
                          <a:pt x="1179" y="876"/>
                        </a:lnTo>
                        <a:lnTo>
                          <a:pt x="1180" y="899"/>
                        </a:lnTo>
                        <a:lnTo>
                          <a:pt x="1181" y="913"/>
                        </a:lnTo>
                        <a:lnTo>
                          <a:pt x="1182" y="924"/>
                        </a:lnTo>
                        <a:lnTo>
                          <a:pt x="1183" y="938"/>
                        </a:lnTo>
                        <a:lnTo>
                          <a:pt x="1183" y="952"/>
                        </a:lnTo>
                        <a:lnTo>
                          <a:pt x="1183" y="968"/>
                        </a:lnTo>
                        <a:lnTo>
                          <a:pt x="1183" y="986"/>
                        </a:lnTo>
                        <a:lnTo>
                          <a:pt x="1183" y="1003"/>
                        </a:lnTo>
                        <a:lnTo>
                          <a:pt x="1183" y="1020"/>
                        </a:lnTo>
                        <a:lnTo>
                          <a:pt x="1182" y="1038"/>
                        </a:lnTo>
                        <a:lnTo>
                          <a:pt x="1181" y="1055"/>
                        </a:lnTo>
                        <a:lnTo>
                          <a:pt x="1181" y="1071"/>
                        </a:lnTo>
                        <a:lnTo>
                          <a:pt x="1180" y="1085"/>
                        </a:lnTo>
                        <a:lnTo>
                          <a:pt x="1179" y="1098"/>
                        </a:lnTo>
                        <a:lnTo>
                          <a:pt x="1179" y="1108"/>
                        </a:lnTo>
                        <a:lnTo>
                          <a:pt x="1178" y="1116"/>
                        </a:lnTo>
                        <a:lnTo>
                          <a:pt x="1178" y="1121"/>
                        </a:lnTo>
                        <a:lnTo>
                          <a:pt x="1178" y="1123"/>
                        </a:lnTo>
                        <a:lnTo>
                          <a:pt x="1178" y="1126"/>
                        </a:lnTo>
                        <a:lnTo>
                          <a:pt x="1178" y="1135"/>
                        </a:lnTo>
                        <a:lnTo>
                          <a:pt x="1180" y="1147"/>
                        </a:lnTo>
                        <a:lnTo>
                          <a:pt x="1183" y="1161"/>
                        </a:lnTo>
                        <a:lnTo>
                          <a:pt x="1187" y="1174"/>
                        </a:lnTo>
                        <a:lnTo>
                          <a:pt x="1195" y="1185"/>
                        </a:lnTo>
                        <a:lnTo>
                          <a:pt x="1205" y="1193"/>
                        </a:lnTo>
                        <a:lnTo>
                          <a:pt x="1219" y="1196"/>
                        </a:lnTo>
                        <a:lnTo>
                          <a:pt x="1233" y="1192"/>
                        </a:lnTo>
                        <a:lnTo>
                          <a:pt x="1245" y="1186"/>
                        </a:lnTo>
                        <a:lnTo>
                          <a:pt x="1253" y="1178"/>
                        </a:lnTo>
                        <a:lnTo>
                          <a:pt x="1261" y="1167"/>
                        </a:lnTo>
                        <a:lnTo>
                          <a:pt x="1266" y="1158"/>
                        </a:lnTo>
                        <a:lnTo>
                          <a:pt x="1269" y="1150"/>
                        </a:lnTo>
                        <a:lnTo>
                          <a:pt x="1270" y="1144"/>
                        </a:lnTo>
                        <a:lnTo>
                          <a:pt x="1271" y="1142"/>
                        </a:lnTo>
                        <a:lnTo>
                          <a:pt x="1262" y="1081"/>
                        </a:lnTo>
                        <a:lnTo>
                          <a:pt x="1349" y="973"/>
                        </a:lnTo>
                        <a:lnTo>
                          <a:pt x="1404" y="882"/>
                        </a:lnTo>
                        <a:lnTo>
                          <a:pt x="1417" y="883"/>
                        </a:lnTo>
                        <a:lnTo>
                          <a:pt x="1426" y="880"/>
                        </a:lnTo>
                        <a:lnTo>
                          <a:pt x="1433" y="874"/>
                        </a:lnTo>
                        <a:lnTo>
                          <a:pt x="1437" y="867"/>
                        </a:lnTo>
                        <a:lnTo>
                          <a:pt x="1439" y="860"/>
                        </a:lnTo>
                        <a:lnTo>
                          <a:pt x="1440" y="853"/>
                        </a:lnTo>
                        <a:lnTo>
                          <a:pt x="1440" y="848"/>
                        </a:lnTo>
                        <a:lnTo>
                          <a:pt x="1440" y="846"/>
                        </a:lnTo>
                        <a:lnTo>
                          <a:pt x="1440" y="844"/>
                        </a:lnTo>
                        <a:lnTo>
                          <a:pt x="1439" y="840"/>
                        </a:lnTo>
                        <a:lnTo>
                          <a:pt x="1437" y="832"/>
                        </a:lnTo>
                        <a:lnTo>
                          <a:pt x="1436" y="822"/>
                        </a:lnTo>
                        <a:lnTo>
                          <a:pt x="1433" y="809"/>
                        </a:lnTo>
                        <a:lnTo>
                          <a:pt x="1430" y="794"/>
                        </a:lnTo>
                        <a:lnTo>
                          <a:pt x="1427" y="777"/>
                        </a:lnTo>
                        <a:lnTo>
                          <a:pt x="1425" y="758"/>
                        </a:lnTo>
                        <a:lnTo>
                          <a:pt x="1422" y="738"/>
                        </a:lnTo>
                        <a:lnTo>
                          <a:pt x="1419" y="717"/>
                        </a:lnTo>
                        <a:lnTo>
                          <a:pt x="1417" y="696"/>
                        </a:lnTo>
                        <a:lnTo>
                          <a:pt x="1414" y="673"/>
                        </a:lnTo>
                        <a:lnTo>
                          <a:pt x="1412" y="650"/>
                        </a:lnTo>
                        <a:lnTo>
                          <a:pt x="1409" y="627"/>
                        </a:lnTo>
                        <a:lnTo>
                          <a:pt x="1408" y="604"/>
                        </a:lnTo>
                        <a:lnTo>
                          <a:pt x="1407" y="582"/>
                        </a:lnTo>
                        <a:lnTo>
                          <a:pt x="1406" y="559"/>
                        </a:lnTo>
                        <a:lnTo>
                          <a:pt x="1406" y="536"/>
                        </a:lnTo>
                        <a:lnTo>
                          <a:pt x="1405" y="513"/>
                        </a:lnTo>
                        <a:lnTo>
                          <a:pt x="1405" y="489"/>
                        </a:lnTo>
                        <a:lnTo>
                          <a:pt x="1404" y="465"/>
                        </a:lnTo>
                        <a:lnTo>
                          <a:pt x="1403" y="442"/>
                        </a:lnTo>
                        <a:lnTo>
                          <a:pt x="1403" y="418"/>
                        </a:lnTo>
                        <a:lnTo>
                          <a:pt x="1402" y="395"/>
                        </a:lnTo>
                        <a:lnTo>
                          <a:pt x="1402" y="374"/>
                        </a:lnTo>
                        <a:lnTo>
                          <a:pt x="1401" y="354"/>
                        </a:lnTo>
                        <a:lnTo>
                          <a:pt x="1401" y="336"/>
                        </a:lnTo>
                        <a:lnTo>
                          <a:pt x="1401" y="319"/>
                        </a:lnTo>
                        <a:lnTo>
                          <a:pt x="1400" y="303"/>
                        </a:lnTo>
                        <a:lnTo>
                          <a:pt x="1400" y="290"/>
                        </a:lnTo>
                        <a:lnTo>
                          <a:pt x="1400" y="280"/>
                        </a:lnTo>
                        <a:lnTo>
                          <a:pt x="1400" y="272"/>
                        </a:lnTo>
                        <a:lnTo>
                          <a:pt x="1398" y="259"/>
                        </a:lnTo>
                        <a:lnTo>
                          <a:pt x="1394" y="249"/>
                        </a:lnTo>
                        <a:lnTo>
                          <a:pt x="1387" y="241"/>
                        </a:lnTo>
                        <a:lnTo>
                          <a:pt x="1380" y="234"/>
                        </a:lnTo>
                        <a:lnTo>
                          <a:pt x="1372" y="230"/>
                        </a:lnTo>
                        <a:lnTo>
                          <a:pt x="1365" y="225"/>
                        </a:lnTo>
                        <a:lnTo>
                          <a:pt x="1361" y="224"/>
                        </a:lnTo>
                        <a:lnTo>
                          <a:pt x="1359" y="223"/>
                        </a:lnTo>
                        <a:lnTo>
                          <a:pt x="1373" y="169"/>
                        </a:lnTo>
                        <a:lnTo>
                          <a:pt x="1370" y="168"/>
                        </a:lnTo>
                        <a:lnTo>
                          <a:pt x="1361" y="165"/>
                        </a:lnTo>
                        <a:lnTo>
                          <a:pt x="1349" y="160"/>
                        </a:lnTo>
                        <a:lnTo>
                          <a:pt x="1331" y="154"/>
                        </a:lnTo>
                        <a:lnTo>
                          <a:pt x="1311" y="147"/>
                        </a:lnTo>
                        <a:lnTo>
                          <a:pt x="1287" y="138"/>
                        </a:lnTo>
                        <a:lnTo>
                          <a:pt x="1262" y="129"/>
                        </a:lnTo>
                        <a:lnTo>
                          <a:pt x="1234" y="120"/>
                        </a:lnTo>
                        <a:lnTo>
                          <a:pt x="1207" y="110"/>
                        </a:lnTo>
                        <a:lnTo>
                          <a:pt x="1179" y="101"/>
                        </a:lnTo>
                        <a:lnTo>
                          <a:pt x="1152" y="91"/>
                        </a:lnTo>
                        <a:lnTo>
                          <a:pt x="1125" y="83"/>
                        </a:lnTo>
                        <a:lnTo>
                          <a:pt x="1101" y="74"/>
                        </a:lnTo>
                        <a:lnTo>
                          <a:pt x="1079" y="68"/>
                        </a:lnTo>
                        <a:lnTo>
                          <a:pt x="1060" y="63"/>
                        </a:lnTo>
                        <a:lnTo>
                          <a:pt x="1046" y="59"/>
                        </a:lnTo>
                        <a:lnTo>
                          <a:pt x="1020" y="52"/>
                        </a:lnTo>
                        <a:lnTo>
                          <a:pt x="998" y="46"/>
                        </a:lnTo>
                        <a:lnTo>
                          <a:pt x="979" y="41"/>
                        </a:lnTo>
                        <a:lnTo>
                          <a:pt x="961" y="35"/>
                        </a:lnTo>
                        <a:lnTo>
                          <a:pt x="947" y="30"/>
                        </a:lnTo>
                        <a:lnTo>
                          <a:pt x="937" y="26"/>
                        </a:lnTo>
                        <a:lnTo>
                          <a:pt x="929" y="24"/>
                        </a:lnTo>
                        <a:lnTo>
                          <a:pt x="927" y="23"/>
                        </a:lnTo>
                        <a:lnTo>
                          <a:pt x="926" y="22"/>
                        </a:lnTo>
                        <a:lnTo>
                          <a:pt x="924" y="18"/>
                        </a:lnTo>
                        <a:lnTo>
                          <a:pt x="920" y="14"/>
                        </a:lnTo>
                        <a:lnTo>
                          <a:pt x="913" y="8"/>
                        </a:lnTo>
                        <a:lnTo>
                          <a:pt x="906" y="3"/>
                        </a:lnTo>
                        <a:lnTo>
                          <a:pt x="898" y="0"/>
                        </a:lnTo>
                        <a:lnTo>
                          <a:pt x="887" y="0"/>
                        </a:lnTo>
                        <a:lnTo>
                          <a:pt x="875" y="3"/>
                        </a:lnTo>
                        <a:lnTo>
                          <a:pt x="867" y="5"/>
                        </a:lnTo>
                        <a:lnTo>
                          <a:pt x="860" y="8"/>
                        </a:lnTo>
                        <a:lnTo>
                          <a:pt x="851" y="10"/>
                        </a:lnTo>
                        <a:lnTo>
                          <a:pt x="841" y="14"/>
                        </a:lnTo>
                        <a:lnTo>
                          <a:pt x="831" y="16"/>
                        </a:lnTo>
                        <a:lnTo>
                          <a:pt x="820" y="19"/>
                        </a:lnTo>
                        <a:lnTo>
                          <a:pt x="809" y="21"/>
                        </a:lnTo>
                        <a:lnTo>
                          <a:pt x="797" y="23"/>
                        </a:lnTo>
                        <a:lnTo>
                          <a:pt x="785" y="25"/>
                        </a:lnTo>
                        <a:lnTo>
                          <a:pt x="773" y="27"/>
                        </a:lnTo>
                        <a:lnTo>
                          <a:pt x="761" y="29"/>
                        </a:lnTo>
                        <a:lnTo>
                          <a:pt x="750" y="31"/>
                        </a:lnTo>
                        <a:lnTo>
                          <a:pt x="738" y="34"/>
                        </a:lnTo>
                        <a:lnTo>
                          <a:pt x="727" y="35"/>
                        </a:lnTo>
                        <a:lnTo>
                          <a:pt x="716" y="37"/>
                        </a:lnTo>
                        <a:lnTo>
                          <a:pt x="707" y="38"/>
                        </a:lnTo>
                        <a:lnTo>
                          <a:pt x="688" y="41"/>
                        </a:lnTo>
                        <a:lnTo>
                          <a:pt x="670" y="46"/>
                        </a:lnTo>
                        <a:lnTo>
                          <a:pt x="652" y="52"/>
                        </a:lnTo>
                        <a:lnTo>
                          <a:pt x="638" y="59"/>
                        </a:lnTo>
                        <a:lnTo>
                          <a:pt x="624" y="65"/>
                        </a:lnTo>
                        <a:lnTo>
                          <a:pt x="614" y="69"/>
                        </a:lnTo>
                        <a:lnTo>
                          <a:pt x="607" y="73"/>
                        </a:lnTo>
                        <a:lnTo>
                          <a:pt x="605" y="74"/>
                        </a:lnTo>
                        <a:lnTo>
                          <a:pt x="602" y="73"/>
                        </a:lnTo>
                        <a:lnTo>
                          <a:pt x="593" y="71"/>
                        </a:lnTo>
                        <a:lnTo>
                          <a:pt x="579" y="67"/>
                        </a:lnTo>
                        <a:lnTo>
                          <a:pt x="562" y="63"/>
                        </a:lnTo>
                        <a:lnTo>
                          <a:pt x="543" y="58"/>
                        </a:lnTo>
                        <a:lnTo>
                          <a:pt x="523" y="53"/>
                        </a:lnTo>
                        <a:lnTo>
                          <a:pt x="505" y="50"/>
                        </a:lnTo>
                        <a:lnTo>
                          <a:pt x="488" y="48"/>
                        </a:lnTo>
                        <a:lnTo>
                          <a:pt x="471" y="46"/>
                        </a:lnTo>
                        <a:lnTo>
                          <a:pt x="452" y="44"/>
                        </a:lnTo>
                        <a:lnTo>
                          <a:pt x="432" y="42"/>
                        </a:lnTo>
                        <a:lnTo>
                          <a:pt x="412" y="39"/>
                        </a:lnTo>
                        <a:lnTo>
                          <a:pt x="395" y="37"/>
                        </a:lnTo>
                        <a:lnTo>
                          <a:pt x="381" y="35"/>
                        </a:lnTo>
                        <a:lnTo>
                          <a:pt x="371" y="34"/>
                        </a:lnTo>
                        <a:lnTo>
                          <a:pt x="368" y="33"/>
                        </a:lnTo>
                        <a:lnTo>
                          <a:pt x="367" y="35"/>
                        </a:lnTo>
                        <a:lnTo>
                          <a:pt x="363" y="37"/>
                        </a:lnTo>
                        <a:lnTo>
                          <a:pt x="355" y="41"/>
                        </a:lnTo>
                        <a:lnTo>
                          <a:pt x="340" y="47"/>
                        </a:lnTo>
                        <a:lnTo>
                          <a:pt x="318" y="56"/>
                        </a:lnTo>
                        <a:lnTo>
                          <a:pt x="285" y="67"/>
                        </a:lnTo>
                        <a:lnTo>
                          <a:pt x="242" y="81"/>
                        </a:lnTo>
                        <a:lnTo>
                          <a:pt x="218" y="88"/>
                        </a:lnTo>
                        <a:lnTo>
                          <a:pt x="197" y="95"/>
                        </a:lnTo>
                        <a:lnTo>
                          <a:pt x="177" y="102"/>
                        </a:lnTo>
                        <a:lnTo>
                          <a:pt x="160" y="107"/>
                        </a:lnTo>
                        <a:lnTo>
                          <a:pt x="144" y="112"/>
                        </a:lnTo>
                        <a:lnTo>
                          <a:pt x="129" y="117"/>
                        </a:lnTo>
                        <a:lnTo>
                          <a:pt x="117" y="123"/>
                        </a:lnTo>
                        <a:lnTo>
                          <a:pt x="105" y="127"/>
                        </a:lnTo>
                        <a:lnTo>
                          <a:pt x="94" y="131"/>
                        </a:lnTo>
                        <a:lnTo>
                          <a:pt x="84" y="136"/>
                        </a:lnTo>
                        <a:lnTo>
                          <a:pt x="76" y="141"/>
                        </a:lnTo>
                        <a:lnTo>
                          <a:pt x="68" y="146"/>
                        </a:lnTo>
                        <a:lnTo>
                          <a:pt x="61" y="151"/>
                        </a:lnTo>
                        <a:lnTo>
                          <a:pt x="55" y="156"/>
                        </a:lnTo>
                        <a:lnTo>
                          <a:pt x="48" y="162"/>
                        </a:lnTo>
                        <a:lnTo>
                          <a:pt x="42" y="168"/>
                        </a:lnTo>
                        <a:lnTo>
                          <a:pt x="28" y="176"/>
                        </a:lnTo>
                        <a:lnTo>
                          <a:pt x="17" y="185"/>
                        </a:lnTo>
                        <a:lnTo>
                          <a:pt x="10" y="194"/>
                        </a:lnTo>
                        <a:lnTo>
                          <a:pt x="5" y="203"/>
                        </a:lnTo>
                        <a:lnTo>
                          <a:pt x="2" y="212"/>
                        </a:lnTo>
                        <a:lnTo>
                          <a:pt x="0" y="219"/>
                        </a:lnTo>
                        <a:lnTo>
                          <a:pt x="0" y="223"/>
                        </a:lnTo>
                        <a:lnTo>
                          <a:pt x="0" y="225"/>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65" name="Freeform 389">
                    <a:extLst>
                      <a:ext uri="{FF2B5EF4-FFF2-40B4-BE49-F238E27FC236}">
                        <a16:creationId xmlns:a16="http://schemas.microsoft.com/office/drawing/2014/main" id="{6E1944F2-06AE-43AF-84CF-E57A20022C2B}"/>
                      </a:ext>
                    </a:extLst>
                  </p:cNvPr>
                  <p:cNvSpPr>
                    <a:spLocks noChangeAspect="1"/>
                  </p:cNvSpPr>
                  <p:nvPr/>
                </p:nvSpPr>
                <p:spPr bwMode="auto">
                  <a:xfrm>
                    <a:off x="813" y="3233"/>
                    <a:ext cx="379" cy="159"/>
                  </a:xfrm>
                  <a:custGeom>
                    <a:avLst/>
                    <a:gdLst>
                      <a:gd name="T0" fmla="*/ 0 w 1233"/>
                      <a:gd name="T1" fmla="*/ 0 h 515"/>
                      <a:gd name="T2" fmla="*/ 0 w 1233"/>
                      <a:gd name="T3" fmla="*/ 0 h 515"/>
                      <a:gd name="T4" fmla="*/ 0 w 1233"/>
                      <a:gd name="T5" fmla="*/ 0 h 515"/>
                      <a:gd name="T6" fmla="*/ 0 w 1233"/>
                      <a:gd name="T7" fmla="*/ 0 h 515"/>
                      <a:gd name="T8" fmla="*/ 0 w 1233"/>
                      <a:gd name="T9" fmla="*/ 0 h 515"/>
                      <a:gd name="T10" fmla="*/ 0 w 1233"/>
                      <a:gd name="T11" fmla="*/ 0 h 515"/>
                      <a:gd name="T12" fmla="*/ 0 w 1233"/>
                      <a:gd name="T13" fmla="*/ 0 h 515"/>
                      <a:gd name="T14" fmla="*/ 0 w 1233"/>
                      <a:gd name="T15" fmla="*/ 0 h 515"/>
                      <a:gd name="T16" fmla="*/ 0 w 1233"/>
                      <a:gd name="T17" fmla="*/ 0 h 515"/>
                      <a:gd name="T18" fmla="*/ 0 w 1233"/>
                      <a:gd name="T19" fmla="*/ 0 h 515"/>
                      <a:gd name="T20" fmla="*/ 0 w 1233"/>
                      <a:gd name="T21" fmla="*/ 0 h 515"/>
                      <a:gd name="T22" fmla="*/ 0 w 1233"/>
                      <a:gd name="T23" fmla="*/ 0 h 515"/>
                      <a:gd name="T24" fmla="*/ 0 w 1233"/>
                      <a:gd name="T25" fmla="*/ 0 h 515"/>
                      <a:gd name="T26" fmla="*/ 0 w 1233"/>
                      <a:gd name="T27" fmla="*/ 0 h 515"/>
                      <a:gd name="T28" fmla="*/ 0 w 1233"/>
                      <a:gd name="T29" fmla="*/ 0 h 515"/>
                      <a:gd name="T30" fmla="*/ 0 w 1233"/>
                      <a:gd name="T31" fmla="*/ 0 h 515"/>
                      <a:gd name="T32" fmla="*/ 0 w 1233"/>
                      <a:gd name="T33" fmla="*/ 0 h 515"/>
                      <a:gd name="T34" fmla="*/ 0 w 1233"/>
                      <a:gd name="T35" fmla="*/ 0 h 515"/>
                      <a:gd name="T36" fmla="*/ 0 w 1233"/>
                      <a:gd name="T37" fmla="*/ 0 h 515"/>
                      <a:gd name="T38" fmla="*/ 0 w 1233"/>
                      <a:gd name="T39" fmla="*/ 0 h 515"/>
                      <a:gd name="T40" fmla="*/ 0 w 1233"/>
                      <a:gd name="T41" fmla="*/ 0 h 515"/>
                      <a:gd name="T42" fmla="*/ 0 w 1233"/>
                      <a:gd name="T43" fmla="*/ 0 h 515"/>
                      <a:gd name="T44" fmla="*/ 0 w 1233"/>
                      <a:gd name="T45" fmla="*/ 0 h 515"/>
                      <a:gd name="T46" fmla="*/ 0 w 1233"/>
                      <a:gd name="T47" fmla="*/ 0 h 515"/>
                      <a:gd name="T48" fmla="*/ 0 w 1233"/>
                      <a:gd name="T49" fmla="*/ 0 h 515"/>
                      <a:gd name="T50" fmla="*/ 0 w 1233"/>
                      <a:gd name="T51" fmla="*/ 0 h 515"/>
                      <a:gd name="T52" fmla="*/ 0 w 1233"/>
                      <a:gd name="T53" fmla="*/ 0 h 515"/>
                      <a:gd name="T54" fmla="*/ 0 w 1233"/>
                      <a:gd name="T55" fmla="*/ 0 h 515"/>
                      <a:gd name="T56" fmla="*/ 0 w 1233"/>
                      <a:gd name="T57" fmla="*/ 0 h 515"/>
                      <a:gd name="T58" fmla="*/ 0 w 1233"/>
                      <a:gd name="T59" fmla="*/ 0 h 515"/>
                      <a:gd name="T60" fmla="*/ 0 w 1233"/>
                      <a:gd name="T61" fmla="*/ 0 h 515"/>
                      <a:gd name="T62" fmla="*/ 0 w 1233"/>
                      <a:gd name="T63" fmla="*/ 0 h 515"/>
                      <a:gd name="T64" fmla="*/ 0 w 1233"/>
                      <a:gd name="T65" fmla="*/ 0 h 515"/>
                      <a:gd name="T66" fmla="*/ 0 w 1233"/>
                      <a:gd name="T67" fmla="*/ 0 h 515"/>
                      <a:gd name="T68" fmla="*/ 0 w 1233"/>
                      <a:gd name="T69" fmla="*/ 0 h 515"/>
                      <a:gd name="T70" fmla="*/ 0 w 1233"/>
                      <a:gd name="T71" fmla="*/ 0 h 515"/>
                      <a:gd name="T72" fmla="*/ 0 w 1233"/>
                      <a:gd name="T73" fmla="*/ 0 h 515"/>
                      <a:gd name="T74" fmla="*/ 0 w 1233"/>
                      <a:gd name="T75" fmla="*/ 0 h 515"/>
                      <a:gd name="T76" fmla="*/ 0 w 1233"/>
                      <a:gd name="T77" fmla="*/ 0 h 515"/>
                      <a:gd name="T78" fmla="*/ 0 w 1233"/>
                      <a:gd name="T79" fmla="*/ 0 h 515"/>
                      <a:gd name="T80" fmla="*/ 0 w 1233"/>
                      <a:gd name="T81" fmla="*/ 0 h 515"/>
                      <a:gd name="T82" fmla="*/ 0 w 1233"/>
                      <a:gd name="T83" fmla="*/ 0 h 515"/>
                      <a:gd name="T84" fmla="*/ 0 w 1233"/>
                      <a:gd name="T85" fmla="*/ 0 h 515"/>
                      <a:gd name="T86" fmla="*/ 0 w 1233"/>
                      <a:gd name="T87" fmla="*/ 0 h 515"/>
                      <a:gd name="T88" fmla="*/ 0 w 1233"/>
                      <a:gd name="T89" fmla="*/ 0 h 515"/>
                      <a:gd name="T90" fmla="*/ 0 w 1233"/>
                      <a:gd name="T91" fmla="*/ 0 h 515"/>
                      <a:gd name="T92" fmla="*/ 0 w 1233"/>
                      <a:gd name="T93" fmla="*/ 0 h 515"/>
                      <a:gd name="T94" fmla="*/ 0 w 1233"/>
                      <a:gd name="T95" fmla="*/ 0 h 515"/>
                      <a:gd name="T96" fmla="*/ 0 w 1233"/>
                      <a:gd name="T97" fmla="*/ 0 h 515"/>
                      <a:gd name="T98" fmla="*/ 0 w 1233"/>
                      <a:gd name="T99" fmla="*/ 0 h 5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233"/>
                      <a:gd name="T151" fmla="*/ 0 h 515"/>
                      <a:gd name="T152" fmla="*/ 1233 w 1233"/>
                      <a:gd name="T153" fmla="*/ 515 h 51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233" h="515">
                        <a:moveTo>
                          <a:pt x="35" y="0"/>
                        </a:moveTo>
                        <a:lnTo>
                          <a:pt x="52" y="7"/>
                        </a:lnTo>
                        <a:lnTo>
                          <a:pt x="68" y="22"/>
                        </a:lnTo>
                        <a:lnTo>
                          <a:pt x="82" y="42"/>
                        </a:lnTo>
                        <a:lnTo>
                          <a:pt x="97" y="64"/>
                        </a:lnTo>
                        <a:lnTo>
                          <a:pt x="111" y="87"/>
                        </a:lnTo>
                        <a:lnTo>
                          <a:pt x="124" y="110"/>
                        </a:lnTo>
                        <a:lnTo>
                          <a:pt x="138" y="131"/>
                        </a:lnTo>
                        <a:lnTo>
                          <a:pt x="153" y="147"/>
                        </a:lnTo>
                        <a:lnTo>
                          <a:pt x="166" y="159"/>
                        </a:lnTo>
                        <a:lnTo>
                          <a:pt x="179" y="171"/>
                        </a:lnTo>
                        <a:lnTo>
                          <a:pt x="190" y="179"/>
                        </a:lnTo>
                        <a:lnTo>
                          <a:pt x="203" y="187"/>
                        </a:lnTo>
                        <a:lnTo>
                          <a:pt x="215" y="192"/>
                        </a:lnTo>
                        <a:lnTo>
                          <a:pt x="228" y="194"/>
                        </a:lnTo>
                        <a:lnTo>
                          <a:pt x="243" y="193"/>
                        </a:lnTo>
                        <a:lnTo>
                          <a:pt x="260" y="190"/>
                        </a:lnTo>
                        <a:lnTo>
                          <a:pt x="269" y="187"/>
                        </a:lnTo>
                        <a:lnTo>
                          <a:pt x="280" y="183"/>
                        </a:lnTo>
                        <a:lnTo>
                          <a:pt x="291" y="178"/>
                        </a:lnTo>
                        <a:lnTo>
                          <a:pt x="304" y="173"/>
                        </a:lnTo>
                        <a:lnTo>
                          <a:pt x="316" y="167"/>
                        </a:lnTo>
                        <a:lnTo>
                          <a:pt x="330" y="161"/>
                        </a:lnTo>
                        <a:lnTo>
                          <a:pt x="344" y="154"/>
                        </a:lnTo>
                        <a:lnTo>
                          <a:pt x="357" y="147"/>
                        </a:lnTo>
                        <a:lnTo>
                          <a:pt x="372" y="141"/>
                        </a:lnTo>
                        <a:lnTo>
                          <a:pt x="387" y="133"/>
                        </a:lnTo>
                        <a:lnTo>
                          <a:pt x="401" y="126"/>
                        </a:lnTo>
                        <a:lnTo>
                          <a:pt x="416" y="120"/>
                        </a:lnTo>
                        <a:lnTo>
                          <a:pt x="430" y="112"/>
                        </a:lnTo>
                        <a:lnTo>
                          <a:pt x="444" y="107"/>
                        </a:lnTo>
                        <a:lnTo>
                          <a:pt x="458" y="101"/>
                        </a:lnTo>
                        <a:lnTo>
                          <a:pt x="470" y="96"/>
                        </a:lnTo>
                        <a:lnTo>
                          <a:pt x="495" y="86"/>
                        </a:lnTo>
                        <a:lnTo>
                          <a:pt x="516" y="79"/>
                        </a:lnTo>
                        <a:lnTo>
                          <a:pt x="533" y="71"/>
                        </a:lnTo>
                        <a:lnTo>
                          <a:pt x="550" y="66"/>
                        </a:lnTo>
                        <a:lnTo>
                          <a:pt x="564" y="62"/>
                        </a:lnTo>
                        <a:lnTo>
                          <a:pt x="577" y="58"/>
                        </a:lnTo>
                        <a:lnTo>
                          <a:pt x="591" y="55"/>
                        </a:lnTo>
                        <a:lnTo>
                          <a:pt x="604" y="53"/>
                        </a:lnTo>
                        <a:lnTo>
                          <a:pt x="615" y="49"/>
                        </a:lnTo>
                        <a:lnTo>
                          <a:pt x="627" y="44"/>
                        </a:lnTo>
                        <a:lnTo>
                          <a:pt x="637" y="38"/>
                        </a:lnTo>
                        <a:lnTo>
                          <a:pt x="648" y="34"/>
                        </a:lnTo>
                        <a:lnTo>
                          <a:pt x="659" y="30"/>
                        </a:lnTo>
                        <a:lnTo>
                          <a:pt x="674" y="33"/>
                        </a:lnTo>
                        <a:lnTo>
                          <a:pt x="691" y="39"/>
                        </a:lnTo>
                        <a:lnTo>
                          <a:pt x="712" y="53"/>
                        </a:lnTo>
                        <a:lnTo>
                          <a:pt x="732" y="69"/>
                        </a:lnTo>
                        <a:lnTo>
                          <a:pt x="748" y="85"/>
                        </a:lnTo>
                        <a:lnTo>
                          <a:pt x="760" y="100"/>
                        </a:lnTo>
                        <a:lnTo>
                          <a:pt x="771" y="116"/>
                        </a:lnTo>
                        <a:lnTo>
                          <a:pt x="781" y="133"/>
                        </a:lnTo>
                        <a:lnTo>
                          <a:pt x="792" y="153"/>
                        </a:lnTo>
                        <a:lnTo>
                          <a:pt x="805" y="176"/>
                        </a:lnTo>
                        <a:lnTo>
                          <a:pt x="822" y="202"/>
                        </a:lnTo>
                        <a:lnTo>
                          <a:pt x="838" y="229"/>
                        </a:lnTo>
                        <a:lnTo>
                          <a:pt x="853" y="252"/>
                        </a:lnTo>
                        <a:lnTo>
                          <a:pt x="866" y="271"/>
                        </a:lnTo>
                        <a:lnTo>
                          <a:pt x="877" y="288"/>
                        </a:lnTo>
                        <a:lnTo>
                          <a:pt x="888" y="305"/>
                        </a:lnTo>
                        <a:lnTo>
                          <a:pt x="899" y="321"/>
                        </a:lnTo>
                        <a:lnTo>
                          <a:pt x="912" y="338"/>
                        </a:lnTo>
                        <a:lnTo>
                          <a:pt x="926" y="356"/>
                        </a:lnTo>
                        <a:lnTo>
                          <a:pt x="939" y="373"/>
                        </a:lnTo>
                        <a:lnTo>
                          <a:pt x="951" y="390"/>
                        </a:lnTo>
                        <a:lnTo>
                          <a:pt x="959" y="405"/>
                        </a:lnTo>
                        <a:lnTo>
                          <a:pt x="966" y="416"/>
                        </a:lnTo>
                        <a:lnTo>
                          <a:pt x="973" y="427"/>
                        </a:lnTo>
                        <a:lnTo>
                          <a:pt x="979" y="435"/>
                        </a:lnTo>
                        <a:lnTo>
                          <a:pt x="985" y="443"/>
                        </a:lnTo>
                        <a:lnTo>
                          <a:pt x="993" y="447"/>
                        </a:lnTo>
                        <a:lnTo>
                          <a:pt x="1000" y="450"/>
                        </a:lnTo>
                        <a:lnTo>
                          <a:pt x="1005" y="454"/>
                        </a:lnTo>
                        <a:lnTo>
                          <a:pt x="1010" y="457"/>
                        </a:lnTo>
                        <a:lnTo>
                          <a:pt x="1016" y="459"/>
                        </a:lnTo>
                        <a:lnTo>
                          <a:pt x="1022" y="460"/>
                        </a:lnTo>
                        <a:lnTo>
                          <a:pt x="1030" y="460"/>
                        </a:lnTo>
                        <a:lnTo>
                          <a:pt x="1041" y="459"/>
                        </a:lnTo>
                        <a:lnTo>
                          <a:pt x="1056" y="456"/>
                        </a:lnTo>
                        <a:lnTo>
                          <a:pt x="1071" y="451"/>
                        </a:lnTo>
                        <a:lnTo>
                          <a:pt x="1085" y="445"/>
                        </a:lnTo>
                        <a:lnTo>
                          <a:pt x="1096" y="437"/>
                        </a:lnTo>
                        <a:lnTo>
                          <a:pt x="1108" y="430"/>
                        </a:lnTo>
                        <a:lnTo>
                          <a:pt x="1118" y="423"/>
                        </a:lnTo>
                        <a:lnTo>
                          <a:pt x="1129" y="416"/>
                        </a:lnTo>
                        <a:lnTo>
                          <a:pt x="1140" y="411"/>
                        </a:lnTo>
                        <a:lnTo>
                          <a:pt x="1153" y="408"/>
                        </a:lnTo>
                        <a:lnTo>
                          <a:pt x="1166" y="407"/>
                        </a:lnTo>
                        <a:lnTo>
                          <a:pt x="1179" y="406"/>
                        </a:lnTo>
                        <a:lnTo>
                          <a:pt x="1191" y="406"/>
                        </a:lnTo>
                        <a:lnTo>
                          <a:pt x="1201" y="406"/>
                        </a:lnTo>
                        <a:lnTo>
                          <a:pt x="1211" y="407"/>
                        </a:lnTo>
                        <a:lnTo>
                          <a:pt x="1218" y="407"/>
                        </a:lnTo>
                        <a:lnTo>
                          <a:pt x="1222" y="408"/>
                        </a:lnTo>
                        <a:lnTo>
                          <a:pt x="1224" y="408"/>
                        </a:lnTo>
                        <a:lnTo>
                          <a:pt x="1225" y="408"/>
                        </a:lnTo>
                        <a:lnTo>
                          <a:pt x="1229" y="408"/>
                        </a:lnTo>
                        <a:lnTo>
                          <a:pt x="1232" y="408"/>
                        </a:lnTo>
                        <a:lnTo>
                          <a:pt x="1233" y="410"/>
                        </a:lnTo>
                        <a:lnTo>
                          <a:pt x="1233" y="413"/>
                        </a:lnTo>
                        <a:lnTo>
                          <a:pt x="1228" y="420"/>
                        </a:lnTo>
                        <a:lnTo>
                          <a:pt x="1218" y="428"/>
                        </a:lnTo>
                        <a:lnTo>
                          <a:pt x="1202" y="441"/>
                        </a:lnTo>
                        <a:lnTo>
                          <a:pt x="1185" y="453"/>
                        </a:lnTo>
                        <a:lnTo>
                          <a:pt x="1171" y="464"/>
                        </a:lnTo>
                        <a:lnTo>
                          <a:pt x="1158" y="472"/>
                        </a:lnTo>
                        <a:lnTo>
                          <a:pt x="1148" y="478"/>
                        </a:lnTo>
                        <a:lnTo>
                          <a:pt x="1136" y="484"/>
                        </a:lnTo>
                        <a:lnTo>
                          <a:pt x="1124" y="489"/>
                        </a:lnTo>
                        <a:lnTo>
                          <a:pt x="1109" y="493"/>
                        </a:lnTo>
                        <a:lnTo>
                          <a:pt x="1091" y="498"/>
                        </a:lnTo>
                        <a:lnTo>
                          <a:pt x="1071" y="503"/>
                        </a:lnTo>
                        <a:lnTo>
                          <a:pt x="1053" y="509"/>
                        </a:lnTo>
                        <a:lnTo>
                          <a:pt x="1037" y="513"/>
                        </a:lnTo>
                        <a:lnTo>
                          <a:pt x="1020" y="515"/>
                        </a:lnTo>
                        <a:lnTo>
                          <a:pt x="1004" y="514"/>
                        </a:lnTo>
                        <a:lnTo>
                          <a:pt x="987" y="510"/>
                        </a:lnTo>
                        <a:lnTo>
                          <a:pt x="971" y="501"/>
                        </a:lnTo>
                        <a:lnTo>
                          <a:pt x="952" y="489"/>
                        </a:lnTo>
                        <a:lnTo>
                          <a:pt x="935" y="475"/>
                        </a:lnTo>
                        <a:lnTo>
                          <a:pt x="923" y="466"/>
                        </a:lnTo>
                        <a:lnTo>
                          <a:pt x="915" y="458"/>
                        </a:lnTo>
                        <a:lnTo>
                          <a:pt x="909" y="450"/>
                        </a:lnTo>
                        <a:lnTo>
                          <a:pt x="902" y="439"/>
                        </a:lnTo>
                        <a:lnTo>
                          <a:pt x="894" y="426"/>
                        </a:lnTo>
                        <a:lnTo>
                          <a:pt x="883" y="405"/>
                        </a:lnTo>
                        <a:lnTo>
                          <a:pt x="867" y="376"/>
                        </a:lnTo>
                        <a:lnTo>
                          <a:pt x="857" y="359"/>
                        </a:lnTo>
                        <a:lnTo>
                          <a:pt x="847" y="342"/>
                        </a:lnTo>
                        <a:lnTo>
                          <a:pt x="836" y="325"/>
                        </a:lnTo>
                        <a:lnTo>
                          <a:pt x="827" y="308"/>
                        </a:lnTo>
                        <a:lnTo>
                          <a:pt x="816" y="293"/>
                        </a:lnTo>
                        <a:lnTo>
                          <a:pt x="806" y="277"/>
                        </a:lnTo>
                        <a:lnTo>
                          <a:pt x="796" y="262"/>
                        </a:lnTo>
                        <a:lnTo>
                          <a:pt x="785" y="248"/>
                        </a:lnTo>
                        <a:lnTo>
                          <a:pt x="775" y="234"/>
                        </a:lnTo>
                        <a:lnTo>
                          <a:pt x="765" y="220"/>
                        </a:lnTo>
                        <a:lnTo>
                          <a:pt x="757" y="208"/>
                        </a:lnTo>
                        <a:lnTo>
                          <a:pt x="748" y="196"/>
                        </a:lnTo>
                        <a:lnTo>
                          <a:pt x="740" y="186"/>
                        </a:lnTo>
                        <a:lnTo>
                          <a:pt x="733" y="176"/>
                        </a:lnTo>
                        <a:lnTo>
                          <a:pt x="726" y="168"/>
                        </a:lnTo>
                        <a:lnTo>
                          <a:pt x="721" y="161"/>
                        </a:lnTo>
                        <a:lnTo>
                          <a:pt x="713" y="147"/>
                        </a:lnTo>
                        <a:lnTo>
                          <a:pt x="705" y="133"/>
                        </a:lnTo>
                        <a:lnTo>
                          <a:pt x="699" y="121"/>
                        </a:lnTo>
                        <a:lnTo>
                          <a:pt x="693" y="110"/>
                        </a:lnTo>
                        <a:lnTo>
                          <a:pt x="685" y="101"/>
                        </a:lnTo>
                        <a:lnTo>
                          <a:pt x="675" y="96"/>
                        </a:lnTo>
                        <a:lnTo>
                          <a:pt x="663" y="93"/>
                        </a:lnTo>
                        <a:lnTo>
                          <a:pt x="647" y="96"/>
                        </a:lnTo>
                        <a:lnTo>
                          <a:pt x="630" y="99"/>
                        </a:lnTo>
                        <a:lnTo>
                          <a:pt x="616" y="101"/>
                        </a:lnTo>
                        <a:lnTo>
                          <a:pt x="604" y="102"/>
                        </a:lnTo>
                        <a:lnTo>
                          <a:pt x="591" y="104"/>
                        </a:lnTo>
                        <a:lnTo>
                          <a:pt x="574" y="108"/>
                        </a:lnTo>
                        <a:lnTo>
                          <a:pt x="554" y="114"/>
                        </a:lnTo>
                        <a:lnTo>
                          <a:pt x="528" y="125"/>
                        </a:lnTo>
                        <a:lnTo>
                          <a:pt x="494" y="141"/>
                        </a:lnTo>
                        <a:lnTo>
                          <a:pt x="460" y="157"/>
                        </a:lnTo>
                        <a:lnTo>
                          <a:pt x="435" y="170"/>
                        </a:lnTo>
                        <a:lnTo>
                          <a:pt x="416" y="180"/>
                        </a:lnTo>
                        <a:lnTo>
                          <a:pt x="402" y="188"/>
                        </a:lnTo>
                        <a:lnTo>
                          <a:pt x="390" y="194"/>
                        </a:lnTo>
                        <a:lnTo>
                          <a:pt x="378" y="199"/>
                        </a:lnTo>
                        <a:lnTo>
                          <a:pt x="366" y="204"/>
                        </a:lnTo>
                        <a:lnTo>
                          <a:pt x="348" y="209"/>
                        </a:lnTo>
                        <a:lnTo>
                          <a:pt x="337" y="212"/>
                        </a:lnTo>
                        <a:lnTo>
                          <a:pt x="327" y="215"/>
                        </a:lnTo>
                        <a:lnTo>
                          <a:pt x="316" y="219"/>
                        </a:lnTo>
                        <a:lnTo>
                          <a:pt x="306" y="223"/>
                        </a:lnTo>
                        <a:lnTo>
                          <a:pt x="295" y="228"/>
                        </a:lnTo>
                        <a:lnTo>
                          <a:pt x="284" y="232"/>
                        </a:lnTo>
                        <a:lnTo>
                          <a:pt x="273" y="236"/>
                        </a:lnTo>
                        <a:lnTo>
                          <a:pt x="262" y="239"/>
                        </a:lnTo>
                        <a:lnTo>
                          <a:pt x="251" y="242"/>
                        </a:lnTo>
                        <a:lnTo>
                          <a:pt x="240" y="244"/>
                        </a:lnTo>
                        <a:lnTo>
                          <a:pt x="229" y="247"/>
                        </a:lnTo>
                        <a:lnTo>
                          <a:pt x="219" y="247"/>
                        </a:lnTo>
                        <a:lnTo>
                          <a:pt x="208" y="245"/>
                        </a:lnTo>
                        <a:lnTo>
                          <a:pt x="198" y="243"/>
                        </a:lnTo>
                        <a:lnTo>
                          <a:pt x="187" y="240"/>
                        </a:lnTo>
                        <a:lnTo>
                          <a:pt x="178" y="235"/>
                        </a:lnTo>
                        <a:lnTo>
                          <a:pt x="160" y="223"/>
                        </a:lnTo>
                        <a:lnTo>
                          <a:pt x="145" y="212"/>
                        </a:lnTo>
                        <a:lnTo>
                          <a:pt x="134" y="200"/>
                        </a:lnTo>
                        <a:lnTo>
                          <a:pt x="122" y="189"/>
                        </a:lnTo>
                        <a:lnTo>
                          <a:pt x="112" y="177"/>
                        </a:lnTo>
                        <a:lnTo>
                          <a:pt x="100" y="164"/>
                        </a:lnTo>
                        <a:lnTo>
                          <a:pt x="89" y="148"/>
                        </a:lnTo>
                        <a:lnTo>
                          <a:pt x="74" y="131"/>
                        </a:lnTo>
                        <a:lnTo>
                          <a:pt x="59" y="113"/>
                        </a:lnTo>
                        <a:lnTo>
                          <a:pt x="48" y="97"/>
                        </a:lnTo>
                        <a:lnTo>
                          <a:pt x="38" y="82"/>
                        </a:lnTo>
                        <a:lnTo>
                          <a:pt x="31" y="68"/>
                        </a:lnTo>
                        <a:lnTo>
                          <a:pt x="26" y="58"/>
                        </a:lnTo>
                        <a:lnTo>
                          <a:pt x="23" y="50"/>
                        </a:lnTo>
                        <a:lnTo>
                          <a:pt x="21" y="45"/>
                        </a:lnTo>
                        <a:lnTo>
                          <a:pt x="20" y="43"/>
                        </a:lnTo>
                        <a:lnTo>
                          <a:pt x="0" y="0"/>
                        </a:lnTo>
                        <a:lnTo>
                          <a:pt x="35" y="0"/>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66" name="Freeform 390">
                    <a:extLst>
                      <a:ext uri="{FF2B5EF4-FFF2-40B4-BE49-F238E27FC236}">
                        <a16:creationId xmlns:a16="http://schemas.microsoft.com/office/drawing/2014/main" id="{F0C29C72-18FE-43D8-965B-900D3BB35A07}"/>
                      </a:ext>
                    </a:extLst>
                  </p:cNvPr>
                  <p:cNvSpPr>
                    <a:spLocks noChangeAspect="1"/>
                  </p:cNvSpPr>
                  <p:nvPr/>
                </p:nvSpPr>
                <p:spPr bwMode="auto">
                  <a:xfrm>
                    <a:off x="827" y="3131"/>
                    <a:ext cx="189" cy="66"/>
                  </a:xfrm>
                  <a:custGeom>
                    <a:avLst/>
                    <a:gdLst>
                      <a:gd name="T0" fmla="*/ 0 w 614"/>
                      <a:gd name="T1" fmla="*/ 0 h 216"/>
                      <a:gd name="T2" fmla="*/ 0 w 614"/>
                      <a:gd name="T3" fmla="*/ 0 h 216"/>
                      <a:gd name="T4" fmla="*/ 0 w 614"/>
                      <a:gd name="T5" fmla="*/ 0 h 216"/>
                      <a:gd name="T6" fmla="*/ 0 w 614"/>
                      <a:gd name="T7" fmla="*/ 0 h 216"/>
                      <a:gd name="T8" fmla="*/ 0 w 614"/>
                      <a:gd name="T9" fmla="*/ 0 h 216"/>
                      <a:gd name="T10" fmla="*/ 0 w 614"/>
                      <a:gd name="T11" fmla="*/ 0 h 216"/>
                      <a:gd name="T12" fmla="*/ 0 w 614"/>
                      <a:gd name="T13" fmla="*/ 0 h 216"/>
                      <a:gd name="T14" fmla="*/ 0 w 614"/>
                      <a:gd name="T15" fmla="*/ 0 h 216"/>
                      <a:gd name="T16" fmla="*/ 0 w 614"/>
                      <a:gd name="T17" fmla="*/ 0 h 216"/>
                      <a:gd name="T18" fmla="*/ 0 w 614"/>
                      <a:gd name="T19" fmla="*/ 0 h 216"/>
                      <a:gd name="T20" fmla="*/ 0 w 614"/>
                      <a:gd name="T21" fmla="*/ 0 h 216"/>
                      <a:gd name="T22" fmla="*/ 0 w 614"/>
                      <a:gd name="T23" fmla="*/ 0 h 216"/>
                      <a:gd name="T24" fmla="*/ 0 w 614"/>
                      <a:gd name="T25" fmla="*/ 0 h 216"/>
                      <a:gd name="T26" fmla="*/ 0 w 614"/>
                      <a:gd name="T27" fmla="*/ 0 h 216"/>
                      <a:gd name="T28" fmla="*/ 0 w 614"/>
                      <a:gd name="T29" fmla="*/ 0 h 216"/>
                      <a:gd name="T30" fmla="*/ 0 w 614"/>
                      <a:gd name="T31" fmla="*/ 0 h 216"/>
                      <a:gd name="T32" fmla="*/ 0 w 614"/>
                      <a:gd name="T33" fmla="*/ 0 h 216"/>
                      <a:gd name="T34" fmla="*/ 0 w 614"/>
                      <a:gd name="T35" fmla="*/ 0 h 216"/>
                      <a:gd name="T36" fmla="*/ 0 w 614"/>
                      <a:gd name="T37" fmla="*/ 0 h 216"/>
                      <a:gd name="T38" fmla="*/ 0 w 614"/>
                      <a:gd name="T39" fmla="*/ 0 h 216"/>
                      <a:gd name="T40" fmla="*/ 0 w 614"/>
                      <a:gd name="T41" fmla="*/ 0 h 216"/>
                      <a:gd name="T42" fmla="*/ 0 w 614"/>
                      <a:gd name="T43" fmla="*/ 0 h 216"/>
                      <a:gd name="T44" fmla="*/ 0 w 614"/>
                      <a:gd name="T45" fmla="*/ 0 h 216"/>
                      <a:gd name="T46" fmla="*/ 0 w 614"/>
                      <a:gd name="T47" fmla="*/ 0 h 216"/>
                      <a:gd name="T48" fmla="*/ 0 w 614"/>
                      <a:gd name="T49" fmla="*/ 0 h 216"/>
                      <a:gd name="T50" fmla="*/ 0 w 614"/>
                      <a:gd name="T51" fmla="*/ 0 h 216"/>
                      <a:gd name="T52" fmla="*/ 0 w 614"/>
                      <a:gd name="T53" fmla="*/ 0 h 216"/>
                      <a:gd name="T54" fmla="*/ 0 w 614"/>
                      <a:gd name="T55" fmla="*/ 0 h 216"/>
                      <a:gd name="T56" fmla="*/ 0 w 614"/>
                      <a:gd name="T57" fmla="*/ 0 h 216"/>
                      <a:gd name="T58" fmla="*/ 0 w 614"/>
                      <a:gd name="T59" fmla="*/ 0 h 216"/>
                      <a:gd name="T60" fmla="*/ 0 w 614"/>
                      <a:gd name="T61" fmla="*/ 0 h 216"/>
                      <a:gd name="T62" fmla="*/ 0 w 614"/>
                      <a:gd name="T63" fmla="*/ 0 h 216"/>
                      <a:gd name="T64" fmla="*/ 0 w 614"/>
                      <a:gd name="T65" fmla="*/ 0 h 216"/>
                      <a:gd name="T66" fmla="*/ 0 w 614"/>
                      <a:gd name="T67" fmla="*/ 0 h 216"/>
                      <a:gd name="T68" fmla="*/ 0 w 614"/>
                      <a:gd name="T69" fmla="*/ 0 h 216"/>
                      <a:gd name="T70" fmla="*/ 0 w 614"/>
                      <a:gd name="T71" fmla="*/ 0 h 216"/>
                      <a:gd name="T72" fmla="*/ 0 w 614"/>
                      <a:gd name="T73" fmla="*/ 0 h 216"/>
                      <a:gd name="T74" fmla="*/ 0 w 614"/>
                      <a:gd name="T75" fmla="*/ 0 h 216"/>
                      <a:gd name="T76" fmla="*/ 0 w 614"/>
                      <a:gd name="T77" fmla="*/ 0 h 216"/>
                      <a:gd name="T78" fmla="*/ 0 w 614"/>
                      <a:gd name="T79" fmla="*/ 0 h 216"/>
                      <a:gd name="T80" fmla="*/ 0 w 614"/>
                      <a:gd name="T81" fmla="*/ 0 h 216"/>
                      <a:gd name="T82" fmla="*/ 0 w 614"/>
                      <a:gd name="T83" fmla="*/ 0 h 216"/>
                      <a:gd name="T84" fmla="*/ 0 w 614"/>
                      <a:gd name="T85" fmla="*/ 0 h 216"/>
                      <a:gd name="T86" fmla="*/ 0 w 614"/>
                      <a:gd name="T87" fmla="*/ 0 h 216"/>
                      <a:gd name="T88" fmla="*/ 0 w 614"/>
                      <a:gd name="T89" fmla="*/ 0 h 216"/>
                      <a:gd name="T90" fmla="*/ 0 w 614"/>
                      <a:gd name="T91" fmla="*/ 0 h 216"/>
                      <a:gd name="T92" fmla="*/ 0 w 614"/>
                      <a:gd name="T93" fmla="*/ 0 h 216"/>
                      <a:gd name="T94" fmla="*/ 0 w 614"/>
                      <a:gd name="T95" fmla="*/ 0 h 216"/>
                      <a:gd name="T96" fmla="*/ 0 w 614"/>
                      <a:gd name="T97" fmla="*/ 0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4"/>
                      <a:gd name="T148" fmla="*/ 0 h 216"/>
                      <a:gd name="T149" fmla="*/ 614 w 614"/>
                      <a:gd name="T150" fmla="*/ 216 h 2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4" h="216">
                        <a:moveTo>
                          <a:pt x="0" y="22"/>
                        </a:moveTo>
                        <a:lnTo>
                          <a:pt x="1" y="19"/>
                        </a:lnTo>
                        <a:lnTo>
                          <a:pt x="3" y="14"/>
                        </a:lnTo>
                        <a:lnTo>
                          <a:pt x="8" y="8"/>
                        </a:lnTo>
                        <a:lnTo>
                          <a:pt x="14" y="3"/>
                        </a:lnTo>
                        <a:lnTo>
                          <a:pt x="23" y="0"/>
                        </a:lnTo>
                        <a:lnTo>
                          <a:pt x="33" y="0"/>
                        </a:lnTo>
                        <a:lnTo>
                          <a:pt x="47" y="5"/>
                        </a:lnTo>
                        <a:lnTo>
                          <a:pt x="62" y="18"/>
                        </a:lnTo>
                        <a:lnTo>
                          <a:pt x="78" y="35"/>
                        </a:lnTo>
                        <a:lnTo>
                          <a:pt x="96" y="50"/>
                        </a:lnTo>
                        <a:lnTo>
                          <a:pt x="114" y="65"/>
                        </a:lnTo>
                        <a:lnTo>
                          <a:pt x="134" y="77"/>
                        </a:lnTo>
                        <a:lnTo>
                          <a:pt x="153" y="90"/>
                        </a:lnTo>
                        <a:lnTo>
                          <a:pt x="174" y="101"/>
                        </a:lnTo>
                        <a:lnTo>
                          <a:pt x="194" y="112"/>
                        </a:lnTo>
                        <a:lnTo>
                          <a:pt x="215" y="123"/>
                        </a:lnTo>
                        <a:lnTo>
                          <a:pt x="234" y="134"/>
                        </a:lnTo>
                        <a:lnTo>
                          <a:pt x="248" y="143"/>
                        </a:lnTo>
                        <a:lnTo>
                          <a:pt x="261" y="152"/>
                        </a:lnTo>
                        <a:lnTo>
                          <a:pt x="271" y="158"/>
                        </a:lnTo>
                        <a:lnTo>
                          <a:pt x="282" y="163"/>
                        </a:lnTo>
                        <a:lnTo>
                          <a:pt x="293" y="166"/>
                        </a:lnTo>
                        <a:lnTo>
                          <a:pt x="306" y="168"/>
                        </a:lnTo>
                        <a:lnTo>
                          <a:pt x="322" y="168"/>
                        </a:lnTo>
                        <a:lnTo>
                          <a:pt x="337" y="167"/>
                        </a:lnTo>
                        <a:lnTo>
                          <a:pt x="351" y="164"/>
                        </a:lnTo>
                        <a:lnTo>
                          <a:pt x="365" y="162"/>
                        </a:lnTo>
                        <a:lnTo>
                          <a:pt x="377" y="158"/>
                        </a:lnTo>
                        <a:lnTo>
                          <a:pt x="391" y="154"/>
                        </a:lnTo>
                        <a:lnTo>
                          <a:pt x="408" y="148"/>
                        </a:lnTo>
                        <a:lnTo>
                          <a:pt x="428" y="142"/>
                        </a:lnTo>
                        <a:lnTo>
                          <a:pt x="452" y="136"/>
                        </a:lnTo>
                        <a:lnTo>
                          <a:pt x="475" y="129"/>
                        </a:lnTo>
                        <a:lnTo>
                          <a:pt x="493" y="121"/>
                        </a:lnTo>
                        <a:lnTo>
                          <a:pt x="505" y="114"/>
                        </a:lnTo>
                        <a:lnTo>
                          <a:pt x="516" y="108"/>
                        </a:lnTo>
                        <a:lnTo>
                          <a:pt x="524" y="102"/>
                        </a:lnTo>
                        <a:lnTo>
                          <a:pt x="532" y="100"/>
                        </a:lnTo>
                        <a:lnTo>
                          <a:pt x="543" y="100"/>
                        </a:lnTo>
                        <a:lnTo>
                          <a:pt x="555" y="103"/>
                        </a:lnTo>
                        <a:lnTo>
                          <a:pt x="569" y="109"/>
                        </a:lnTo>
                        <a:lnTo>
                          <a:pt x="581" y="112"/>
                        </a:lnTo>
                        <a:lnTo>
                          <a:pt x="591" y="116"/>
                        </a:lnTo>
                        <a:lnTo>
                          <a:pt x="600" y="118"/>
                        </a:lnTo>
                        <a:lnTo>
                          <a:pt x="606" y="120"/>
                        </a:lnTo>
                        <a:lnTo>
                          <a:pt x="610" y="122"/>
                        </a:lnTo>
                        <a:lnTo>
                          <a:pt x="613" y="123"/>
                        </a:lnTo>
                        <a:lnTo>
                          <a:pt x="614" y="123"/>
                        </a:lnTo>
                        <a:lnTo>
                          <a:pt x="592" y="130"/>
                        </a:lnTo>
                        <a:lnTo>
                          <a:pt x="574" y="134"/>
                        </a:lnTo>
                        <a:lnTo>
                          <a:pt x="562" y="138"/>
                        </a:lnTo>
                        <a:lnTo>
                          <a:pt x="550" y="141"/>
                        </a:lnTo>
                        <a:lnTo>
                          <a:pt x="541" y="143"/>
                        </a:lnTo>
                        <a:lnTo>
                          <a:pt x="530" y="146"/>
                        </a:lnTo>
                        <a:lnTo>
                          <a:pt x="517" y="151"/>
                        </a:lnTo>
                        <a:lnTo>
                          <a:pt x="501" y="156"/>
                        </a:lnTo>
                        <a:lnTo>
                          <a:pt x="484" y="161"/>
                        </a:lnTo>
                        <a:lnTo>
                          <a:pt x="471" y="166"/>
                        </a:lnTo>
                        <a:lnTo>
                          <a:pt x="460" y="170"/>
                        </a:lnTo>
                        <a:lnTo>
                          <a:pt x="450" y="175"/>
                        </a:lnTo>
                        <a:lnTo>
                          <a:pt x="439" y="179"/>
                        </a:lnTo>
                        <a:lnTo>
                          <a:pt x="428" y="184"/>
                        </a:lnTo>
                        <a:lnTo>
                          <a:pt x="413" y="188"/>
                        </a:lnTo>
                        <a:lnTo>
                          <a:pt x="396" y="195"/>
                        </a:lnTo>
                        <a:lnTo>
                          <a:pt x="379" y="201"/>
                        </a:lnTo>
                        <a:lnTo>
                          <a:pt x="366" y="206"/>
                        </a:lnTo>
                        <a:lnTo>
                          <a:pt x="355" y="211"/>
                        </a:lnTo>
                        <a:lnTo>
                          <a:pt x="346" y="215"/>
                        </a:lnTo>
                        <a:lnTo>
                          <a:pt x="335" y="216"/>
                        </a:lnTo>
                        <a:lnTo>
                          <a:pt x="325" y="216"/>
                        </a:lnTo>
                        <a:lnTo>
                          <a:pt x="310" y="212"/>
                        </a:lnTo>
                        <a:lnTo>
                          <a:pt x="292" y="207"/>
                        </a:lnTo>
                        <a:lnTo>
                          <a:pt x="282" y="203"/>
                        </a:lnTo>
                        <a:lnTo>
                          <a:pt x="270" y="200"/>
                        </a:lnTo>
                        <a:lnTo>
                          <a:pt x="259" y="196"/>
                        </a:lnTo>
                        <a:lnTo>
                          <a:pt x="247" y="190"/>
                        </a:lnTo>
                        <a:lnTo>
                          <a:pt x="236" y="186"/>
                        </a:lnTo>
                        <a:lnTo>
                          <a:pt x="223" y="181"/>
                        </a:lnTo>
                        <a:lnTo>
                          <a:pt x="212" y="176"/>
                        </a:lnTo>
                        <a:lnTo>
                          <a:pt x="199" y="170"/>
                        </a:lnTo>
                        <a:lnTo>
                          <a:pt x="187" y="165"/>
                        </a:lnTo>
                        <a:lnTo>
                          <a:pt x="176" y="160"/>
                        </a:lnTo>
                        <a:lnTo>
                          <a:pt x="165" y="155"/>
                        </a:lnTo>
                        <a:lnTo>
                          <a:pt x="155" y="148"/>
                        </a:lnTo>
                        <a:lnTo>
                          <a:pt x="144" y="143"/>
                        </a:lnTo>
                        <a:lnTo>
                          <a:pt x="136" y="138"/>
                        </a:lnTo>
                        <a:lnTo>
                          <a:pt x="128" y="132"/>
                        </a:lnTo>
                        <a:lnTo>
                          <a:pt x="120" y="126"/>
                        </a:lnTo>
                        <a:lnTo>
                          <a:pt x="106" y="115"/>
                        </a:lnTo>
                        <a:lnTo>
                          <a:pt x="89" y="103"/>
                        </a:lnTo>
                        <a:lnTo>
                          <a:pt x="71" y="93"/>
                        </a:lnTo>
                        <a:lnTo>
                          <a:pt x="53" y="82"/>
                        </a:lnTo>
                        <a:lnTo>
                          <a:pt x="37" y="74"/>
                        </a:lnTo>
                        <a:lnTo>
                          <a:pt x="25" y="68"/>
                        </a:lnTo>
                        <a:lnTo>
                          <a:pt x="16" y="64"/>
                        </a:lnTo>
                        <a:lnTo>
                          <a:pt x="13" y="61"/>
                        </a:lnTo>
                        <a:lnTo>
                          <a:pt x="0" y="22"/>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67" name="Freeform 391">
                    <a:extLst>
                      <a:ext uri="{FF2B5EF4-FFF2-40B4-BE49-F238E27FC236}">
                        <a16:creationId xmlns:a16="http://schemas.microsoft.com/office/drawing/2014/main" id="{252A4800-BB85-4107-BBCF-7F3AEF061323}"/>
                      </a:ext>
                    </a:extLst>
                  </p:cNvPr>
                  <p:cNvSpPr>
                    <a:spLocks noChangeAspect="1"/>
                  </p:cNvSpPr>
                  <p:nvPr/>
                </p:nvSpPr>
                <p:spPr bwMode="auto">
                  <a:xfrm>
                    <a:off x="800" y="3016"/>
                    <a:ext cx="320" cy="100"/>
                  </a:xfrm>
                  <a:custGeom>
                    <a:avLst/>
                    <a:gdLst>
                      <a:gd name="T0" fmla="*/ 0 w 1041"/>
                      <a:gd name="T1" fmla="*/ 0 h 325"/>
                      <a:gd name="T2" fmla="*/ 0 w 1041"/>
                      <a:gd name="T3" fmla="*/ 0 h 325"/>
                      <a:gd name="T4" fmla="*/ 0 w 1041"/>
                      <a:gd name="T5" fmla="*/ 0 h 325"/>
                      <a:gd name="T6" fmla="*/ 0 w 1041"/>
                      <a:gd name="T7" fmla="*/ 0 h 325"/>
                      <a:gd name="T8" fmla="*/ 0 w 1041"/>
                      <a:gd name="T9" fmla="*/ 0 h 325"/>
                      <a:gd name="T10" fmla="*/ 0 w 1041"/>
                      <a:gd name="T11" fmla="*/ 0 h 325"/>
                      <a:gd name="T12" fmla="*/ 0 w 1041"/>
                      <a:gd name="T13" fmla="*/ 0 h 325"/>
                      <a:gd name="T14" fmla="*/ 0 w 1041"/>
                      <a:gd name="T15" fmla="*/ 0 h 325"/>
                      <a:gd name="T16" fmla="*/ 0 w 1041"/>
                      <a:gd name="T17" fmla="*/ 0 h 325"/>
                      <a:gd name="T18" fmla="*/ 0 w 1041"/>
                      <a:gd name="T19" fmla="*/ 0 h 325"/>
                      <a:gd name="T20" fmla="*/ 0 w 1041"/>
                      <a:gd name="T21" fmla="*/ 0 h 325"/>
                      <a:gd name="T22" fmla="*/ 0 w 1041"/>
                      <a:gd name="T23" fmla="*/ 0 h 325"/>
                      <a:gd name="T24" fmla="*/ 0 w 1041"/>
                      <a:gd name="T25" fmla="*/ 0 h 325"/>
                      <a:gd name="T26" fmla="*/ 0 w 1041"/>
                      <a:gd name="T27" fmla="*/ 0 h 325"/>
                      <a:gd name="T28" fmla="*/ 0 w 1041"/>
                      <a:gd name="T29" fmla="*/ 0 h 325"/>
                      <a:gd name="T30" fmla="*/ 0 w 1041"/>
                      <a:gd name="T31" fmla="*/ 0 h 325"/>
                      <a:gd name="T32" fmla="*/ 0 w 1041"/>
                      <a:gd name="T33" fmla="*/ 0 h 325"/>
                      <a:gd name="T34" fmla="*/ 0 w 1041"/>
                      <a:gd name="T35" fmla="*/ 0 h 325"/>
                      <a:gd name="T36" fmla="*/ 0 w 1041"/>
                      <a:gd name="T37" fmla="*/ 0 h 325"/>
                      <a:gd name="T38" fmla="*/ 0 w 1041"/>
                      <a:gd name="T39" fmla="*/ 0 h 325"/>
                      <a:gd name="T40" fmla="*/ 0 w 1041"/>
                      <a:gd name="T41" fmla="*/ 0 h 325"/>
                      <a:gd name="T42" fmla="*/ 0 w 1041"/>
                      <a:gd name="T43" fmla="*/ 0 h 325"/>
                      <a:gd name="T44" fmla="*/ 0 w 1041"/>
                      <a:gd name="T45" fmla="*/ 0 h 325"/>
                      <a:gd name="T46" fmla="*/ 0 w 1041"/>
                      <a:gd name="T47" fmla="*/ 0 h 325"/>
                      <a:gd name="T48" fmla="*/ 0 w 1041"/>
                      <a:gd name="T49" fmla="*/ 0 h 325"/>
                      <a:gd name="T50" fmla="*/ 0 w 1041"/>
                      <a:gd name="T51" fmla="*/ 0 h 325"/>
                      <a:gd name="T52" fmla="*/ 0 w 1041"/>
                      <a:gd name="T53" fmla="*/ 0 h 325"/>
                      <a:gd name="T54" fmla="*/ 0 w 1041"/>
                      <a:gd name="T55" fmla="*/ 0 h 325"/>
                      <a:gd name="T56" fmla="*/ 0 w 1041"/>
                      <a:gd name="T57" fmla="*/ 0 h 325"/>
                      <a:gd name="T58" fmla="*/ 0 w 1041"/>
                      <a:gd name="T59" fmla="*/ 0 h 325"/>
                      <a:gd name="T60" fmla="*/ 0 w 1041"/>
                      <a:gd name="T61" fmla="*/ 0 h 325"/>
                      <a:gd name="T62" fmla="*/ 0 w 1041"/>
                      <a:gd name="T63" fmla="*/ 0 h 325"/>
                      <a:gd name="T64" fmla="*/ 0 w 1041"/>
                      <a:gd name="T65" fmla="*/ 0 h 325"/>
                      <a:gd name="T66" fmla="*/ 0 w 1041"/>
                      <a:gd name="T67" fmla="*/ 0 h 325"/>
                      <a:gd name="T68" fmla="*/ 0 w 1041"/>
                      <a:gd name="T69" fmla="*/ 0 h 325"/>
                      <a:gd name="T70" fmla="*/ 0 w 1041"/>
                      <a:gd name="T71" fmla="*/ 0 h 325"/>
                      <a:gd name="T72" fmla="*/ 0 w 1041"/>
                      <a:gd name="T73" fmla="*/ 0 h 325"/>
                      <a:gd name="T74" fmla="*/ 0 w 1041"/>
                      <a:gd name="T75" fmla="*/ 0 h 325"/>
                      <a:gd name="T76" fmla="*/ 0 w 1041"/>
                      <a:gd name="T77" fmla="*/ 0 h 325"/>
                      <a:gd name="T78" fmla="*/ 0 w 1041"/>
                      <a:gd name="T79" fmla="*/ 0 h 325"/>
                      <a:gd name="T80" fmla="*/ 0 w 1041"/>
                      <a:gd name="T81" fmla="*/ 0 h 325"/>
                      <a:gd name="T82" fmla="*/ 0 w 1041"/>
                      <a:gd name="T83" fmla="*/ 0 h 325"/>
                      <a:gd name="T84" fmla="*/ 0 w 1041"/>
                      <a:gd name="T85" fmla="*/ 0 h 325"/>
                      <a:gd name="T86" fmla="*/ 0 w 1041"/>
                      <a:gd name="T87" fmla="*/ 0 h 325"/>
                      <a:gd name="T88" fmla="*/ 0 w 1041"/>
                      <a:gd name="T89" fmla="*/ 0 h 325"/>
                      <a:gd name="T90" fmla="*/ 0 w 1041"/>
                      <a:gd name="T91" fmla="*/ 0 h 325"/>
                      <a:gd name="T92" fmla="*/ 0 w 1041"/>
                      <a:gd name="T93" fmla="*/ 0 h 325"/>
                      <a:gd name="T94" fmla="*/ 0 w 1041"/>
                      <a:gd name="T95" fmla="*/ 0 h 325"/>
                      <a:gd name="T96" fmla="*/ 0 w 1041"/>
                      <a:gd name="T97" fmla="*/ 0 h 325"/>
                      <a:gd name="T98" fmla="*/ 0 w 1041"/>
                      <a:gd name="T99" fmla="*/ 0 h 325"/>
                      <a:gd name="T100" fmla="*/ 0 w 1041"/>
                      <a:gd name="T101" fmla="*/ 0 h 325"/>
                      <a:gd name="T102" fmla="*/ 0 w 1041"/>
                      <a:gd name="T103" fmla="*/ 0 h 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041"/>
                      <a:gd name="T157" fmla="*/ 0 h 325"/>
                      <a:gd name="T158" fmla="*/ 1041 w 1041"/>
                      <a:gd name="T159" fmla="*/ 325 h 32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041" h="325">
                        <a:moveTo>
                          <a:pt x="27" y="11"/>
                        </a:moveTo>
                        <a:lnTo>
                          <a:pt x="33" y="7"/>
                        </a:lnTo>
                        <a:lnTo>
                          <a:pt x="38" y="3"/>
                        </a:lnTo>
                        <a:lnTo>
                          <a:pt x="43" y="1"/>
                        </a:lnTo>
                        <a:lnTo>
                          <a:pt x="47" y="0"/>
                        </a:lnTo>
                        <a:lnTo>
                          <a:pt x="51" y="0"/>
                        </a:lnTo>
                        <a:lnTo>
                          <a:pt x="55" y="1"/>
                        </a:lnTo>
                        <a:lnTo>
                          <a:pt x="61" y="6"/>
                        </a:lnTo>
                        <a:lnTo>
                          <a:pt x="69" y="12"/>
                        </a:lnTo>
                        <a:lnTo>
                          <a:pt x="79" y="21"/>
                        </a:lnTo>
                        <a:lnTo>
                          <a:pt x="95" y="34"/>
                        </a:lnTo>
                        <a:lnTo>
                          <a:pt x="114" y="50"/>
                        </a:lnTo>
                        <a:lnTo>
                          <a:pt x="135" y="67"/>
                        </a:lnTo>
                        <a:lnTo>
                          <a:pt x="158" y="85"/>
                        </a:lnTo>
                        <a:lnTo>
                          <a:pt x="181" y="104"/>
                        </a:lnTo>
                        <a:lnTo>
                          <a:pt x="204" y="123"/>
                        </a:lnTo>
                        <a:lnTo>
                          <a:pt x="225" y="140"/>
                        </a:lnTo>
                        <a:lnTo>
                          <a:pt x="245" y="156"/>
                        </a:lnTo>
                        <a:lnTo>
                          <a:pt x="266" y="171"/>
                        </a:lnTo>
                        <a:lnTo>
                          <a:pt x="287" y="186"/>
                        </a:lnTo>
                        <a:lnTo>
                          <a:pt x="308" y="200"/>
                        </a:lnTo>
                        <a:lnTo>
                          <a:pt x="329" y="213"/>
                        </a:lnTo>
                        <a:lnTo>
                          <a:pt x="349" y="224"/>
                        </a:lnTo>
                        <a:lnTo>
                          <a:pt x="368" y="234"/>
                        </a:lnTo>
                        <a:lnTo>
                          <a:pt x="387" y="241"/>
                        </a:lnTo>
                        <a:lnTo>
                          <a:pt x="404" y="248"/>
                        </a:lnTo>
                        <a:lnTo>
                          <a:pt x="420" y="254"/>
                        </a:lnTo>
                        <a:lnTo>
                          <a:pt x="436" y="259"/>
                        </a:lnTo>
                        <a:lnTo>
                          <a:pt x="450" y="264"/>
                        </a:lnTo>
                        <a:lnTo>
                          <a:pt x="466" y="266"/>
                        </a:lnTo>
                        <a:lnTo>
                          <a:pt x="482" y="267"/>
                        </a:lnTo>
                        <a:lnTo>
                          <a:pt x="499" y="266"/>
                        </a:lnTo>
                        <a:lnTo>
                          <a:pt x="517" y="261"/>
                        </a:lnTo>
                        <a:lnTo>
                          <a:pt x="526" y="258"/>
                        </a:lnTo>
                        <a:lnTo>
                          <a:pt x="538" y="255"/>
                        </a:lnTo>
                        <a:lnTo>
                          <a:pt x="548" y="252"/>
                        </a:lnTo>
                        <a:lnTo>
                          <a:pt x="561" y="248"/>
                        </a:lnTo>
                        <a:lnTo>
                          <a:pt x="573" y="244"/>
                        </a:lnTo>
                        <a:lnTo>
                          <a:pt x="586" y="238"/>
                        </a:lnTo>
                        <a:lnTo>
                          <a:pt x="598" y="234"/>
                        </a:lnTo>
                        <a:lnTo>
                          <a:pt x="612" y="229"/>
                        </a:lnTo>
                        <a:lnTo>
                          <a:pt x="626" y="224"/>
                        </a:lnTo>
                        <a:lnTo>
                          <a:pt x="639" y="219"/>
                        </a:lnTo>
                        <a:lnTo>
                          <a:pt x="652" y="214"/>
                        </a:lnTo>
                        <a:lnTo>
                          <a:pt x="664" y="209"/>
                        </a:lnTo>
                        <a:lnTo>
                          <a:pt x="677" y="205"/>
                        </a:lnTo>
                        <a:lnTo>
                          <a:pt x="690" y="201"/>
                        </a:lnTo>
                        <a:lnTo>
                          <a:pt x="701" y="196"/>
                        </a:lnTo>
                        <a:lnTo>
                          <a:pt x="712" y="193"/>
                        </a:lnTo>
                        <a:lnTo>
                          <a:pt x="730" y="187"/>
                        </a:lnTo>
                        <a:lnTo>
                          <a:pt x="746" y="182"/>
                        </a:lnTo>
                        <a:lnTo>
                          <a:pt x="759" y="176"/>
                        </a:lnTo>
                        <a:lnTo>
                          <a:pt x="769" y="171"/>
                        </a:lnTo>
                        <a:lnTo>
                          <a:pt x="779" y="167"/>
                        </a:lnTo>
                        <a:lnTo>
                          <a:pt x="788" y="162"/>
                        </a:lnTo>
                        <a:lnTo>
                          <a:pt x="798" y="156"/>
                        </a:lnTo>
                        <a:lnTo>
                          <a:pt x="807" y="149"/>
                        </a:lnTo>
                        <a:lnTo>
                          <a:pt x="815" y="143"/>
                        </a:lnTo>
                        <a:lnTo>
                          <a:pt x="823" y="140"/>
                        </a:lnTo>
                        <a:lnTo>
                          <a:pt x="828" y="138"/>
                        </a:lnTo>
                        <a:lnTo>
                          <a:pt x="834" y="138"/>
                        </a:lnTo>
                        <a:lnTo>
                          <a:pt x="843" y="139"/>
                        </a:lnTo>
                        <a:lnTo>
                          <a:pt x="855" y="140"/>
                        </a:lnTo>
                        <a:lnTo>
                          <a:pt x="872" y="142"/>
                        </a:lnTo>
                        <a:lnTo>
                          <a:pt x="897" y="144"/>
                        </a:lnTo>
                        <a:lnTo>
                          <a:pt x="923" y="146"/>
                        </a:lnTo>
                        <a:lnTo>
                          <a:pt x="943" y="149"/>
                        </a:lnTo>
                        <a:lnTo>
                          <a:pt x="959" y="153"/>
                        </a:lnTo>
                        <a:lnTo>
                          <a:pt x="973" y="157"/>
                        </a:lnTo>
                        <a:lnTo>
                          <a:pt x="982" y="162"/>
                        </a:lnTo>
                        <a:lnTo>
                          <a:pt x="992" y="166"/>
                        </a:lnTo>
                        <a:lnTo>
                          <a:pt x="1000" y="169"/>
                        </a:lnTo>
                        <a:lnTo>
                          <a:pt x="1009" y="173"/>
                        </a:lnTo>
                        <a:lnTo>
                          <a:pt x="1018" y="176"/>
                        </a:lnTo>
                        <a:lnTo>
                          <a:pt x="1025" y="181"/>
                        </a:lnTo>
                        <a:lnTo>
                          <a:pt x="1030" y="184"/>
                        </a:lnTo>
                        <a:lnTo>
                          <a:pt x="1035" y="187"/>
                        </a:lnTo>
                        <a:lnTo>
                          <a:pt x="1038" y="190"/>
                        </a:lnTo>
                        <a:lnTo>
                          <a:pt x="1040" y="192"/>
                        </a:lnTo>
                        <a:lnTo>
                          <a:pt x="1041" y="194"/>
                        </a:lnTo>
                        <a:lnTo>
                          <a:pt x="1041" y="195"/>
                        </a:lnTo>
                        <a:lnTo>
                          <a:pt x="1031" y="217"/>
                        </a:lnTo>
                        <a:lnTo>
                          <a:pt x="1031" y="219"/>
                        </a:lnTo>
                        <a:lnTo>
                          <a:pt x="1030" y="223"/>
                        </a:lnTo>
                        <a:lnTo>
                          <a:pt x="1024" y="226"/>
                        </a:lnTo>
                        <a:lnTo>
                          <a:pt x="1011" y="223"/>
                        </a:lnTo>
                        <a:lnTo>
                          <a:pt x="1002" y="218"/>
                        </a:lnTo>
                        <a:lnTo>
                          <a:pt x="993" y="214"/>
                        </a:lnTo>
                        <a:lnTo>
                          <a:pt x="981" y="209"/>
                        </a:lnTo>
                        <a:lnTo>
                          <a:pt x="968" y="204"/>
                        </a:lnTo>
                        <a:lnTo>
                          <a:pt x="955" y="200"/>
                        </a:lnTo>
                        <a:lnTo>
                          <a:pt x="938" y="196"/>
                        </a:lnTo>
                        <a:lnTo>
                          <a:pt x="920" y="194"/>
                        </a:lnTo>
                        <a:lnTo>
                          <a:pt x="899" y="195"/>
                        </a:lnTo>
                        <a:lnTo>
                          <a:pt x="878" y="197"/>
                        </a:lnTo>
                        <a:lnTo>
                          <a:pt x="859" y="200"/>
                        </a:lnTo>
                        <a:lnTo>
                          <a:pt x="843" y="202"/>
                        </a:lnTo>
                        <a:lnTo>
                          <a:pt x="826" y="205"/>
                        </a:lnTo>
                        <a:lnTo>
                          <a:pt x="808" y="208"/>
                        </a:lnTo>
                        <a:lnTo>
                          <a:pt x="790" y="213"/>
                        </a:lnTo>
                        <a:lnTo>
                          <a:pt x="771" y="219"/>
                        </a:lnTo>
                        <a:lnTo>
                          <a:pt x="749" y="228"/>
                        </a:lnTo>
                        <a:lnTo>
                          <a:pt x="727" y="236"/>
                        </a:lnTo>
                        <a:lnTo>
                          <a:pt x="708" y="244"/>
                        </a:lnTo>
                        <a:lnTo>
                          <a:pt x="691" y="251"/>
                        </a:lnTo>
                        <a:lnTo>
                          <a:pt x="675" y="257"/>
                        </a:lnTo>
                        <a:lnTo>
                          <a:pt x="658" y="264"/>
                        </a:lnTo>
                        <a:lnTo>
                          <a:pt x="641" y="270"/>
                        </a:lnTo>
                        <a:lnTo>
                          <a:pt x="622" y="277"/>
                        </a:lnTo>
                        <a:lnTo>
                          <a:pt x="601" y="284"/>
                        </a:lnTo>
                        <a:lnTo>
                          <a:pt x="582" y="292"/>
                        </a:lnTo>
                        <a:lnTo>
                          <a:pt x="566" y="298"/>
                        </a:lnTo>
                        <a:lnTo>
                          <a:pt x="553" y="302"/>
                        </a:lnTo>
                        <a:lnTo>
                          <a:pt x="543" y="305"/>
                        </a:lnTo>
                        <a:lnTo>
                          <a:pt x="533" y="309"/>
                        </a:lnTo>
                        <a:lnTo>
                          <a:pt x="525" y="312"/>
                        </a:lnTo>
                        <a:lnTo>
                          <a:pt x="517" y="314"/>
                        </a:lnTo>
                        <a:lnTo>
                          <a:pt x="507" y="317"/>
                        </a:lnTo>
                        <a:lnTo>
                          <a:pt x="496" y="320"/>
                        </a:lnTo>
                        <a:lnTo>
                          <a:pt x="483" y="322"/>
                        </a:lnTo>
                        <a:lnTo>
                          <a:pt x="470" y="324"/>
                        </a:lnTo>
                        <a:lnTo>
                          <a:pt x="456" y="325"/>
                        </a:lnTo>
                        <a:lnTo>
                          <a:pt x="442" y="325"/>
                        </a:lnTo>
                        <a:lnTo>
                          <a:pt x="427" y="324"/>
                        </a:lnTo>
                        <a:lnTo>
                          <a:pt x="413" y="321"/>
                        </a:lnTo>
                        <a:lnTo>
                          <a:pt x="398" y="317"/>
                        </a:lnTo>
                        <a:lnTo>
                          <a:pt x="385" y="312"/>
                        </a:lnTo>
                        <a:lnTo>
                          <a:pt x="374" y="307"/>
                        </a:lnTo>
                        <a:lnTo>
                          <a:pt x="363" y="300"/>
                        </a:lnTo>
                        <a:lnTo>
                          <a:pt x="354" y="294"/>
                        </a:lnTo>
                        <a:lnTo>
                          <a:pt x="342" y="288"/>
                        </a:lnTo>
                        <a:lnTo>
                          <a:pt x="331" y="279"/>
                        </a:lnTo>
                        <a:lnTo>
                          <a:pt x="316" y="270"/>
                        </a:lnTo>
                        <a:lnTo>
                          <a:pt x="299" y="259"/>
                        </a:lnTo>
                        <a:lnTo>
                          <a:pt x="281" y="248"/>
                        </a:lnTo>
                        <a:lnTo>
                          <a:pt x="264" y="236"/>
                        </a:lnTo>
                        <a:lnTo>
                          <a:pt x="246" y="224"/>
                        </a:lnTo>
                        <a:lnTo>
                          <a:pt x="229" y="211"/>
                        </a:lnTo>
                        <a:lnTo>
                          <a:pt x="211" y="199"/>
                        </a:lnTo>
                        <a:lnTo>
                          <a:pt x="194" y="185"/>
                        </a:lnTo>
                        <a:lnTo>
                          <a:pt x="176" y="169"/>
                        </a:lnTo>
                        <a:lnTo>
                          <a:pt x="156" y="153"/>
                        </a:lnTo>
                        <a:lnTo>
                          <a:pt x="137" y="138"/>
                        </a:lnTo>
                        <a:lnTo>
                          <a:pt x="120" y="123"/>
                        </a:lnTo>
                        <a:lnTo>
                          <a:pt x="104" y="111"/>
                        </a:lnTo>
                        <a:lnTo>
                          <a:pt x="92" y="100"/>
                        </a:lnTo>
                        <a:lnTo>
                          <a:pt x="80" y="90"/>
                        </a:lnTo>
                        <a:lnTo>
                          <a:pt x="71" y="83"/>
                        </a:lnTo>
                        <a:lnTo>
                          <a:pt x="63" y="76"/>
                        </a:lnTo>
                        <a:lnTo>
                          <a:pt x="56" y="71"/>
                        </a:lnTo>
                        <a:lnTo>
                          <a:pt x="45" y="63"/>
                        </a:lnTo>
                        <a:lnTo>
                          <a:pt x="36" y="60"/>
                        </a:lnTo>
                        <a:lnTo>
                          <a:pt x="30" y="60"/>
                        </a:lnTo>
                        <a:lnTo>
                          <a:pt x="27" y="60"/>
                        </a:lnTo>
                        <a:lnTo>
                          <a:pt x="0" y="43"/>
                        </a:lnTo>
                        <a:lnTo>
                          <a:pt x="4" y="17"/>
                        </a:lnTo>
                        <a:lnTo>
                          <a:pt x="27" y="11"/>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68" name="Freeform 392">
                    <a:extLst>
                      <a:ext uri="{FF2B5EF4-FFF2-40B4-BE49-F238E27FC236}">
                        <a16:creationId xmlns:a16="http://schemas.microsoft.com/office/drawing/2014/main" id="{597FEDEF-AAF9-4D45-88FC-00D627CE8CC5}"/>
                      </a:ext>
                    </a:extLst>
                  </p:cNvPr>
                  <p:cNvSpPr>
                    <a:spLocks noChangeAspect="1"/>
                  </p:cNvSpPr>
                  <p:nvPr/>
                </p:nvSpPr>
                <p:spPr bwMode="auto">
                  <a:xfrm>
                    <a:off x="750" y="2738"/>
                    <a:ext cx="78" cy="71"/>
                  </a:xfrm>
                  <a:custGeom>
                    <a:avLst/>
                    <a:gdLst>
                      <a:gd name="T0" fmla="*/ 0 w 255"/>
                      <a:gd name="T1" fmla="*/ 0 h 229"/>
                      <a:gd name="T2" fmla="*/ 0 w 255"/>
                      <a:gd name="T3" fmla="*/ 0 h 229"/>
                      <a:gd name="T4" fmla="*/ 0 w 255"/>
                      <a:gd name="T5" fmla="*/ 0 h 229"/>
                      <a:gd name="T6" fmla="*/ 0 w 255"/>
                      <a:gd name="T7" fmla="*/ 0 h 229"/>
                      <a:gd name="T8" fmla="*/ 0 w 255"/>
                      <a:gd name="T9" fmla="*/ 0 h 229"/>
                      <a:gd name="T10" fmla="*/ 0 w 255"/>
                      <a:gd name="T11" fmla="*/ 0 h 229"/>
                      <a:gd name="T12" fmla="*/ 0 w 255"/>
                      <a:gd name="T13" fmla="*/ 0 h 229"/>
                      <a:gd name="T14" fmla="*/ 0 w 255"/>
                      <a:gd name="T15" fmla="*/ 0 h 229"/>
                      <a:gd name="T16" fmla="*/ 0 w 255"/>
                      <a:gd name="T17" fmla="*/ 0 h 229"/>
                      <a:gd name="T18" fmla="*/ 0 w 255"/>
                      <a:gd name="T19" fmla="*/ 0 h 229"/>
                      <a:gd name="T20" fmla="*/ 0 w 255"/>
                      <a:gd name="T21" fmla="*/ 0 h 229"/>
                      <a:gd name="T22" fmla="*/ 0 w 255"/>
                      <a:gd name="T23" fmla="*/ 0 h 229"/>
                      <a:gd name="T24" fmla="*/ 0 w 255"/>
                      <a:gd name="T25" fmla="*/ 0 h 229"/>
                      <a:gd name="T26" fmla="*/ 0 w 255"/>
                      <a:gd name="T27" fmla="*/ 0 h 229"/>
                      <a:gd name="T28" fmla="*/ 0 w 255"/>
                      <a:gd name="T29" fmla="*/ 0 h 229"/>
                      <a:gd name="T30" fmla="*/ 0 w 255"/>
                      <a:gd name="T31" fmla="*/ 0 h 229"/>
                      <a:gd name="T32" fmla="*/ 0 w 255"/>
                      <a:gd name="T33" fmla="*/ 0 h 229"/>
                      <a:gd name="T34" fmla="*/ 0 w 255"/>
                      <a:gd name="T35" fmla="*/ 0 h 229"/>
                      <a:gd name="T36" fmla="*/ 0 w 255"/>
                      <a:gd name="T37" fmla="*/ 0 h 229"/>
                      <a:gd name="T38" fmla="*/ 0 w 255"/>
                      <a:gd name="T39" fmla="*/ 0 h 229"/>
                      <a:gd name="T40" fmla="*/ 0 w 255"/>
                      <a:gd name="T41" fmla="*/ 0 h 229"/>
                      <a:gd name="T42" fmla="*/ 0 w 255"/>
                      <a:gd name="T43" fmla="*/ 0 h 229"/>
                      <a:gd name="T44" fmla="*/ 0 w 255"/>
                      <a:gd name="T45" fmla="*/ 0 h 229"/>
                      <a:gd name="T46" fmla="*/ 0 w 255"/>
                      <a:gd name="T47" fmla="*/ 0 h 229"/>
                      <a:gd name="T48" fmla="*/ 0 w 255"/>
                      <a:gd name="T49" fmla="*/ 0 h 229"/>
                      <a:gd name="T50" fmla="*/ 0 w 255"/>
                      <a:gd name="T51" fmla="*/ 0 h 229"/>
                      <a:gd name="T52" fmla="*/ 0 w 255"/>
                      <a:gd name="T53" fmla="*/ 0 h 229"/>
                      <a:gd name="T54" fmla="*/ 0 w 255"/>
                      <a:gd name="T55" fmla="*/ 0 h 229"/>
                      <a:gd name="T56" fmla="*/ 0 w 255"/>
                      <a:gd name="T57" fmla="*/ 0 h 229"/>
                      <a:gd name="T58" fmla="*/ 0 w 255"/>
                      <a:gd name="T59" fmla="*/ 0 h 229"/>
                      <a:gd name="T60" fmla="*/ 0 w 255"/>
                      <a:gd name="T61" fmla="*/ 0 h 229"/>
                      <a:gd name="T62" fmla="*/ 0 w 255"/>
                      <a:gd name="T63" fmla="*/ 0 h 229"/>
                      <a:gd name="T64" fmla="*/ 0 w 255"/>
                      <a:gd name="T65" fmla="*/ 0 h 229"/>
                      <a:gd name="T66" fmla="*/ 0 w 255"/>
                      <a:gd name="T67" fmla="*/ 0 h 229"/>
                      <a:gd name="T68" fmla="*/ 0 w 255"/>
                      <a:gd name="T69" fmla="*/ 0 h 229"/>
                      <a:gd name="T70" fmla="*/ 0 w 255"/>
                      <a:gd name="T71" fmla="*/ 0 h 229"/>
                      <a:gd name="T72" fmla="*/ 0 w 255"/>
                      <a:gd name="T73" fmla="*/ 0 h 229"/>
                      <a:gd name="T74" fmla="*/ 0 w 255"/>
                      <a:gd name="T75" fmla="*/ 0 h 229"/>
                      <a:gd name="T76" fmla="*/ 0 w 255"/>
                      <a:gd name="T77" fmla="*/ 0 h 229"/>
                      <a:gd name="T78" fmla="*/ 0 w 255"/>
                      <a:gd name="T79" fmla="*/ 0 h 229"/>
                      <a:gd name="T80" fmla="*/ 0 w 255"/>
                      <a:gd name="T81" fmla="*/ 0 h 229"/>
                      <a:gd name="T82" fmla="*/ 0 w 255"/>
                      <a:gd name="T83" fmla="*/ 0 h 229"/>
                      <a:gd name="T84" fmla="*/ 0 w 255"/>
                      <a:gd name="T85" fmla="*/ 0 h 229"/>
                      <a:gd name="T86" fmla="*/ 0 w 255"/>
                      <a:gd name="T87" fmla="*/ 0 h 22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55"/>
                      <a:gd name="T133" fmla="*/ 0 h 229"/>
                      <a:gd name="T134" fmla="*/ 255 w 255"/>
                      <a:gd name="T135" fmla="*/ 229 h 22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55" h="229">
                        <a:moveTo>
                          <a:pt x="32" y="2"/>
                        </a:moveTo>
                        <a:lnTo>
                          <a:pt x="50" y="2"/>
                        </a:lnTo>
                        <a:lnTo>
                          <a:pt x="65" y="1"/>
                        </a:lnTo>
                        <a:lnTo>
                          <a:pt x="77" y="1"/>
                        </a:lnTo>
                        <a:lnTo>
                          <a:pt x="87" y="0"/>
                        </a:lnTo>
                        <a:lnTo>
                          <a:pt x="98" y="0"/>
                        </a:lnTo>
                        <a:lnTo>
                          <a:pt x="108" y="1"/>
                        </a:lnTo>
                        <a:lnTo>
                          <a:pt x="121" y="2"/>
                        </a:lnTo>
                        <a:lnTo>
                          <a:pt x="136" y="5"/>
                        </a:lnTo>
                        <a:lnTo>
                          <a:pt x="152" y="7"/>
                        </a:lnTo>
                        <a:lnTo>
                          <a:pt x="166" y="9"/>
                        </a:lnTo>
                        <a:lnTo>
                          <a:pt x="178" y="11"/>
                        </a:lnTo>
                        <a:lnTo>
                          <a:pt x="188" y="12"/>
                        </a:lnTo>
                        <a:lnTo>
                          <a:pt x="197" y="14"/>
                        </a:lnTo>
                        <a:lnTo>
                          <a:pt x="206" y="16"/>
                        </a:lnTo>
                        <a:lnTo>
                          <a:pt x="213" y="18"/>
                        </a:lnTo>
                        <a:lnTo>
                          <a:pt x="220" y="22"/>
                        </a:lnTo>
                        <a:lnTo>
                          <a:pt x="228" y="27"/>
                        </a:lnTo>
                        <a:lnTo>
                          <a:pt x="235" y="32"/>
                        </a:lnTo>
                        <a:lnTo>
                          <a:pt x="242" y="38"/>
                        </a:lnTo>
                        <a:lnTo>
                          <a:pt x="249" y="45"/>
                        </a:lnTo>
                        <a:lnTo>
                          <a:pt x="253" y="55"/>
                        </a:lnTo>
                        <a:lnTo>
                          <a:pt x="255" y="66"/>
                        </a:lnTo>
                        <a:lnTo>
                          <a:pt x="254" y="80"/>
                        </a:lnTo>
                        <a:lnTo>
                          <a:pt x="251" y="98"/>
                        </a:lnTo>
                        <a:lnTo>
                          <a:pt x="247" y="116"/>
                        </a:lnTo>
                        <a:lnTo>
                          <a:pt x="242" y="133"/>
                        </a:lnTo>
                        <a:lnTo>
                          <a:pt x="239" y="146"/>
                        </a:lnTo>
                        <a:lnTo>
                          <a:pt x="235" y="160"/>
                        </a:lnTo>
                        <a:lnTo>
                          <a:pt x="232" y="171"/>
                        </a:lnTo>
                        <a:lnTo>
                          <a:pt x="227" y="182"/>
                        </a:lnTo>
                        <a:lnTo>
                          <a:pt x="220" y="191"/>
                        </a:lnTo>
                        <a:lnTo>
                          <a:pt x="213" y="201"/>
                        </a:lnTo>
                        <a:lnTo>
                          <a:pt x="204" y="209"/>
                        </a:lnTo>
                        <a:lnTo>
                          <a:pt x="193" y="217"/>
                        </a:lnTo>
                        <a:lnTo>
                          <a:pt x="183" y="224"/>
                        </a:lnTo>
                        <a:lnTo>
                          <a:pt x="173" y="228"/>
                        </a:lnTo>
                        <a:lnTo>
                          <a:pt x="165" y="229"/>
                        </a:lnTo>
                        <a:lnTo>
                          <a:pt x="158" y="226"/>
                        </a:lnTo>
                        <a:lnTo>
                          <a:pt x="156" y="220"/>
                        </a:lnTo>
                        <a:lnTo>
                          <a:pt x="157" y="208"/>
                        </a:lnTo>
                        <a:lnTo>
                          <a:pt x="161" y="195"/>
                        </a:lnTo>
                        <a:lnTo>
                          <a:pt x="165" y="186"/>
                        </a:lnTo>
                        <a:lnTo>
                          <a:pt x="168" y="179"/>
                        </a:lnTo>
                        <a:lnTo>
                          <a:pt x="171" y="171"/>
                        </a:lnTo>
                        <a:lnTo>
                          <a:pt x="174" y="166"/>
                        </a:lnTo>
                        <a:lnTo>
                          <a:pt x="176" y="159"/>
                        </a:lnTo>
                        <a:lnTo>
                          <a:pt x="178" y="151"/>
                        </a:lnTo>
                        <a:lnTo>
                          <a:pt x="181" y="141"/>
                        </a:lnTo>
                        <a:lnTo>
                          <a:pt x="183" y="129"/>
                        </a:lnTo>
                        <a:lnTo>
                          <a:pt x="184" y="119"/>
                        </a:lnTo>
                        <a:lnTo>
                          <a:pt x="186" y="109"/>
                        </a:lnTo>
                        <a:lnTo>
                          <a:pt x="188" y="101"/>
                        </a:lnTo>
                        <a:lnTo>
                          <a:pt x="189" y="93"/>
                        </a:lnTo>
                        <a:lnTo>
                          <a:pt x="190" y="85"/>
                        </a:lnTo>
                        <a:lnTo>
                          <a:pt x="189" y="79"/>
                        </a:lnTo>
                        <a:lnTo>
                          <a:pt x="188" y="74"/>
                        </a:lnTo>
                        <a:lnTo>
                          <a:pt x="186" y="70"/>
                        </a:lnTo>
                        <a:lnTo>
                          <a:pt x="184" y="64"/>
                        </a:lnTo>
                        <a:lnTo>
                          <a:pt x="182" y="60"/>
                        </a:lnTo>
                        <a:lnTo>
                          <a:pt x="177" y="56"/>
                        </a:lnTo>
                        <a:lnTo>
                          <a:pt x="172" y="53"/>
                        </a:lnTo>
                        <a:lnTo>
                          <a:pt x="164" y="51"/>
                        </a:lnTo>
                        <a:lnTo>
                          <a:pt x="152" y="50"/>
                        </a:lnTo>
                        <a:lnTo>
                          <a:pt x="136" y="49"/>
                        </a:lnTo>
                        <a:lnTo>
                          <a:pt x="121" y="49"/>
                        </a:lnTo>
                        <a:lnTo>
                          <a:pt x="107" y="50"/>
                        </a:lnTo>
                        <a:lnTo>
                          <a:pt x="96" y="51"/>
                        </a:lnTo>
                        <a:lnTo>
                          <a:pt x="86" y="51"/>
                        </a:lnTo>
                        <a:lnTo>
                          <a:pt x="79" y="52"/>
                        </a:lnTo>
                        <a:lnTo>
                          <a:pt x="73" y="53"/>
                        </a:lnTo>
                        <a:lnTo>
                          <a:pt x="66" y="54"/>
                        </a:lnTo>
                        <a:lnTo>
                          <a:pt x="61" y="54"/>
                        </a:lnTo>
                        <a:lnTo>
                          <a:pt x="56" y="54"/>
                        </a:lnTo>
                        <a:lnTo>
                          <a:pt x="48" y="55"/>
                        </a:lnTo>
                        <a:lnTo>
                          <a:pt x="42" y="55"/>
                        </a:lnTo>
                        <a:lnTo>
                          <a:pt x="35" y="55"/>
                        </a:lnTo>
                        <a:lnTo>
                          <a:pt x="27" y="55"/>
                        </a:lnTo>
                        <a:lnTo>
                          <a:pt x="21" y="52"/>
                        </a:lnTo>
                        <a:lnTo>
                          <a:pt x="15" y="48"/>
                        </a:lnTo>
                        <a:lnTo>
                          <a:pt x="11" y="41"/>
                        </a:lnTo>
                        <a:lnTo>
                          <a:pt x="4" y="35"/>
                        </a:lnTo>
                        <a:lnTo>
                          <a:pt x="1" y="29"/>
                        </a:lnTo>
                        <a:lnTo>
                          <a:pt x="0" y="22"/>
                        </a:lnTo>
                        <a:lnTo>
                          <a:pt x="2" y="16"/>
                        </a:lnTo>
                        <a:lnTo>
                          <a:pt x="6" y="11"/>
                        </a:lnTo>
                        <a:lnTo>
                          <a:pt x="13" y="7"/>
                        </a:lnTo>
                        <a:lnTo>
                          <a:pt x="21" y="4"/>
                        </a:lnTo>
                        <a:lnTo>
                          <a:pt x="32" y="2"/>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69" name="Freeform 393">
                    <a:extLst>
                      <a:ext uri="{FF2B5EF4-FFF2-40B4-BE49-F238E27FC236}">
                        <a16:creationId xmlns:a16="http://schemas.microsoft.com/office/drawing/2014/main" id="{400916CD-770E-4815-AAFD-926CF22B681C}"/>
                      </a:ext>
                    </a:extLst>
                  </p:cNvPr>
                  <p:cNvSpPr>
                    <a:spLocks noChangeAspect="1"/>
                  </p:cNvSpPr>
                  <p:nvPr/>
                </p:nvSpPr>
                <p:spPr bwMode="auto">
                  <a:xfrm>
                    <a:off x="648" y="2758"/>
                    <a:ext cx="203" cy="176"/>
                  </a:xfrm>
                  <a:custGeom>
                    <a:avLst/>
                    <a:gdLst>
                      <a:gd name="T0" fmla="*/ 0 w 659"/>
                      <a:gd name="T1" fmla="*/ 0 h 573"/>
                      <a:gd name="T2" fmla="*/ 0 w 659"/>
                      <a:gd name="T3" fmla="*/ 0 h 573"/>
                      <a:gd name="T4" fmla="*/ 0 w 659"/>
                      <a:gd name="T5" fmla="*/ 0 h 573"/>
                      <a:gd name="T6" fmla="*/ 0 w 659"/>
                      <a:gd name="T7" fmla="*/ 0 h 573"/>
                      <a:gd name="T8" fmla="*/ 0 w 659"/>
                      <a:gd name="T9" fmla="*/ 0 h 573"/>
                      <a:gd name="T10" fmla="*/ 0 w 659"/>
                      <a:gd name="T11" fmla="*/ 0 h 573"/>
                      <a:gd name="T12" fmla="*/ 0 w 659"/>
                      <a:gd name="T13" fmla="*/ 0 h 573"/>
                      <a:gd name="T14" fmla="*/ 0 w 659"/>
                      <a:gd name="T15" fmla="*/ 0 h 573"/>
                      <a:gd name="T16" fmla="*/ 0 w 659"/>
                      <a:gd name="T17" fmla="*/ 0 h 573"/>
                      <a:gd name="T18" fmla="*/ 0 w 659"/>
                      <a:gd name="T19" fmla="*/ 0 h 573"/>
                      <a:gd name="T20" fmla="*/ 0 w 659"/>
                      <a:gd name="T21" fmla="*/ 0 h 573"/>
                      <a:gd name="T22" fmla="*/ 0 w 659"/>
                      <a:gd name="T23" fmla="*/ 0 h 573"/>
                      <a:gd name="T24" fmla="*/ 0 w 659"/>
                      <a:gd name="T25" fmla="*/ 0 h 573"/>
                      <a:gd name="T26" fmla="*/ 0 w 659"/>
                      <a:gd name="T27" fmla="*/ 0 h 573"/>
                      <a:gd name="T28" fmla="*/ 0 w 659"/>
                      <a:gd name="T29" fmla="*/ 0 h 573"/>
                      <a:gd name="T30" fmla="*/ 0 w 659"/>
                      <a:gd name="T31" fmla="*/ 0 h 573"/>
                      <a:gd name="T32" fmla="*/ 0 w 659"/>
                      <a:gd name="T33" fmla="*/ 0 h 573"/>
                      <a:gd name="T34" fmla="*/ 0 w 659"/>
                      <a:gd name="T35" fmla="*/ 0 h 573"/>
                      <a:gd name="T36" fmla="*/ 0 w 659"/>
                      <a:gd name="T37" fmla="*/ 0 h 573"/>
                      <a:gd name="T38" fmla="*/ 0 w 659"/>
                      <a:gd name="T39" fmla="*/ 0 h 573"/>
                      <a:gd name="T40" fmla="*/ 0 w 659"/>
                      <a:gd name="T41" fmla="*/ 0 h 573"/>
                      <a:gd name="T42" fmla="*/ 0 w 659"/>
                      <a:gd name="T43" fmla="*/ 0 h 573"/>
                      <a:gd name="T44" fmla="*/ 0 w 659"/>
                      <a:gd name="T45" fmla="*/ 0 h 573"/>
                      <a:gd name="T46" fmla="*/ 0 w 659"/>
                      <a:gd name="T47" fmla="*/ 0 h 573"/>
                      <a:gd name="T48" fmla="*/ 0 w 659"/>
                      <a:gd name="T49" fmla="*/ 0 h 573"/>
                      <a:gd name="T50" fmla="*/ 0 w 659"/>
                      <a:gd name="T51" fmla="*/ 0 h 573"/>
                      <a:gd name="T52" fmla="*/ 0 w 659"/>
                      <a:gd name="T53" fmla="*/ 0 h 573"/>
                      <a:gd name="T54" fmla="*/ 0 w 659"/>
                      <a:gd name="T55" fmla="*/ 0 h 573"/>
                      <a:gd name="T56" fmla="*/ 0 w 659"/>
                      <a:gd name="T57" fmla="*/ 0 h 573"/>
                      <a:gd name="T58" fmla="*/ 0 w 659"/>
                      <a:gd name="T59" fmla="*/ 0 h 573"/>
                      <a:gd name="T60" fmla="*/ 0 w 659"/>
                      <a:gd name="T61" fmla="*/ 0 h 573"/>
                      <a:gd name="T62" fmla="*/ 0 w 659"/>
                      <a:gd name="T63" fmla="*/ 0 h 573"/>
                      <a:gd name="T64" fmla="*/ 0 w 659"/>
                      <a:gd name="T65" fmla="*/ 0 h 573"/>
                      <a:gd name="T66" fmla="*/ 0 w 659"/>
                      <a:gd name="T67" fmla="*/ 0 h 573"/>
                      <a:gd name="T68" fmla="*/ 0 w 659"/>
                      <a:gd name="T69" fmla="*/ 0 h 573"/>
                      <a:gd name="T70" fmla="*/ 0 w 659"/>
                      <a:gd name="T71" fmla="*/ 0 h 573"/>
                      <a:gd name="T72" fmla="*/ 0 w 659"/>
                      <a:gd name="T73" fmla="*/ 0 h 573"/>
                      <a:gd name="T74" fmla="*/ 0 w 659"/>
                      <a:gd name="T75" fmla="*/ 0 h 573"/>
                      <a:gd name="T76" fmla="*/ 0 w 659"/>
                      <a:gd name="T77" fmla="*/ 0 h 573"/>
                      <a:gd name="T78" fmla="*/ 0 w 659"/>
                      <a:gd name="T79" fmla="*/ 0 h 573"/>
                      <a:gd name="T80" fmla="*/ 0 w 659"/>
                      <a:gd name="T81" fmla="*/ 0 h 573"/>
                      <a:gd name="T82" fmla="*/ 0 w 659"/>
                      <a:gd name="T83" fmla="*/ 0 h 573"/>
                      <a:gd name="T84" fmla="*/ 0 w 659"/>
                      <a:gd name="T85" fmla="*/ 0 h 573"/>
                      <a:gd name="T86" fmla="*/ 0 w 659"/>
                      <a:gd name="T87" fmla="*/ 0 h 573"/>
                      <a:gd name="T88" fmla="*/ 0 w 659"/>
                      <a:gd name="T89" fmla="*/ 0 h 573"/>
                      <a:gd name="T90" fmla="*/ 0 w 659"/>
                      <a:gd name="T91" fmla="*/ 0 h 573"/>
                      <a:gd name="T92" fmla="*/ 0 w 659"/>
                      <a:gd name="T93" fmla="*/ 0 h 573"/>
                      <a:gd name="T94" fmla="*/ 0 w 659"/>
                      <a:gd name="T95" fmla="*/ 0 h 573"/>
                      <a:gd name="T96" fmla="*/ 0 w 659"/>
                      <a:gd name="T97" fmla="*/ 0 h 573"/>
                      <a:gd name="T98" fmla="*/ 0 w 659"/>
                      <a:gd name="T99" fmla="*/ 0 h 573"/>
                      <a:gd name="T100" fmla="*/ 0 w 659"/>
                      <a:gd name="T101" fmla="*/ 0 h 573"/>
                      <a:gd name="T102" fmla="*/ 0 w 659"/>
                      <a:gd name="T103" fmla="*/ 0 h 573"/>
                      <a:gd name="T104" fmla="*/ 0 w 659"/>
                      <a:gd name="T105" fmla="*/ 0 h 573"/>
                      <a:gd name="T106" fmla="*/ 0 w 659"/>
                      <a:gd name="T107" fmla="*/ 0 h 573"/>
                      <a:gd name="T108" fmla="*/ 0 w 659"/>
                      <a:gd name="T109" fmla="*/ 0 h 573"/>
                      <a:gd name="T110" fmla="*/ 0 w 659"/>
                      <a:gd name="T111" fmla="*/ 0 h 5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59"/>
                      <a:gd name="T169" fmla="*/ 0 h 573"/>
                      <a:gd name="T170" fmla="*/ 659 w 659"/>
                      <a:gd name="T171" fmla="*/ 573 h 5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59" h="573">
                        <a:moveTo>
                          <a:pt x="105" y="524"/>
                        </a:moveTo>
                        <a:lnTo>
                          <a:pt x="105" y="520"/>
                        </a:lnTo>
                        <a:lnTo>
                          <a:pt x="105" y="517"/>
                        </a:lnTo>
                        <a:lnTo>
                          <a:pt x="105" y="513"/>
                        </a:lnTo>
                        <a:lnTo>
                          <a:pt x="105" y="510"/>
                        </a:lnTo>
                        <a:lnTo>
                          <a:pt x="104" y="505"/>
                        </a:lnTo>
                        <a:lnTo>
                          <a:pt x="104" y="501"/>
                        </a:lnTo>
                        <a:lnTo>
                          <a:pt x="103" y="494"/>
                        </a:lnTo>
                        <a:lnTo>
                          <a:pt x="101" y="487"/>
                        </a:lnTo>
                        <a:lnTo>
                          <a:pt x="98" y="481"/>
                        </a:lnTo>
                        <a:lnTo>
                          <a:pt x="96" y="474"/>
                        </a:lnTo>
                        <a:lnTo>
                          <a:pt x="94" y="469"/>
                        </a:lnTo>
                        <a:lnTo>
                          <a:pt x="91" y="463"/>
                        </a:lnTo>
                        <a:lnTo>
                          <a:pt x="86" y="453"/>
                        </a:lnTo>
                        <a:lnTo>
                          <a:pt x="81" y="441"/>
                        </a:lnTo>
                        <a:lnTo>
                          <a:pt x="74" y="424"/>
                        </a:lnTo>
                        <a:lnTo>
                          <a:pt x="66" y="400"/>
                        </a:lnTo>
                        <a:lnTo>
                          <a:pt x="62" y="385"/>
                        </a:lnTo>
                        <a:lnTo>
                          <a:pt x="57" y="371"/>
                        </a:lnTo>
                        <a:lnTo>
                          <a:pt x="52" y="355"/>
                        </a:lnTo>
                        <a:lnTo>
                          <a:pt x="47" y="339"/>
                        </a:lnTo>
                        <a:lnTo>
                          <a:pt x="43" y="323"/>
                        </a:lnTo>
                        <a:lnTo>
                          <a:pt x="38" y="308"/>
                        </a:lnTo>
                        <a:lnTo>
                          <a:pt x="33" y="292"/>
                        </a:lnTo>
                        <a:lnTo>
                          <a:pt x="29" y="277"/>
                        </a:lnTo>
                        <a:lnTo>
                          <a:pt x="25" y="262"/>
                        </a:lnTo>
                        <a:lnTo>
                          <a:pt x="22" y="250"/>
                        </a:lnTo>
                        <a:lnTo>
                          <a:pt x="19" y="238"/>
                        </a:lnTo>
                        <a:lnTo>
                          <a:pt x="16" y="229"/>
                        </a:lnTo>
                        <a:lnTo>
                          <a:pt x="14" y="221"/>
                        </a:lnTo>
                        <a:lnTo>
                          <a:pt x="11" y="214"/>
                        </a:lnTo>
                        <a:lnTo>
                          <a:pt x="10" y="210"/>
                        </a:lnTo>
                        <a:lnTo>
                          <a:pt x="10" y="209"/>
                        </a:lnTo>
                        <a:lnTo>
                          <a:pt x="10" y="208"/>
                        </a:lnTo>
                        <a:lnTo>
                          <a:pt x="9" y="207"/>
                        </a:lnTo>
                        <a:lnTo>
                          <a:pt x="9" y="203"/>
                        </a:lnTo>
                        <a:lnTo>
                          <a:pt x="8" y="197"/>
                        </a:lnTo>
                        <a:lnTo>
                          <a:pt x="7" y="189"/>
                        </a:lnTo>
                        <a:lnTo>
                          <a:pt x="6" y="178"/>
                        </a:lnTo>
                        <a:lnTo>
                          <a:pt x="4" y="165"/>
                        </a:lnTo>
                        <a:lnTo>
                          <a:pt x="3" y="154"/>
                        </a:lnTo>
                        <a:lnTo>
                          <a:pt x="1" y="145"/>
                        </a:lnTo>
                        <a:lnTo>
                          <a:pt x="0" y="137"/>
                        </a:lnTo>
                        <a:lnTo>
                          <a:pt x="0" y="129"/>
                        </a:lnTo>
                        <a:lnTo>
                          <a:pt x="3" y="122"/>
                        </a:lnTo>
                        <a:lnTo>
                          <a:pt x="8" y="114"/>
                        </a:lnTo>
                        <a:lnTo>
                          <a:pt x="18" y="105"/>
                        </a:lnTo>
                        <a:lnTo>
                          <a:pt x="29" y="96"/>
                        </a:lnTo>
                        <a:lnTo>
                          <a:pt x="42" y="86"/>
                        </a:lnTo>
                        <a:lnTo>
                          <a:pt x="55" y="78"/>
                        </a:lnTo>
                        <a:lnTo>
                          <a:pt x="69" y="71"/>
                        </a:lnTo>
                        <a:lnTo>
                          <a:pt x="82" y="63"/>
                        </a:lnTo>
                        <a:lnTo>
                          <a:pt x="93" y="58"/>
                        </a:lnTo>
                        <a:lnTo>
                          <a:pt x="104" y="54"/>
                        </a:lnTo>
                        <a:lnTo>
                          <a:pt x="113" y="51"/>
                        </a:lnTo>
                        <a:lnTo>
                          <a:pt x="120" y="49"/>
                        </a:lnTo>
                        <a:lnTo>
                          <a:pt x="129" y="49"/>
                        </a:lnTo>
                        <a:lnTo>
                          <a:pt x="135" y="48"/>
                        </a:lnTo>
                        <a:lnTo>
                          <a:pt x="143" y="48"/>
                        </a:lnTo>
                        <a:lnTo>
                          <a:pt x="148" y="48"/>
                        </a:lnTo>
                        <a:lnTo>
                          <a:pt x="152" y="49"/>
                        </a:lnTo>
                        <a:lnTo>
                          <a:pt x="154" y="49"/>
                        </a:lnTo>
                        <a:lnTo>
                          <a:pt x="155" y="49"/>
                        </a:lnTo>
                        <a:lnTo>
                          <a:pt x="155" y="48"/>
                        </a:lnTo>
                        <a:lnTo>
                          <a:pt x="153" y="46"/>
                        </a:lnTo>
                        <a:lnTo>
                          <a:pt x="150" y="44"/>
                        </a:lnTo>
                        <a:lnTo>
                          <a:pt x="143" y="41"/>
                        </a:lnTo>
                        <a:lnTo>
                          <a:pt x="136" y="39"/>
                        </a:lnTo>
                        <a:lnTo>
                          <a:pt x="133" y="36"/>
                        </a:lnTo>
                        <a:lnTo>
                          <a:pt x="133" y="32"/>
                        </a:lnTo>
                        <a:lnTo>
                          <a:pt x="136" y="23"/>
                        </a:lnTo>
                        <a:lnTo>
                          <a:pt x="140" y="15"/>
                        </a:lnTo>
                        <a:lnTo>
                          <a:pt x="144" y="10"/>
                        </a:lnTo>
                        <a:lnTo>
                          <a:pt x="150" y="7"/>
                        </a:lnTo>
                        <a:lnTo>
                          <a:pt x="160" y="6"/>
                        </a:lnTo>
                        <a:lnTo>
                          <a:pt x="168" y="6"/>
                        </a:lnTo>
                        <a:lnTo>
                          <a:pt x="176" y="5"/>
                        </a:lnTo>
                        <a:lnTo>
                          <a:pt x="184" y="2"/>
                        </a:lnTo>
                        <a:lnTo>
                          <a:pt x="194" y="1"/>
                        </a:lnTo>
                        <a:lnTo>
                          <a:pt x="203" y="0"/>
                        </a:lnTo>
                        <a:lnTo>
                          <a:pt x="214" y="0"/>
                        </a:lnTo>
                        <a:lnTo>
                          <a:pt x="224" y="0"/>
                        </a:lnTo>
                        <a:lnTo>
                          <a:pt x="236" y="2"/>
                        </a:lnTo>
                        <a:lnTo>
                          <a:pt x="247" y="5"/>
                        </a:lnTo>
                        <a:lnTo>
                          <a:pt x="260" y="8"/>
                        </a:lnTo>
                        <a:lnTo>
                          <a:pt x="273" y="11"/>
                        </a:lnTo>
                        <a:lnTo>
                          <a:pt x="285" y="14"/>
                        </a:lnTo>
                        <a:lnTo>
                          <a:pt x="297" y="18"/>
                        </a:lnTo>
                        <a:lnTo>
                          <a:pt x="306" y="22"/>
                        </a:lnTo>
                        <a:lnTo>
                          <a:pt x="313" y="27"/>
                        </a:lnTo>
                        <a:lnTo>
                          <a:pt x="319" y="31"/>
                        </a:lnTo>
                        <a:lnTo>
                          <a:pt x="322" y="35"/>
                        </a:lnTo>
                        <a:lnTo>
                          <a:pt x="326" y="40"/>
                        </a:lnTo>
                        <a:lnTo>
                          <a:pt x="331" y="46"/>
                        </a:lnTo>
                        <a:lnTo>
                          <a:pt x="335" y="54"/>
                        </a:lnTo>
                        <a:lnTo>
                          <a:pt x="340" y="62"/>
                        </a:lnTo>
                        <a:lnTo>
                          <a:pt x="345" y="72"/>
                        </a:lnTo>
                        <a:lnTo>
                          <a:pt x="349" y="82"/>
                        </a:lnTo>
                        <a:lnTo>
                          <a:pt x="352" y="94"/>
                        </a:lnTo>
                        <a:lnTo>
                          <a:pt x="356" y="107"/>
                        </a:lnTo>
                        <a:lnTo>
                          <a:pt x="362" y="126"/>
                        </a:lnTo>
                        <a:lnTo>
                          <a:pt x="367" y="147"/>
                        </a:lnTo>
                        <a:lnTo>
                          <a:pt x="372" y="169"/>
                        </a:lnTo>
                        <a:lnTo>
                          <a:pt x="377" y="191"/>
                        </a:lnTo>
                        <a:lnTo>
                          <a:pt x="383" y="212"/>
                        </a:lnTo>
                        <a:lnTo>
                          <a:pt x="387" y="231"/>
                        </a:lnTo>
                        <a:lnTo>
                          <a:pt x="390" y="245"/>
                        </a:lnTo>
                        <a:lnTo>
                          <a:pt x="392" y="255"/>
                        </a:lnTo>
                        <a:lnTo>
                          <a:pt x="394" y="265"/>
                        </a:lnTo>
                        <a:lnTo>
                          <a:pt x="396" y="273"/>
                        </a:lnTo>
                        <a:lnTo>
                          <a:pt x="397" y="280"/>
                        </a:lnTo>
                        <a:lnTo>
                          <a:pt x="397" y="286"/>
                        </a:lnTo>
                        <a:lnTo>
                          <a:pt x="398" y="290"/>
                        </a:lnTo>
                        <a:lnTo>
                          <a:pt x="398" y="292"/>
                        </a:lnTo>
                        <a:lnTo>
                          <a:pt x="398" y="293"/>
                        </a:lnTo>
                        <a:lnTo>
                          <a:pt x="400" y="294"/>
                        </a:lnTo>
                        <a:lnTo>
                          <a:pt x="407" y="296"/>
                        </a:lnTo>
                        <a:lnTo>
                          <a:pt x="411" y="300"/>
                        </a:lnTo>
                        <a:lnTo>
                          <a:pt x="411" y="309"/>
                        </a:lnTo>
                        <a:lnTo>
                          <a:pt x="408" y="316"/>
                        </a:lnTo>
                        <a:lnTo>
                          <a:pt x="405" y="321"/>
                        </a:lnTo>
                        <a:lnTo>
                          <a:pt x="398" y="326"/>
                        </a:lnTo>
                        <a:lnTo>
                          <a:pt x="389" y="336"/>
                        </a:lnTo>
                        <a:lnTo>
                          <a:pt x="383" y="341"/>
                        </a:lnTo>
                        <a:lnTo>
                          <a:pt x="377" y="344"/>
                        </a:lnTo>
                        <a:lnTo>
                          <a:pt x="371" y="346"/>
                        </a:lnTo>
                        <a:lnTo>
                          <a:pt x="366" y="348"/>
                        </a:lnTo>
                        <a:lnTo>
                          <a:pt x="361" y="351"/>
                        </a:lnTo>
                        <a:lnTo>
                          <a:pt x="355" y="354"/>
                        </a:lnTo>
                        <a:lnTo>
                          <a:pt x="349" y="358"/>
                        </a:lnTo>
                        <a:lnTo>
                          <a:pt x="344" y="365"/>
                        </a:lnTo>
                        <a:lnTo>
                          <a:pt x="339" y="373"/>
                        </a:lnTo>
                        <a:lnTo>
                          <a:pt x="334" y="378"/>
                        </a:lnTo>
                        <a:lnTo>
                          <a:pt x="331" y="383"/>
                        </a:lnTo>
                        <a:lnTo>
                          <a:pt x="328" y="386"/>
                        </a:lnTo>
                        <a:lnTo>
                          <a:pt x="326" y="390"/>
                        </a:lnTo>
                        <a:lnTo>
                          <a:pt x="325" y="394"/>
                        </a:lnTo>
                        <a:lnTo>
                          <a:pt x="325" y="399"/>
                        </a:lnTo>
                        <a:lnTo>
                          <a:pt x="326" y="404"/>
                        </a:lnTo>
                        <a:lnTo>
                          <a:pt x="327" y="415"/>
                        </a:lnTo>
                        <a:lnTo>
                          <a:pt x="327" y="422"/>
                        </a:lnTo>
                        <a:lnTo>
                          <a:pt x="330" y="426"/>
                        </a:lnTo>
                        <a:lnTo>
                          <a:pt x="339" y="426"/>
                        </a:lnTo>
                        <a:lnTo>
                          <a:pt x="344" y="425"/>
                        </a:lnTo>
                        <a:lnTo>
                          <a:pt x="349" y="424"/>
                        </a:lnTo>
                        <a:lnTo>
                          <a:pt x="354" y="423"/>
                        </a:lnTo>
                        <a:lnTo>
                          <a:pt x="359" y="421"/>
                        </a:lnTo>
                        <a:lnTo>
                          <a:pt x="363" y="420"/>
                        </a:lnTo>
                        <a:lnTo>
                          <a:pt x="368" y="419"/>
                        </a:lnTo>
                        <a:lnTo>
                          <a:pt x="374" y="419"/>
                        </a:lnTo>
                        <a:lnTo>
                          <a:pt x="381" y="419"/>
                        </a:lnTo>
                        <a:lnTo>
                          <a:pt x="387" y="420"/>
                        </a:lnTo>
                        <a:lnTo>
                          <a:pt x="393" y="419"/>
                        </a:lnTo>
                        <a:lnTo>
                          <a:pt x="398" y="419"/>
                        </a:lnTo>
                        <a:lnTo>
                          <a:pt x="404" y="418"/>
                        </a:lnTo>
                        <a:lnTo>
                          <a:pt x="408" y="418"/>
                        </a:lnTo>
                        <a:lnTo>
                          <a:pt x="413" y="419"/>
                        </a:lnTo>
                        <a:lnTo>
                          <a:pt x="418" y="422"/>
                        </a:lnTo>
                        <a:lnTo>
                          <a:pt x="424" y="426"/>
                        </a:lnTo>
                        <a:lnTo>
                          <a:pt x="429" y="431"/>
                        </a:lnTo>
                        <a:lnTo>
                          <a:pt x="432" y="436"/>
                        </a:lnTo>
                        <a:lnTo>
                          <a:pt x="435" y="439"/>
                        </a:lnTo>
                        <a:lnTo>
                          <a:pt x="437" y="442"/>
                        </a:lnTo>
                        <a:lnTo>
                          <a:pt x="438" y="446"/>
                        </a:lnTo>
                        <a:lnTo>
                          <a:pt x="440" y="451"/>
                        </a:lnTo>
                        <a:lnTo>
                          <a:pt x="442" y="459"/>
                        </a:lnTo>
                        <a:lnTo>
                          <a:pt x="446" y="468"/>
                        </a:lnTo>
                        <a:lnTo>
                          <a:pt x="449" y="480"/>
                        </a:lnTo>
                        <a:lnTo>
                          <a:pt x="452" y="489"/>
                        </a:lnTo>
                        <a:lnTo>
                          <a:pt x="454" y="496"/>
                        </a:lnTo>
                        <a:lnTo>
                          <a:pt x="456" y="504"/>
                        </a:lnTo>
                        <a:lnTo>
                          <a:pt x="459" y="509"/>
                        </a:lnTo>
                        <a:lnTo>
                          <a:pt x="463" y="514"/>
                        </a:lnTo>
                        <a:lnTo>
                          <a:pt x="469" y="517"/>
                        </a:lnTo>
                        <a:lnTo>
                          <a:pt x="476" y="520"/>
                        </a:lnTo>
                        <a:lnTo>
                          <a:pt x="483" y="523"/>
                        </a:lnTo>
                        <a:lnTo>
                          <a:pt x="490" y="525"/>
                        </a:lnTo>
                        <a:lnTo>
                          <a:pt x="496" y="526"/>
                        </a:lnTo>
                        <a:lnTo>
                          <a:pt x="502" y="526"/>
                        </a:lnTo>
                        <a:lnTo>
                          <a:pt x="508" y="525"/>
                        </a:lnTo>
                        <a:lnTo>
                          <a:pt x="515" y="523"/>
                        </a:lnTo>
                        <a:lnTo>
                          <a:pt x="523" y="519"/>
                        </a:lnTo>
                        <a:lnTo>
                          <a:pt x="532" y="514"/>
                        </a:lnTo>
                        <a:lnTo>
                          <a:pt x="540" y="509"/>
                        </a:lnTo>
                        <a:lnTo>
                          <a:pt x="547" y="504"/>
                        </a:lnTo>
                        <a:lnTo>
                          <a:pt x="554" y="500"/>
                        </a:lnTo>
                        <a:lnTo>
                          <a:pt x="559" y="494"/>
                        </a:lnTo>
                        <a:lnTo>
                          <a:pt x="563" y="489"/>
                        </a:lnTo>
                        <a:lnTo>
                          <a:pt x="566" y="484"/>
                        </a:lnTo>
                        <a:lnTo>
                          <a:pt x="569" y="479"/>
                        </a:lnTo>
                        <a:lnTo>
                          <a:pt x="571" y="472"/>
                        </a:lnTo>
                        <a:lnTo>
                          <a:pt x="573" y="466"/>
                        </a:lnTo>
                        <a:lnTo>
                          <a:pt x="577" y="460"/>
                        </a:lnTo>
                        <a:lnTo>
                          <a:pt x="579" y="453"/>
                        </a:lnTo>
                        <a:lnTo>
                          <a:pt x="580" y="447"/>
                        </a:lnTo>
                        <a:lnTo>
                          <a:pt x="581" y="442"/>
                        </a:lnTo>
                        <a:lnTo>
                          <a:pt x="582" y="438"/>
                        </a:lnTo>
                        <a:lnTo>
                          <a:pt x="583" y="436"/>
                        </a:lnTo>
                        <a:lnTo>
                          <a:pt x="583" y="434"/>
                        </a:lnTo>
                        <a:lnTo>
                          <a:pt x="583" y="436"/>
                        </a:lnTo>
                        <a:lnTo>
                          <a:pt x="582" y="436"/>
                        </a:lnTo>
                        <a:lnTo>
                          <a:pt x="579" y="433"/>
                        </a:lnTo>
                        <a:lnTo>
                          <a:pt x="570" y="426"/>
                        </a:lnTo>
                        <a:lnTo>
                          <a:pt x="561" y="418"/>
                        </a:lnTo>
                        <a:lnTo>
                          <a:pt x="554" y="412"/>
                        </a:lnTo>
                        <a:lnTo>
                          <a:pt x="550" y="406"/>
                        </a:lnTo>
                        <a:lnTo>
                          <a:pt x="549" y="397"/>
                        </a:lnTo>
                        <a:lnTo>
                          <a:pt x="549" y="385"/>
                        </a:lnTo>
                        <a:lnTo>
                          <a:pt x="550" y="377"/>
                        </a:lnTo>
                        <a:lnTo>
                          <a:pt x="555" y="372"/>
                        </a:lnTo>
                        <a:lnTo>
                          <a:pt x="567" y="367"/>
                        </a:lnTo>
                        <a:lnTo>
                          <a:pt x="575" y="365"/>
                        </a:lnTo>
                        <a:lnTo>
                          <a:pt x="581" y="364"/>
                        </a:lnTo>
                        <a:lnTo>
                          <a:pt x="586" y="362"/>
                        </a:lnTo>
                        <a:lnTo>
                          <a:pt x="591" y="362"/>
                        </a:lnTo>
                        <a:lnTo>
                          <a:pt x="597" y="361"/>
                        </a:lnTo>
                        <a:lnTo>
                          <a:pt x="603" y="361"/>
                        </a:lnTo>
                        <a:lnTo>
                          <a:pt x="610" y="362"/>
                        </a:lnTo>
                        <a:lnTo>
                          <a:pt x="621" y="363"/>
                        </a:lnTo>
                        <a:lnTo>
                          <a:pt x="631" y="364"/>
                        </a:lnTo>
                        <a:lnTo>
                          <a:pt x="640" y="365"/>
                        </a:lnTo>
                        <a:lnTo>
                          <a:pt x="647" y="366"/>
                        </a:lnTo>
                        <a:lnTo>
                          <a:pt x="652" y="367"/>
                        </a:lnTo>
                        <a:lnTo>
                          <a:pt x="656" y="368"/>
                        </a:lnTo>
                        <a:lnTo>
                          <a:pt x="658" y="372"/>
                        </a:lnTo>
                        <a:lnTo>
                          <a:pt x="659" y="375"/>
                        </a:lnTo>
                        <a:lnTo>
                          <a:pt x="659" y="380"/>
                        </a:lnTo>
                        <a:lnTo>
                          <a:pt x="658" y="386"/>
                        </a:lnTo>
                        <a:lnTo>
                          <a:pt x="658" y="393"/>
                        </a:lnTo>
                        <a:lnTo>
                          <a:pt x="657" y="399"/>
                        </a:lnTo>
                        <a:lnTo>
                          <a:pt x="656" y="405"/>
                        </a:lnTo>
                        <a:lnTo>
                          <a:pt x="655" y="410"/>
                        </a:lnTo>
                        <a:lnTo>
                          <a:pt x="654" y="415"/>
                        </a:lnTo>
                        <a:lnTo>
                          <a:pt x="653" y="418"/>
                        </a:lnTo>
                        <a:lnTo>
                          <a:pt x="653" y="419"/>
                        </a:lnTo>
                        <a:lnTo>
                          <a:pt x="652" y="418"/>
                        </a:lnTo>
                        <a:lnTo>
                          <a:pt x="650" y="417"/>
                        </a:lnTo>
                        <a:lnTo>
                          <a:pt x="648" y="420"/>
                        </a:lnTo>
                        <a:lnTo>
                          <a:pt x="647" y="430"/>
                        </a:lnTo>
                        <a:lnTo>
                          <a:pt x="648" y="437"/>
                        </a:lnTo>
                        <a:lnTo>
                          <a:pt x="648" y="442"/>
                        </a:lnTo>
                        <a:lnTo>
                          <a:pt x="647" y="445"/>
                        </a:lnTo>
                        <a:lnTo>
                          <a:pt x="646" y="447"/>
                        </a:lnTo>
                        <a:lnTo>
                          <a:pt x="645" y="450"/>
                        </a:lnTo>
                        <a:lnTo>
                          <a:pt x="643" y="453"/>
                        </a:lnTo>
                        <a:lnTo>
                          <a:pt x="641" y="458"/>
                        </a:lnTo>
                        <a:lnTo>
                          <a:pt x="638" y="464"/>
                        </a:lnTo>
                        <a:lnTo>
                          <a:pt x="636" y="471"/>
                        </a:lnTo>
                        <a:lnTo>
                          <a:pt x="635" y="475"/>
                        </a:lnTo>
                        <a:lnTo>
                          <a:pt x="633" y="480"/>
                        </a:lnTo>
                        <a:lnTo>
                          <a:pt x="632" y="483"/>
                        </a:lnTo>
                        <a:lnTo>
                          <a:pt x="631" y="487"/>
                        </a:lnTo>
                        <a:lnTo>
                          <a:pt x="629" y="490"/>
                        </a:lnTo>
                        <a:lnTo>
                          <a:pt x="627" y="495"/>
                        </a:lnTo>
                        <a:lnTo>
                          <a:pt x="624" y="502"/>
                        </a:lnTo>
                        <a:lnTo>
                          <a:pt x="621" y="508"/>
                        </a:lnTo>
                        <a:lnTo>
                          <a:pt x="619" y="512"/>
                        </a:lnTo>
                        <a:lnTo>
                          <a:pt x="616" y="516"/>
                        </a:lnTo>
                        <a:lnTo>
                          <a:pt x="614" y="519"/>
                        </a:lnTo>
                        <a:lnTo>
                          <a:pt x="612" y="523"/>
                        </a:lnTo>
                        <a:lnTo>
                          <a:pt x="608" y="526"/>
                        </a:lnTo>
                        <a:lnTo>
                          <a:pt x="602" y="530"/>
                        </a:lnTo>
                        <a:lnTo>
                          <a:pt x="594" y="535"/>
                        </a:lnTo>
                        <a:lnTo>
                          <a:pt x="587" y="540"/>
                        </a:lnTo>
                        <a:lnTo>
                          <a:pt x="581" y="545"/>
                        </a:lnTo>
                        <a:lnTo>
                          <a:pt x="577" y="548"/>
                        </a:lnTo>
                        <a:lnTo>
                          <a:pt x="573" y="550"/>
                        </a:lnTo>
                        <a:lnTo>
                          <a:pt x="570" y="551"/>
                        </a:lnTo>
                        <a:lnTo>
                          <a:pt x="567" y="553"/>
                        </a:lnTo>
                        <a:lnTo>
                          <a:pt x="563" y="554"/>
                        </a:lnTo>
                        <a:lnTo>
                          <a:pt x="558" y="556"/>
                        </a:lnTo>
                        <a:lnTo>
                          <a:pt x="550" y="558"/>
                        </a:lnTo>
                        <a:lnTo>
                          <a:pt x="544" y="560"/>
                        </a:lnTo>
                        <a:lnTo>
                          <a:pt x="538" y="562"/>
                        </a:lnTo>
                        <a:lnTo>
                          <a:pt x="532" y="565"/>
                        </a:lnTo>
                        <a:lnTo>
                          <a:pt x="525" y="567"/>
                        </a:lnTo>
                        <a:lnTo>
                          <a:pt x="518" y="568"/>
                        </a:lnTo>
                        <a:lnTo>
                          <a:pt x="512" y="569"/>
                        </a:lnTo>
                        <a:lnTo>
                          <a:pt x="505" y="570"/>
                        </a:lnTo>
                        <a:lnTo>
                          <a:pt x="500" y="571"/>
                        </a:lnTo>
                        <a:lnTo>
                          <a:pt x="497" y="572"/>
                        </a:lnTo>
                        <a:lnTo>
                          <a:pt x="495" y="572"/>
                        </a:lnTo>
                        <a:lnTo>
                          <a:pt x="493" y="573"/>
                        </a:lnTo>
                        <a:lnTo>
                          <a:pt x="491" y="573"/>
                        </a:lnTo>
                        <a:lnTo>
                          <a:pt x="486" y="572"/>
                        </a:lnTo>
                        <a:lnTo>
                          <a:pt x="480" y="571"/>
                        </a:lnTo>
                        <a:lnTo>
                          <a:pt x="470" y="569"/>
                        </a:lnTo>
                        <a:lnTo>
                          <a:pt x="459" y="566"/>
                        </a:lnTo>
                        <a:lnTo>
                          <a:pt x="451" y="563"/>
                        </a:lnTo>
                        <a:lnTo>
                          <a:pt x="445" y="561"/>
                        </a:lnTo>
                        <a:lnTo>
                          <a:pt x="440" y="559"/>
                        </a:lnTo>
                        <a:lnTo>
                          <a:pt x="437" y="557"/>
                        </a:lnTo>
                        <a:lnTo>
                          <a:pt x="434" y="553"/>
                        </a:lnTo>
                        <a:lnTo>
                          <a:pt x="431" y="549"/>
                        </a:lnTo>
                        <a:lnTo>
                          <a:pt x="426" y="544"/>
                        </a:lnTo>
                        <a:lnTo>
                          <a:pt x="421" y="537"/>
                        </a:lnTo>
                        <a:lnTo>
                          <a:pt x="417" y="532"/>
                        </a:lnTo>
                        <a:lnTo>
                          <a:pt x="415" y="526"/>
                        </a:lnTo>
                        <a:lnTo>
                          <a:pt x="413" y="520"/>
                        </a:lnTo>
                        <a:lnTo>
                          <a:pt x="411" y="514"/>
                        </a:lnTo>
                        <a:lnTo>
                          <a:pt x="409" y="508"/>
                        </a:lnTo>
                        <a:lnTo>
                          <a:pt x="406" y="501"/>
                        </a:lnTo>
                        <a:lnTo>
                          <a:pt x="400" y="493"/>
                        </a:lnTo>
                        <a:lnTo>
                          <a:pt x="390" y="481"/>
                        </a:lnTo>
                        <a:lnTo>
                          <a:pt x="384" y="471"/>
                        </a:lnTo>
                        <a:lnTo>
                          <a:pt x="379" y="466"/>
                        </a:lnTo>
                        <a:lnTo>
                          <a:pt x="378" y="464"/>
                        </a:lnTo>
                        <a:lnTo>
                          <a:pt x="363" y="465"/>
                        </a:lnTo>
                        <a:lnTo>
                          <a:pt x="362" y="466"/>
                        </a:lnTo>
                        <a:lnTo>
                          <a:pt x="360" y="467"/>
                        </a:lnTo>
                        <a:lnTo>
                          <a:pt x="353" y="466"/>
                        </a:lnTo>
                        <a:lnTo>
                          <a:pt x="343" y="462"/>
                        </a:lnTo>
                        <a:lnTo>
                          <a:pt x="332" y="454"/>
                        </a:lnTo>
                        <a:lnTo>
                          <a:pt x="327" y="448"/>
                        </a:lnTo>
                        <a:lnTo>
                          <a:pt x="323" y="444"/>
                        </a:lnTo>
                        <a:lnTo>
                          <a:pt x="317" y="442"/>
                        </a:lnTo>
                        <a:lnTo>
                          <a:pt x="310" y="441"/>
                        </a:lnTo>
                        <a:lnTo>
                          <a:pt x="307" y="439"/>
                        </a:lnTo>
                        <a:lnTo>
                          <a:pt x="302" y="433"/>
                        </a:lnTo>
                        <a:lnTo>
                          <a:pt x="295" y="426"/>
                        </a:lnTo>
                        <a:lnTo>
                          <a:pt x="289" y="422"/>
                        </a:lnTo>
                        <a:lnTo>
                          <a:pt x="284" y="420"/>
                        </a:lnTo>
                        <a:lnTo>
                          <a:pt x="280" y="417"/>
                        </a:lnTo>
                        <a:lnTo>
                          <a:pt x="276" y="414"/>
                        </a:lnTo>
                        <a:lnTo>
                          <a:pt x="273" y="410"/>
                        </a:lnTo>
                        <a:lnTo>
                          <a:pt x="270" y="405"/>
                        </a:lnTo>
                        <a:lnTo>
                          <a:pt x="269" y="398"/>
                        </a:lnTo>
                        <a:lnTo>
                          <a:pt x="270" y="388"/>
                        </a:lnTo>
                        <a:lnTo>
                          <a:pt x="273" y="379"/>
                        </a:lnTo>
                        <a:lnTo>
                          <a:pt x="274" y="372"/>
                        </a:lnTo>
                        <a:lnTo>
                          <a:pt x="276" y="366"/>
                        </a:lnTo>
                        <a:lnTo>
                          <a:pt x="278" y="361"/>
                        </a:lnTo>
                        <a:lnTo>
                          <a:pt x="280" y="358"/>
                        </a:lnTo>
                        <a:lnTo>
                          <a:pt x="283" y="355"/>
                        </a:lnTo>
                        <a:lnTo>
                          <a:pt x="286" y="352"/>
                        </a:lnTo>
                        <a:lnTo>
                          <a:pt x="291" y="347"/>
                        </a:lnTo>
                        <a:lnTo>
                          <a:pt x="301" y="340"/>
                        </a:lnTo>
                        <a:lnTo>
                          <a:pt x="307" y="333"/>
                        </a:lnTo>
                        <a:lnTo>
                          <a:pt x="311" y="329"/>
                        </a:lnTo>
                        <a:lnTo>
                          <a:pt x="312" y="326"/>
                        </a:lnTo>
                        <a:lnTo>
                          <a:pt x="327" y="311"/>
                        </a:lnTo>
                        <a:lnTo>
                          <a:pt x="329" y="311"/>
                        </a:lnTo>
                        <a:lnTo>
                          <a:pt x="335" y="309"/>
                        </a:lnTo>
                        <a:lnTo>
                          <a:pt x="341" y="302"/>
                        </a:lnTo>
                        <a:lnTo>
                          <a:pt x="343" y="292"/>
                        </a:lnTo>
                        <a:lnTo>
                          <a:pt x="343" y="285"/>
                        </a:lnTo>
                        <a:lnTo>
                          <a:pt x="342" y="276"/>
                        </a:lnTo>
                        <a:lnTo>
                          <a:pt x="341" y="266"/>
                        </a:lnTo>
                        <a:lnTo>
                          <a:pt x="340" y="254"/>
                        </a:lnTo>
                        <a:lnTo>
                          <a:pt x="338" y="242"/>
                        </a:lnTo>
                        <a:lnTo>
                          <a:pt x="335" y="228"/>
                        </a:lnTo>
                        <a:lnTo>
                          <a:pt x="332" y="213"/>
                        </a:lnTo>
                        <a:lnTo>
                          <a:pt x="328" y="196"/>
                        </a:lnTo>
                        <a:lnTo>
                          <a:pt x="324" y="179"/>
                        </a:lnTo>
                        <a:lnTo>
                          <a:pt x="319" y="159"/>
                        </a:lnTo>
                        <a:lnTo>
                          <a:pt x="313" y="139"/>
                        </a:lnTo>
                        <a:lnTo>
                          <a:pt x="307" y="120"/>
                        </a:lnTo>
                        <a:lnTo>
                          <a:pt x="300" y="102"/>
                        </a:lnTo>
                        <a:lnTo>
                          <a:pt x="292" y="85"/>
                        </a:lnTo>
                        <a:lnTo>
                          <a:pt x="285" y="73"/>
                        </a:lnTo>
                        <a:lnTo>
                          <a:pt x="276" y="64"/>
                        </a:lnTo>
                        <a:lnTo>
                          <a:pt x="266" y="58"/>
                        </a:lnTo>
                        <a:lnTo>
                          <a:pt x="257" y="54"/>
                        </a:lnTo>
                        <a:lnTo>
                          <a:pt x="248" y="50"/>
                        </a:lnTo>
                        <a:lnTo>
                          <a:pt x="239" y="46"/>
                        </a:lnTo>
                        <a:lnTo>
                          <a:pt x="231" y="44"/>
                        </a:lnTo>
                        <a:lnTo>
                          <a:pt x="222" y="43"/>
                        </a:lnTo>
                        <a:lnTo>
                          <a:pt x="215" y="42"/>
                        </a:lnTo>
                        <a:lnTo>
                          <a:pt x="208" y="43"/>
                        </a:lnTo>
                        <a:lnTo>
                          <a:pt x="200" y="44"/>
                        </a:lnTo>
                        <a:lnTo>
                          <a:pt x="194" y="45"/>
                        </a:lnTo>
                        <a:lnTo>
                          <a:pt x="187" y="48"/>
                        </a:lnTo>
                        <a:lnTo>
                          <a:pt x="181" y="49"/>
                        </a:lnTo>
                        <a:lnTo>
                          <a:pt x="176" y="51"/>
                        </a:lnTo>
                        <a:lnTo>
                          <a:pt x="172" y="52"/>
                        </a:lnTo>
                        <a:lnTo>
                          <a:pt x="170" y="53"/>
                        </a:lnTo>
                        <a:lnTo>
                          <a:pt x="169" y="53"/>
                        </a:lnTo>
                        <a:lnTo>
                          <a:pt x="183" y="61"/>
                        </a:lnTo>
                        <a:lnTo>
                          <a:pt x="186" y="63"/>
                        </a:lnTo>
                        <a:lnTo>
                          <a:pt x="189" y="68"/>
                        </a:lnTo>
                        <a:lnTo>
                          <a:pt x="190" y="74"/>
                        </a:lnTo>
                        <a:lnTo>
                          <a:pt x="184" y="78"/>
                        </a:lnTo>
                        <a:lnTo>
                          <a:pt x="175" y="80"/>
                        </a:lnTo>
                        <a:lnTo>
                          <a:pt x="165" y="80"/>
                        </a:lnTo>
                        <a:lnTo>
                          <a:pt x="157" y="79"/>
                        </a:lnTo>
                        <a:lnTo>
                          <a:pt x="154" y="79"/>
                        </a:lnTo>
                        <a:lnTo>
                          <a:pt x="154" y="78"/>
                        </a:lnTo>
                        <a:lnTo>
                          <a:pt x="153" y="78"/>
                        </a:lnTo>
                        <a:lnTo>
                          <a:pt x="151" y="78"/>
                        </a:lnTo>
                        <a:lnTo>
                          <a:pt x="147" y="79"/>
                        </a:lnTo>
                        <a:lnTo>
                          <a:pt x="140" y="82"/>
                        </a:lnTo>
                        <a:lnTo>
                          <a:pt x="132" y="85"/>
                        </a:lnTo>
                        <a:lnTo>
                          <a:pt x="120" y="91"/>
                        </a:lnTo>
                        <a:lnTo>
                          <a:pt x="108" y="96"/>
                        </a:lnTo>
                        <a:lnTo>
                          <a:pt x="100" y="101"/>
                        </a:lnTo>
                        <a:lnTo>
                          <a:pt x="92" y="104"/>
                        </a:lnTo>
                        <a:lnTo>
                          <a:pt x="87" y="107"/>
                        </a:lnTo>
                        <a:lnTo>
                          <a:pt x="83" y="111"/>
                        </a:lnTo>
                        <a:lnTo>
                          <a:pt x="79" y="117"/>
                        </a:lnTo>
                        <a:lnTo>
                          <a:pt x="75" y="124"/>
                        </a:lnTo>
                        <a:lnTo>
                          <a:pt x="71" y="134"/>
                        </a:lnTo>
                        <a:lnTo>
                          <a:pt x="67" y="144"/>
                        </a:lnTo>
                        <a:lnTo>
                          <a:pt x="65" y="152"/>
                        </a:lnTo>
                        <a:lnTo>
                          <a:pt x="63" y="161"/>
                        </a:lnTo>
                        <a:lnTo>
                          <a:pt x="63" y="169"/>
                        </a:lnTo>
                        <a:lnTo>
                          <a:pt x="63" y="179"/>
                        </a:lnTo>
                        <a:lnTo>
                          <a:pt x="64" y="190"/>
                        </a:lnTo>
                        <a:lnTo>
                          <a:pt x="66" y="204"/>
                        </a:lnTo>
                        <a:lnTo>
                          <a:pt x="69" y="221"/>
                        </a:lnTo>
                        <a:lnTo>
                          <a:pt x="72" y="238"/>
                        </a:lnTo>
                        <a:lnTo>
                          <a:pt x="74" y="254"/>
                        </a:lnTo>
                        <a:lnTo>
                          <a:pt x="76" y="269"/>
                        </a:lnTo>
                        <a:lnTo>
                          <a:pt x="79" y="282"/>
                        </a:lnTo>
                        <a:lnTo>
                          <a:pt x="81" y="296"/>
                        </a:lnTo>
                        <a:lnTo>
                          <a:pt x="84" y="309"/>
                        </a:lnTo>
                        <a:lnTo>
                          <a:pt x="88" y="322"/>
                        </a:lnTo>
                        <a:lnTo>
                          <a:pt x="92" y="337"/>
                        </a:lnTo>
                        <a:lnTo>
                          <a:pt x="96" y="352"/>
                        </a:lnTo>
                        <a:lnTo>
                          <a:pt x="102" y="365"/>
                        </a:lnTo>
                        <a:lnTo>
                          <a:pt x="106" y="379"/>
                        </a:lnTo>
                        <a:lnTo>
                          <a:pt x="111" y="393"/>
                        </a:lnTo>
                        <a:lnTo>
                          <a:pt x="116" y="405"/>
                        </a:lnTo>
                        <a:lnTo>
                          <a:pt x="122" y="418"/>
                        </a:lnTo>
                        <a:lnTo>
                          <a:pt x="127" y="430"/>
                        </a:lnTo>
                        <a:lnTo>
                          <a:pt x="133" y="443"/>
                        </a:lnTo>
                        <a:lnTo>
                          <a:pt x="138" y="454"/>
                        </a:lnTo>
                        <a:lnTo>
                          <a:pt x="144" y="465"/>
                        </a:lnTo>
                        <a:lnTo>
                          <a:pt x="148" y="474"/>
                        </a:lnTo>
                        <a:lnTo>
                          <a:pt x="151" y="481"/>
                        </a:lnTo>
                        <a:lnTo>
                          <a:pt x="153" y="487"/>
                        </a:lnTo>
                        <a:lnTo>
                          <a:pt x="154" y="491"/>
                        </a:lnTo>
                        <a:lnTo>
                          <a:pt x="155" y="493"/>
                        </a:lnTo>
                        <a:lnTo>
                          <a:pt x="155" y="494"/>
                        </a:lnTo>
                        <a:lnTo>
                          <a:pt x="157" y="495"/>
                        </a:lnTo>
                        <a:lnTo>
                          <a:pt x="161" y="497"/>
                        </a:lnTo>
                        <a:lnTo>
                          <a:pt x="167" y="502"/>
                        </a:lnTo>
                        <a:lnTo>
                          <a:pt x="172" y="510"/>
                        </a:lnTo>
                        <a:lnTo>
                          <a:pt x="174" y="518"/>
                        </a:lnTo>
                        <a:lnTo>
                          <a:pt x="171" y="524"/>
                        </a:lnTo>
                        <a:lnTo>
                          <a:pt x="167" y="528"/>
                        </a:lnTo>
                        <a:lnTo>
                          <a:pt x="165" y="529"/>
                        </a:lnTo>
                        <a:lnTo>
                          <a:pt x="162" y="531"/>
                        </a:lnTo>
                        <a:lnTo>
                          <a:pt x="156" y="534"/>
                        </a:lnTo>
                        <a:lnTo>
                          <a:pt x="148" y="537"/>
                        </a:lnTo>
                        <a:lnTo>
                          <a:pt x="135" y="536"/>
                        </a:lnTo>
                        <a:lnTo>
                          <a:pt x="123" y="532"/>
                        </a:lnTo>
                        <a:lnTo>
                          <a:pt x="113" y="528"/>
                        </a:lnTo>
                        <a:lnTo>
                          <a:pt x="107" y="525"/>
                        </a:lnTo>
                        <a:lnTo>
                          <a:pt x="105" y="524"/>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70" name="Freeform 394">
                    <a:extLst>
                      <a:ext uri="{FF2B5EF4-FFF2-40B4-BE49-F238E27FC236}">
                        <a16:creationId xmlns:a16="http://schemas.microsoft.com/office/drawing/2014/main" id="{67D1471D-AD2B-4AC4-8788-599A395D5418}"/>
                      </a:ext>
                    </a:extLst>
                  </p:cNvPr>
                  <p:cNvSpPr>
                    <a:spLocks noChangeAspect="1"/>
                  </p:cNvSpPr>
                  <p:nvPr/>
                </p:nvSpPr>
                <p:spPr bwMode="auto">
                  <a:xfrm>
                    <a:off x="603" y="3024"/>
                    <a:ext cx="221" cy="269"/>
                  </a:xfrm>
                  <a:custGeom>
                    <a:avLst/>
                    <a:gdLst>
                      <a:gd name="T0" fmla="*/ 0 w 715"/>
                      <a:gd name="T1" fmla="*/ 0 h 875"/>
                      <a:gd name="T2" fmla="*/ 0 w 715"/>
                      <a:gd name="T3" fmla="*/ 0 h 875"/>
                      <a:gd name="T4" fmla="*/ 0 w 715"/>
                      <a:gd name="T5" fmla="*/ 0 h 875"/>
                      <a:gd name="T6" fmla="*/ 0 w 715"/>
                      <a:gd name="T7" fmla="*/ 0 h 875"/>
                      <a:gd name="T8" fmla="*/ 0 w 715"/>
                      <a:gd name="T9" fmla="*/ 0 h 875"/>
                      <a:gd name="T10" fmla="*/ 0 w 715"/>
                      <a:gd name="T11" fmla="*/ 0 h 875"/>
                      <a:gd name="T12" fmla="*/ 0 w 715"/>
                      <a:gd name="T13" fmla="*/ 0 h 875"/>
                      <a:gd name="T14" fmla="*/ 0 w 715"/>
                      <a:gd name="T15" fmla="*/ 0 h 875"/>
                      <a:gd name="T16" fmla="*/ 0 w 715"/>
                      <a:gd name="T17" fmla="*/ 0 h 875"/>
                      <a:gd name="T18" fmla="*/ 0 w 715"/>
                      <a:gd name="T19" fmla="*/ 0 h 875"/>
                      <a:gd name="T20" fmla="*/ 0 w 715"/>
                      <a:gd name="T21" fmla="*/ 0 h 875"/>
                      <a:gd name="T22" fmla="*/ 0 w 715"/>
                      <a:gd name="T23" fmla="*/ 0 h 875"/>
                      <a:gd name="T24" fmla="*/ 0 w 715"/>
                      <a:gd name="T25" fmla="*/ 0 h 875"/>
                      <a:gd name="T26" fmla="*/ 0 w 715"/>
                      <a:gd name="T27" fmla="*/ 0 h 875"/>
                      <a:gd name="T28" fmla="*/ 0 w 715"/>
                      <a:gd name="T29" fmla="*/ 0 h 875"/>
                      <a:gd name="T30" fmla="*/ 0 w 715"/>
                      <a:gd name="T31" fmla="*/ 0 h 875"/>
                      <a:gd name="T32" fmla="*/ 0 w 715"/>
                      <a:gd name="T33" fmla="*/ 0 h 875"/>
                      <a:gd name="T34" fmla="*/ 0 w 715"/>
                      <a:gd name="T35" fmla="*/ 0 h 875"/>
                      <a:gd name="T36" fmla="*/ 0 w 715"/>
                      <a:gd name="T37" fmla="*/ 0 h 875"/>
                      <a:gd name="T38" fmla="*/ 0 w 715"/>
                      <a:gd name="T39" fmla="*/ 0 h 875"/>
                      <a:gd name="T40" fmla="*/ 0 w 715"/>
                      <a:gd name="T41" fmla="*/ 0 h 875"/>
                      <a:gd name="T42" fmla="*/ 0 w 715"/>
                      <a:gd name="T43" fmla="*/ 0 h 875"/>
                      <a:gd name="T44" fmla="*/ 0 w 715"/>
                      <a:gd name="T45" fmla="*/ 0 h 875"/>
                      <a:gd name="T46" fmla="*/ 0 w 715"/>
                      <a:gd name="T47" fmla="*/ 0 h 875"/>
                      <a:gd name="T48" fmla="*/ 0 w 715"/>
                      <a:gd name="T49" fmla="*/ 0 h 875"/>
                      <a:gd name="T50" fmla="*/ 0 w 715"/>
                      <a:gd name="T51" fmla="*/ 0 h 875"/>
                      <a:gd name="T52" fmla="*/ 0 w 715"/>
                      <a:gd name="T53" fmla="*/ 0 h 875"/>
                      <a:gd name="T54" fmla="*/ 0 w 715"/>
                      <a:gd name="T55" fmla="*/ 0 h 875"/>
                      <a:gd name="T56" fmla="*/ 0 w 715"/>
                      <a:gd name="T57" fmla="*/ 0 h 875"/>
                      <a:gd name="T58" fmla="*/ 0 w 715"/>
                      <a:gd name="T59" fmla="*/ 0 h 875"/>
                      <a:gd name="T60" fmla="*/ 0 w 715"/>
                      <a:gd name="T61" fmla="*/ 0 h 875"/>
                      <a:gd name="T62" fmla="*/ 0 w 715"/>
                      <a:gd name="T63" fmla="*/ 0 h 875"/>
                      <a:gd name="T64" fmla="*/ 0 w 715"/>
                      <a:gd name="T65" fmla="*/ 0 h 875"/>
                      <a:gd name="T66" fmla="*/ 0 w 715"/>
                      <a:gd name="T67" fmla="*/ 0 h 875"/>
                      <a:gd name="T68" fmla="*/ 0 w 715"/>
                      <a:gd name="T69" fmla="*/ 0 h 875"/>
                      <a:gd name="T70" fmla="*/ 0 w 715"/>
                      <a:gd name="T71" fmla="*/ 0 h 875"/>
                      <a:gd name="T72" fmla="*/ 0 w 715"/>
                      <a:gd name="T73" fmla="*/ 0 h 875"/>
                      <a:gd name="T74" fmla="*/ 0 w 715"/>
                      <a:gd name="T75" fmla="*/ 0 h 875"/>
                      <a:gd name="T76" fmla="*/ 0 w 715"/>
                      <a:gd name="T77" fmla="*/ 0 h 875"/>
                      <a:gd name="T78" fmla="*/ 0 w 715"/>
                      <a:gd name="T79" fmla="*/ 0 h 875"/>
                      <a:gd name="T80" fmla="*/ 0 w 715"/>
                      <a:gd name="T81" fmla="*/ 0 h 875"/>
                      <a:gd name="T82" fmla="*/ 0 w 715"/>
                      <a:gd name="T83" fmla="*/ 0 h 875"/>
                      <a:gd name="T84" fmla="*/ 0 w 715"/>
                      <a:gd name="T85" fmla="*/ 0 h 875"/>
                      <a:gd name="T86" fmla="*/ 0 w 715"/>
                      <a:gd name="T87" fmla="*/ 0 h 875"/>
                      <a:gd name="T88" fmla="*/ 0 w 715"/>
                      <a:gd name="T89" fmla="*/ 0 h 875"/>
                      <a:gd name="T90" fmla="*/ 0 w 715"/>
                      <a:gd name="T91" fmla="*/ 0 h 875"/>
                      <a:gd name="T92" fmla="*/ 0 w 715"/>
                      <a:gd name="T93" fmla="*/ 0 h 875"/>
                      <a:gd name="T94" fmla="*/ 0 w 715"/>
                      <a:gd name="T95" fmla="*/ 0 h 875"/>
                      <a:gd name="T96" fmla="*/ 0 w 715"/>
                      <a:gd name="T97" fmla="*/ 0 h 875"/>
                      <a:gd name="T98" fmla="*/ 0 w 715"/>
                      <a:gd name="T99" fmla="*/ 0 h 875"/>
                      <a:gd name="T100" fmla="*/ 0 w 715"/>
                      <a:gd name="T101" fmla="*/ 0 h 875"/>
                      <a:gd name="T102" fmla="*/ 0 w 715"/>
                      <a:gd name="T103" fmla="*/ 0 h 875"/>
                      <a:gd name="T104" fmla="*/ 0 w 715"/>
                      <a:gd name="T105" fmla="*/ 0 h 875"/>
                      <a:gd name="T106" fmla="*/ 0 w 715"/>
                      <a:gd name="T107" fmla="*/ 0 h 875"/>
                      <a:gd name="T108" fmla="*/ 0 w 715"/>
                      <a:gd name="T109" fmla="*/ 0 h 875"/>
                      <a:gd name="T110" fmla="*/ 0 w 715"/>
                      <a:gd name="T111" fmla="*/ 0 h 87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15"/>
                      <a:gd name="T169" fmla="*/ 0 h 875"/>
                      <a:gd name="T170" fmla="*/ 715 w 715"/>
                      <a:gd name="T171" fmla="*/ 875 h 87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15" h="875">
                        <a:moveTo>
                          <a:pt x="1" y="163"/>
                        </a:moveTo>
                        <a:lnTo>
                          <a:pt x="12" y="168"/>
                        </a:lnTo>
                        <a:lnTo>
                          <a:pt x="20" y="172"/>
                        </a:lnTo>
                        <a:lnTo>
                          <a:pt x="26" y="176"/>
                        </a:lnTo>
                        <a:lnTo>
                          <a:pt x="31" y="178"/>
                        </a:lnTo>
                        <a:lnTo>
                          <a:pt x="35" y="179"/>
                        </a:lnTo>
                        <a:lnTo>
                          <a:pt x="38" y="180"/>
                        </a:lnTo>
                        <a:lnTo>
                          <a:pt x="41" y="179"/>
                        </a:lnTo>
                        <a:lnTo>
                          <a:pt x="44" y="177"/>
                        </a:lnTo>
                        <a:lnTo>
                          <a:pt x="47" y="176"/>
                        </a:lnTo>
                        <a:lnTo>
                          <a:pt x="50" y="175"/>
                        </a:lnTo>
                        <a:lnTo>
                          <a:pt x="54" y="175"/>
                        </a:lnTo>
                        <a:lnTo>
                          <a:pt x="57" y="174"/>
                        </a:lnTo>
                        <a:lnTo>
                          <a:pt x="61" y="169"/>
                        </a:lnTo>
                        <a:lnTo>
                          <a:pt x="66" y="163"/>
                        </a:lnTo>
                        <a:lnTo>
                          <a:pt x="71" y="151"/>
                        </a:lnTo>
                        <a:lnTo>
                          <a:pt x="78" y="136"/>
                        </a:lnTo>
                        <a:lnTo>
                          <a:pt x="86" y="117"/>
                        </a:lnTo>
                        <a:lnTo>
                          <a:pt x="97" y="100"/>
                        </a:lnTo>
                        <a:lnTo>
                          <a:pt x="108" y="86"/>
                        </a:lnTo>
                        <a:lnTo>
                          <a:pt x="123" y="75"/>
                        </a:lnTo>
                        <a:lnTo>
                          <a:pt x="139" y="67"/>
                        </a:lnTo>
                        <a:lnTo>
                          <a:pt x="156" y="62"/>
                        </a:lnTo>
                        <a:lnTo>
                          <a:pt x="175" y="63"/>
                        </a:lnTo>
                        <a:lnTo>
                          <a:pt x="196" y="69"/>
                        </a:lnTo>
                        <a:lnTo>
                          <a:pt x="207" y="73"/>
                        </a:lnTo>
                        <a:lnTo>
                          <a:pt x="217" y="77"/>
                        </a:lnTo>
                        <a:lnTo>
                          <a:pt x="228" y="81"/>
                        </a:lnTo>
                        <a:lnTo>
                          <a:pt x="238" y="86"/>
                        </a:lnTo>
                        <a:lnTo>
                          <a:pt x="249" y="92"/>
                        </a:lnTo>
                        <a:lnTo>
                          <a:pt x="259" y="99"/>
                        </a:lnTo>
                        <a:lnTo>
                          <a:pt x="271" y="108"/>
                        </a:lnTo>
                        <a:lnTo>
                          <a:pt x="282" y="119"/>
                        </a:lnTo>
                        <a:lnTo>
                          <a:pt x="294" y="133"/>
                        </a:lnTo>
                        <a:lnTo>
                          <a:pt x="307" y="148"/>
                        </a:lnTo>
                        <a:lnTo>
                          <a:pt x="321" y="167"/>
                        </a:lnTo>
                        <a:lnTo>
                          <a:pt x="336" y="189"/>
                        </a:lnTo>
                        <a:lnTo>
                          <a:pt x="351" y="214"/>
                        </a:lnTo>
                        <a:lnTo>
                          <a:pt x="368" y="244"/>
                        </a:lnTo>
                        <a:lnTo>
                          <a:pt x="387" y="277"/>
                        </a:lnTo>
                        <a:lnTo>
                          <a:pt x="407" y="316"/>
                        </a:lnTo>
                        <a:lnTo>
                          <a:pt x="427" y="354"/>
                        </a:lnTo>
                        <a:lnTo>
                          <a:pt x="444" y="386"/>
                        </a:lnTo>
                        <a:lnTo>
                          <a:pt x="458" y="413"/>
                        </a:lnTo>
                        <a:lnTo>
                          <a:pt x="472" y="436"/>
                        </a:lnTo>
                        <a:lnTo>
                          <a:pt x="484" y="456"/>
                        </a:lnTo>
                        <a:lnTo>
                          <a:pt x="494" y="472"/>
                        </a:lnTo>
                        <a:lnTo>
                          <a:pt x="502" y="487"/>
                        </a:lnTo>
                        <a:lnTo>
                          <a:pt x="511" y="501"/>
                        </a:lnTo>
                        <a:lnTo>
                          <a:pt x="518" y="513"/>
                        </a:lnTo>
                        <a:lnTo>
                          <a:pt x="525" y="526"/>
                        </a:lnTo>
                        <a:lnTo>
                          <a:pt x="532" y="538"/>
                        </a:lnTo>
                        <a:lnTo>
                          <a:pt x="539" y="554"/>
                        </a:lnTo>
                        <a:lnTo>
                          <a:pt x="545" y="571"/>
                        </a:lnTo>
                        <a:lnTo>
                          <a:pt x="553" y="591"/>
                        </a:lnTo>
                        <a:lnTo>
                          <a:pt x="561" y="614"/>
                        </a:lnTo>
                        <a:lnTo>
                          <a:pt x="569" y="641"/>
                        </a:lnTo>
                        <a:lnTo>
                          <a:pt x="586" y="694"/>
                        </a:lnTo>
                        <a:lnTo>
                          <a:pt x="598" y="734"/>
                        </a:lnTo>
                        <a:lnTo>
                          <a:pt x="607" y="762"/>
                        </a:lnTo>
                        <a:lnTo>
                          <a:pt x="612" y="780"/>
                        </a:lnTo>
                        <a:lnTo>
                          <a:pt x="617" y="791"/>
                        </a:lnTo>
                        <a:lnTo>
                          <a:pt x="618" y="797"/>
                        </a:lnTo>
                        <a:lnTo>
                          <a:pt x="619" y="800"/>
                        </a:lnTo>
                        <a:lnTo>
                          <a:pt x="619" y="803"/>
                        </a:lnTo>
                        <a:lnTo>
                          <a:pt x="621" y="810"/>
                        </a:lnTo>
                        <a:lnTo>
                          <a:pt x="624" y="822"/>
                        </a:lnTo>
                        <a:lnTo>
                          <a:pt x="629" y="834"/>
                        </a:lnTo>
                        <a:lnTo>
                          <a:pt x="638" y="848"/>
                        </a:lnTo>
                        <a:lnTo>
                          <a:pt x="647" y="859"/>
                        </a:lnTo>
                        <a:lnTo>
                          <a:pt x="661" y="869"/>
                        </a:lnTo>
                        <a:lnTo>
                          <a:pt x="677" y="874"/>
                        </a:lnTo>
                        <a:lnTo>
                          <a:pt x="693" y="875"/>
                        </a:lnTo>
                        <a:lnTo>
                          <a:pt x="705" y="872"/>
                        </a:lnTo>
                        <a:lnTo>
                          <a:pt x="712" y="866"/>
                        </a:lnTo>
                        <a:lnTo>
                          <a:pt x="715" y="856"/>
                        </a:lnTo>
                        <a:lnTo>
                          <a:pt x="715" y="845"/>
                        </a:lnTo>
                        <a:lnTo>
                          <a:pt x="711" y="830"/>
                        </a:lnTo>
                        <a:lnTo>
                          <a:pt x="703" y="814"/>
                        </a:lnTo>
                        <a:lnTo>
                          <a:pt x="692" y="795"/>
                        </a:lnTo>
                        <a:lnTo>
                          <a:pt x="683" y="780"/>
                        </a:lnTo>
                        <a:lnTo>
                          <a:pt x="676" y="768"/>
                        </a:lnTo>
                        <a:lnTo>
                          <a:pt x="673" y="762"/>
                        </a:lnTo>
                        <a:lnTo>
                          <a:pt x="672" y="756"/>
                        </a:lnTo>
                        <a:lnTo>
                          <a:pt x="672" y="750"/>
                        </a:lnTo>
                        <a:lnTo>
                          <a:pt x="671" y="743"/>
                        </a:lnTo>
                        <a:lnTo>
                          <a:pt x="668" y="731"/>
                        </a:lnTo>
                        <a:lnTo>
                          <a:pt x="663" y="715"/>
                        </a:lnTo>
                        <a:lnTo>
                          <a:pt x="658" y="699"/>
                        </a:lnTo>
                        <a:lnTo>
                          <a:pt x="654" y="692"/>
                        </a:lnTo>
                        <a:lnTo>
                          <a:pt x="652" y="687"/>
                        </a:lnTo>
                        <a:lnTo>
                          <a:pt x="651" y="684"/>
                        </a:lnTo>
                        <a:lnTo>
                          <a:pt x="649" y="679"/>
                        </a:lnTo>
                        <a:lnTo>
                          <a:pt x="646" y="667"/>
                        </a:lnTo>
                        <a:lnTo>
                          <a:pt x="641" y="649"/>
                        </a:lnTo>
                        <a:lnTo>
                          <a:pt x="631" y="617"/>
                        </a:lnTo>
                        <a:lnTo>
                          <a:pt x="626" y="599"/>
                        </a:lnTo>
                        <a:lnTo>
                          <a:pt x="622" y="585"/>
                        </a:lnTo>
                        <a:lnTo>
                          <a:pt x="618" y="573"/>
                        </a:lnTo>
                        <a:lnTo>
                          <a:pt x="615" y="564"/>
                        </a:lnTo>
                        <a:lnTo>
                          <a:pt x="611" y="555"/>
                        </a:lnTo>
                        <a:lnTo>
                          <a:pt x="608" y="548"/>
                        </a:lnTo>
                        <a:lnTo>
                          <a:pt x="605" y="542"/>
                        </a:lnTo>
                        <a:lnTo>
                          <a:pt x="602" y="535"/>
                        </a:lnTo>
                        <a:lnTo>
                          <a:pt x="598" y="529"/>
                        </a:lnTo>
                        <a:lnTo>
                          <a:pt x="594" y="523"/>
                        </a:lnTo>
                        <a:lnTo>
                          <a:pt x="589" y="514"/>
                        </a:lnTo>
                        <a:lnTo>
                          <a:pt x="584" y="506"/>
                        </a:lnTo>
                        <a:lnTo>
                          <a:pt x="577" y="494"/>
                        </a:lnTo>
                        <a:lnTo>
                          <a:pt x="569" y="481"/>
                        </a:lnTo>
                        <a:lnTo>
                          <a:pt x="561" y="465"/>
                        </a:lnTo>
                        <a:lnTo>
                          <a:pt x="551" y="446"/>
                        </a:lnTo>
                        <a:lnTo>
                          <a:pt x="540" y="426"/>
                        </a:lnTo>
                        <a:lnTo>
                          <a:pt x="531" y="407"/>
                        </a:lnTo>
                        <a:lnTo>
                          <a:pt x="522" y="391"/>
                        </a:lnTo>
                        <a:lnTo>
                          <a:pt x="514" y="375"/>
                        </a:lnTo>
                        <a:lnTo>
                          <a:pt x="507" y="360"/>
                        </a:lnTo>
                        <a:lnTo>
                          <a:pt x="499" y="345"/>
                        </a:lnTo>
                        <a:lnTo>
                          <a:pt x="492" y="332"/>
                        </a:lnTo>
                        <a:lnTo>
                          <a:pt x="486" y="318"/>
                        </a:lnTo>
                        <a:lnTo>
                          <a:pt x="478" y="305"/>
                        </a:lnTo>
                        <a:lnTo>
                          <a:pt x="471" y="291"/>
                        </a:lnTo>
                        <a:lnTo>
                          <a:pt x="463" y="277"/>
                        </a:lnTo>
                        <a:lnTo>
                          <a:pt x="455" y="263"/>
                        </a:lnTo>
                        <a:lnTo>
                          <a:pt x="446" y="247"/>
                        </a:lnTo>
                        <a:lnTo>
                          <a:pt x="436" y="231"/>
                        </a:lnTo>
                        <a:lnTo>
                          <a:pt x="425" y="213"/>
                        </a:lnTo>
                        <a:lnTo>
                          <a:pt x="413" y="194"/>
                        </a:lnTo>
                        <a:lnTo>
                          <a:pt x="390" y="160"/>
                        </a:lnTo>
                        <a:lnTo>
                          <a:pt x="372" y="133"/>
                        </a:lnTo>
                        <a:lnTo>
                          <a:pt x="358" y="112"/>
                        </a:lnTo>
                        <a:lnTo>
                          <a:pt x="345" y="96"/>
                        </a:lnTo>
                        <a:lnTo>
                          <a:pt x="335" y="83"/>
                        </a:lnTo>
                        <a:lnTo>
                          <a:pt x="325" y="74"/>
                        </a:lnTo>
                        <a:lnTo>
                          <a:pt x="316" y="65"/>
                        </a:lnTo>
                        <a:lnTo>
                          <a:pt x="305" y="56"/>
                        </a:lnTo>
                        <a:lnTo>
                          <a:pt x="299" y="51"/>
                        </a:lnTo>
                        <a:lnTo>
                          <a:pt x="292" y="46"/>
                        </a:lnTo>
                        <a:lnTo>
                          <a:pt x="283" y="39"/>
                        </a:lnTo>
                        <a:lnTo>
                          <a:pt x="274" y="33"/>
                        </a:lnTo>
                        <a:lnTo>
                          <a:pt x="264" y="28"/>
                        </a:lnTo>
                        <a:lnTo>
                          <a:pt x="254" y="21"/>
                        </a:lnTo>
                        <a:lnTo>
                          <a:pt x="242" y="16"/>
                        </a:lnTo>
                        <a:lnTo>
                          <a:pt x="231" y="12"/>
                        </a:lnTo>
                        <a:lnTo>
                          <a:pt x="219" y="8"/>
                        </a:lnTo>
                        <a:lnTo>
                          <a:pt x="207" y="4"/>
                        </a:lnTo>
                        <a:lnTo>
                          <a:pt x="195" y="2"/>
                        </a:lnTo>
                        <a:lnTo>
                          <a:pt x="183" y="0"/>
                        </a:lnTo>
                        <a:lnTo>
                          <a:pt x="171" y="0"/>
                        </a:lnTo>
                        <a:lnTo>
                          <a:pt x="159" y="2"/>
                        </a:lnTo>
                        <a:lnTo>
                          <a:pt x="148" y="5"/>
                        </a:lnTo>
                        <a:lnTo>
                          <a:pt x="137" y="9"/>
                        </a:lnTo>
                        <a:lnTo>
                          <a:pt x="118" y="19"/>
                        </a:lnTo>
                        <a:lnTo>
                          <a:pt x="100" y="28"/>
                        </a:lnTo>
                        <a:lnTo>
                          <a:pt x="83" y="37"/>
                        </a:lnTo>
                        <a:lnTo>
                          <a:pt x="68" y="47"/>
                        </a:lnTo>
                        <a:lnTo>
                          <a:pt x="54" y="57"/>
                        </a:lnTo>
                        <a:lnTo>
                          <a:pt x="40" y="71"/>
                        </a:lnTo>
                        <a:lnTo>
                          <a:pt x="27" y="86"/>
                        </a:lnTo>
                        <a:lnTo>
                          <a:pt x="14" y="107"/>
                        </a:lnTo>
                        <a:lnTo>
                          <a:pt x="7" y="119"/>
                        </a:lnTo>
                        <a:lnTo>
                          <a:pt x="4" y="129"/>
                        </a:lnTo>
                        <a:lnTo>
                          <a:pt x="1" y="139"/>
                        </a:lnTo>
                        <a:lnTo>
                          <a:pt x="0" y="147"/>
                        </a:lnTo>
                        <a:lnTo>
                          <a:pt x="0" y="154"/>
                        </a:lnTo>
                        <a:lnTo>
                          <a:pt x="0" y="159"/>
                        </a:lnTo>
                        <a:lnTo>
                          <a:pt x="1" y="162"/>
                        </a:lnTo>
                        <a:lnTo>
                          <a:pt x="1" y="163"/>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grpSp>
            <p:sp>
              <p:nvSpPr>
                <p:cNvPr id="52" name="Text Box 395">
                  <a:extLst>
                    <a:ext uri="{FF2B5EF4-FFF2-40B4-BE49-F238E27FC236}">
                      <a16:creationId xmlns:a16="http://schemas.microsoft.com/office/drawing/2014/main" id="{E35FC9D6-F0CE-4F10-986F-20F5F0FFB057}"/>
                    </a:ext>
                  </a:extLst>
                </p:cNvPr>
                <p:cNvSpPr txBox="1">
                  <a:spLocks noChangeAspect="1" noChangeArrowheads="1"/>
                </p:cNvSpPr>
                <p:nvPr/>
              </p:nvSpPr>
              <p:spPr bwMode="auto">
                <a:xfrm>
                  <a:off x="1008" y="1815"/>
                  <a:ext cx="708" cy="312"/>
                </a:xfrm>
                <a:prstGeom prst="rect">
                  <a:avLst/>
                </a:prstGeom>
                <a:noFill/>
                <a:ln w="9525">
                  <a:noFill/>
                  <a:miter lim="800000"/>
                  <a:headEnd/>
                  <a:tailEnd/>
                </a:ln>
              </p:spPr>
              <p:txBody>
                <a:bodyPr wrap="none" lIns="0" tIns="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000" b="1" i="0" u="none" strike="noStrike" kern="0" cap="none" spc="0" normalizeH="0" baseline="0" noProof="0">
                      <a:ln>
                        <a:noFill/>
                      </a:ln>
                      <a:solidFill>
                        <a:srgbClr val="3333CC"/>
                      </a:solidFill>
                      <a:effectLst/>
                      <a:uLnTx/>
                      <a:uFillTx/>
                      <a:latin typeface="Calibri" panose="020F0502020204030204"/>
                      <a:cs typeface="+mn-cs"/>
                    </a:rPr>
                    <a:t>Area E</a:t>
                  </a:r>
                </a:p>
              </p:txBody>
            </p:sp>
          </p:grpSp>
          <p:grpSp>
            <p:nvGrpSpPr>
              <p:cNvPr id="29" name="Group 396">
                <a:extLst>
                  <a:ext uri="{FF2B5EF4-FFF2-40B4-BE49-F238E27FC236}">
                    <a16:creationId xmlns:a16="http://schemas.microsoft.com/office/drawing/2014/main" id="{2E8FD4AE-FE4D-487B-BCE4-A3DB6C263601}"/>
                  </a:ext>
                </a:extLst>
              </p:cNvPr>
              <p:cNvGrpSpPr>
                <a:grpSpLocks noChangeAspect="1"/>
              </p:cNvGrpSpPr>
              <p:nvPr/>
            </p:nvGrpSpPr>
            <p:grpSpPr bwMode="auto">
              <a:xfrm>
                <a:off x="2571" y="1117"/>
                <a:ext cx="319" cy="356"/>
                <a:chOff x="1008" y="1240"/>
                <a:chExt cx="727" cy="887"/>
              </a:xfrm>
            </p:grpSpPr>
            <p:grpSp>
              <p:nvGrpSpPr>
                <p:cNvPr id="31" name="Group 397">
                  <a:extLst>
                    <a:ext uri="{FF2B5EF4-FFF2-40B4-BE49-F238E27FC236}">
                      <a16:creationId xmlns:a16="http://schemas.microsoft.com/office/drawing/2014/main" id="{3FF63423-84B3-44D7-A41D-35F2B2CC6DE0}"/>
                    </a:ext>
                  </a:extLst>
                </p:cNvPr>
                <p:cNvGrpSpPr>
                  <a:grpSpLocks noChangeAspect="1"/>
                </p:cNvGrpSpPr>
                <p:nvPr/>
              </p:nvGrpSpPr>
              <p:grpSpPr bwMode="auto">
                <a:xfrm>
                  <a:off x="1008" y="1240"/>
                  <a:ext cx="576" cy="494"/>
                  <a:chOff x="603" y="2524"/>
                  <a:chExt cx="897" cy="868"/>
                </a:xfrm>
              </p:grpSpPr>
              <p:sp>
                <p:nvSpPr>
                  <p:cNvPr id="33" name="Freeform 398">
                    <a:extLst>
                      <a:ext uri="{FF2B5EF4-FFF2-40B4-BE49-F238E27FC236}">
                        <a16:creationId xmlns:a16="http://schemas.microsoft.com/office/drawing/2014/main" id="{A03DF76D-6590-4587-9760-11272182C4EE}"/>
                      </a:ext>
                    </a:extLst>
                  </p:cNvPr>
                  <p:cNvSpPr>
                    <a:spLocks noChangeAspect="1"/>
                  </p:cNvSpPr>
                  <p:nvPr/>
                </p:nvSpPr>
                <p:spPr bwMode="auto">
                  <a:xfrm>
                    <a:off x="1026" y="2584"/>
                    <a:ext cx="306" cy="352"/>
                  </a:xfrm>
                  <a:custGeom>
                    <a:avLst/>
                    <a:gdLst>
                      <a:gd name="T0" fmla="*/ 0 w 993"/>
                      <a:gd name="T1" fmla="*/ 0 h 1143"/>
                      <a:gd name="T2" fmla="*/ 0 w 993"/>
                      <a:gd name="T3" fmla="*/ 0 h 1143"/>
                      <a:gd name="T4" fmla="*/ 0 w 993"/>
                      <a:gd name="T5" fmla="*/ 0 h 1143"/>
                      <a:gd name="T6" fmla="*/ 0 w 993"/>
                      <a:gd name="T7" fmla="*/ 0 h 1143"/>
                      <a:gd name="T8" fmla="*/ 0 w 993"/>
                      <a:gd name="T9" fmla="*/ 0 h 1143"/>
                      <a:gd name="T10" fmla="*/ 0 w 993"/>
                      <a:gd name="T11" fmla="*/ 0 h 1143"/>
                      <a:gd name="T12" fmla="*/ 0 w 993"/>
                      <a:gd name="T13" fmla="*/ 0 h 1143"/>
                      <a:gd name="T14" fmla="*/ 0 w 993"/>
                      <a:gd name="T15" fmla="*/ 0 h 1143"/>
                      <a:gd name="T16" fmla="*/ 0 w 993"/>
                      <a:gd name="T17" fmla="*/ 0 h 1143"/>
                      <a:gd name="T18" fmla="*/ 0 w 993"/>
                      <a:gd name="T19" fmla="*/ 0 h 1143"/>
                      <a:gd name="T20" fmla="*/ 0 w 993"/>
                      <a:gd name="T21" fmla="*/ 0 h 1143"/>
                      <a:gd name="T22" fmla="*/ 0 w 993"/>
                      <a:gd name="T23" fmla="*/ 0 h 1143"/>
                      <a:gd name="T24" fmla="*/ 0 w 993"/>
                      <a:gd name="T25" fmla="*/ 0 h 1143"/>
                      <a:gd name="T26" fmla="*/ 0 w 993"/>
                      <a:gd name="T27" fmla="*/ 0 h 1143"/>
                      <a:gd name="T28" fmla="*/ 0 w 993"/>
                      <a:gd name="T29" fmla="*/ 0 h 1143"/>
                      <a:gd name="T30" fmla="*/ 0 w 993"/>
                      <a:gd name="T31" fmla="*/ 0 h 1143"/>
                      <a:gd name="T32" fmla="*/ 0 w 993"/>
                      <a:gd name="T33" fmla="*/ 0 h 1143"/>
                      <a:gd name="T34" fmla="*/ 0 w 993"/>
                      <a:gd name="T35" fmla="*/ 0 h 1143"/>
                      <a:gd name="T36" fmla="*/ 0 w 993"/>
                      <a:gd name="T37" fmla="*/ 0 h 1143"/>
                      <a:gd name="T38" fmla="*/ 0 w 993"/>
                      <a:gd name="T39" fmla="*/ 0 h 1143"/>
                      <a:gd name="T40" fmla="*/ 0 w 993"/>
                      <a:gd name="T41" fmla="*/ 0 h 1143"/>
                      <a:gd name="T42" fmla="*/ 0 w 993"/>
                      <a:gd name="T43" fmla="*/ 0 h 1143"/>
                      <a:gd name="T44" fmla="*/ 0 w 993"/>
                      <a:gd name="T45" fmla="*/ 0 h 1143"/>
                      <a:gd name="T46" fmla="*/ 0 w 993"/>
                      <a:gd name="T47" fmla="*/ 0 h 1143"/>
                      <a:gd name="T48" fmla="*/ 0 w 993"/>
                      <a:gd name="T49" fmla="*/ 0 h 1143"/>
                      <a:gd name="T50" fmla="*/ 0 w 993"/>
                      <a:gd name="T51" fmla="*/ 0 h 1143"/>
                      <a:gd name="T52" fmla="*/ 0 w 993"/>
                      <a:gd name="T53" fmla="*/ 0 h 1143"/>
                      <a:gd name="T54" fmla="*/ 0 w 993"/>
                      <a:gd name="T55" fmla="*/ 0 h 1143"/>
                      <a:gd name="T56" fmla="*/ 0 w 993"/>
                      <a:gd name="T57" fmla="*/ 0 h 1143"/>
                      <a:gd name="T58" fmla="*/ 0 w 993"/>
                      <a:gd name="T59" fmla="*/ 0 h 1143"/>
                      <a:gd name="T60" fmla="*/ 0 w 993"/>
                      <a:gd name="T61" fmla="*/ 0 h 1143"/>
                      <a:gd name="T62" fmla="*/ 0 w 993"/>
                      <a:gd name="T63" fmla="*/ 0 h 1143"/>
                      <a:gd name="T64" fmla="*/ 0 w 993"/>
                      <a:gd name="T65" fmla="*/ 0 h 1143"/>
                      <a:gd name="T66" fmla="*/ 0 w 993"/>
                      <a:gd name="T67" fmla="*/ 0 h 1143"/>
                      <a:gd name="T68" fmla="*/ 0 w 993"/>
                      <a:gd name="T69" fmla="*/ 0 h 1143"/>
                      <a:gd name="T70" fmla="*/ 0 w 993"/>
                      <a:gd name="T71" fmla="*/ 0 h 1143"/>
                      <a:gd name="T72" fmla="*/ 0 w 993"/>
                      <a:gd name="T73" fmla="*/ 0 h 1143"/>
                      <a:gd name="T74" fmla="*/ 0 w 993"/>
                      <a:gd name="T75" fmla="*/ 0 h 1143"/>
                      <a:gd name="T76" fmla="*/ 0 w 993"/>
                      <a:gd name="T77" fmla="*/ 0 h 1143"/>
                      <a:gd name="T78" fmla="*/ 0 w 993"/>
                      <a:gd name="T79" fmla="*/ 0 h 1143"/>
                      <a:gd name="T80" fmla="*/ 0 w 993"/>
                      <a:gd name="T81" fmla="*/ 0 h 1143"/>
                      <a:gd name="T82" fmla="*/ 0 w 993"/>
                      <a:gd name="T83" fmla="*/ 0 h 1143"/>
                      <a:gd name="T84" fmla="*/ 0 w 993"/>
                      <a:gd name="T85" fmla="*/ 0 h 1143"/>
                      <a:gd name="T86" fmla="*/ 0 w 993"/>
                      <a:gd name="T87" fmla="*/ 0 h 1143"/>
                      <a:gd name="T88" fmla="*/ 0 w 993"/>
                      <a:gd name="T89" fmla="*/ 0 h 1143"/>
                      <a:gd name="T90" fmla="*/ 0 w 993"/>
                      <a:gd name="T91" fmla="*/ 0 h 1143"/>
                      <a:gd name="T92" fmla="*/ 0 w 993"/>
                      <a:gd name="T93" fmla="*/ 0 h 1143"/>
                      <a:gd name="T94" fmla="*/ 0 w 993"/>
                      <a:gd name="T95" fmla="*/ 0 h 1143"/>
                      <a:gd name="T96" fmla="*/ 0 w 993"/>
                      <a:gd name="T97" fmla="*/ 0 h 1143"/>
                      <a:gd name="T98" fmla="*/ 0 w 993"/>
                      <a:gd name="T99" fmla="*/ 0 h 1143"/>
                      <a:gd name="T100" fmla="*/ 0 w 993"/>
                      <a:gd name="T101" fmla="*/ 0 h 1143"/>
                      <a:gd name="T102" fmla="*/ 0 w 993"/>
                      <a:gd name="T103" fmla="*/ 0 h 1143"/>
                      <a:gd name="T104" fmla="*/ 0 w 993"/>
                      <a:gd name="T105" fmla="*/ 0 h 1143"/>
                      <a:gd name="T106" fmla="*/ 0 w 993"/>
                      <a:gd name="T107" fmla="*/ 0 h 1143"/>
                      <a:gd name="T108" fmla="*/ 0 w 993"/>
                      <a:gd name="T109" fmla="*/ 0 h 1143"/>
                      <a:gd name="T110" fmla="*/ 0 w 993"/>
                      <a:gd name="T111" fmla="*/ 0 h 1143"/>
                      <a:gd name="T112" fmla="*/ 0 w 993"/>
                      <a:gd name="T113" fmla="*/ 0 h 1143"/>
                      <a:gd name="T114" fmla="*/ 0 w 993"/>
                      <a:gd name="T115" fmla="*/ 0 h 1143"/>
                      <a:gd name="T116" fmla="*/ 0 w 993"/>
                      <a:gd name="T117" fmla="*/ 0 h 1143"/>
                      <a:gd name="T118" fmla="*/ 0 w 993"/>
                      <a:gd name="T119" fmla="*/ 0 h 114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93"/>
                      <a:gd name="T181" fmla="*/ 0 h 1143"/>
                      <a:gd name="T182" fmla="*/ 993 w 993"/>
                      <a:gd name="T183" fmla="*/ 1143 h 114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93" h="1143">
                        <a:moveTo>
                          <a:pt x="960" y="306"/>
                        </a:moveTo>
                        <a:lnTo>
                          <a:pt x="921" y="295"/>
                        </a:lnTo>
                        <a:lnTo>
                          <a:pt x="883" y="284"/>
                        </a:lnTo>
                        <a:lnTo>
                          <a:pt x="844" y="274"/>
                        </a:lnTo>
                        <a:lnTo>
                          <a:pt x="804" y="263"/>
                        </a:lnTo>
                        <a:lnTo>
                          <a:pt x="765" y="254"/>
                        </a:lnTo>
                        <a:lnTo>
                          <a:pt x="725" y="243"/>
                        </a:lnTo>
                        <a:lnTo>
                          <a:pt x="685" y="234"/>
                        </a:lnTo>
                        <a:lnTo>
                          <a:pt x="647" y="223"/>
                        </a:lnTo>
                        <a:lnTo>
                          <a:pt x="608" y="214"/>
                        </a:lnTo>
                        <a:lnTo>
                          <a:pt x="568" y="204"/>
                        </a:lnTo>
                        <a:lnTo>
                          <a:pt x="530" y="193"/>
                        </a:lnTo>
                        <a:lnTo>
                          <a:pt x="491" y="181"/>
                        </a:lnTo>
                        <a:lnTo>
                          <a:pt x="454" y="170"/>
                        </a:lnTo>
                        <a:lnTo>
                          <a:pt x="417" y="158"/>
                        </a:lnTo>
                        <a:lnTo>
                          <a:pt x="380" y="146"/>
                        </a:lnTo>
                        <a:lnTo>
                          <a:pt x="345" y="132"/>
                        </a:lnTo>
                        <a:lnTo>
                          <a:pt x="310" y="118"/>
                        </a:lnTo>
                        <a:lnTo>
                          <a:pt x="277" y="103"/>
                        </a:lnTo>
                        <a:lnTo>
                          <a:pt x="245" y="88"/>
                        </a:lnTo>
                        <a:lnTo>
                          <a:pt x="216" y="73"/>
                        </a:lnTo>
                        <a:lnTo>
                          <a:pt x="187" y="59"/>
                        </a:lnTo>
                        <a:lnTo>
                          <a:pt x="160" y="45"/>
                        </a:lnTo>
                        <a:lnTo>
                          <a:pt x="136" y="34"/>
                        </a:lnTo>
                        <a:lnTo>
                          <a:pt x="113" y="22"/>
                        </a:lnTo>
                        <a:lnTo>
                          <a:pt x="92" y="13"/>
                        </a:lnTo>
                        <a:lnTo>
                          <a:pt x="73" y="6"/>
                        </a:lnTo>
                        <a:lnTo>
                          <a:pt x="57" y="2"/>
                        </a:lnTo>
                        <a:lnTo>
                          <a:pt x="43" y="0"/>
                        </a:lnTo>
                        <a:lnTo>
                          <a:pt x="30" y="2"/>
                        </a:lnTo>
                        <a:lnTo>
                          <a:pt x="21" y="7"/>
                        </a:lnTo>
                        <a:lnTo>
                          <a:pt x="13" y="16"/>
                        </a:lnTo>
                        <a:lnTo>
                          <a:pt x="8" y="29"/>
                        </a:lnTo>
                        <a:lnTo>
                          <a:pt x="5" y="49"/>
                        </a:lnTo>
                        <a:lnTo>
                          <a:pt x="3" y="78"/>
                        </a:lnTo>
                        <a:lnTo>
                          <a:pt x="1" y="113"/>
                        </a:lnTo>
                        <a:lnTo>
                          <a:pt x="0" y="155"/>
                        </a:lnTo>
                        <a:lnTo>
                          <a:pt x="0" y="202"/>
                        </a:lnTo>
                        <a:lnTo>
                          <a:pt x="1" y="253"/>
                        </a:lnTo>
                        <a:lnTo>
                          <a:pt x="2" y="306"/>
                        </a:lnTo>
                        <a:lnTo>
                          <a:pt x="3" y="361"/>
                        </a:lnTo>
                        <a:lnTo>
                          <a:pt x="5" y="415"/>
                        </a:lnTo>
                        <a:lnTo>
                          <a:pt x="8" y="469"/>
                        </a:lnTo>
                        <a:lnTo>
                          <a:pt x="11" y="521"/>
                        </a:lnTo>
                        <a:lnTo>
                          <a:pt x="14" y="570"/>
                        </a:lnTo>
                        <a:lnTo>
                          <a:pt x="18" y="614"/>
                        </a:lnTo>
                        <a:lnTo>
                          <a:pt x="22" y="652"/>
                        </a:lnTo>
                        <a:lnTo>
                          <a:pt x="25" y="684"/>
                        </a:lnTo>
                        <a:lnTo>
                          <a:pt x="29" y="708"/>
                        </a:lnTo>
                        <a:lnTo>
                          <a:pt x="32" y="727"/>
                        </a:lnTo>
                        <a:lnTo>
                          <a:pt x="34" y="743"/>
                        </a:lnTo>
                        <a:lnTo>
                          <a:pt x="35" y="757"/>
                        </a:lnTo>
                        <a:lnTo>
                          <a:pt x="36" y="770"/>
                        </a:lnTo>
                        <a:lnTo>
                          <a:pt x="37" y="781"/>
                        </a:lnTo>
                        <a:lnTo>
                          <a:pt x="41" y="792"/>
                        </a:lnTo>
                        <a:lnTo>
                          <a:pt x="44" y="801"/>
                        </a:lnTo>
                        <a:lnTo>
                          <a:pt x="49" y="811"/>
                        </a:lnTo>
                        <a:lnTo>
                          <a:pt x="56" y="819"/>
                        </a:lnTo>
                        <a:lnTo>
                          <a:pt x="67" y="829"/>
                        </a:lnTo>
                        <a:lnTo>
                          <a:pt x="80" y="837"/>
                        </a:lnTo>
                        <a:lnTo>
                          <a:pt x="98" y="847"/>
                        </a:lnTo>
                        <a:lnTo>
                          <a:pt x="120" y="858"/>
                        </a:lnTo>
                        <a:lnTo>
                          <a:pt x="146" y="869"/>
                        </a:lnTo>
                        <a:lnTo>
                          <a:pt x="179" y="882"/>
                        </a:lnTo>
                        <a:lnTo>
                          <a:pt x="217" y="897"/>
                        </a:lnTo>
                        <a:lnTo>
                          <a:pt x="259" y="912"/>
                        </a:lnTo>
                        <a:lnTo>
                          <a:pt x="302" y="927"/>
                        </a:lnTo>
                        <a:lnTo>
                          <a:pt x="345" y="942"/>
                        </a:lnTo>
                        <a:lnTo>
                          <a:pt x="390" y="956"/>
                        </a:lnTo>
                        <a:lnTo>
                          <a:pt x="434" y="971"/>
                        </a:lnTo>
                        <a:lnTo>
                          <a:pt x="479" y="985"/>
                        </a:lnTo>
                        <a:lnTo>
                          <a:pt x="523" y="997"/>
                        </a:lnTo>
                        <a:lnTo>
                          <a:pt x="567" y="1011"/>
                        </a:lnTo>
                        <a:lnTo>
                          <a:pt x="609" y="1023"/>
                        </a:lnTo>
                        <a:lnTo>
                          <a:pt x="651" y="1035"/>
                        </a:lnTo>
                        <a:lnTo>
                          <a:pt x="691" y="1047"/>
                        </a:lnTo>
                        <a:lnTo>
                          <a:pt x="728" y="1057"/>
                        </a:lnTo>
                        <a:lnTo>
                          <a:pt x="764" y="1068"/>
                        </a:lnTo>
                        <a:lnTo>
                          <a:pt x="797" y="1077"/>
                        </a:lnTo>
                        <a:lnTo>
                          <a:pt x="827" y="1085"/>
                        </a:lnTo>
                        <a:lnTo>
                          <a:pt x="854" y="1094"/>
                        </a:lnTo>
                        <a:lnTo>
                          <a:pt x="899" y="1110"/>
                        </a:lnTo>
                        <a:lnTo>
                          <a:pt x="934" y="1125"/>
                        </a:lnTo>
                        <a:lnTo>
                          <a:pt x="959" y="1138"/>
                        </a:lnTo>
                        <a:lnTo>
                          <a:pt x="977" y="1143"/>
                        </a:lnTo>
                        <a:lnTo>
                          <a:pt x="987" y="1140"/>
                        </a:lnTo>
                        <a:lnTo>
                          <a:pt x="992" y="1126"/>
                        </a:lnTo>
                        <a:lnTo>
                          <a:pt x="993" y="1097"/>
                        </a:lnTo>
                        <a:lnTo>
                          <a:pt x="990" y="1052"/>
                        </a:lnTo>
                        <a:lnTo>
                          <a:pt x="988" y="1037"/>
                        </a:lnTo>
                        <a:lnTo>
                          <a:pt x="987" y="1019"/>
                        </a:lnTo>
                        <a:lnTo>
                          <a:pt x="986" y="999"/>
                        </a:lnTo>
                        <a:lnTo>
                          <a:pt x="985" y="979"/>
                        </a:lnTo>
                        <a:lnTo>
                          <a:pt x="984" y="954"/>
                        </a:lnTo>
                        <a:lnTo>
                          <a:pt x="983" y="929"/>
                        </a:lnTo>
                        <a:lnTo>
                          <a:pt x="982" y="902"/>
                        </a:lnTo>
                        <a:lnTo>
                          <a:pt x="980" y="874"/>
                        </a:lnTo>
                        <a:lnTo>
                          <a:pt x="979" y="844"/>
                        </a:lnTo>
                        <a:lnTo>
                          <a:pt x="978" y="815"/>
                        </a:lnTo>
                        <a:lnTo>
                          <a:pt x="977" y="783"/>
                        </a:lnTo>
                        <a:lnTo>
                          <a:pt x="976" y="752"/>
                        </a:lnTo>
                        <a:lnTo>
                          <a:pt x="975" y="721"/>
                        </a:lnTo>
                        <a:lnTo>
                          <a:pt x="973" y="688"/>
                        </a:lnTo>
                        <a:lnTo>
                          <a:pt x="972" y="657"/>
                        </a:lnTo>
                        <a:lnTo>
                          <a:pt x="971" y="624"/>
                        </a:lnTo>
                        <a:lnTo>
                          <a:pt x="970" y="594"/>
                        </a:lnTo>
                        <a:lnTo>
                          <a:pt x="969" y="562"/>
                        </a:lnTo>
                        <a:lnTo>
                          <a:pt x="968" y="533"/>
                        </a:lnTo>
                        <a:lnTo>
                          <a:pt x="966" y="503"/>
                        </a:lnTo>
                        <a:lnTo>
                          <a:pt x="965" y="476"/>
                        </a:lnTo>
                        <a:lnTo>
                          <a:pt x="964" y="450"/>
                        </a:lnTo>
                        <a:lnTo>
                          <a:pt x="964" y="425"/>
                        </a:lnTo>
                        <a:lnTo>
                          <a:pt x="963" y="403"/>
                        </a:lnTo>
                        <a:lnTo>
                          <a:pt x="962" y="382"/>
                        </a:lnTo>
                        <a:lnTo>
                          <a:pt x="962" y="363"/>
                        </a:lnTo>
                        <a:lnTo>
                          <a:pt x="961" y="346"/>
                        </a:lnTo>
                        <a:lnTo>
                          <a:pt x="961" y="333"/>
                        </a:lnTo>
                        <a:lnTo>
                          <a:pt x="960" y="321"/>
                        </a:lnTo>
                        <a:lnTo>
                          <a:pt x="960" y="313"/>
                        </a:lnTo>
                        <a:lnTo>
                          <a:pt x="960" y="308"/>
                        </a:lnTo>
                        <a:lnTo>
                          <a:pt x="960" y="306"/>
                        </a:lnTo>
                        <a:close/>
                      </a:path>
                    </a:pathLst>
                  </a:custGeom>
                  <a:solidFill>
                    <a:srgbClr val="CCCC99"/>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4" name="Freeform 399">
                    <a:extLst>
                      <a:ext uri="{FF2B5EF4-FFF2-40B4-BE49-F238E27FC236}">
                        <a16:creationId xmlns:a16="http://schemas.microsoft.com/office/drawing/2014/main" id="{5E1D9CC8-7143-49B1-93AD-DF939DE1C80C}"/>
                      </a:ext>
                    </a:extLst>
                  </p:cNvPr>
                  <p:cNvSpPr>
                    <a:spLocks noChangeAspect="1"/>
                  </p:cNvSpPr>
                  <p:nvPr/>
                </p:nvSpPr>
                <p:spPr bwMode="auto">
                  <a:xfrm>
                    <a:off x="1062" y="2632"/>
                    <a:ext cx="226" cy="248"/>
                  </a:xfrm>
                  <a:custGeom>
                    <a:avLst/>
                    <a:gdLst>
                      <a:gd name="T0" fmla="*/ 0 w 735"/>
                      <a:gd name="T1" fmla="*/ 0 h 805"/>
                      <a:gd name="T2" fmla="*/ 0 w 735"/>
                      <a:gd name="T3" fmla="*/ 0 h 805"/>
                      <a:gd name="T4" fmla="*/ 0 w 735"/>
                      <a:gd name="T5" fmla="*/ 0 h 805"/>
                      <a:gd name="T6" fmla="*/ 0 w 735"/>
                      <a:gd name="T7" fmla="*/ 0 h 805"/>
                      <a:gd name="T8" fmla="*/ 0 w 735"/>
                      <a:gd name="T9" fmla="*/ 0 h 805"/>
                      <a:gd name="T10" fmla="*/ 0 w 735"/>
                      <a:gd name="T11" fmla="*/ 0 h 805"/>
                      <a:gd name="T12" fmla="*/ 0 w 735"/>
                      <a:gd name="T13" fmla="*/ 0 h 805"/>
                      <a:gd name="T14" fmla="*/ 0 w 735"/>
                      <a:gd name="T15" fmla="*/ 0 h 805"/>
                      <a:gd name="T16" fmla="*/ 0 w 735"/>
                      <a:gd name="T17" fmla="*/ 0 h 805"/>
                      <a:gd name="T18" fmla="*/ 0 w 735"/>
                      <a:gd name="T19" fmla="*/ 0 h 805"/>
                      <a:gd name="T20" fmla="*/ 0 w 735"/>
                      <a:gd name="T21" fmla="*/ 0 h 805"/>
                      <a:gd name="T22" fmla="*/ 0 w 735"/>
                      <a:gd name="T23" fmla="*/ 0 h 805"/>
                      <a:gd name="T24" fmla="*/ 0 w 735"/>
                      <a:gd name="T25" fmla="*/ 0 h 805"/>
                      <a:gd name="T26" fmla="*/ 0 w 735"/>
                      <a:gd name="T27" fmla="*/ 0 h 805"/>
                      <a:gd name="T28" fmla="*/ 0 w 735"/>
                      <a:gd name="T29" fmla="*/ 0 h 805"/>
                      <a:gd name="T30" fmla="*/ 0 w 735"/>
                      <a:gd name="T31" fmla="*/ 0 h 805"/>
                      <a:gd name="T32" fmla="*/ 0 w 735"/>
                      <a:gd name="T33" fmla="*/ 0 h 805"/>
                      <a:gd name="T34" fmla="*/ 0 w 735"/>
                      <a:gd name="T35" fmla="*/ 0 h 805"/>
                      <a:gd name="T36" fmla="*/ 0 w 735"/>
                      <a:gd name="T37" fmla="*/ 0 h 805"/>
                      <a:gd name="T38" fmla="*/ 0 w 735"/>
                      <a:gd name="T39" fmla="*/ 0 h 805"/>
                      <a:gd name="T40" fmla="*/ 0 w 735"/>
                      <a:gd name="T41" fmla="*/ 0 h 805"/>
                      <a:gd name="T42" fmla="*/ 0 w 735"/>
                      <a:gd name="T43" fmla="*/ 0 h 805"/>
                      <a:gd name="T44" fmla="*/ 0 w 735"/>
                      <a:gd name="T45" fmla="*/ 0 h 805"/>
                      <a:gd name="T46" fmla="*/ 0 w 735"/>
                      <a:gd name="T47" fmla="*/ 0 h 805"/>
                      <a:gd name="T48" fmla="*/ 0 w 735"/>
                      <a:gd name="T49" fmla="*/ 0 h 805"/>
                      <a:gd name="T50" fmla="*/ 0 w 735"/>
                      <a:gd name="T51" fmla="*/ 0 h 805"/>
                      <a:gd name="T52" fmla="*/ 0 w 735"/>
                      <a:gd name="T53" fmla="*/ 0 h 805"/>
                      <a:gd name="T54" fmla="*/ 0 w 735"/>
                      <a:gd name="T55" fmla="*/ 0 h 805"/>
                      <a:gd name="T56" fmla="*/ 0 w 735"/>
                      <a:gd name="T57" fmla="*/ 0 h 805"/>
                      <a:gd name="T58" fmla="*/ 0 w 735"/>
                      <a:gd name="T59" fmla="*/ 0 h 805"/>
                      <a:gd name="T60" fmla="*/ 0 w 735"/>
                      <a:gd name="T61" fmla="*/ 0 h 805"/>
                      <a:gd name="T62" fmla="*/ 0 w 735"/>
                      <a:gd name="T63" fmla="*/ 0 h 805"/>
                      <a:gd name="T64" fmla="*/ 0 w 735"/>
                      <a:gd name="T65" fmla="*/ 0 h 805"/>
                      <a:gd name="T66" fmla="*/ 0 w 735"/>
                      <a:gd name="T67" fmla="*/ 0 h 805"/>
                      <a:gd name="T68" fmla="*/ 0 w 735"/>
                      <a:gd name="T69" fmla="*/ 0 h 805"/>
                      <a:gd name="T70" fmla="*/ 0 w 735"/>
                      <a:gd name="T71" fmla="*/ 0 h 805"/>
                      <a:gd name="T72" fmla="*/ 0 w 735"/>
                      <a:gd name="T73" fmla="*/ 0 h 805"/>
                      <a:gd name="T74" fmla="*/ 0 w 735"/>
                      <a:gd name="T75" fmla="*/ 0 h 805"/>
                      <a:gd name="T76" fmla="*/ 0 w 735"/>
                      <a:gd name="T77" fmla="*/ 0 h 805"/>
                      <a:gd name="T78" fmla="*/ 0 w 735"/>
                      <a:gd name="T79" fmla="*/ 0 h 805"/>
                      <a:gd name="T80" fmla="*/ 0 w 735"/>
                      <a:gd name="T81" fmla="*/ 0 h 805"/>
                      <a:gd name="T82" fmla="*/ 0 w 735"/>
                      <a:gd name="T83" fmla="*/ 0 h 805"/>
                      <a:gd name="T84" fmla="*/ 0 w 735"/>
                      <a:gd name="T85" fmla="*/ 0 h 805"/>
                      <a:gd name="T86" fmla="*/ 0 w 735"/>
                      <a:gd name="T87" fmla="*/ 0 h 805"/>
                      <a:gd name="T88" fmla="*/ 0 w 735"/>
                      <a:gd name="T89" fmla="*/ 0 h 805"/>
                      <a:gd name="T90" fmla="*/ 0 w 735"/>
                      <a:gd name="T91" fmla="*/ 0 h 805"/>
                      <a:gd name="T92" fmla="*/ 0 w 735"/>
                      <a:gd name="T93" fmla="*/ 0 h 805"/>
                      <a:gd name="T94" fmla="*/ 0 w 735"/>
                      <a:gd name="T95" fmla="*/ 0 h 805"/>
                      <a:gd name="T96" fmla="*/ 0 w 735"/>
                      <a:gd name="T97" fmla="*/ 0 h 805"/>
                      <a:gd name="T98" fmla="*/ 0 w 735"/>
                      <a:gd name="T99" fmla="*/ 0 h 805"/>
                      <a:gd name="T100" fmla="*/ 0 w 735"/>
                      <a:gd name="T101" fmla="*/ 0 h 805"/>
                      <a:gd name="T102" fmla="*/ 0 w 735"/>
                      <a:gd name="T103" fmla="*/ 0 h 805"/>
                      <a:gd name="T104" fmla="*/ 0 w 735"/>
                      <a:gd name="T105" fmla="*/ 0 h 805"/>
                      <a:gd name="T106" fmla="*/ 0 w 735"/>
                      <a:gd name="T107" fmla="*/ 0 h 805"/>
                      <a:gd name="T108" fmla="*/ 0 w 735"/>
                      <a:gd name="T109" fmla="*/ 0 h 805"/>
                      <a:gd name="T110" fmla="*/ 0 w 735"/>
                      <a:gd name="T111" fmla="*/ 0 h 805"/>
                      <a:gd name="T112" fmla="*/ 0 w 735"/>
                      <a:gd name="T113" fmla="*/ 0 h 805"/>
                      <a:gd name="T114" fmla="*/ 0 w 735"/>
                      <a:gd name="T115" fmla="*/ 0 h 805"/>
                      <a:gd name="T116" fmla="*/ 0 w 735"/>
                      <a:gd name="T117" fmla="*/ 0 h 805"/>
                      <a:gd name="T118" fmla="*/ 0 w 735"/>
                      <a:gd name="T119" fmla="*/ 0 h 80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35"/>
                      <a:gd name="T181" fmla="*/ 0 h 805"/>
                      <a:gd name="T182" fmla="*/ 735 w 735"/>
                      <a:gd name="T183" fmla="*/ 805 h 80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35" h="805">
                        <a:moveTo>
                          <a:pt x="17" y="21"/>
                        </a:moveTo>
                        <a:lnTo>
                          <a:pt x="12" y="47"/>
                        </a:lnTo>
                        <a:lnTo>
                          <a:pt x="9" y="70"/>
                        </a:lnTo>
                        <a:lnTo>
                          <a:pt x="5" y="92"/>
                        </a:lnTo>
                        <a:lnTo>
                          <a:pt x="3" y="112"/>
                        </a:lnTo>
                        <a:lnTo>
                          <a:pt x="1" y="129"/>
                        </a:lnTo>
                        <a:lnTo>
                          <a:pt x="0" y="148"/>
                        </a:lnTo>
                        <a:lnTo>
                          <a:pt x="0" y="165"/>
                        </a:lnTo>
                        <a:lnTo>
                          <a:pt x="0" y="183"/>
                        </a:lnTo>
                        <a:lnTo>
                          <a:pt x="0" y="201"/>
                        </a:lnTo>
                        <a:lnTo>
                          <a:pt x="1" y="219"/>
                        </a:lnTo>
                        <a:lnTo>
                          <a:pt x="2" y="237"/>
                        </a:lnTo>
                        <a:lnTo>
                          <a:pt x="4" y="257"/>
                        </a:lnTo>
                        <a:lnTo>
                          <a:pt x="5" y="279"/>
                        </a:lnTo>
                        <a:lnTo>
                          <a:pt x="7" y="303"/>
                        </a:lnTo>
                        <a:lnTo>
                          <a:pt x="9" y="330"/>
                        </a:lnTo>
                        <a:lnTo>
                          <a:pt x="11" y="358"/>
                        </a:lnTo>
                        <a:lnTo>
                          <a:pt x="12" y="386"/>
                        </a:lnTo>
                        <a:lnTo>
                          <a:pt x="12" y="411"/>
                        </a:lnTo>
                        <a:lnTo>
                          <a:pt x="11" y="435"/>
                        </a:lnTo>
                        <a:lnTo>
                          <a:pt x="10" y="454"/>
                        </a:lnTo>
                        <a:lnTo>
                          <a:pt x="7" y="472"/>
                        </a:lnTo>
                        <a:lnTo>
                          <a:pt x="6" y="488"/>
                        </a:lnTo>
                        <a:lnTo>
                          <a:pt x="4" y="503"/>
                        </a:lnTo>
                        <a:lnTo>
                          <a:pt x="4" y="515"/>
                        </a:lnTo>
                        <a:lnTo>
                          <a:pt x="4" y="527"/>
                        </a:lnTo>
                        <a:lnTo>
                          <a:pt x="5" y="537"/>
                        </a:lnTo>
                        <a:lnTo>
                          <a:pt x="7" y="547"/>
                        </a:lnTo>
                        <a:lnTo>
                          <a:pt x="13" y="556"/>
                        </a:lnTo>
                        <a:lnTo>
                          <a:pt x="18" y="566"/>
                        </a:lnTo>
                        <a:lnTo>
                          <a:pt x="27" y="575"/>
                        </a:lnTo>
                        <a:lnTo>
                          <a:pt x="38" y="586"/>
                        </a:lnTo>
                        <a:lnTo>
                          <a:pt x="52" y="596"/>
                        </a:lnTo>
                        <a:lnTo>
                          <a:pt x="69" y="608"/>
                        </a:lnTo>
                        <a:lnTo>
                          <a:pt x="93" y="621"/>
                        </a:lnTo>
                        <a:lnTo>
                          <a:pt x="123" y="636"/>
                        </a:lnTo>
                        <a:lnTo>
                          <a:pt x="156" y="652"/>
                        </a:lnTo>
                        <a:lnTo>
                          <a:pt x="193" y="668"/>
                        </a:lnTo>
                        <a:lnTo>
                          <a:pt x="233" y="685"/>
                        </a:lnTo>
                        <a:lnTo>
                          <a:pt x="274" y="702"/>
                        </a:lnTo>
                        <a:lnTo>
                          <a:pt x="316" y="719"/>
                        </a:lnTo>
                        <a:lnTo>
                          <a:pt x="359" y="734"/>
                        </a:lnTo>
                        <a:lnTo>
                          <a:pt x="401" y="750"/>
                        </a:lnTo>
                        <a:lnTo>
                          <a:pt x="441" y="764"/>
                        </a:lnTo>
                        <a:lnTo>
                          <a:pt x="479" y="776"/>
                        </a:lnTo>
                        <a:lnTo>
                          <a:pt x="515" y="787"/>
                        </a:lnTo>
                        <a:lnTo>
                          <a:pt x="546" y="794"/>
                        </a:lnTo>
                        <a:lnTo>
                          <a:pt x="573" y="801"/>
                        </a:lnTo>
                        <a:lnTo>
                          <a:pt x="595" y="804"/>
                        </a:lnTo>
                        <a:lnTo>
                          <a:pt x="629" y="805"/>
                        </a:lnTo>
                        <a:lnTo>
                          <a:pt x="659" y="803"/>
                        </a:lnTo>
                        <a:lnTo>
                          <a:pt x="684" y="796"/>
                        </a:lnTo>
                        <a:lnTo>
                          <a:pt x="704" y="786"/>
                        </a:lnTo>
                        <a:lnTo>
                          <a:pt x="718" y="772"/>
                        </a:lnTo>
                        <a:lnTo>
                          <a:pt x="729" y="755"/>
                        </a:lnTo>
                        <a:lnTo>
                          <a:pt x="734" y="734"/>
                        </a:lnTo>
                        <a:lnTo>
                          <a:pt x="735" y="709"/>
                        </a:lnTo>
                        <a:lnTo>
                          <a:pt x="734" y="695"/>
                        </a:lnTo>
                        <a:lnTo>
                          <a:pt x="734" y="677"/>
                        </a:lnTo>
                        <a:lnTo>
                          <a:pt x="733" y="658"/>
                        </a:lnTo>
                        <a:lnTo>
                          <a:pt x="732" y="636"/>
                        </a:lnTo>
                        <a:lnTo>
                          <a:pt x="732" y="613"/>
                        </a:lnTo>
                        <a:lnTo>
                          <a:pt x="731" y="589"/>
                        </a:lnTo>
                        <a:lnTo>
                          <a:pt x="730" y="565"/>
                        </a:lnTo>
                        <a:lnTo>
                          <a:pt x="729" y="539"/>
                        </a:lnTo>
                        <a:lnTo>
                          <a:pt x="728" y="514"/>
                        </a:lnTo>
                        <a:lnTo>
                          <a:pt x="727" y="489"/>
                        </a:lnTo>
                        <a:lnTo>
                          <a:pt x="725" y="465"/>
                        </a:lnTo>
                        <a:lnTo>
                          <a:pt x="724" y="441"/>
                        </a:lnTo>
                        <a:lnTo>
                          <a:pt x="722" y="420"/>
                        </a:lnTo>
                        <a:lnTo>
                          <a:pt x="721" y="400"/>
                        </a:lnTo>
                        <a:lnTo>
                          <a:pt x="718" y="382"/>
                        </a:lnTo>
                        <a:lnTo>
                          <a:pt x="716" y="366"/>
                        </a:lnTo>
                        <a:lnTo>
                          <a:pt x="715" y="352"/>
                        </a:lnTo>
                        <a:lnTo>
                          <a:pt x="715" y="336"/>
                        </a:lnTo>
                        <a:lnTo>
                          <a:pt x="716" y="319"/>
                        </a:lnTo>
                        <a:lnTo>
                          <a:pt x="717" y="301"/>
                        </a:lnTo>
                        <a:lnTo>
                          <a:pt x="719" y="285"/>
                        </a:lnTo>
                        <a:lnTo>
                          <a:pt x="721" y="267"/>
                        </a:lnTo>
                        <a:lnTo>
                          <a:pt x="721" y="249"/>
                        </a:lnTo>
                        <a:lnTo>
                          <a:pt x="718" y="232"/>
                        </a:lnTo>
                        <a:lnTo>
                          <a:pt x="715" y="216"/>
                        </a:lnTo>
                        <a:lnTo>
                          <a:pt x="709" y="201"/>
                        </a:lnTo>
                        <a:lnTo>
                          <a:pt x="701" y="187"/>
                        </a:lnTo>
                        <a:lnTo>
                          <a:pt x="688" y="176"/>
                        </a:lnTo>
                        <a:lnTo>
                          <a:pt x="672" y="165"/>
                        </a:lnTo>
                        <a:lnTo>
                          <a:pt x="651" y="158"/>
                        </a:lnTo>
                        <a:lnTo>
                          <a:pt x="626" y="152"/>
                        </a:lnTo>
                        <a:lnTo>
                          <a:pt x="595" y="150"/>
                        </a:lnTo>
                        <a:lnTo>
                          <a:pt x="562" y="149"/>
                        </a:lnTo>
                        <a:lnTo>
                          <a:pt x="531" y="147"/>
                        </a:lnTo>
                        <a:lnTo>
                          <a:pt x="502" y="144"/>
                        </a:lnTo>
                        <a:lnTo>
                          <a:pt x="475" y="141"/>
                        </a:lnTo>
                        <a:lnTo>
                          <a:pt x="449" y="137"/>
                        </a:lnTo>
                        <a:lnTo>
                          <a:pt x="425" y="131"/>
                        </a:lnTo>
                        <a:lnTo>
                          <a:pt x="401" y="126"/>
                        </a:lnTo>
                        <a:lnTo>
                          <a:pt x="379" y="121"/>
                        </a:lnTo>
                        <a:lnTo>
                          <a:pt x="357" y="115"/>
                        </a:lnTo>
                        <a:lnTo>
                          <a:pt x="335" y="107"/>
                        </a:lnTo>
                        <a:lnTo>
                          <a:pt x="314" y="100"/>
                        </a:lnTo>
                        <a:lnTo>
                          <a:pt x="294" y="93"/>
                        </a:lnTo>
                        <a:lnTo>
                          <a:pt x="273" y="85"/>
                        </a:lnTo>
                        <a:lnTo>
                          <a:pt x="252" y="77"/>
                        </a:lnTo>
                        <a:lnTo>
                          <a:pt x="231" y="69"/>
                        </a:lnTo>
                        <a:lnTo>
                          <a:pt x="209" y="60"/>
                        </a:lnTo>
                        <a:lnTo>
                          <a:pt x="188" y="52"/>
                        </a:lnTo>
                        <a:lnTo>
                          <a:pt x="168" y="43"/>
                        </a:lnTo>
                        <a:lnTo>
                          <a:pt x="150" y="36"/>
                        </a:lnTo>
                        <a:lnTo>
                          <a:pt x="133" y="29"/>
                        </a:lnTo>
                        <a:lnTo>
                          <a:pt x="119" y="21"/>
                        </a:lnTo>
                        <a:lnTo>
                          <a:pt x="104" y="16"/>
                        </a:lnTo>
                        <a:lnTo>
                          <a:pt x="91" y="11"/>
                        </a:lnTo>
                        <a:lnTo>
                          <a:pt x="80" y="6"/>
                        </a:lnTo>
                        <a:lnTo>
                          <a:pt x="69" y="2"/>
                        </a:lnTo>
                        <a:lnTo>
                          <a:pt x="60" y="1"/>
                        </a:lnTo>
                        <a:lnTo>
                          <a:pt x="50" y="0"/>
                        </a:lnTo>
                        <a:lnTo>
                          <a:pt x="43" y="1"/>
                        </a:lnTo>
                        <a:lnTo>
                          <a:pt x="36" y="4"/>
                        </a:lnTo>
                        <a:lnTo>
                          <a:pt x="28" y="8"/>
                        </a:lnTo>
                        <a:lnTo>
                          <a:pt x="22" y="14"/>
                        </a:lnTo>
                        <a:lnTo>
                          <a:pt x="17" y="21"/>
                        </a:lnTo>
                        <a:close/>
                      </a:path>
                    </a:pathLst>
                  </a:custGeom>
                  <a:solidFill>
                    <a:srgbClr val="CCFF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5" name="Freeform 400">
                    <a:extLst>
                      <a:ext uri="{FF2B5EF4-FFF2-40B4-BE49-F238E27FC236}">
                        <a16:creationId xmlns:a16="http://schemas.microsoft.com/office/drawing/2014/main" id="{F97C2FC6-F1DA-44BF-A92E-EEDFF71452FF}"/>
                      </a:ext>
                    </a:extLst>
                  </p:cNvPr>
                  <p:cNvSpPr>
                    <a:spLocks noChangeAspect="1"/>
                  </p:cNvSpPr>
                  <p:nvPr/>
                </p:nvSpPr>
                <p:spPr bwMode="auto">
                  <a:xfrm>
                    <a:off x="1062" y="2632"/>
                    <a:ext cx="226" cy="248"/>
                  </a:xfrm>
                  <a:custGeom>
                    <a:avLst/>
                    <a:gdLst>
                      <a:gd name="T0" fmla="*/ 0 w 735"/>
                      <a:gd name="T1" fmla="*/ 0 h 805"/>
                      <a:gd name="T2" fmla="*/ 0 w 735"/>
                      <a:gd name="T3" fmla="*/ 0 h 805"/>
                      <a:gd name="T4" fmla="*/ 0 w 735"/>
                      <a:gd name="T5" fmla="*/ 0 h 805"/>
                      <a:gd name="T6" fmla="*/ 0 w 735"/>
                      <a:gd name="T7" fmla="*/ 0 h 805"/>
                      <a:gd name="T8" fmla="*/ 0 w 735"/>
                      <a:gd name="T9" fmla="*/ 0 h 805"/>
                      <a:gd name="T10" fmla="*/ 0 w 735"/>
                      <a:gd name="T11" fmla="*/ 0 h 805"/>
                      <a:gd name="T12" fmla="*/ 0 w 735"/>
                      <a:gd name="T13" fmla="*/ 0 h 805"/>
                      <a:gd name="T14" fmla="*/ 0 w 735"/>
                      <a:gd name="T15" fmla="*/ 0 h 805"/>
                      <a:gd name="T16" fmla="*/ 0 w 735"/>
                      <a:gd name="T17" fmla="*/ 0 h 805"/>
                      <a:gd name="T18" fmla="*/ 0 w 735"/>
                      <a:gd name="T19" fmla="*/ 0 h 805"/>
                      <a:gd name="T20" fmla="*/ 0 w 735"/>
                      <a:gd name="T21" fmla="*/ 0 h 805"/>
                      <a:gd name="T22" fmla="*/ 0 w 735"/>
                      <a:gd name="T23" fmla="*/ 0 h 805"/>
                      <a:gd name="T24" fmla="*/ 0 w 735"/>
                      <a:gd name="T25" fmla="*/ 0 h 805"/>
                      <a:gd name="T26" fmla="*/ 0 w 735"/>
                      <a:gd name="T27" fmla="*/ 0 h 805"/>
                      <a:gd name="T28" fmla="*/ 0 w 735"/>
                      <a:gd name="T29" fmla="*/ 0 h 805"/>
                      <a:gd name="T30" fmla="*/ 0 w 735"/>
                      <a:gd name="T31" fmla="*/ 0 h 805"/>
                      <a:gd name="T32" fmla="*/ 0 w 735"/>
                      <a:gd name="T33" fmla="*/ 0 h 805"/>
                      <a:gd name="T34" fmla="*/ 0 w 735"/>
                      <a:gd name="T35" fmla="*/ 0 h 805"/>
                      <a:gd name="T36" fmla="*/ 0 w 735"/>
                      <a:gd name="T37" fmla="*/ 0 h 805"/>
                      <a:gd name="T38" fmla="*/ 0 w 735"/>
                      <a:gd name="T39" fmla="*/ 0 h 805"/>
                      <a:gd name="T40" fmla="*/ 0 w 735"/>
                      <a:gd name="T41" fmla="*/ 0 h 805"/>
                      <a:gd name="T42" fmla="*/ 0 w 735"/>
                      <a:gd name="T43" fmla="*/ 0 h 805"/>
                      <a:gd name="T44" fmla="*/ 0 w 735"/>
                      <a:gd name="T45" fmla="*/ 0 h 805"/>
                      <a:gd name="T46" fmla="*/ 0 w 735"/>
                      <a:gd name="T47" fmla="*/ 0 h 805"/>
                      <a:gd name="T48" fmla="*/ 0 w 735"/>
                      <a:gd name="T49" fmla="*/ 0 h 805"/>
                      <a:gd name="T50" fmla="*/ 0 w 735"/>
                      <a:gd name="T51" fmla="*/ 0 h 805"/>
                      <a:gd name="T52" fmla="*/ 0 w 735"/>
                      <a:gd name="T53" fmla="*/ 0 h 805"/>
                      <a:gd name="T54" fmla="*/ 0 w 735"/>
                      <a:gd name="T55" fmla="*/ 0 h 805"/>
                      <a:gd name="T56" fmla="*/ 0 w 735"/>
                      <a:gd name="T57" fmla="*/ 0 h 805"/>
                      <a:gd name="T58" fmla="*/ 0 w 735"/>
                      <a:gd name="T59" fmla="*/ 0 h 805"/>
                      <a:gd name="T60" fmla="*/ 0 w 735"/>
                      <a:gd name="T61" fmla="*/ 0 h 805"/>
                      <a:gd name="T62" fmla="*/ 0 w 735"/>
                      <a:gd name="T63" fmla="*/ 0 h 805"/>
                      <a:gd name="T64" fmla="*/ 0 w 735"/>
                      <a:gd name="T65" fmla="*/ 0 h 805"/>
                      <a:gd name="T66" fmla="*/ 0 w 735"/>
                      <a:gd name="T67" fmla="*/ 0 h 805"/>
                      <a:gd name="T68" fmla="*/ 0 w 735"/>
                      <a:gd name="T69" fmla="*/ 0 h 805"/>
                      <a:gd name="T70" fmla="*/ 0 w 735"/>
                      <a:gd name="T71" fmla="*/ 0 h 805"/>
                      <a:gd name="T72" fmla="*/ 0 w 735"/>
                      <a:gd name="T73" fmla="*/ 0 h 805"/>
                      <a:gd name="T74" fmla="*/ 0 w 735"/>
                      <a:gd name="T75" fmla="*/ 0 h 805"/>
                      <a:gd name="T76" fmla="*/ 0 w 735"/>
                      <a:gd name="T77" fmla="*/ 0 h 805"/>
                      <a:gd name="T78" fmla="*/ 0 w 735"/>
                      <a:gd name="T79" fmla="*/ 0 h 805"/>
                      <a:gd name="T80" fmla="*/ 0 w 735"/>
                      <a:gd name="T81" fmla="*/ 0 h 805"/>
                      <a:gd name="T82" fmla="*/ 0 w 735"/>
                      <a:gd name="T83" fmla="*/ 0 h 805"/>
                      <a:gd name="T84" fmla="*/ 0 w 735"/>
                      <a:gd name="T85" fmla="*/ 0 h 80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35"/>
                      <a:gd name="T130" fmla="*/ 0 h 805"/>
                      <a:gd name="T131" fmla="*/ 735 w 735"/>
                      <a:gd name="T132" fmla="*/ 805 h 80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35" h="805">
                        <a:moveTo>
                          <a:pt x="17" y="21"/>
                        </a:moveTo>
                        <a:lnTo>
                          <a:pt x="17" y="21"/>
                        </a:lnTo>
                        <a:lnTo>
                          <a:pt x="12" y="47"/>
                        </a:lnTo>
                        <a:lnTo>
                          <a:pt x="9" y="70"/>
                        </a:lnTo>
                        <a:lnTo>
                          <a:pt x="5" y="92"/>
                        </a:lnTo>
                        <a:lnTo>
                          <a:pt x="3" y="112"/>
                        </a:lnTo>
                        <a:lnTo>
                          <a:pt x="1" y="129"/>
                        </a:lnTo>
                        <a:lnTo>
                          <a:pt x="0" y="148"/>
                        </a:lnTo>
                        <a:lnTo>
                          <a:pt x="0" y="165"/>
                        </a:lnTo>
                        <a:lnTo>
                          <a:pt x="0" y="183"/>
                        </a:lnTo>
                        <a:lnTo>
                          <a:pt x="0" y="201"/>
                        </a:lnTo>
                        <a:lnTo>
                          <a:pt x="1" y="219"/>
                        </a:lnTo>
                        <a:lnTo>
                          <a:pt x="2" y="237"/>
                        </a:lnTo>
                        <a:lnTo>
                          <a:pt x="4" y="257"/>
                        </a:lnTo>
                        <a:lnTo>
                          <a:pt x="5" y="279"/>
                        </a:lnTo>
                        <a:lnTo>
                          <a:pt x="7" y="303"/>
                        </a:lnTo>
                        <a:lnTo>
                          <a:pt x="9" y="330"/>
                        </a:lnTo>
                        <a:lnTo>
                          <a:pt x="11" y="358"/>
                        </a:lnTo>
                        <a:lnTo>
                          <a:pt x="12" y="386"/>
                        </a:lnTo>
                        <a:lnTo>
                          <a:pt x="12" y="411"/>
                        </a:lnTo>
                        <a:lnTo>
                          <a:pt x="11" y="435"/>
                        </a:lnTo>
                        <a:lnTo>
                          <a:pt x="10" y="454"/>
                        </a:lnTo>
                        <a:lnTo>
                          <a:pt x="7" y="472"/>
                        </a:lnTo>
                        <a:lnTo>
                          <a:pt x="6" y="488"/>
                        </a:lnTo>
                        <a:lnTo>
                          <a:pt x="4" y="503"/>
                        </a:lnTo>
                        <a:lnTo>
                          <a:pt x="4" y="515"/>
                        </a:lnTo>
                        <a:lnTo>
                          <a:pt x="4" y="527"/>
                        </a:lnTo>
                        <a:lnTo>
                          <a:pt x="5" y="537"/>
                        </a:lnTo>
                        <a:lnTo>
                          <a:pt x="7" y="547"/>
                        </a:lnTo>
                        <a:lnTo>
                          <a:pt x="13" y="556"/>
                        </a:lnTo>
                        <a:lnTo>
                          <a:pt x="18" y="566"/>
                        </a:lnTo>
                        <a:lnTo>
                          <a:pt x="27" y="575"/>
                        </a:lnTo>
                        <a:lnTo>
                          <a:pt x="38" y="586"/>
                        </a:lnTo>
                        <a:lnTo>
                          <a:pt x="52" y="596"/>
                        </a:lnTo>
                        <a:lnTo>
                          <a:pt x="69" y="608"/>
                        </a:lnTo>
                        <a:lnTo>
                          <a:pt x="93" y="621"/>
                        </a:lnTo>
                        <a:lnTo>
                          <a:pt x="123" y="636"/>
                        </a:lnTo>
                        <a:lnTo>
                          <a:pt x="156" y="652"/>
                        </a:lnTo>
                        <a:lnTo>
                          <a:pt x="193" y="668"/>
                        </a:lnTo>
                        <a:lnTo>
                          <a:pt x="233" y="685"/>
                        </a:lnTo>
                        <a:lnTo>
                          <a:pt x="274" y="702"/>
                        </a:lnTo>
                        <a:lnTo>
                          <a:pt x="316" y="719"/>
                        </a:lnTo>
                        <a:lnTo>
                          <a:pt x="359" y="734"/>
                        </a:lnTo>
                        <a:lnTo>
                          <a:pt x="401" y="750"/>
                        </a:lnTo>
                        <a:lnTo>
                          <a:pt x="441" y="764"/>
                        </a:lnTo>
                        <a:lnTo>
                          <a:pt x="479" y="776"/>
                        </a:lnTo>
                        <a:lnTo>
                          <a:pt x="515" y="787"/>
                        </a:lnTo>
                        <a:lnTo>
                          <a:pt x="546" y="794"/>
                        </a:lnTo>
                        <a:lnTo>
                          <a:pt x="573" y="801"/>
                        </a:lnTo>
                        <a:lnTo>
                          <a:pt x="595" y="804"/>
                        </a:lnTo>
                        <a:lnTo>
                          <a:pt x="629" y="805"/>
                        </a:lnTo>
                        <a:lnTo>
                          <a:pt x="659" y="803"/>
                        </a:lnTo>
                        <a:lnTo>
                          <a:pt x="684" y="796"/>
                        </a:lnTo>
                        <a:lnTo>
                          <a:pt x="704" y="786"/>
                        </a:lnTo>
                        <a:lnTo>
                          <a:pt x="718" y="772"/>
                        </a:lnTo>
                        <a:lnTo>
                          <a:pt x="729" y="755"/>
                        </a:lnTo>
                        <a:lnTo>
                          <a:pt x="734" y="734"/>
                        </a:lnTo>
                        <a:lnTo>
                          <a:pt x="735" y="709"/>
                        </a:lnTo>
                        <a:lnTo>
                          <a:pt x="734" y="695"/>
                        </a:lnTo>
                        <a:lnTo>
                          <a:pt x="734" y="677"/>
                        </a:lnTo>
                        <a:lnTo>
                          <a:pt x="733" y="658"/>
                        </a:lnTo>
                        <a:lnTo>
                          <a:pt x="732" y="636"/>
                        </a:lnTo>
                        <a:lnTo>
                          <a:pt x="732" y="613"/>
                        </a:lnTo>
                        <a:lnTo>
                          <a:pt x="731" y="589"/>
                        </a:lnTo>
                        <a:lnTo>
                          <a:pt x="730" y="565"/>
                        </a:lnTo>
                        <a:lnTo>
                          <a:pt x="729" y="539"/>
                        </a:lnTo>
                        <a:lnTo>
                          <a:pt x="728" y="514"/>
                        </a:lnTo>
                        <a:lnTo>
                          <a:pt x="727" y="489"/>
                        </a:lnTo>
                        <a:lnTo>
                          <a:pt x="725" y="465"/>
                        </a:lnTo>
                        <a:lnTo>
                          <a:pt x="724" y="441"/>
                        </a:lnTo>
                        <a:lnTo>
                          <a:pt x="722" y="420"/>
                        </a:lnTo>
                        <a:lnTo>
                          <a:pt x="721" y="400"/>
                        </a:lnTo>
                        <a:lnTo>
                          <a:pt x="718" y="382"/>
                        </a:lnTo>
                        <a:lnTo>
                          <a:pt x="716" y="366"/>
                        </a:lnTo>
                        <a:lnTo>
                          <a:pt x="715" y="352"/>
                        </a:lnTo>
                        <a:lnTo>
                          <a:pt x="715" y="336"/>
                        </a:lnTo>
                        <a:lnTo>
                          <a:pt x="716" y="319"/>
                        </a:lnTo>
                        <a:lnTo>
                          <a:pt x="717" y="301"/>
                        </a:lnTo>
                        <a:lnTo>
                          <a:pt x="719" y="285"/>
                        </a:lnTo>
                        <a:lnTo>
                          <a:pt x="721" y="267"/>
                        </a:lnTo>
                        <a:lnTo>
                          <a:pt x="721" y="249"/>
                        </a:lnTo>
                        <a:lnTo>
                          <a:pt x="718" y="232"/>
                        </a:lnTo>
                        <a:lnTo>
                          <a:pt x="715" y="216"/>
                        </a:lnTo>
                        <a:lnTo>
                          <a:pt x="709" y="201"/>
                        </a:lnTo>
                        <a:lnTo>
                          <a:pt x="701" y="187"/>
                        </a:lnTo>
                        <a:lnTo>
                          <a:pt x="688" y="176"/>
                        </a:lnTo>
                        <a:lnTo>
                          <a:pt x="672" y="165"/>
                        </a:lnTo>
                        <a:lnTo>
                          <a:pt x="651" y="158"/>
                        </a:lnTo>
                        <a:lnTo>
                          <a:pt x="626" y="152"/>
                        </a:lnTo>
                        <a:lnTo>
                          <a:pt x="595" y="150"/>
                        </a:lnTo>
                        <a:lnTo>
                          <a:pt x="562" y="149"/>
                        </a:lnTo>
                        <a:lnTo>
                          <a:pt x="531" y="147"/>
                        </a:lnTo>
                        <a:lnTo>
                          <a:pt x="502" y="144"/>
                        </a:lnTo>
                        <a:lnTo>
                          <a:pt x="475" y="141"/>
                        </a:lnTo>
                        <a:lnTo>
                          <a:pt x="449" y="137"/>
                        </a:lnTo>
                        <a:lnTo>
                          <a:pt x="425" y="131"/>
                        </a:lnTo>
                        <a:lnTo>
                          <a:pt x="401" y="126"/>
                        </a:lnTo>
                        <a:lnTo>
                          <a:pt x="379" y="121"/>
                        </a:lnTo>
                        <a:lnTo>
                          <a:pt x="357" y="115"/>
                        </a:lnTo>
                        <a:lnTo>
                          <a:pt x="335" y="107"/>
                        </a:lnTo>
                        <a:lnTo>
                          <a:pt x="314" y="100"/>
                        </a:lnTo>
                        <a:lnTo>
                          <a:pt x="294" y="93"/>
                        </a:lnTo>
                        <a:lnTo>
                          <a:pt x="273" y="85"/>
                        </a:lnTo>
                        <a:lnTo>
                          <a:pt x="252" y="77"/>
                        </a:lnTo>
                        <a:lnTo>
                          <a:pt x="231" y="69"/>
                        </a:lnTo>
                        <a:lnTo>
                          <a:pt x="209" y="60"/>
                        </a:lnTo>
                        <a:lnTo>
                          <a:pt x="188" y="52"/>
                        </a:lnTo>
                        <a:lnTo>
                          <a:pt x="168" y="43"/>
                        </a:lnTo>
                        <a:lnTo>
                          <a:pt x="150" y="36"/>
                        </a:lnTo>
                        <a:lnTo>
                          <a:pt x="133" y="29"/>
                        </a:lnTo>
                        <a:lnTo>
                          <a:pt x="119" y="21"/>
                        </a:lnTo>
                        <a:lnTo>
                          <a:pt x="104" y="16"/>
                        </a:lnTo>
                        <a:lnTo>
                          <a:pt x="91" y="11"/>
                        </a:lnTo>
                        <a:lnTo>
                          <a:pt x="80" y="6"/>
                        </a:lnTo>
                        <a:lnTo>
                          <a:pt x="69" y="2"/>
                        </a:lnTo>
                        <a:lnTo>
                          <a:pt x="60" y="1"/>
                        </a:lnTo>
                        <a:lnTo>
                          <a:pt x="50" y="0"/>
                        </a:lnTo>
                        <a:lnTo>
                          <a:pt x="43" y="1"/>
                        </a:lnTo>
                        <a:lnTo>
                          <a:pt x="36" y="4"/>
                        </a:lnTo>
                        <a:lnTo>
                          <a:pt x="28" y="8"/>
                        </a:lnTo>
                        <a:lnTo>
                          <a:pt x="22" y="14"/>
                        </a:lnTo>
                        <a:lnTo>
                          <a:pt x="17" y="21"/>
                        </a:lnTo>
                      </a:path>
                    </a:pathLst>
                  </a:custGeom>
                  <a:noFill/>
                  <a:ln w="0" cap="sq">
                    <a:solidFill>
                      <a:srgbClr val="00FF66"/>
                    </a:solidFill>
                    <a:prstDash val="solid"/>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6" name="Freeform 401">
                    <a:extLst>
                      <a:ext uri="{FF2B5EF4-FFF2-40B4-BE49-F238E27FC236}">
                        <a16:creationId xmlns:a16="http://schemas.microsoft.com/office/drawing/2014/main" id="{2ACEFF5B-43BB-45BC-A42B-38255F6AB6E2}"/>
                      </a:ext>
                    </a:extLst>
                  </p:cNvPr>
                  <p:cNvSpPr>
                    <a:spLocks noChangeAspect="1"/>
                  </p:cNvSpPr>
                  <p:nvPr/>
                </p:nvSpPr>
                <p:spPr bwMode="auto">
                  <a:xfrm>
                    <a:off x="748" y="2788"/>
                    <a:ext cx="66" cy="169"/>
                  </a:xfrm>
                  <a:custGeom>
                    <a:avLst/>
                    <a:gdLst>
                      <a:gd name="T0" fmla="*/ 0 w 213"/>
                      <a:gd name="T1" fmla="*/ 0 h 550"/>
                      <a:gd name="T2" fmla="*/ 0 w 213"/>
                      <a:gd name="T3" fmla="*/ 0 h 550"/>
                      <a:gd name="T4" fmla="*/ 0 w 213"/>
                      <a:gd name="T5" fmla="*/ 0 h 550"/>
                      <a:gd name="T6" fmla="*/ 0 w 213"/>
                      <a:gd name="T7" fmla="*/ 0 h 550"/>
                      <a:gd name="T8" fmla="*/ 0 w 213"/>
                      <a:gd name="T9" fmla="*/ 0 h 550"/>
                      <a:gd name="T10" fmla="*/ 0 w 213"/>
                      <a:gd name="T11" fmla="*/ 0 h 550"/>
                      <a:gd name="T12" fmla="*/ 0 w 213"/>
                      <a:gd name="T13" fmla="*/ 0 h 550"/>
                      <a:gd name="T14" fmla="*/ 0 w 213"/>
                      <a:gd name="T15" fmla="*/ 0 h 550"/>
                      <a:gd name="T16" fmla="*/ 0 w 213"/>
                      <a:gd name="T17" fmla="*/ 0 h 550"/>
                      <a:gd name="T18" fmla="*/ 0 w 213"/>
                      <a:gd name="T19" fmla="*/ 0 h 550"/>
                      <a:gd name="T20" fmla="*/ 0 w 213"/>
                      <a:gd name="T21" fmla="*/ 0 h 550"/>
                      <a:gd name="T22" fmla="*/ 0 w 213"/>
                      <a:gd name="T23" fmla="*/ 0 h 550"/>
                      <a:gd name="T24" fmla="*/ 0 w 213"/>
                      <a:gd name="T25" fmla="*/ 0 h 550"/>
                      <a:gd name="T26" fmla="*/ 0 w 213"/>
                      <a:gd name="T27" fmla="*/ 0 h 550"/>
                      <a:gd name="T28" fmla="*/ 0 w 213"/>
                      <a:gd name="T29" fmla="*/ 0 h 550"/>
                      <a:gd name="T30" fmla="*/ 0 w 213"/>
                      <a:gd name="T31" fmla="*/ 0 h 550"/>
                      <a:gd name="T32" fmla="*/ 0 w 213"/>
                      <a:gd name="T33" fmla="*/ 0 h 550"/>
                      <a:gd name="T34" fmla="*/ 0 w 213"/>
                      <a:gd name="T35" fmla="*/ 0 h 550"/>
                      <a:gd name="T36" fmla="*/ 0 w 213"/>
                      <a:gd name="T37" fmla="*/ 0 h 550"/>
                      <a:gd name="T38" fmla="*/ 0 w 213"/>
                      <a:gd name="T39" fmla="*/ 0 h 550"/>
                      <a:gd name="T40" fmla="*/ 0 w 213"/>
                      <a:gd name="T41" fmla="*/ 0 h 550"/>
                      <a:gd name="T42" fmla="*/ 0 w 213"/>
                      <a:gd name="T43" fmla="*/ 0 h 550"/>
                      <a:gd name="T44" fmla="*/ 0 w 213"/>
                      <a:gd name="T45" fmla="*/ 0 h 550"/>
                      <a:gd name="T46" fmla="*/ 0 w 213"/>
                      <a:gd name="T47" fmla="*/ 0 h 550"/>
                      <a:gd name="T48" fmla="*/ 0 w 213"/>
                      <a:gd name="T49" fmla="*/ 0 h 550"/>
                      <a:gd name="T50" fmla="*/ 0 w 213"/>
                      <a:gd name="T51" fmla="*/ 0 h 550"/>
                      <a:gd name="T52" fmla="*/ 0 w 213"/>
                      <a:gd name="T53" fmla="*/ 0 h 550"/>
                      <a:gd name="T54" fmla="*/ 0 w 213"/>
                      <a:gd name="T55" fmla="*/ 0 h 550"/>
                      <a:gd name="T56" fmla="*/ 0 w 213"/>
                      <a:gd name="T57" fmla="*/ 0 h 550"/>
                      <a:gd name="T58" fmla="*/ 0 w 213"/>
                      <a:gd name="T59" fmla="*/ 0 h 550"/>
                      <a:gd name="T60" fmla="*/ 0 w 213"/>
                      <a:gd name="T61" fmla="*/ 0 h 550"/>
                      <a:gd name="T62" fmla="*/ 0 w 213"/>
                      <a:gd name="T63" fmla="*/ 0 h 550"/>
                      <a:gd name="T64" fmla="*/ 0 w 213"/>
                      <a:gd name="T65" fmla="*/ 0 h 550"/>
                      <a:gd name="T66" fmla="*/ 0 w 213"/>
                      <a:gd name="T67" fmla="*/ 0 h 550"/>
                      <a:gd name="T68" fmla="*/ 0 w 213"/>
                      <a:gd name="T69" fmla="*/ 0 h 550"/>
                      <a:gd name="T70" fmla="*/ 0 w 213"/>
                      <a:gd name="T71" fmla="*/ 0 h 550"/>
                      <a:gd name="T72" fmla="*/ 0 w 213"/>
                      <a:gd name="T73" fmla="*/ 0 h 550"/>
                      <a:gd name="T74" fmla="*/ 0 w 213"/>
                      <a:gd name="T75" fmla="*/ 0 h 550"/>
                      <a:gd name="T76" fmla="*/ 0 w 213"/>
                      <a:gd name="T77" fmla="*/ 0 h 550"/>
                      <a:gd name="T78" fmla="*/ 0 w 213"/>
                      <a:gd name="T79" fmla="*/ 0 h 550"/>
                      <a:gd name="T80" fmla="*/ 0 w 213"/>
                      <a:gd name="T81" fmla="*/ 0 h 550"/>
                      <a:gd name="T82" fmla="*/ 0 w 213"/>
                      <a:gd name="T83" fmla="*/ 0 h 550"/>
                      <a:gd name="T84" fmla="*/ 0 w 213"/>
                      <a:gd name="T85" fmla="*/ 0 h 550"/>
                      <a:gd name="T86" fmla="*/ 0 w 213"/>
                      <a:gd name="T87" fmla="*/ 0 h 550"/>
                      <a:gd name="T88" fmla="*/ 0 w 213"/>
                      <a:gd name="T89" fmla="*/ 0 h 550"/>
                      <a:gd name="T90" fmla="*/ 0 w 213"/>
                      <a:gd name="T91" fmla="*/ 0 h 550"/>
                      <a:gd name="T92" fmla="*/ 0 w 213"/>
                      <a:gd name="T93" fmla="*/ 0 h 550"/>
                      <a:gd name="T94" fmla="*/ 0 w 213"/>
                      <a:gd name="T95" fmla="*/ 0 h 55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13"/>
                      <a:gd name="T145" fmla="*/ 0 h 550"/>
                      <a:gd name="T146" fmla="*/ 213 w 213"/>
                      <a:gd name="T147" fmla="*/ 550 h 55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13" h="550">
                        <a:moveTo>
                          <a:pt x="155" y="0"/>
                        </a:moveTo>
                        <a:lnTo>
                          <a:pt x="137" y="7"/>
                        </a:lnTo>
                        <a:lnTo>
                          <a:pt x="119" y="12"/>
                        </a:lnTo>
                        <a:lnTo>
                          <a:pt x="103" y="16"/>
                        </a:lnTo>
                        <a:lnTo>
                          <a:pt x="87" y="17"/>
                        </a:lnTo>
                        <a:lnTo>
                          <a:pt x="72" y="17"/>
                        </a:lnTo>
                        <a:lnTo>
                          <a:pt x="59" y="15"/>
                        </a:lnTo>
                        <a:lnTo>
                          <a:pt x="47" y="13"/>
                        </a:lnTo>
                        <a:lnTo>
                          <a:pt x="36" y="11"/>
                        </a:lnTo>
                        <a:lnTo>
                          <a:pt x="26" y="10"/>
                        </a:lnTo>
                        <a:lnTo>
                          <a:pt x="18" y="10"/>
                        </a:lnTo>
                        <a:lnTo>
                          <a:pt x="11" y="11"/>
                        </a:lnTo>
                        <a:lnTo>
                          <a:pt x="6" y="13"/>
                        </a:lnTo>
                        <a:lnTo>
                          <a:pt x="2" y="19"/>
                        </a:lnTo>
                        <a:lnTo>
                          <a:pt x="0" y="27"/>
                        </a:lnTo>
                        <a:lnTo>
                          <a:pt x="0" y="38"/>
                        </a:lnTo>
                        <a:lnTo>
                          <a:pt x="2" y="52"/>
                        </a:lnTo>
                        <a:lnTo>
                          <a:pt x="8" y="81"/>
                        </a:lnTo>
                        <a:lnTo>
                          <a:pt x="15" y="99"/>
                        </a:lnTo>
                        <a:lnTo>
                          <a:pt x="22" y="112"/>
                        </a:lnTo>
                        <a:lnTo>
                          <a:pt x="31" y="120"/>
                        </a:lnTo>
                        <a:lnTo>
                          <a:pt x="41" y="128"/>
                        </a:lnTo>
                        <a:lnTo>
                          <a:pt x="50" y="135"/>
                        </a:lnTo>
                        <a:lnTo>
                          <a:pt x="62" y="146"/>
                        </a:lnTo>
                        <a:lnTo>
                          <a:pt x="73" y="162"/>
                        </a:lnTo>
                        <a:lnTo>
                          <a:pt x="86" y="180"/>
                        </a:lnTo>
                        <a:lnTo>
                          <a:pt x="97" y="193"/>
                        </a:lnTo>
                        <a:lnTo>
                          <a:pt x="109" y="203"/>
                        </a:lnTo>
                        <a:lnTo>
                          <a:pt x="118" y="213"/>
                        </a:lnTo>
                        <a:lnTo>
                          <a:pt x="126" y="223"/>
                        </a:lnTo>
                        <a:lnTo>
                          <a:pt x="130" y="235"/>
                        </a:lnTo>
                        <a:lnTo>
                          <a:pt x="129" y="250"/>
                        </a:lnTo>
                        <a:lnTo>
                          <a:pt x="123" y="271"/>
                        </a:lnTo>
                        <a:lnTo>
                          <a:pt x="112" y="291"/>
                        </a:lnTo>
                        <a:lnTo>
                          <a:pt x="99" y="303"/>
                        </a:lnTo>
                        <a:lnTo>
                          <a:pt x="87" y="311"/>
                        </a:lnTo>
                        <a:lnTo>
                          <a:pt x="74" y="318"/>
                        </a:lnTo>
                        <a:lnTo>
                          <a:pt x="64" y="325"/>
                        </a:lnTo>
                        <a:lnTo>
                          <a:pt x="56" y="338"/>
                        </a:lnTo>
                        <a:lnTo>
                          <a:pt x="53" y="357"/>
                        </a:lnTo>
                        <a:lnTo>
                          <a:pt x="55" y="389"/>
                        </a:lnTo>
                        <a:lnTo>
                          <a:pt x="58" y="407"/>
                        </a:lnTo>
                        <a:lnTo>
                          <a:pt x="60" y="425"/>
                        </a:lnTo>
                        <a:lnTo>
                          <a:pt x="61" y="442"/>
                        </a:lnTo>
                        <a:lnTo>
                          <a:pt x="61" y="458"/>
                        </a:lnTo>
                        <a:lnTo>
                          <a:pt x="62" y="474"/>
                        </a:lnTo>
                        <a:lnTo>
                          <a:pt x="63" y="488"/>
                        </a:lnTo>
                        <a:lnTo>
                          <a:pt x="63" y="501"/>
                        </a:lnTo>
                        <a:lnTo>
                          <a:pt x="64" y="513"/>
                        </a:lnTo>
                        <a:lnTo>
                          <a:pt x="65" y="523"/>
                        </a:lnTo>
                        <a:lnTo>
                          <a:pt x="67" y="533"/>
                        </a:lnTo>
                        <a:lnTo>
                          <a:pt x="69" y="540"/>
                        </a:lnTo>
                        <a:lnTo>
                          <a:pt x="73" y="545"/>
                        </a:lnTo>
                        <a:lnTo>
                          <a:pt x="77" y="549"/>
                        </a:lnTo>
                        <a:lnTo>
                          <a:pt x="83" y="550"/>
                        </a:lnTo>
                        <a:lnTo>
                          <a:pt x="89" y="550"/>
                        </a:lnTo>
                        <a:lnTo>
                          <a:pt x="97" y="547"/>
                        </a:lnTo>
                        <a:lnTo>
                          <a:pt x="115" y="540"/>
                        </a:lnTo>
                        <a:lnTo>
                          <a:pt x="133" y="533"/>
                        </a:lnTo>
                        <a:lnTo>
                          <a:pt x="149" y="525"/>
                        </a:lnTo>
                        <a:lnTo>
                          <a:pt x="162" y="517"/>
                        </a:lnTo>
                        <a:lnTo>
                          <a:pt x="174" y="507"/>
                        </a:lnTo>
                        <a:lnTo>
                          <a:pt x="182" y="495"/>
                        </a:lnTo>
                        <a:lnTo>
                          <a:pt x="188" y="480"/>
                        </a:lnTo>
                        <a:lnTo>
                          <a:pt x="188" y="462"/>
                        </a:lnTo>
                        <a:lnTo>
                          <a:pt x="184" y="445"/>
                        </a:lnTo>
                        <a:lnTo>
                          <a:pt x="180" y="431"/>
                        </a:lnTo>
                        <a:lnTo>
                          <a:pt x="175" y="419"/>
                        </a:lnTo>
                        <a:lnTo>
                          <a:pt x="171" y="407"/>
                        </a:lnTo>
                        <a:lnTo>
                          <a:pt x="168" y="395"/>
                        </a:lnTo>
                        <a:lnTo>
                          <a:pt x="167" y="379"/>
                        </a:lnTo>
                        <a:lnTo>
                          <a:pt x="169" y="361"/>
                        </a:lnTo>
                        <a:lnTo>
                          <a:pt x="175" y="336"/>
                        </a:lnTo>
                        <a:lnTo>
                          <a:pt x="184" y="312"/>
                        </a:lnTo>
                        <a:lnTo>
                          <a:pt x="194" y="293"/>
                        </a:lnTo>
                        <a:lnTo>
                          <a:pt x="202" y="279"/>
                        </a:lnTo>
                        <a:lnTo>
                          <a:pt x="209" y="267"/>
                        </a:lnTo>
                        <a:lnTo>
                          <a:pt x="212" y="255"/>
                        </a:lnTo>
                        <a:lnTo>
                          <a:pt x="213" y="240"/>
                        </a:lnTo>
                        <a:lnTo>
                          <a:pt x="209" y="222"/>
                        </a:lnTo>
                        <a:lnTo>
                          <a:pt x="199" y="198"/>
                        </a:lnTo>
                        <a:lnTo>
                          <a:pt x="194" y="183"/>
                        </a:lnTo>
                        <a:lnTo>
                          <a:pt x="189" y="168"/>
                        </a:lnTo>
                        <a:lnTo>
                          <a:pt x="183" y="152"/>
                        </a:lnTo>
                        <a:lnTo>
                          <a:pt x="179" y="135"/>
                        </a:lnTo>
                        <a:lnTo>
                          <a:pt x="175" y="118"/>
                        </a:lnTo>
                        <a:lnTo>
                          <a:pt x="172" y="103"/>
                        </a:lnTo>
                        <a:lnTo>
                          <a:pt x="169" y="86"/>
                        </a:lnTo>
                        <a:lnTo>
                          <a:pt x="166" y="70"/>
                        </a:lnTo>
                        <a:lnTo>
                          <a:pt x="163" y="56"/>
                        </a:lnTo>
                        <a:lnTo>
                          <a:pt x="161" y="43"/>
                        </a:lnTo>
                        <a:lnTo>
                          <a:pt x="159" y="30"/>
                        </a:lnTo>
                        <a:lnTo>
                          <a:pt x="157" y="20"/>
                        </a:lnTo>
                        <a:lnTo>
                          <a:pt x="156" y="11"/>
                        </a:lnTo>
                        <a:lnTo>
                          <a:pt x="156" y="5"/>
                        </a:lnTo>
                        <a:lnTo>
                          <a:pt x="155" y="1"/>
                        </a:lnTo>
                        <a:lnTo>
                          <a:pt x="155" y="0"/>
                        </a:lnTo>
                        <a:close/>
                      </a:path>
                    </a:pathLst>
                  </a:custGeom>
                  <a:solidFill>
                    <a:srgbClr val="FAB0B3"/>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7" name="Freeform 402">
                    <a:extLst>
                      <a:ext uri="{FF2B5EF4-FFF2-40B4-BE49-F238E27FC236}">
                        <a16:creationId xmlns:a16="http://schemas.microsoft.com/office/drawing/2014/main" id="{D1B30C21-3E04-4DDD-A285-0A52C8B5FB86}"/>
                      </a:ext>
                    </a:extLst>
                  </p:cNvPr>
                  <p:cNvSpPr>
                    <a:spLocks noChangeAspect="1"/>
                  </p:cNvSpPr>
                  <p:nvPr/>
                </p:nvSpPr>
                <p:spPr bwMode="auto">
                  <a:xfrm>
                    <a:off x="664" y="2742"/>
                    <a:ext cx="169" cy="184"/>
                  </a:xfrm>
                  <a:custGeom>
                    <a:avLst/>
                    <a:gdLst>
                      <a:gd name="T0" fmla="*/ 0 w 549"/>
                      <a:gd name="T1" fmla="*/ 0 h 597"/>
                      <a:gd name="T2" fmla="*/ 0 w 549"/>
                      <a:gd name="T3" fmla="*/ 0 h 597"/>
                      <a:gd name="T4" fmla="*/ 0 w 549"/>
                      <a:gd name="T5" fmla="*/ 0 h 597"/>
                      <a:gd name="T6" fmla="*/ 0 w 549"/>
                      <a:gd name="T7" fmla="*/ 0 h 597"/>
                      <a:gd name="T8" fmla="*/ 0 w 549"/>
                      <a:gd name="T9" fmla="*/ 0 h 597"/>
                      <a:gd name="T10" fmla="*/ 0 w 549"/>
                      <a:gd name="T11" fmla="*/ 0 h 597"/>
                      <a:gd name="T12" fmla="*/ 0 w 549"/>
                      <a:gd name="T13" fmla="*/ 0 h 597"/>
                      <a:gd name="T14" fmla="*/ 0 w 549"/>
                      <a:gd name="T15" fmla="*/ 0 h 597"/>
                      <a:gd name="T16" fmla="*/ 0 w 549"/>
                      <a:gd name="T17" fmla="*/ 0 h 597"/>
                      <a:gd name="T18" fmla="*/ 0 w 549"/>
                      <a:gd name="T19" fmla="*/ 0 h 597"/>
                      <a:gd name="T20" fmla="*/ 0 w 549"/>
                      <a:gd name="T21" fmla="*/ 0 h 597"/>
                      <a:gd name="T22" fmla="*/ 0 w 549"/>
                      <a:gd name="T23" fmla="*/ 0 h 597"/>
                      <a:gd name="T24" fmla="*/ 0 w 549"/>
                      <a:gd name="T25" fmla="*/ 0 h 597"/>
                      <a:gd name="T26" fmla="*/ 0 w 549"/>
                      <a:gd name="T27" fmla="*/ 0 h 597"/>
                      <a:gd name="T28" fmla="*/ 0 w 549"/>
                      <a:gd name="T29" fmla="*/ 0 h 597"/>
                      <a:gd name="T30" fmla="*/ 0 w 549"/>
                      <a:gd name="T31" fmla="*/ 0 h 597"/>
                      <a:gd name="T32" fmla="*/ 0 w 549"/>
                      <a:gd name="T33" fmla="*/ 0 h 597"/>
                      <a:gd name="T34" fmla="*/ 0 w 549"/>
                      <a:gd name="T35" fmla="*/ 0 h 597"/>
                      <a:gd name="T36" fmla="*/ 0 w 549"/>
                      <a:gd name="T37" fmla="*/ 0 h 597"/>
                      <a:gd name="T38" fmla="*/ 0 w 549"/>
                      <a:gd name="T39" fmla="*/ 0 h 597"/>
                      <a:gd name="T40" fmla="*/ 0 w 549"/>
                      <a:gd name="T41" fmla="*/ 0 h 597"/>
                      <a:gd name="T42" fmla="*/ 0 w 549"/>
                      <a:gd name="T43" fmla="*/ 0 h 597"/>
                      <a:gd name="T44" fmla="*/ 0 w 549"/>
                      <a:gd name="T45" fmla="*/ 0 h 597"/>
                      <a:gd name="T46" fmla="*/ 0 w 549"/>
                      <a:gd name="T47" fmla="*/ 0 h 597"/>
                      <a:gd name="T48" fmla="*/ 0 w 549"/>
                      <a:gd name="T49" fmla="*/ 0 h 597"/>
                      <a:gd name="T50" fmla="*/ 0 w 549"/>
                      <a:gd name="T51" fmla="*/ 0 h 597"/>
                      <a:gd name="T52" fmla="*/ 0 w 549"/>
                      <a:gd name="T53" fmla="*/ 0 h 597"/>
                      <a:gd name="T54" fmla="*/ 0 w 549"/>
                      <a:gd name="T55" fmla="*/ 0 h 597"/>
                      <a:gd name="T56" fmla="*/ 0 w 549"/>
                      <a:gd name="T57" fmla="*/ 0 h 597"/>
                      <a:gd name="T58" fmla="*/ 0 w 549"/>
                      <a:gd name="T59" fmla="*/ 0 h 597"/>
                      <a:gd name="T60" fmla="*/ 0 w 549"/>
                      <a:gd name="T61" fmla="*/ 0 h 597"/>
                      <a:gd name="T62" fmla="*/ 0 w 549"/>
                      <a:gd name="T63" fmla="*/ 0 h 597"/>
                      <a:gd name="T64" fmla="*/ 0 w 549"/>
                      <a:gd name="T65" fmla="*/ 0 h 597"/>
                      <a:gd name="T66" fmla="*/ 0 w 549"/>
                      <a:gd name="T67" fmla="*/ 0 h 597"/>
                      <a:gd name="T68" fmla="*/ 0 w 549"/>
                      <a:gd name="T69" fmla="*/ 0 h 597"/>
                      <a:gd name="T70" fmla="*/ 0 w 549"/>
                      <a:gd name="T71" fmla="*/ 0 h 597"/>
                      <a:gd name="T72" fmla="*/ 0 w 549"/>
                      <a:gd name="T73" fmla="*/ 0 h 597"/>
                      <a:gd name="T74" fmla="*/ 0 w 549"/>
                      <a:gd name="T75" fmla="*/ 0 h 597"/>
                      <a:gd name="T76" fmla="*/ 0 w 549"/>
                      <a:gd name="T77" fmla="*/ 0 h 597"/>
                      <a:gd name="T78" fmla="*/ 0 w 549"/>
                      <a:gd name="T79" fmla="*/ 0 h 597"/>
                      <a:gd name="T80" fmla="*/ 0 w 549"/>
                      <a:gd name="T81" fmla="*/ 0 h 597"/>
                      <a:gd name="T82" fmla="*/ 0 w 549"/>
                      <a:gd name="T83" fmla="*/ 0 h 597"/>
                      <a:gd name="T84" fmla="*/ 0 w 549"/>
                      <a:gd name="T85" fmla="*/ 0 h 597"/>
                      <a:gd name="T86" fmla="*/ 0 w 549"/>
                      <a:gd name="T87" fmla="*/ 0 h 597"/>
                      <a:gd name="T88" fmla="*/ 0 w 549"/>
                      <a:gd name="T89" fmla="*/ 0 h 597"/>
                      <a:gd name="T90" fmla="*/ 0 w 549"/>
                      <a:gd name="T91" fmla="*/ 0 h 597"/>
                      <a:gd name="T92" fmla="*/ 0 w 549"/>
                      <a:gd name="T93" fmla="*/ 0 h 597"/>
                      <a:gd name="T94" fmla="*/ 0 w 549"/>
                      <a:gd name="T95" fmla="*/ 0 h 5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49"/>
                      <a:gd name="T145" fmla="*/ 0 h 597"/>
                      <a:gd name="T146" fmla="*/ 549 w 549"/>
                      <a:gd name="T147" fmla="*/ 597 h 5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49" h="597">
                        <a:moveTo>
                          <a:pt x="463" y="0"/>
                        </a:moveTo>
                        <a:lnTo>
                          <a:pt x="485" y="9"/>
                        </a:lnTo>
                        <a:lnTo>
                          <a:pt x="506" y="15"/>
                        </a:lnTo>
                        <a:lnTo>
                          <a:pt x="523" y="19"/>
                        </a:lnTo>
                        <a:lnTo>
                          <a:pt x="538" y="22"/>
                        </a:lnTo>
                        <a:lnTo>
                          <a:pt x="547" y="28"/>
                        </a:lnTo>
                        <a:lnTo>
                          <a:pt x="549" y="37"/>
                        </a:lnTo>
                        <a:lnTo>
                          <a:pt x="542" y="51"/>
                        </a:lnTo>
                        <a:lnTo>
                          <a:pt x="526" y="72"/>
                        </a:lnTo>
                        <a:lnTo>
                          <a:pt x="507" y="93"/>
                        </a:lnTo>
                        <a:lnTo>
                          <a:pt x="493" y="108"/>
                        </a:lnTo>
                        <a:lnTo>
                          <a:pt x="483" y="116"/>
                        </a:lnTo>
                        <a:lnTo>
                          <a:pt x="472" y="123"/>
                        </a:lnTo>
                        <a:lnTo>
                          <a:pt x="460" y="128"/>
                        </a:lnTo>
                        <a:lnTo>
                          <a:pt x="444" y="135"/>
                        </a:lnTo>
                        <a:lnTo>
                          <a:pt x="422" y="146"/>
                        </a:lnTo>
                        <a:lnTo>
                          <a:pt x="391" y="162"/>
                        </a:lnTo>
                        <a:lnTo>
                          <a:pt x="359" y="178"/>
                        </a:lnTo>
                        <a:lnTo>
                          <a:pt x="334" y="186"/>
                        </a:lnTo>
                        <a:lnTo>
                          <a:pt x="314" y="190"/>
                        </a:lnTo>
                        <a:lnTo>
                          <a:pt x="299" y="192"/>
                        </a:lnTo>
                        <a:lnTo>
                          <a:pt x="291" y="197"/>
                        </a:lnTo>
                        <a:lnTo>
                          <a:pt x="287" y="209"/>
                        </a:lnTo>
                        <a:lnTo>
                          <a:pt x="288" y="229"/>
                        </a:lnTo>
                        <a:lnTo>
                          <a:pt x="292" y="262"/>
                        </a:lnTo>
                        <a:lnTo>
                          <a:pt x="296" y="281"/>
                        </a:lnTo>
                        <a:lnTo>
                          <a:pt x="301" y="298"/>
                        </a:lnTo>
                        <a:lnTo>
                          <a:pt x="306" y="313"/>
                        </a:lnTo>
                        <a:lnTo>
                          <a:pt x="312" y="327"/>
                        </a:lnTo>
                        <a:lnTo>
                          <a:pt x="318" y="339"/>
                        </a:lnTo>
                        <a:lnTo>
                          <a:pt x="323" y="350"/>
                        </a:lnTo>
                        <a:lnTo>
                          <a:pt x="328" y="360"/>
                        </a:lnTo>
                        <a:lnTo>
                          <a:pt x="332" y="370"/>
                        </a:lnTo>
                        <a:lnTo>
                          <a:pt x="334" y="380"/>
                        </a:lnTo>
                        <a:lnTo>
                          <a:pt x="334" y="389"/>
                        </a:lnTo>
                        <a:lnTo>
                          <a:pt x="333" y="398"/>
                        </a:lnTo>
                        <a:lnTo>
                          <a:pt x="327" y="409"/>
                        </a:lnTo>
                        <a:lnTo>
                          <a:pt x="321" y="419"/>
                        </a:lnTo>
                        <a:lnTo>
                          <a:pt x="311" y="432"/>
                        </a:lnTo>
                        <a:lnTo>
                          <a:pt x="296" y="446"/>
                        </a:lnTo>
                        <a:lnTo>
                          <a:pt x="278" y="460"/>
                        </a:lnTo>
                        <a:lnTo>
                          <a:pt x="258" y="476"/>
                        </a:lnTo>
                        <a:lnTo>
                          <a:pt x="240" y="493"/>
                        </a:lnTo>
                        <a:lnTo>
                          <a:pt x="224" y="509"/>
                        </a:lnTo>
                        <a:lnTo>
                          <a:pt x="208" y="525"/>
                        </a:lnTo>
                        <a:lnTo>
                          <a:pt x="193" y="540"/>
                        </a:lnTo>
                        <a:lnTo>
                          <a:pt x="180" y="554"/>
                        </a:lnTo>
                        <a:lnTo>
                          <a:pt x="167" y="566"/>
                        </a:lnTo>
                        <a:lnTo>
                          <a:pt x="155" y="578"/>
                        </a:lnTo>
                        <a:lnTo>
                          <a:pt x="144" y="586"/>
                        </a:lnTo>
                        <a:lnTo>
                          <a:pt x="133" y="592"/>
                        </a:lnTo>
                        <a:lnTo>
                          <a:pt x="124" y="597"/>
                        </a:lnTo>
                        <a:lnTo>
                          <a:pt x="116" y="597"/>
                        </a:lnTo>
                        <a:lnTo>
                          <a:pt x="107" y="595"/>
                        </a:lnTo>
                        <a:lnTo>
                          <a:pt x="99" y="588"/>
                        </a:lnTo>
                        <a:lnTo>
                          <a:pt x="93" y="578"/>
                        </a:lnTo>
                        <a:lnTo>
                          <a:pt x="85" y="563"/>
                        </a:lnTo>
                        <a:lnTo>
                          <a:pt x="78" y="545"/>
                        </a:lnTo>
                        <a:lnTo>
                          <a:pt x="70" y="525"/>
                        </a:lnTo>
                        <a:lnTo>
                          <a:pt x="62" y="505"/>
                        </a:lnTo>
                        <a:lnTo>
                          <a:pt x="54" y="483"/>
                        </a:lnTo>
                        <a:lnTo>
                          <a:pt x="45" y="460"/>
                        </a:lnTo>
                        <a:lnTo>
                          <a:pt x="37" y="436"/>
                        </a:lnTo>
                        <a:lnTo>
                          <a:pt x="29" y="412"/>
                        </a:lnTo>
                        <a:lnTo>
                          <a:pt x="21" y="387"/>
                        </a:lnTo>
                        <a:lnTo>
                          <a:pt x="15" y="363"/>
                        </a:lnTo>
                        <a:lnTo>
                          <a:pt x="10" y="339"/>
                        </a:lnTo>
                        <a:lnTo>
                          <a:pt x="4" y="315"/>
                        </a:lnTo>
                        <a:lnTo>
                          <a:pt x="2" y="290"/>
                        </a:lnTo>
                        <a:lnTo>
                          <a:pt x="0" y="268"/>
                        </a:lnTo>
                        <a:lnTo>
                          <a:pt x="1" y="246"/>
                        </a:lnTo>
                        <a:lnTo>
                          <a:pt x="3" y="226"/>
                        </a:lnTo>
                        <a:lnTo>
                          <a:pt x="9" y="208"/>
                        </a:lnTo>
                        <a:lnTo>
                          <a:pt x="21" y="174"/>
                        </a:lnTo>
                        <a:lnTo>
                          <a:pt x="35" y="147"/>
                        </a:lnTo>
                        <a:lnTo>
                          <a:pt x="50" y="123"/>
                        </a:lnTo>
                        <a:lnTo>
                          <a:pt x="66" y="102"/>
                        </a:lnTo>
                        <a:lnTo>
                          <a:pt x="86" y="84"/>
                        </a:lnTo>
                        <a:lnTo>
                          <a:pt x="110" y="68"/>
                        </a:lnTo>
                        <a:lnTo>
                          <a:pt x="138" y="54"/>
                        </a:lnTo>
                        <a:lnTo>
                          <a:pt x="171" y="41"/>
                        </a:lnTo>
                        <a:lnTo>
                          <a:pt x="190" y="35"/>
                        </a:lnTo>
                        <a:lnTo>
                          <a:pt x="211" y="29"/>
                        </a:lnTo>
                        <a:lnTo>
                          <a:pt x="233" y="24"/>
                        </a:lnTo>
                        <a:lnTo>
                          <a:pt x="257" y="20"/>
                        </a:lnTo>
                        <a:lnTo>
                          <a:pt x="281" y="16"/>
                        </a:lnTo>
                        <a:lnTo>
                          <a:pt x="305" y="13"/>
                        </a:lnTo>
                        <a:lnTo>
                          <a:pt x="329" y="9"/>
                        </a:lnTo>
                        <a:lnTo>
                          <a:pt x="353" y="7"/>
                        </a:lnTo>
                        <a:lnTo>
                          <a:pt x="375" y="5"/>
                        </a:lnTo>
                        <a:lnTo>
                          <a:pt x="396" y="3"/>
                        </a:lnTo>
                        <a:lnTo>
                          <a:pt x="414" y="2"/>
                        </a:lnTo>
                        <a:lnTo>
                          <a:pt x="430" y="1"/>
                        </a:lnTo>
                        <a:lnTo>
                          <a:pt x="444" y="1"/>
                        </a:lnTo>
                        <a:lnTo>
                          <a:pt x="454" y="0"/>
                        </a:lnTo>
                        <a:lnTo>
                          <a:pt x="461" y="0"/>
                        </a:lnTo>
                        <a:lnTo>
                          <a:pt x="463" y="0"/>
                        </a:lnTo>
                        <a:close/>
                      </a:path>
                    </a:pathLst>
                  </a:custGeom>
                  <a:solidFill>
                    <a:srgbClr val="CC99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8" name="Freeform 403">
                    <a:extLst>
                      <a:ext uri="{FF2B5EF4-FFF2-40B4-BE49-F238E27FC236}">
                        <a16:creationId xmlns:a16="http://schemas.microsoft.com/office/drawing/2014/main" id="{7EFAAB8D-6C02-48B7-9A66-B2DC1CA1802E}"/>
                      </a:ext>
                    </a:extLst>
                  </p:cNvPr>
                  <p:cNvSpPr>
                    <a:spLocks noChangeAspect="1"/>
                  </p:cNvSpPr>
                  <p:nvPr/>
                </p:nvSpPr>
                <p:spPr bwMode="auto">
                  <a:xfrm>
                    <a:off x="614" y="2995"/>
                    <a:ext cx="616" cy="386"/>
                  </a:xfrm>
                  <a:custGeom>
                    <a:avLst/>
                    <a:gdLst>
                      <a:gd name="T0" fmla="*/ 0 w 1999"/>
                      <a:gd name="T1" fmla="*/ 0 h 1255"/>
                      <a:gd name="T2" fmla="*/ 0 w 1999"/>
                      <a:gd name="T3" fmla="*/ 0 h 1255"/>
                      <a:gd name="T4" fmla="*/ 0 w 1999"/>
                      <a:gd name="T5" fmla="*/ 0 h 1255"/>
                      <a:gd name="T6" fmla="*/ 0 w 1999"/>
                      <a:gd name="T7" fmla="*/ 0 h 1255"/>
                      <a:gd name="T8" fmla="*/ 0 w 1999"/>
                      <a:gd name="T9" fmla="*/ 0 h 1255"/>
                      <a:gd name="T10" fmla="*/ 0 w 1999"/>
                      <a:gd name="T11" fmla="*/ 0 h 1255"/>
                      <a:gd name="T12" fmla="*/ 0 w 1999"/>
                      <a:gd name="T13" fmla="*/ 0 h 1255"/>
                      <a:gd name="T14" fmla="*/ 0 w 1999"/>
                      <a:gd name="T15" fmla="*/ 0 h 1255"/>
                      <a:gd name="T16" fmla="*/ 0 w 1999"/>
                      <a:gd name="T17" fmla="*/ 0 h 1255"/>
                      <a:gd name="T18" fmla="*/ 0 w 1999"/>
                      <a:gd name="T19" fmla="*/ 0 h 1255"/>
                      <a:gd name="T20" fmla="*/ 0 w 1999"/>
                      <a:gd name="T21" fmla="*/ 0 h 1255"/>
                      <a:gd name="T22" fmla="*/ 0 w 1999"/>
                      <a:gd name="T23" fmla="*/ 0 h 1255"/>
                      <a:gd name="T24" fmla="*/ 0 w 1999"/>
                      <a:gd name="T25" fmla="*/ 0 h 1255"/>
                      <a:gd name="T26" fmla="*/ 0 w 1999"/>
                      <a:gd name="T27" fmla="*/ 0 h 1255"/>
                      <a:gd name="T28" fmla="*/ 0 w 1999"/>
                      <a:gd name="T29" fmla="*/ 0 h 1255"/>
                      <a:gd name="T30" fmla="*/ 0 w 1999"/>
                      <a:gd name="T31" fmla="*/ 0 h 1255"/>
                      <a:gd name="T32" fmla="*/ 0 w 1999"/>
                      <a:gd name="T33" fmla="*/ 0 h 1255"/>
                      <a:gd name="T34" fmla="*/ 0 w 1999"/>
                      <a:gd name="T35" fmla="*/ 0 h 1255"/>
                      <a:gd name="T36" fmla="*/ 0 w 1999"/>
                      <a:gd name="T37" fmla="*/ 0 h 1255"/>
                      <a:gd name="T38" fmla="*/ 0 w 1999"/>
                      <a:gd name="T39" fmla="*/ 0 h 1255"/>
                      <a:gd name="T40" fmla="*/ 0 w 1999"/>
                      <a:gd name="T41" fmla="*/ 0 h 1255"/>
                      <a:gd name="T42" fmla="*/ 0 w 1999"/>
                      <a:gd name="T43" fmla="*/ 0 h 1255"/>
                      <a:gd name="T44" fmla="*/ 0 w 1999"/>
                      <a:gd name="T45" fmla="*/ 0 h 1255"/>
                      <a:gd name="T46" fmla="*/ 0 w 1999"/>
                      <a:gd name="T47" fmla="*/ 0 h 1255"/>
                      <a:gd name="T48" fmla="*/ 0 w 1999"/>
                      <a:gd name="T49" fmla="*/ 0 h 1255"/>
                      <a:gd name="T50" fmla="*/ 0 w 1999"/>
                      <a:gd name="T51" fmla="*/ 0 h 1255"/>
                      <a:gd name="T52" fmla="*/ 0 w 1999"/>
                      <a:gd name="T53" fmla="*/ 0 h 1255"/>
                      <a:gd name="T54" fmla="*/ 0 w 1999"/>
                      <a:gd name="T55" fmla="*/ 0 h 1255"/>
                      <a:gd name="T56" fmla="*/ 0 w 1999"/>
                      <a:gd name="T57" fmla="*/ 0 h 1255"/>
                      <a:gd name="T58" fmla="*/ 0 w 1999"/>
                      <a:gd name="T59" fmla="*/ 0 h 1255"/>
                      <a:gd name="T60" fmla="*/ 0 w 1999"/>
                      <a:gd name="T61" fmla="*/ 0 h 1255"/>
                      <a:gd name="T62" fmla="*/ 0 w 1999"/>
                      <a:gd name="T63" fmla="*/ 0 h 1255"/>
                      <a:gd name="T64" fmla="*/ 0 w 1999"/>
                      <a:gd name="T65" fmla="*/ 0 h 1255"/>
                      <a:gd name="T66" fmla="*/ 0 w 1999"/>
                      <a:gd name="T67" fmla="*/ 0 h 1255"/>
                      <a:gd name="T68" fmla="*/ 0 w 1999"/>
                      <a:gd name="T69" fmla="*/ 0 h 1255"/>
                      <a:gd name="T70" fmla="*/ 0 w 1999"/>
                      <a:gd name="T71" fmla="*/ 0 h 1255"/>
                      <a:gd name="T72" fmla="*/ 0 w 1999"/>
                      <a:gd name="T73" fmla="*/ 0 h 1255"/>
                      <a:gd name="T74" fmla="*/ 0 w 1999"/>
                      <a:gd name="T75" fmla="*/ 0 h 1255"/>
                      <a:gd name="T76" fmla="*/ 0 w 1999"/>
                      <a:gd name="T77" fmla="*/ 0 h 1255"/>
                      <a:gd name="T78" fmla="*/ 0 w 1999"/>
                      <a:gd name="T79" fmla="*/ 0 h 1255"/>
                      <a:gd name="T80" fmla="*/ 0 w 1999"/>
                      <a:gd name="T81" fmla="*/ 0 h 1255"/>
                      <a:gd name="T82" fmla="*/ 0 w 1999"/>
                      <a:gd name="T83" fmla="*/ 0 h 1255"/>
                      <a:gd name="T84" fmla="*/ 0 w 1999"/>
                      <a:gd name="T85" fmla="*/ 0 h 1255"/>
                      <a:gd name="T86" fmla="*/ 0 w 1999"/>
                      <a:gd name="T87" fmla="*/ 0 h 1255"/>
                      <a:gd name="T88" fmla="*/ 0 w 1999"/>
                      <a:gd name="T89" fmla="*/ 0 h 1255"/>
                      <a:gd name="T90" fmla="*/ 0 w 1999"/>
                      <a:gd name="T91" fmla="*/ 0 h 1255"/>
                      <a:gd name="T92" fmla="*/ 0 w 1999"/>
                      <a:gd name="T93" fmla="*/ 0 h 1255"/>
                      <a:gd name="T94" fmla="*/ 0 w 1999"/>
                      <a:gd name="T95" fmla="*/ 0 h 1255"/>
                      <a:gd name="T96" fmla="*/ 0 w 1999"/>
                      <a:gd name="T97" fmla="*/ 0 h 1255"/>
                      <a:gd name="T98" fmla="*/ 0 w 1999"/>
                      <a:gd name="T99" fmla="*/ 0 h 1255"/>
                      <a:gd name="T100" fmla="*/ 0 w 1999"/>
                      <a:gd name="T101" fmla="*/ 0 h 1255"/>
                      <a:gd name="T102" fmla="*/ 0 w 1999"/>
                      <a:gd name="T103" fmla="*/ 0 h 1255"/>
                      <a:gd name="T104" fmla="*/ 0 w 1999"/>
                      <a:gd name="T105" fmla="*/ 0 h 1255"/>
                      <a:gd name="T106" fmla="*/ 0 w 1999"/>
                      <a:gd name="T107" fmla="*/ 0 h 1255"/>
                      <a:gd name="T108" fmla="*/ 0 w 1999"/>
                      <a:gd name="T109" fmla="*/ 0 h 125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99"/>
                      <a:gd name="T166" fmla="*/ 0 h 1255"/>
                      <a:gd name="T167" fmla="*/ 1999 w 1999"/>
                      <a:gd name="T168" fmla="*/ 1255 h 125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99" h="1255">
                        <a:moveTo>
                          <a:pt x="323" y="70"/>
                        </a:moveTo>
                        <a:lnTo>
                          <a:pt x="359" y="78"/>
                        </a:lnTo>
                        <a:lnTo>
                          <a:pt x="391" y="83"/>
                        </a:lnTo>
                        <a:lnTo>
                          <a:pt x="419" y="88"/>
                        </a:lnTo>
                        <a:lnTo>
                          <a:pt x="443" y="93"/>
                        </a:lnTo>
                        <a:lnTo>
                          <a:pt x="465" y="98"/>
                        </a:lnTo>
                        <a:lnTo>
                          <a:pt x="485" y="102"/>
                        </a:lnTo>
                        <a:lnTo>
                          <a:pt x="502" y="106"/>
                        </a:lnTo>
                        <a:lnTo>
                          <a:pt x="518" y="111"/>
                        </a:lnTo>
                        <a:lnTo>
                          <a:pt x="532" y="115"/>
                        </a:lnTo>
                        <a:lnTo>
                          <a:pt x="547" y="122"/>
                        </a:lnTo>
                        <a:lnTo>
                          <a:pt x="561" y="128"/>
                        </a:lnTo>
                        <a:lnTo>
                          <a:pt x="575" y="135"/>
                        </a:lnTo>
                        <a:lnTo>
                          <a:pt x="591" y="144"/>
                        </a:lnTo>
                        <a:lnTo>
                          <a:pt x="607" y="153"/>
                        </a:lnTo>
                        <a:lnTo>
                          <a:pt x="626" y="165"/>
                        </a:lnTo>
                        <a:lnTo>
                          <a:pt x="646" y="178"/>
                        </a:lnTo>
                        <a:lnTo>
                          <a:pt x="667" y="193"/>
                        </a:lnTo>
                        <a:lnTo>
                          <a:pt x="684" y="209"/>
                        </a:lnTo>
                        <a:lnTo>
                          <a:pt x="701" y="224"/>
                        </a:lnTo>
                        <a:lnTo>
                          <a:pt x="717" y="241"/>
                        </a:lnTo>
                        <a:lnTo>
                          <a:pt x="732" y="259"/>
                        </a:lnTo>
                        <a:lnTo>
                          <a:pt x="746" y="276"/>
                        </a:lnTo>
                        <a:lnTo>
                          <a:pt x="760" y="294"/>
                        </a:lnTo>
                        <a:lnTo>
                          <a:pt x="774" y="310"/>
                        </a:lnTo>
                        <a:lnTo>
                          <a:pt x="788" y="327"/>
                        </a:lnTo>
                        <a:lnTo>
                          <a:pt x="804" y="344"/>
                        </a:lnTo>
                        <a:lnTo>
                          <a:pt x="822" y="360"/>
                        </a:lnTo>
                        <a:lnTo>
                          <a:pt x="840" y="374"/>
                        </a:lnTo>
                        <a:lnTo>
                          <a:pt x="861" y="389"/>
                        </a:lnTo>
                        <a:lnTo>
                          <a:pt x="884" y="402"/>
                        </a:lnTo>
                        <a:lnTo>
                          <a:pt x="910" y="413"/>
                        </a:lnTo>
                        <a:lnTo>
                          <a:pt x="939" y="423"/>
                        </a:lnTo>
                        <a:lnTo>
                          <a:pt x="969" y="430"/>
                        </a:lnTo>
                        <a:lnTo>
                          <a:pt x="995" y="436"/>
                        </a:lnTo>
                        <a:lnTo>
                          <a:pt x="1018" y="439"/>
                        </a:lnTo>
                        <a:lnTo>
                          <a:pt x="1039" y="442"/>
                        </a:lnTo>
                        <a:lnTo>
                          <a:pt x="1059" y="440"/>
                        </a:lnTo>
                        <a:lnTo>
                          <a:pt x="1076" y="439"/>
                        </a:lnTo>
                        <a:lnTo>
                          <a:pt x="1092" y="436"/>
                        </a:lnTo>
                        <a:lnTo>
                          <a:pt x="1108" y="432"/>
                        </a:lnTo>
                        <a:lnTo>
                          <a:pt x="1124" y="427"/>
                        </a:lnTo>
                        <a:lnTo>
                          <a:pt x="1139" y="421"/>
                        </a:lnTo>
                        <a:lnTo>
                          <a:pt x="1154" y="414"/>
                        </a:lnTo>
                        <a:lnTo>
                          <a:pt x="1171" y="407"/>
                        </a:lnTo>
                        <a:lnTo>
                          <a:pt x="1189" y="400"/>
                        </a:lnTo>
                        <a:lnTo>
                          <a:pt x="1208" y="392"/>
                        </a:lnTo>
                        <a:lnTo>
                          <a:pt x="1230" y="386"/>
                        </a:lnTo>
                        <a:lnTo>
                          <a:pt x="1253" y="379"/>
                        </a:lnTo>
                        <a:lnTo>
                          <a:pt x="1277" y="371"/>
                        </a:lnTo>
                        <a:lnTo>
                          <a:pt x="1298" y="362"/>
                        </a:lnTo>
                        <a:lnTo>
                          <a:pt x="1318" y="350"/>
                        </a:lnTo>
                        <a:lnTo>
                          <a:pt x="1336" y="340"/>
                        </a:lnTo>
                        <a:lnTo>
                          <a:pt x="1352" y="328"/>
                        </a:lnTo>
                        <a:lnTo>
                          <a:pt x="1366" y="318"/>
                        </a:lnTo>
                        <a:lnTo>
                          <a:pt x="1379" y="307"/>
                        </a:lnTo>
                        <a:lnTo>
                          <a:pt x="1390" y="300"/>
                        </a:lnTo>
                        <a:lnTo>
                          <a:pt x="1400" y="294"/>
                        </a:lnTo>
                        <a:lnTo>
                          <a:pt x="1407" y="292"/>
                        </a:lnTo>
                        <a:lnTo>
                          <a:pt x="1414" y="292"/>
                        </a:lnTo>
                        <a:lnTo>
                          <a:pt x="1420" y="296"/>
                        </a:lnTo>
                        <a:lnTo>
                          <a:pt x="1423" y="305"/>
                        </a:lnTo>
                        <a:lnTo>
                          <a:pt x="1426" y="319"/>
                        </a:lnTo>
                        <a:lnTo>
                          <a:pt x="1428" y="339"/>
                        </a:lnTo>
                        <a:lnTo>
                          <a:pt x="1428" y="365"/>
                        </a:lnTo>
                        <a:lnTo>
                          <a:pt x="1429" y="392"/>
                        </a:lnTo>
                        <a:lnTo>
                          <a:pt x="1432" y="417"/>
                        </a:lnTo>
                        <a:lnTo>
                          <a:pt x="1436" y="438"/>
                        </a:lnTo>
                        <a:lnTo>
                          <a:pt x="1441" y="457"/>
                        </a:lnTo>
                        <a:lnTo>
                          <a:pt x="1447" y="474"/>
                        </a:lnTo>
                        <a:lnTo>
                          <a:pt x="1452" y="488"/>
                        </a:lnTo>
                        <a:lnTo>
                          <a:pt x="1456" y="499"/>
                        </a:lnTo>
                        <a:lnTo>
                          <a:pt x="1460" y="509"/>
                        </a:lnTo>
                        <a:lnTo>
                          <a:pt x="1463" y="517"/>
                        </a:lnTo>
                        <a:lnTo>
                          <a:pt x="1463" y="524"/>
                        </a:lnTo>
                        <a:lnTo>
                          <a:pt x="1460" y="530"/>
                        </a:lnTo>
                        <a:lnTo>
                          <a:pt x="1456" y="534"/>
                        </a:lnTo>
                        <a:lnTo>
                          <a:pt x="1448" y="537"/>
                        </a:lnTo>
                        <a:lnTo>
                          <a:pt x="1435" y="539"/>
                        </a:lnTo>
                        <a:lnTo>
                          <a:pt x="1418" y="541"/>
                        </a:lnTo>
                        <a:lnTo>
                          <a:pt x="1398" y="543"/>
                        </a:lnTo>
                        <a:lnTo>
                          <a:pt x="1373" y="545"/>
                        </a:lnTo>
                        <a:lnTo>
                          <a:pt x="1349" y="547"/>
                        </a:lnTo>
                        <a:lnTo>
                          <a:pt x="1325" y="551"/>
                        </a:lnTo>
                        <a:lnTo>
                          <a:pt x="1301" y="555"/>
                        </a:lnTo>
                        <a:lnTo>
                          <a:pt x="1277" y="559"/>
                        </a:lnTo>
                        <a:lnTo>
                          <a:pt x="1253" y="563"/>
                        </a:lnTo>
                        <a:lnTo>
                          <a:pt x="1229" y="568"/>
                        </a:lnTo>
                        <a:lnTo>
                          <a:pt x="1205" y="573"/>
                        </a:lnTo>
                        <a:lnTo>
                          <a:pt x="1182" y="578"/>
                        </a:lnTo>
                        <a:lnTo>
                          <a:pt x="1158" y="584"/>
                        </a:lnTo>
                        <a:lnTo>
                          <a:pt x="1135" y="589"/>
                        </a:lnTo>
                        <a:lnTo>
                          <a:pt x="1112" y="595"/>
                        </a:lnTo>
                        <a:lnTo>
                          <a:pt x="1090" y="601"/>
                        </a:lnTo>
                        <a:lnTo>
                          <a:pt x="1068" y="606"/>
                        </a:lnTo>
                        <a:lnTo>
                          <a:pt x="1047" y="612"/>
                        </a:lnTo>
                        <a:lnTo>
                          <a:pt x="1027" y="618"/>
                        </a:lnTo>
                        <a:lnTo>
                          <a:pt x="1005" y="621"/>
                        </a:lnTo>
                        <a:lnTo>
                          <a:pt x="981" y="620"/>
                        </a:lnTo>
                        <a:lnTo>
                          <a:pt x="954" y="616"/>
                        </a:lnTo>
                        <a:lnTo>
                          <a:pt x="927" y="609"/>
                        </a:lnTo>
                        <a:lnTo>
                          <a:pt x="899" y="602"/>
                        </a:lnTo>
                        <a:lnTo>
                          <a:pt x="873" y="594"/>
                        </a:lnTo>
                        <a:lnTo>
                          <a:pt x="848" y="585"/>
                        </a:lnTo>
                        <a:lnTo>
                          <a:pt x="827" y="579"/>
                        </a:lnTo>
                        <a:lnTo>
                          <a:pt x="809" y="574"/>
                        </a:lnTo>
                        <a:lnTo>
                          <a:pt x="797" y="572"/>
                        </a:lnTo>
                        <a:lnTo>
                          <a:pt x="789" y="574"/>
                        </a:lnTo>
                        <a:lnTo>
                          <a:pt x="789" y="579"/>
                        </a:lnTo>
                        <a:lnTo>
                          <a:pt x="797" y="592"/>
                        </a:lnTo>
                        <a:lnTo>
                          <a:pt x="812" y="609"/>
                        </a:lnTo>
                        <a:lnTo>
                          <a:pt x="839" y="633"/>
                        </a:lnTo>
                        <a:lnTo>
                          <a:pt x="875" y="667"/>
                        </a:lnTo>
                        <a:lnTo>
                          <a:pt x="917" y="700"/>
                        </a:lnTo>
                        <a:lnTo>
                          <a:pt x="957" y="722"/>
                        </a:lnTo>
                        <a:lnTo>
                          <a:pt x="995" y="736"/>
                        </a:lnTo>
                        <a:lnTo>
                          <a:pt x="1032" y="743"/>
                        </a:lnTo>
                        <a:lnTo>
                          <a:pt x="1067" y="743"/>
                        </a:lnTo>
                        <a:lnTo>
                          <a:pt x="1102" y="738"/>
                        </a:lnTo>
                        <a:lnTo>
                          <a:pt x="1135" y="729"/>
                        </a:lnTo>
                        <a:lnTo>
                          <a:pt x="1167" y="717"/>
                        </a:lnTo>
                        <a:lnTo>
                          <a:pt x="1198" y="704"/>
                        </a:lnTo>
                        <a:lnTo>
                          <a:pt x="1229" y="690"/>
                        </a:lnTo>
                        <a:lnTo>
                          <a:pt x="1258" y="676"/>
                        </a:lnTo>
                        <a:lnTo>
                          <a:pt x="1287" y="664"/>
                        </a:lnTo>
                        <a:lnTo>
                          <a:pt x="1316" y="654"/>
                        </a:lnTo>
                        <a:lnTo>
                          <a:pt x="1343" y="649"/>
                        </a:lnTo>
                        <a:lnTo>
                          <a:pt x="1370" y="648"/>
                        </a:lnTo>
                        <a:lnTo>
                          <a:pt x="1398" y="653"/>
                        </a:lnTo>
                        <a:lnTo>
                          <a:pt x="1422" y="661"/>
                        </a:lnTo>
                        <a:lnTo>
                          <a:pt x="1442" y="667"/>
                        </a:lnTo>
                        <a:lnTo>
                          <a:pt x="1456" y="670"/>
                        </a:lnTo>
                        <a:lnTo>
                          <a:pt x="1467" y="673"/>
                        </a:lnTo>
                        <a:lnTo>
                          <a:pt x="1474" y="675"/>
                        </a:lnTo>
                        <a:lnTo>
                          <a:pt x="1480" y="678"/>
                        </a:lnTo>
                        <a:lnTo>
                          <a:pt x="1483" y="681"/>
                        </a:lnTo>
                        <a:lnTo>
                          <a:pt x="1487" y="684"/>
                        </a:lnTo>
                        <a:lnTo>
                          <a:pt x="1489" y="690"/>
                        </a:lnTo>
                        <a:lnTo>
                          <a:pt x="1491" y="698"/>
                        </a:lnTo>
                        <a:lnTo>
                          <a:pt x="1495" y="710"/>
                        </a:lnTo>
                        <a:lnTo>
                          <a:pt x="1500" y="725"/>
                        </a:lnTo>
                        <a:lnTo>
                          <a:pt x="1508" y="744"/>
                        </a:lnTo>
                        <a:lnTo>
                          <a:pt x="1518" y="767"/>
                        </a:lnTo>
                        <a:lnTo>
                          <a:pt x="1533" y="796"/>
                        </a:lnTo>
                        <a:lnTo>
                          <a:pt x="1552" y="831"/>
                        </a:lnTo>
                        <a:lnTo>
                          <a:pt x="1571" y="865"/>
                        </a:lnTo>
                        <a:lnTo>
                          <a:pt x="1586" y="896"/>
                        </a:lnTo>
                        <a:lnTo>
                          <a:pt x="1599" y="921"/>
                        </a:lnTo>
                        <a:lnTo>
                          <a:pt x="1609" y="941"/>
                        </a:lnTo>
                        <a:lnTo>
                          <a:pt x="1618" y="959"/>
                        </a:lnTo>
                        <a:lnTo>
                          <a:pt x="1624" y="971"/>
                        </a:lnTo>
                        <a:lnTo>
                          <a:pt x="1630" y="983"/>
                        </a:lnTo>
                        <a:lnTo>
                          <a:pt x="1637" y="990"/>
                        </a:lnTo>
                        <a:lnTo>
                          <a:pt x="1643" y="996"/>
                        </a:lnTo>
                        <a:lnTo>
                          <a:pt x="1649" y="1001"/>
                        </a:lnTo>
                        <a:lnTo>
                          <a:pt x="1659" y="1004"/>
                        </a:lnTo>
                        <a:lnTo>
                          <a:pt x="1669" y="1007"/>
                        </a:lnTo>
                        <a:lnTo>
                          <a:pt x="1682" y="1009"/>
                        </a:lnTo>
                        <a:lnTo>
                          <a:pt x="1698" y="1012"/>
                        </a:lnTo>
                        <a:lnTo>
                          <a:pt x="1719" y="1015"/>
                        </a:lnTo>
                        <a:lnTo>
                          <a:pt x="1744" y="1019"/>
                        </a:lnTo>
                        <a:lnTo>
                          <a:pt x="1772" y="1025"/>
                        </a:lnTo>
                        <a:lnTo>
                          <a:pt x="1801" y="1032"/>
                        </a:lnTo>
                        <a:lnTo>
                          <a:pt x="1831" y="1039"/>
                        </a:lnTo>
                        <a:lnTo>
                          <a:pt x="1860" y="1048"/>
                        </a:lnTo>
                        <a:lnTo>
                          <a:pt x="1888" y="1056"/>
                        </a:lnTo>
                        <a:lnTo>
                          <a:pt x="1914" y="1066"/>
                        </a:lnTo>
                        <a:lnTo>
                          <a:pt x="1940" y="1076"/>
                        </a:lnTo>
                        <a:lnTo>
                          <a:pt x="1961" y="1087"/>
                        </a:lnTo>
                        <a:lnTo>
                          <a:pt x="1977" y="1097"/>
                        </a:lnTo>
                        <a:lnTo>
                          <a:pt x="1991" y="1107"/>
                        </a:lnTo>
                        <a:lnTo>
                          <a:pt x="1998" y="1119"/>
                        </a:lnTo>
                        <a:lnTo>
                          <a:pt x="1999" y="1129"/>
                        </a:lnTo>
                        <a:lnTo>
                          <a:pt x="1995" y="1141"/>
                        </a:lnTo>
                        <a:lnTo>
                          <a:pt x="1983" y="1152"/>
                        </a:lnTo>
                        <a:lnTo>
                          <a:pt x="1963" y="1162"/>
                        </a:lnTo>
                        <a:lnTo>
                          <a:pt x="1933" y="1171"/>
                        </a:lnTo>
                        <a:lnTo>
                          <a:pt x="1902" y="1181"/>
                        </a:lnTo>
                        <a:lnTo>
                          <a:pt x="1876" y="1188"/>
                        </a:lnTo>
                        <a:lnTo>
                          <a:pt x="1853" y="1196"/>
                        </a:lnTo>
                        <a:lnTo>
                          <a:pt x="1833" y="1202"/>
                        </a:lnTo>
                        <a:lnTo>
                          <a:pt x="1816" y="1208"/>
                        </a:lnTo>
                        <a:lnTo>
                          <a:pt x="1801" y="1213"/>
                        </a:lnTo>
                        <a:lnTo>
                          <a:pt x="1789" y="1218"/>
                        </a:lnTo>
                        <a:lnTo>
                          <a:pt x="1777" y="1222"/>
                        </a:lnTo>
                        <a:lnTo>
                          <a:pt x="1767" y="1226"/>
                        </a:lnTo>
                        <a:lnTo>
                          <a:pt x="1756" y="1230"/>
                        </a:lnTo>
                        <a:lnTo>
                          <a:pt x="1746" y="1233"/>
                        </a:lnTo>
                        <a:lnTo>
                          <a:pt x="1735" y="1238"/>
                        </a:lnTo>
                        <a:lnTo>
                          <a:pt x="1723" y="1241"/>
                        </a:lnTo>
                        <a:lnTo>
                          <a:pt x="1709" y="1245"/>
                        </a:lnTo>
                        <a:lnTo>
                          <a:pt x="1693" y="1249"/>
                        </a:lnTo>
                        <a:lnTo>
                          <a:pt x="1674" y="1253"/>
                        </a:lnTo>
                        <a:lnTo>
                          <a:pt x="1654" y="1255"/>
                        </a:lnTo>
                        <a:lnTo>
                          <a:pt x="1637" y="1254"/>
                        </a:lnTo>
                        <a:lnTo>
                          <a:pt x="1620" y="1249"/>
                        </a:lnTo>
                        <a:lnTo>
                          <a:pt x="1605" y="1240"/>
                        </a:lnTo>
                        <a:lnTo>
                          <a:pt x="1590" y="1228"/>
                        </a:lnTo>
                        <a:lnTo>
                          <a:pt x="1577" y="1213"/>
                        </a:lnTo>
                        <a:lnTo>
                          <a:pt x="1563" y="1197"/>
                        </a:lnTo>
                        <a:lnTo>
                          <a:pt x="1552" y="1178"/>
                        </a:lnTo>
                        <a:lnTo>
                          <a:pt x="1539" y="1158"/>
                        </a:lnTo>
                        <a:lnTo>
                          <a:pt x="1526" y="1137"/>
                        </a:lnTo>
                        <a:lnTo>
                          <a:pt x="1515" y="1114"/>
                        </a:lnTo>
                        <a:lnTo>
                          <a:pt x="1502" y="1092"/>
                        </a:lnTo>
                        <a:lnTo>
                          <a:pt x="1490" y="1070"/>
                        </a:lnTo>
                        <a:lnTo>
                          <a:pt x="1476" y="1048"/>
                        </a:lnTo>
                        <a:lnTo>
                          <a:pt x="1461" y="1026"/>
                        </a:lnTo>
                        <a:lnTo>
                          <a:pt x="1447" y="1006"/>
                        </a:lnTo>
                        <a:lnTo>
                          <a:pt x="1432" y="986"/>
                        </a:lnTo>
                        <a:lnTo>
                          <a:pt x="1418" y="967"/>
                        </a:lnTo>
                        <a:lnTo>
                          <a:pt x="1407" y="947"/>
                        </a:lnTo>
                        <a:lnTo>
                          <a:pt x="1395" y="929"/>
                        </a:lnTo>
                        <a:lnTo>
                          <a:pt x="1386" y="911"/>
                        </a:lnTo>
                        <a:lnTo>
                          <a:pt x="1375" y="895"/>
                        </a:lnTo>
                        <a:lnTo>
                          <a:pt x="1366" y="879"/>
                        </a:lnTo>
                        <a:lnTo>
                          <a:pt x="1358" y="865"/>
                        </a:lnTo>
                        <a:lnTo>
                          <a:pt x="1347" y="854"/>
                        </a:lnTo>
                        <a:lnTo>
                          <a:pt x="1338" y="844"/>
                        </a:lnTo>
                        <a:lnTo>
                          <a:pt x="1327" y="837"/>
                        </a:lnTo>
                        <a:lnTo>
                          <a:pt x="1316" y="832"/>
                        </a:lnTo>
                        <a:lnTo>
                          <a:pt x="1304" y="831"/>
                        </a:lnTo>
                        <a:lnTo>
                          <a:pt x="1291" y="832"/>
                        </a:lnTo>
                        <a:lnTo>
                          <a:pt x="1275" y="837"/>
                        </a:lnTo>
                        <a:lnTo>
                          <a:pt x="1258" y="845"/>
                        </a:lnTo>
                        <a:lnTo>
                          <a:pt x="1240" y="856"/>
                        </a:lnTo>
                        <a:lnTo>
                          <a:pt x="1220" y="865"/>
                        </a:lnTo>
                        <a:lnTo>
                          <a:pt x="1200" y="876"/>
                        </a:lnTo>
                        <a:lnTo>
                          <a:pt x="1180" y="884"/>
                        </a:lnTo>
                        <a:lnTo>
                          <a:pt x="1159" y="894"/>
                        </a:lnTo>
                        <a:lnTo>
                          <a:pt x="1137" y="902"/>
                        </a:lnTo>
                        <a:lnTo>
                          <a:pt x="1115" y="910"/>
                        </a:lnTo>
                        <a:lnTo>
                          <a:pt x="1093" y="918"/>
                        </a:lnTo>
                        <a:lnTo>
                          <a:pt x="1071" y="926"/>
                        </a:lnTo>
                        <a:lnTo>
                          <a:pt x="1049" y="933"/>
                        </a:lnTo>
                        <a:lnTo>
                          <a:pt x="1027" y="941"/>
                        </a:lnTo>
                        <a:lnTo>
                          <a:pt x="1005" y="948"/>
                        </a:lnTo>
                        <a:lnTo>
                          <a:pt x="983" y="955"/>
                        </a:lnTo>
                        <a:lnTo>
                          <a:pt x="962" y="963"/>
                        </a:lnTo>
                        <a:lnTo>
                          <a:pt x="941" y="969"/>
                        </a:lnTo>
                        <a:lnTo>
                          <a:pt x="921" y="976"/>
                        </a:lnTo>
                        <a:lnTo>
                          <a:pt x="902" y="983"/>
                        </a:lnTo>
                        <a:lnTo>
                          <a:pt x="883" y="989"/>
                        </a:lnTo>
                        <a:lnTo>
                          <a:pt x="864" y="995"/>
                        </a:lnTo>
                        <a:lnTo>
                          <a:pt x="845" y="999"/>
                        </a:lnTo>
                        <a:lnTo>
                          <a:pt x="827" y="1003"/>
                        </a:lnTo>
                        <a:lnTo>
                          <a:pt x="809" y="1006"/>
                        </a:lnTo>
                        <a:lnTo>
                          <a:pt x="791" y="1007"/>
                        </a:lnTo>
                        <a:lnTo>
                          <a:pt x="774" y="1007"/>
                        </a:lnTo>
                        <a:lnTo>
                          <a:pt x="756" y="1006"/>
                        </a:lnTo>
                        <a:lnTo>
                          <a:pt x="738" y="1004"/>
                        </a:lnTo>
                        <a:lnTo>
                          <a:pt x="719" y="999"/>
                        </a:lnTo>
                        <a:lnTo>
                          <a:pt x="701" y="993"/>
                        </a:lnTo>
                        <a:lnTo>
                          <a:pt x="683" y="986"/>
                        </a:lnTo>
                        <a:lnTo>
                          <a:pt x="665" y="976"/>
                        </a:lnTo>
                        <a:lnTo>
                          <a:pt x="646" y="966"/>
                        </a:lnTo>
                        <a:lnTo>
                          <a:pt x="626" y="952"/>
                        </a:lnTo>
                        <a:lnTo>
                          <a:pt x="608" y="940"/>
                        </a:lnTo>
                        <a:lnTo>
                          <a:pt x="595" y="928"/>
                        </a:lnTo>
                        <a:lnTo>
                          <a:pt x="586" y="920"/>
                        </a:lnTo>
                        <a:lnTo>
                          <a:pt x="580" y="911"/>
                        </a:lnTo>
                        <a:lnTo>
                          <a:pt x="576" y="905"/>
                        </a:lnTo>
                        <a:lnTo>
                          <a:pt x="574" y="899"/>
                        </a:lnTo>
                        <a:lnTo>
                          <a:pt x="574" y="894"/>
                        </a:lnTo>
                        <a:lnTo>
                          <a:pt x="575" y="887"/>
                        </a:lnTo>
                        <a:lnTo>
                          <a:pt x="576" y="880"/>
                        </a:lnTo>
                        <a:lnTo>
                          <a:pt x="578" y="872"/>
                        </a:lnTo>
                        <a:lnTo>
                          <a:pt x="578" y="862"/>
                        </a:lnTo>
                        <a:lnTo>
                          <a:pt x="575" y="851"/>
                        </a:lnTo>
                        <a:lnTo>
                          <a:pt x="572" y="837"/>
                        </a:lnTo>
                        <a:lnTo>
                          <a:pt x="566" y="820"/>
                        </a:lnTo>
                        <a:lnTo>
                          <a:pt x="558" y="800"/>
                        </a:lnTo>
                        <a:lnTo>
                          <a:pt x="545" y="776"/>
                        </a:lnTo>
                        <a:lnTo>
                          <a:pt x="531" y="751"/>
                        </a:lnTo>
                        <a:lnTo>
                          <a:pt x="520" y="725"/>
                        </a:lnTo>
                        <a:lnTo>
                          <a:pt x="509" y="700"/>
                        </a:lnTo>
                        <a:lnTo>
                          <a:pt x="500" y="675"/>
                        </a:lnTo>
                        <a:lnTo>
                          <a:pt x="493" y="650"/>
                        </a:lnTo>
                        <a:lnTo>
                          <a:pt x="485" y="626"/>
                        </a:lnTo>
                        <a:lnTo>
                          <a:pt x="478" y="602"/>
                        </a:lnTo>
                        <a:lnTo>
                          <a:pt x="471" y="577"/>
                        </a:lnTo>
                        <a:lnTo>
                          <a:pt x="463" y="553"/>
                        </a:lnTo>
                        <a:lnTo>
                          <a:pt x="455" y="530"/>
                        </a:lnTo>
                        <a:lnTo>
                          <a:pt x="446" y="506"/>
                        </a:lnTo>
                        <a:lnTo>
                          <a:pt x="437" y="481"/>
                        </a:lnTo>
                        <a:lnTo>
                          <a:pt x="425" y="457"/>
                        </a:lnTo>
                        <a:lnTo>
                          <a:pt x="413" y="433"/>
                        </a:lnTo>
                        <a:lnTo>
                          <a:pt x="397" y="409"/>
                        </a:lnTo>
                        <a:lnTo>
                          <a:pt x="380" y="385"/>
                        </a:lnTo>
                        <a:lnTo>
                          <a:pt x="362" y="361"/>
                        </a:lnTo>
                        <a:lnTo>
                          <a:pt x="341" y="336"/>
                        </a:lnTo>
                        <a:lnTo>
                          <a:pt x="320" y="310"/>
                        </a:lnTo>
                        <a:lnTo>
                          <a:pt x="298" y="285"/>
                        </a:lnTo>
                        <a:lnTo>
                          <a:pt x="276" y="261"/>
                        </a:lnTo>
                        <a:lnTo>
                          <a:pt x="254" y="237"/>
                        </a:lnTo>
                        <a:lnTo>
                          <a:pt x="231" y="214"/>
                        </a:lnTo>
                        <a:lnTo>
                          <a:pt x="211" y="193"/>
                        </a:lnTo>
                        <a:lnTo>
                          <a:pt x="192" y="173"/>
                        </a:lnTo>
                        <a:lnTo>
                          <a:pt x="173" y="154"/>
                        </a:lnTo>
                        <a:lnTo>
                          <a:pt x="157" y="138"/>
                        </a:lnTo>
                        <a:lnTo>
                          <a:pt x="142" y="125"/>
                        </a:lnTo>
                        <a:lnTo>
                          <a:pt x="131" y="113"/>
                        </a:lnTo>
                        <a:lnTo>
                          <a:pt x="122" y="105"/>
                        </a:lnTo>
                        <a:lnTo>
                          <a:pt x="117" y="100"/>
                        </a:lnTo>
                        <a:lnTo>
                          <a:pt x="115" y="98"/>
                        </a:lnTo>
                        <a:lnTo>
                          <a:pt x="109" y="101"/>
                        </a:lnTo>
                        <a:lnTo>
                          <a:pt x="93" y="109"/>
                        </a:lnTo>
                        <a:lnTo>
                          <a:pt x="70" y="120"/>
                        </a:lnTo>
                        <a:lnTo>
                          <a:pt x="46" y="127"/>
                        </a:lnTo>
                        <a:lnTo>
                          <a:pt x="24" y="129"/>
                        </a:lnTo>
                        <a:lnTo>
                          <a:pt x="7" y="123"/>
                        </a:lnTo>
                        <a:lnTo>
                          <a:pt x="0" y="103"/>
                        </a:lnTo>
                        <a:lnTo>
                          <a:pt x="6" y="68"/>
                        </a:lnTo>
                        <a:lnTo>
                          <a:pt x="14" y="48"/>
                        </a:lnTo>
                        <a:lnTo>
                          <a:pt x="26" y="33"/>
                        </a:lnTo>
                        <a:lnTo>
                          <a:pt x="39" y="20"/>
                        </a:lnTo>
                        <a:lnTo>
                          <a:pt x="53" y="12"/>
                        </a:lnTo>
                        <a:lnTo>
                          <a:pt x="69" y="5"/>
                        </a:lnTo>
                        <a:lnTo>
                          <a:pt x="86" y="2"/>
                        </a:lnTo>
                        <a:lnTo>
                          <a:pt x="103" y="0"/>
                        </a:lnTo>
                        <a:lnTo>
                          <a:pt x="119" y="0"/>
                        </a:lnTo>
                        <a:lnTo>
                          <a:pt x="136" y="2"/>
                        </a:lnTo>
                        <a:lnTo>
                          <a:pt x="152" y="5"/>
                        </a:lnTo>
                        <a:lnTo>
                          <a:pt x="166" y="8"/>
                        </a:lnTo>
                        <a:lnTo>
                          <a:pt x="179" y="12"/>
                        </a:lnTo>
                        <a:lnTo>
                          <a:pt x="190" y="16"/>
                        </a:lnTo>
                        <a:lnTo>
                          <a:pt x="197" y="18"/>
                        </a:lnTo>
                        <a:lnTo>
                          <a:pt x="202" y="20"/>
                        </a:lnTo>
                        <a:lnTo>
                          <a:pt x="204" y="21"/>
                        </a:lnTo>
                        <a:lnTo>
                          <a:pt x="323" y="70"/>
                        </a:lnTo>
                        <a:close/>
                      </a:path>
                    </a:pathLst>
                  </a:custGeom>
                  <a:solidFill>
                    <a:srgbClr val="78BE2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39" name="Freeform 404">
                    <a:extLst>
                      <a:ext uri="{FF2B5EF4-FFF2-40B4-BE49-F238E27FC236}">
                        <a16:creationId xmlns:a16="http://schemas.microsoft.com/office/drawing/2014/main" id="{C9CE01C3-E00A-44B5-A02F-7D72F49B6A7F}"/>
                      </a:ext>
                    </a:extLst>
                  </p:cNvPr>
                  <p:cNvSpPr>
                    <a:spLocks noChangeAspect="1"/>
                  </p:cNvSpPr>
                  <p:nvPr/>
                </p:nvSpPr>
                <p:spPr bwMode="auto">
                  <a:xfrm>
                    <a:off x="1063" y="3069"/>
                    <a:ext cx="135" cy="72"/>
                  </a:xfrm>
                  <a:custGeom>
                    <a:avLst/>
                    <a:gdLst>
                      <a:gd name="T0" fmla="*/ 0 w 439"/>
                      <a:gd name="T1" fmla="*/ 0 h 232"/>
                      <a:gd name="T2" fmla="*/ 0 w 439"/>
                      <a:gd name="T3" fmla="*/ 0 h 232"/>
                      <a:gd name="T4" fmla="*/ 0 w 439"/>
                      <a:gd name="T5" fmla="*/ 0 h 232"/>
                      <a:gd name="T6" fmla="*/ 0 w 439"/>
                      <a:gd name="T7" fmla="*/ 0 h 232"/>
                      <a:gd name="T8" fmla="*/ 0 w 439"/>
                      <a:gd name="T9" fmla="*/ 0 h 232"/>
                      <a:gd name="T10" fmla="*/ 0 w 439"/>
                      <a:gd name="T11" fmla="*/ 0 h 232"/>
                      <a:gd name="T12" fmla="*/ 0 w 439"/>
                      <a:gd name="T13" fmla="*/ 0 h 232"/>
                      <a:gd name="T14" fmla="*/ 0 w 439"/>
                      <a:gd name="T15" fmla="*/ 0 h 232"/>
                      <a:gd name="T16" fmla="*/ 0 w 439"/>
                      <a:gd name="T17" fmla="*/ 0 h 232"/>
                      <a:gd name="T18" fmla="*/ 0 w 439"/>
                      <a:gd name="T19" fmla="*/ 0 h 232"/>
                      <a:gd name="T20" fmla="*/ 0 w 439"/>
                      <a:gd name="T21" fmla="*/ 0 h 232"/>
                      <a:gd name="T22" fmla="*/ 0 w 439"/>
                      <a:gd name="T23" fmla="*/ 0 h 232"/>
                      <a:gd name="T24" fmla="*/ 0 w 439"/>
                      <a:gd name="T25" fmla="*/ 0 h 232"/>
                      <a:gd name="T26" fmla="*/ 0 w 439"/>
                      <a:gd name="T27" fmla="*/ 0 h 232"/>
                      <a:gd name="T28" fmla="*/ 0 w 439"/>
                      <a:gd name="T29" fmla="*/ 0 h 232"/>
                      <a:gd name="T30" fmla="*/ 0 w 439"/>
                      <a:gd name="T31" fmla="*/ 0 h 232"/>
                      <a:gd name="T32" fmla="*/ 0 w 439"/>
                      <a:gd name="T33" fmla="*/ 0 h 232"/>
                      <a:gd name="T34" fmla="*/ 0 w 439"/>
                      <a:gd name="T35" fmla="*/ 0 h 232"/>
                      <a:gd name="T36" fmla="*/ 0 w 439"/>
                      <a:gd name="T37" fmla="*/ 0 h 232"/>
                      <a:gd name="T38" fmla="*/ 0 w 439"/>
                      <a:gd name="T39" fmla="*/ 0 h 232"/>
                      <a:gd name="T40" fmla="*/ 0 w 439"/>
                      <a:gd name="T41" fmla="*/ 0 h 232"/>
                      <a:gd name="T42" fmla="*/ 0 w 439"/>
                      <a:gd name="T43" fmla="*/ 0 h 232"/>
                      <a:gd name="T44" fmla="*/ 0 w 439"/>
                      <a:gd name="T45" fmla="*/ 0 h 232"/>
                      <a:gd name="T46" fmla="*/ 0 w 439"/>
                      <a:gd name="T47" fmla="*/ 0 h 232"/>
                      <a:gd name="T48" fmla="*/ 0 w 439"/>
                      <a:gd name="T49" fmla="*/ 0 h 232"/>
                      <a:gd name="T50" fmla="*/ 0 w 439"/>
                      <a:gd name="T51" fmla="*/ 0 h 232"/>
                      <a:gd name="T52" fmla="*/ 0 w 439"/>
                      <a:gd name="T53" fmla="*/ 0 h 232"/>
                      <a:gd name="T54" fmla="*/ 0 w 439"/>
                      <a:gd name="T55" fmla="*/ 0 h 232"/>
                      <a:gd name="T56" fmla="*/ 0 w 439"/>
                      <a:gd name="T57" fmla="*/ 0 h 232"/>
                      <a:gd name="T58" fmla="*/ 0 w 439"/>
                      <a:gd name="T59" fmla="*/ 0 h 232"/>
                      <a:gd name="T60" fmla="*/ 0 w 439"/>
                      <a:gd name="T61" fmla="*/ 0 h 232"/>
                      <a:gd name="T62" fmla="*/ 0 w 439"/>
                      <a:gd name="T63" fmla="*/ 0 h 232"/>
                      <a:gd name="T64" fmla="*/ 0 w 439"/>
                      <a:gd name="T65" fmla="*/ 0 h 232"/>
                      <a:gd name="T66" fmla="*/ 0 w 439"/>
                      <a:gd name="T67" fmla="*/ 0 h 232"/>
                      <a:gd name="T68" fmla="*/ 0 w 439"/>
                      <a:gd name="T69" fmla="*/ 0 h 232"/>
                      <a:gd name="T70" fmla="*/ 0 w 439"/>
                      <a:gd name="T71" fmla="*/ 0 h 23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39"/>
                      <a:gd name="T109" fmla="*/ 0 h 232"/>
                      <a:gd name="T110" fmla="*/ 439 w 439"/>
                      <a:gd name="T111" fmla="*/ 232 h 23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9" h="232">
                        <a:moveTo>
                          <a:pt x="29" y="12"/>
                        </a:moveTo>
                        <a:lnTo>
                          <a:pt x="22" y="3"/>
                        </a:lnTo>
                        <a:lnTo>
                          <a:pt x="16" y="0"/>
                        </a:lnTo>
                        <a:lnTo>
                          <a:pt x="11" y="2"/>
                        </a:lnTo>
                        <a:lnTo>
                          <a:pt x="7" y="8"/>
                        </a:lnTo>
                        <a:lnTo>
                          <a:pt x="3" y="17"/>
                        </a:lnTo>
                        <a:lnTo>
                          <a:pt x="1" y="29"/>
                        </a:lnTo>
                        <a:lnTo>
                          <a:pt x="0" y="43"/>
                        </a:lnTo>
                        <a:lnTo>
                          <a:pt x="1" y="59"/>
                        </a:lnTo>
                        <a:lnTo>
                          <a:pt x="2" y="77"/>
                        </a:lnTo>
                        <a:lnTo>
                          <a:pt x="4" y="95"/>
                        </a:lnTo>
                        <a:lnTo>
                          <a:pt x="9" y="112"/>
                        </a:lnTo>
                        <a:lnTo>
                          <a:pt x="14" y="130"/>
                        </a:lnTo>
                        <a:lnTo>
                          <a:pt x="20" y="147"/>
                        </a:lnTo>
                        <a:lnTo>
                          <a:pt x="28" y="162"/>
                        </a:lnTo>
                        <a:lnTo>
                          <a:pt x="38" y="174"/>
                        </a:lnTo>
                        <a:lnTo>
                          <a:pt x="49" y="185"/>
                        </a:lnTo>
                        <a:lnTo>
                          <a:pt x="66" y="201"/>
                        </a:lnTo>
                        <a:lnTo>
                          <a:pt x="74" y="212"/>
                        </a:lnTo>
                        <a:lnTo>
                          <a:pt x="77" y="221"/>
                        </a:lnTo>
                        <a:lnTo>
                          <a:pt x="79" y="226"/>
                        </a:lnTo>
                        <a:lnTo>
                          <a:pt x="85" y="229"/>
                        </a:lnTo>
                        <a:lnTo>
                          <a:pt x="98" y="231"/>
                        </a:lnTo>
                        <a:lnTo>
                          <a:pt x="122" y="232"/>
                        </a:lnTo>
                        <a:lnTo>
                          <a:pt x="163" y="232"/>
                        </a:lnTo>
                        <a:lnTo>
                          <a:pt x="186" y="232"/>
                        </a:lnTo>
                        <a:lnTo>
                          <a:pt x="205" y="232"/>
                        </a:lnTo>
                        <a:lnTo>
                          <a:pt x="222" y="231"/>
                        </a:lnTo>
                        <a:lnTo>
                          <a:pt x="235" y="231"/>
                        </a:lnTo>
                        <a:lnTo>
                          <a:pt x="246" y="230"/>
                        </a:lnTo>
                        <a:lnTo>
                          <a:pt x="255" y="229"/>
                        </a:lnTo>
                        <a:lnTo>
                          <a:pt x="263" y="227"/>
                        </a:lnTo>
                        <a:lnTo>
                          <a:pt x="270" y="225"/>
                        </a:lnTo>
                        <a:lnTo>
                          <a:pt x="276" y="223"/>
                        </a:lnTo>
                        <a:lnTo>
                          <a:pt x="281" y="219"/>
                        </a:lnTo>
                        <a:lnTo>
                          <a:pt x="288" y="215"/>
                        </a:lnTo>
                        <a:lnTo>
                          <a:pt x="294" y="211"/>
                        </a:lnTo>
                        <a:lnTo>
                          <a:pt x="302" y="206"/>
                        </a:lnTo>
                        <a:lnTo>
                          <a:pt x="312" y="200"/>
                        </a:lnTo>
                        <a:lnTo>
                          <a:pt x="322" y="192"/>
                        </a:lnTo>
                        <a:lnTo>
                          <a:pt x="336" y="185"/>
                        </a:lnTo>
                        <a:lnTo>
                          <a:pt x="365" y="170"/>
                        </a:lnTo>
                        <a:lnTo>
                          <a:pt x="392" y="159"/>
                        </a:lnTo>
                        <a:lnTo>
                          <a:pt x="416" y="150"/>
                        </a:lnTo>
                        <a:lnTo>
                          <a:pt x="432" y="142"/>
                        </a:lnTo>
                        <a:lnTo>
                          <a:pt x="439" y="136"/>
                        </a:lnTo>
                        <a:lnTo>
                          <a:pt x="432" y="127"/>
                        </a:lnTo>
                        <a:lnTo>
                          <a:pt x="412" y="118"/>
                        </a:lnTo>
                        <a:lnTo>
                          <a:pt x="375" y="106"/>
                        </a:lnTo>
                        <a:lnTo>
                          <a:pt x="353" y="100"/>
                        </a:lnTo>
                        <a:lnTo>
                          <a:pt x="333" y="94"/>
                        </a:lnTo>
                        <a:lnTo>
                          <a:pt x="315" y="87"/>
                        </a:lnTo>
                        <a:lnTo>
                          <a:pt x="299" y="82"/>
                        </a:lnTo>
                        <a:lnTo>
                          <a:pt x="285" y="77"/>
                        </a:lnTo>
                        <a:lnTo>
                          <a:pt x="273" y="72"/>
                        </a:lnTo>
                        <a:lnTo>
                          <a:pt x="261" y="67"/>
                        </a:lnTo>
                        <a:lnTo>
                          <a:pt x="251" y="63"/>
                        </a:lnTo>
                        <a:lnTo>
                          <a:pt x="241" y="59"/>
                        </a:lnTo>
                        <a:lnTo>
                          <a:pt x="231" y="55"/>
                        </a:lnTo>
                        <a:lnTo>
                          <a:pt x="222" y="52"/>
                        </a:lnTo>
                        <a:lnTo>
                          <a:pt x="211" y="47"/>
                        </a:lnTo>
                        <a:lnTo>
                          <a:pt x="201" y="44"/>
                        </a:lnTo>
                        <a:lnTo>
                          <a:pt x="189" y="41"/>
                        </a:lnTo>
                        <a:lnTo>
                          <a:pt x="176" y="38"/>
                        </a:lnTo>
                        <a:lnTo>
                          <a:pt x="163" y="35"/>
                        </a:lnTo>
                        <a:lnTo>
                          <a:pt x="134" y="30"/>
                        </a:lnTo>
                        <a:lnTo>
                          <a:pt x="109" y="27"/>
                        </a:lnTo>
                        <a:lnTo>
                          <a:pt x="87" y="23"/>
                        </a:lnTo>
                        <a:lnTo>
                          <a:pt x="68" y="21"/>
                        </a:lnTo>
                        <a:lnTo>
                          <a:pt x="53" y="20"/>
                        </a:lnTo>
                        <a:lnTo>
                          <a:pt x="41" y="18"/>
                        </a:lnTo>
                        <a:lnTo>
                          <a:pt x="33" y="15"/>
                        </a:lnTo>
                        <a:lnTo>
                          <a:pt x="29" y="12"/>
                        </a:lnTo>
                        <a:close/>
                      </a:path>
                    </a:pathLst>
                  </a:custGeom>
                  <a:solidFill>
                    <a:srgbClr val="FAB0B3"/>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40" name="Freeform 405">
                    <a:extLst>
                      <a:ext uri="{FF2B5EF4-FFF2-40B4-BE49-F238E27FC236}">
                        <a16:creationId xmlns:a16="http://schemas.microsoft.com/office/drawing/2014/main" id="{37130CDD-7247-48B8-AE9E-0B136467A951}"/>
                      </a:ext>
                    </a:extLst>
                  </p:cNvPr>
                  <p:cNvSpPr>
                    <a:spLocks noChangeAspect="1"/>
                  </p:cNvSpPr>
                  <p:nvPr/>
                </p:nvSpPr>
                <p:spPr bwMode="auto">
                  <a:xfrm>
                    <a:off x="1045" y="2884"/>
                    <a:ext cx="264" cy="184"/>
                  </a:xfrm>
                  <a:custGeom>
                    <a:avLst/>
                    <a:gdLst>
                      <a:gd name="T0" fmla="*/ 0 w 853"/>
                      <a:gd name="T1" fmla="*/ 0 h 597"/>
                      <a:gd name="T2" fmla="*/ 0 w 853"/>
                      <a:gd name="T3" fmla="*/ 0 h 597"/>
                      <a:gd name="T4" fmla="*/ 0 w 853"/>
                      <a:gd name="T5" fmla="*/ 0 h 597"/>
                      <a:gd name="T6" fmla="*/ 0 w 853"/>
                      <a:gd name="T7" fmla="*/ 0 h 597"/>
                      <a:gd name="T8" fmla="*/ 0 w 853"/>
                      <a:gd name="T9" fmla="*/ 0 h 597"/>
                      <a:gd name="T10" fmla="*/ 0 w 853"/>
                      <a:gd name="T11" fmla="*/ 0 h 597"/>
                      <a:gd name="T12" fmla="*/ 0 w 853"/>
                      <a:gd name="T13" fmla="*/ 0 h 597"/>
                      <a:gd name="T14" fmla="*/ 0 w 853"/>
                      <a:gd name="T15" fmla="*/ 0 h 597"/>
                      <a:gd name="T16" fmla="*/ 0 w 853"/>
                      <a:gd name="T17" fmla="*/ 0 h 597"/>
                      <a:gd name="T18" fmla="*/ 0 w 853"/>
                      <a:gd name="T19" fmla="*/ 0 h 597"/>
                      <a:gd name="T20" fmla="*/ 0 w 853"/>
                      <a:gd name="T21" fmla="*/ 0 h 597"/>
                      <a:gd name="T22" fmla="*/ 0 w 853"/>
                      <a:gd name="T23" fmla="*/ 0 h 597"/>
                      <a:gd name="T24" fmla="*/ 0 w 853"/>
                      <a:gd name="T25" fmla="*/ 0 h 597"/>
                      <a:gd name="T26" fmla="*/ 0 w 853"/>
                      <a:gd name="T27" fmla="*/ 0 h 597"/>
                      <a:gd name="T28" fmla="*/ 0 w 853"/>
                      <a:gd name="T29" fmla="*/ 0 h 597"/>
                      <a:gd name="T30" fmla="*/ 0 w 853"/>
                      <a:gd name="T31" fmla="*/ 0 h 597"/>
                      <a:gd name="T32" fmla="*/ 0 w 853"/>
                      <a:gd name="T33" fmla="*/ 0 h 597"/>
                      <a:gd name="T34" fmla="*/ 0 w 853"/>
                      <a:gd name="T35" fmla="*/ 0 h 597"/>
                      <a:gd name="T36" fmla="*/ 0 w 853"/>
                      <a:gd name="T37" fmla="*/ 0 h 597"/>
                      <a:gd name="T38" fmla="*/ 0 w 853"/>
                      <a:gd name="T39" fmla="*/ 0 h 597"/>
                      <a:gd name="T40" fmla="*/ 0 w 853"/>
                      <a:gd name="T41" fmla="*/ 0 h 597"/>
                      <a:gd name="T42" fmla="*/ 0 w 853"/>
                      <a:gd name="T43" fmla="*/ 0 h 597"/>
                      <a:gd name="T44" fmla="*/ 0 w 853"/>
                      <a:gd name="T45" fmla="*/ 0 h 597"/>
                      <a:gd name="T46" fmla="*/ 0 w 853"/>
                      <a:gd name="T47" fmla="*/ 0 h 597"/>
                      <a:gd name="T48" fmla="*/ 0 w 853"/>
                      <a:gd name="T49" fmla="*/ 0 h 597"/>
                      <a:gd name="T50" fmla="*/ 0 w 853"/>
                      <a:gd name="T51" fmla="*/ 0 h 597"/>
                      <a:gd name="T52" fmla="*/ 0 w 853"/>
                      <a:gd name="T53" fmla="*/ 0 h 597"/>
                      <a:gd name="T54" fmla="*/ 0 w 853"/>
                      <a:gd name="T55" fmla="*/ 0 h 597"/>
                      <a:gd name="T56" fmla="*/ 0 w 853"/>
                      <a:gd name="T57" fmla="*/ 0 h 597"/>
                      <a:gd name="T58" fmla="*/ 0 w 853"/>
                      <a:gd name="T59" fmla="*/ 0 h 597"/>
                      <a:gd name="T60" fmla="*/ 0 w 853"/>
                      <a:gd name="T61" fmla="*/ 0 h 597"/>
                      <a:gd name="T62" fmla="*/ 0 w 853"/>
                      <a:gd name="T63" fmla="*/ 0 h 597"/>
                      <a:gd name="T64" fmla="*/ 0 w 853"/>
                      <a:gd name="T65" fmla="*/ 0 h 597"/>
                      <a:gd name="T66" fmla="*/ 0 w 853"/>
                      <a:gd name="T67" fmla="*/ 0 h 597"/>
                      <a:gd name="T68" fmla="*/ 0 w 853"/>
                      <a:gd name="T69" fmla="*/ 0 h 597"/>
                      <a:gd name="T70" fmla="*/ 0 w 853"/>
                      <a:gd name="T71" fmla="*/ 0 h 597"/>
                      <a:gd name="T72" fmla="*/ 0 w 853"/>
                      <a:gd name="T73" fmla="*/ 0 h 597"/>
                      <a:gd name="T74" fmla="*/ 0 w 853"/>
                      <a:gd name="T75" fmla="*/ 0 h 597"/>
                      <a:gd name="T76" fmla="*/ 0 w 853"/>
                      <a:gd name="T77" fmla="*/ 0 h 597"/>
                      <a:gd name="T78" fmla="*/ 0 w 853"/>
                      <a:gd name="T79" fmla="*/ 0 h 597"/>
                      <a:gd name="T80" fmla="*/ 0 w 853"/>
                      <a:gd name="T81" fmla="*/ 0 h 597"/>
                      <a:gd name="T82" fmla="*/ 0 w 853"/>
                      <a:gd name="T83" fmla="*/ 0 h 597"/>
                      <a:gd name="T84" fmla="*/ 0 w 853"/>
                      <a:gd name="T85" fmla="*/ 0 h 597"/>
                      <a:gd name="T86" fmla="*/ 0 w 853"/>
                      <a:gd name="T87" fmla="*/ 0 h 597"/>
                      <a:gd name="T88" fmla="*/ 0 w 853"/>
                      <a:gd name="T89" fmla="*/ 0 h 597"/>
                      <a:gd name="T90" fmla="*/ 0 w 853"/>
                      <a:gd name="T91" fmla="*/ 0 h 597"/>
                      <a:gd name="T92" fmla="*/ 0 w 853"/>
                      <a:gd name="T93" fmla="*/ 0 h 597"/>
                      <a:gd name="T94" fmla="*/ 0 w 853"/>
                      <a:gd name="T95" fmla="*/ 0 h 5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53"/>
                      <a:gd name="T145" fmla="*/ 0 h 597"/>
                      <a:gd name="T146" fmla="*/ 853 w 853"/>
                      <a:gd name="T147" fmla="*/ 597 h 5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53" h="597">
                        <a:moveTo>
                          <a:pt x="808" y="297"/>
                        </a:moveTo>
                        <a:lnTo>
                          <a:pt x="769" y="286"/>
                        </a:lnTo>
                        <a:lnTo>
                          <a:pt x="734" y="276"/>
                        </a:lnTo>
                        <a:lnTo>
                          <a:pt x="701" y="268"/>
                        </a:lnTo>
                        <a:lnTo>
                          <a:pt x="672" y="259"/>
                        </a:lnTo>
                        <a:lnTo>
                          <a:pt x="646" y="253"/>
                        </a:lnTo>
                        <a:lnTo>
                          <a:pt x="620" y="246"/>
                        </a:lnTo>
                        <a:lnTo>
                          <a:pt x="596" y="239"/>
                        </a:lnTo>
                        <a:lnTo>
                          <a:pt x="573" y="233"/>
                        </a:lnTo>
                        <a:lnTo>
                          <a:pt x="550" y="227"/>
                        </a:lnTo>
                        <a:lnTo>
                          <a:pt x="527" y="221"/>
                        </a:lnTo>
                        <a:lnTo>
                          <a:pt x="504" y="213"/>
                        </a:lnTo>
                        <a:lnTo>
                          <a:pt x="479" y="205"/>
                        </a:lnTo>
                        <a:lnTo>
                          <a:pt x="453" y="196"/>
                        </a:lnTo>
                        <a:lnTo>
                          <a:pt x="424" y="186"/>
                        </a:lnTo>
                        <a:lnTo>
                          <a:pt x="394" y="174"/>
                        </a:lnTo>
                        <a:lnTo>
                          <a:pt x="360" y="162"/>
                        </a:lnTo>
                        <a:lnTo>
                          <a:pt x="326" y="147"/>
                        </a:lnTo>
                        <a:lnTo>
                          <a:pt x="292" y="131"/>
                        </a:lnTo>
                        <a:lnTo>
                          <a:pt x="261" y="115"/>
                        </a:lnTo>
                        <a:lnTo>
                          <a:pt x="229" y="98"/>
                        </a:lnTo>
                        <a:lnTo>
                          <a:pt x="201" y="81"/>
                        </a:lnTo>
                        <a:lnTo>
                          <a:pt x="174" y="64"/>
                        </a:lnTo>
                        <a:lnTo>
                          <a:pt x="149" y="49"/>
                        </a:lnTo>
                        <a:lnTo>
                          <a:pt x="125" y="35"/>
                        </a:lnTo>
                        <a:lnTo>
                          <a:pt x="103" y="22"/>
                        </a:lnTo>
                        <a:lnTo>
                          <a:pt x="84" y="13"/>
                        </a:lnTo>
                        <a:lnTo>
                          <a:pt x="67" y="6"/>
                        </a:lnTo>
                        <a:lnTo>
                          <a:pt x="52" y="1"/>
                        </a:lnTo>
                        <a:lnTo>
                          <a:pt x="38" y="0"/>
                        </a:lnTo>
                        <a:lnTo>
                          <a:pt x="28" y="5"/>
                        </a:lnTo>
                        <a:lnTo>
                          <a:pt x="21" y="13"/>
                        </a:lnTo>
                        <a:lnTo>
                          <a:pt x="15" y="26"/>
                        </a:lnTo>
                        <a:lnTo>
                          <a:pt x="8" y="53"/>
                        </a:lnTo>
                        <a:lnTo>
                          <a:pt x="4" y="73"/>
                        </a:lnTo>
                        <a:lnTo>
                          <a:pt x="1" y="87"/>
                        </a:lnTo>
                        <a:lnTo>
                          <a:pt x="0" y="101"/>
                        </a:lnTo>
                        <a:lnTo>
                          <a:pt x="1" y="116"/>
                        </a:lnTo>
                        <a:lnTo>
                          <a:pt x="4" y="134"/>
                        </a:lnTo>
                        <a:lnTo>
                          <a:pt x="8" y="159"/>
                        </a:lnTo>
                        <a:lnTo>
                          <a:pt x="15" y="192"/>
                        </a:lnTo>
                        <a:lnTo>
                          <a:pt x="19" y="211"/>
                        </a:lnTo>
                        <a:lnTo>
                          <a:pt x="21" y="227"/>
                        </a:lnTo>
                        <a:lnTo>
                          <a:pt x="22" y="242"/>
                        </a:lnTo>
                        <a:lnTo>
                          <a:pt x="23" y="254"/>
                        </a:lnTo>
                        <a:lnTo>
                          <a:pt x="24" y="266"/>
                        </a:lnTo>
                        <a:lnTo>
                          <a:pt x="26" y="276"/>
                        </a:lnTo>
                        <a:lnTo>
                          <a:pt x="30" y="286"/>
                        </a:lnTo>
                        <a:lnTo>
                          <a:pt x="35" y="294"/>
                        </a:lnTo>
                        <a:lnTo>
                          <a:pt x="43" y="303"/>
                        </a:lnTo>
                        <a:lnTo>
                          <a:pt x="53" y="312"/>
                        </a:lnTo>
                        <a:lnTo>
                          <a:pt x="67" y="321"/>
                        </a:lnTo>
                        <a:lnTo>
                          <a:pt x="85" y="331"/>
                        </a:lnTo>
                        <a:lnTo>
                          <a:pt x="107" y="341"/>
                        </a:lnTo>
                        <a:lnTo>
                          <a:pt x="133" y="353"/>
                        </a:lnTo>
                        <a:lnTo>
                          <a:pt x="165" y="366"/>
                        </a:lnTo>
                        <a:lnTo>
                          <a:pt x="203" y="381"/>
                        </a:lnTo>
                        <a:lnTo>
                          <a:pt x="244" y="397"/>
                        </a:lnTo>
                        <a:lnTo>
                          <a:pt x="283" y="410"/>
                        </a:lnTo>
                        <a:lnTo>
                          <a:pt x="321" y="424"/>
                        </a:lnTo>
                        <a:lnTo>
                          <a:pt x="356" y="437"/>
                        </a:lnTo>
                        <a:lnTo>
                          <a:pt x="392" y="448"/>
                        </a:lnTo>
                        <a:lnTo>
                          <a:pt x="425" y="460"/>
                        </a:lnTo>
                        <a:lnTo>
                          <a:pt x="459" y="470"/>
                        </a:lnTo>
                        <a:lnTo>
                          <a:pt x="490" y="480"/>
                        </a:lnTo>
                        <a:lnTo>
                          <a:pt x="521" y="490"/>
                        </a:lnTo>
                        <a:lnTo>
                          <a:pt x="551" y="499"/>
                        </a:lnTo>
                        <a:lnTo>
                          <a:pt x="581" y="508"/>
                        </a:lnTo>
                        <a:lnTo>
                          <a:pt x="609" y="516"/>
                        </a:lnTo>
                        <a:lnTo>
                          <a:pt x="636" y="524"/>
                        </a:lnTo>
                        <a:lnTo>
                          <a:pt x="663" y="532"/>
                        </a:lnTo>
                        <a:lnTo>
                          <a:pt x="690" y="540"/>
                        </a:lnTo>
                        <a:lnTo>
                          <a:pt x="715" y="548"/>
                        </a:lnTo>
                        <a:lnTo>
                          <a:pt x="760" y="564"/>
                        </a:lnTo>
                        <a:lnTo>
                          <a:pt x="794" y="579"/>
                        </a:lnTo>
                        <a:lnTo>
                          <a:pt x="820" y="592"/>
                        </a:lnTo>
                        <a:lnTo>
                          <a:pt x="837" y="597"/>
                        </a:lnTo>
                        <a:lnTo>
                          <a:pt x="848" y="594"/>
                        </a:lnTo>
                        <a:lnTo>
                          <a:pt x="852" y="580"/>
                        </a:lnTo>
                        <a:lnTo>
                          <a:pt x="853" y="551"/>
                        </a:lnTo>
                        <a:lnTo>
                          <a:pt x="850" y="506"/>
                        </a:lnTo>
                        <a:lnTo>
                          <a:pt x="848" y="480"/>
                        </a:lnTo>
                        <a:lnTo>
                          <a:pt x="845" y="456"/>
                        </a:lnTo>
                        <a:lnTo>
                          <a:pt x="843" y="432"/>
                        </a:lnTo>
                        <a:lnTo>
                          <a:pt x="840" y="411"/>
                        </a:lnTo>
                        <a:lnTo>
                          <a:pt x="835" y="393"/>
                        </a:lnTo>
                        <a:lnTo>
                          <a:pt x="832" y="376"/>
                        </a:lnTo>
                        <a:lnTo>
                          <a:pt x="829" y="360"/>
                        </a:lnTo>
                        <a:lnTo>
                          <a:pt x="825" y="346"/>
                        </a:lnTo>
                        <a:lnTo>
                          <a:pt x="822" y="335"/>
                        </a:lnTo>
                        <a:lnTo>
                          <a:pt x="819" y="324"/>
                        </a:lnTo>
                        <a:lnTo>
                          <a:pt x="815" y="316"/>
                        </a:lnTo>
                        <a:lnTo>
                          <a:pt x="813" y="310"/>
                        </a:lnTo>
                        <a:lnTo>
                          <a:pt x="811" y="303"/>
                        </a:lnTo>
                        <a:lnTo>
                          <a:pt x="809" y="300"/>
                        </a:lnTo>
                        <a:lnTo>
                          <a:pt x="808" y="298"/>
                        </a:lnTo>
                        <a:lnTo>
                          <a:pt x="808" y="297"/>
                        </a:lnTo>
                        <a:close/>
                      </a:path>
                    </a:pathLst>
                  </a:custGeom>
                  <a:solidFill>
                    <a:srgbClr val="CCCC99"/>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41" name="Freeform 406">
                    <a:extLst>
                      <a:ext uri="{FF2B5EF4-FFF2-40B4-BE49-F238E27FC236}">
                        <a16:creationId xmlns:a16="http://schemas.microsoft.com/office/drawing/2014/main" id="{E38A78ED-6602-43C6-83B7-429EEADDD7A9}"/>
                      </a:ext>
                    </a:extLst>
                  </p:cNvPr>
                  <p:cNvSpPr>
                    <a:spLocks noChangeAspect="1"/>
                  </p:cNvSpPr>
                  <p:nvPr/>
                </p:nvSpPr>
                <p:spPr bwMode="auto">
                  <a:xfrm>
                    <a:off x="1306" y="2822"/>
                    <a:ext cx="175" cy="238"/>
                  </a:xfrm>
                  <a:custGeom>
                    <a:avLst/>
                    <a:gdLst>
                      <a:gd name="T0" fmla="*/ 0 w 566"/>
                      <a:gd name="T1" fmla="*/ 0 h 775"/>
                      <a:gd name="T2" fmla="*/ 0 w 566"/>
                      <a:gd name="T3" fmla="*/ 0 h 775"/>
                      <a:gd name="T4" fmla="*/ 0 w 566"/>
                      <a:gd name="T5" fmla="*/ 0 h 775"/>
                      <a:gd name="T6" fmla="*/ 0 w 566"/>
                      <a:gd name="T7" fmla="*/ 0 h 775"/>
                      <a:gd name="T8" fmla="*/ 0 w 566"/>
                      <a:gd name="T9" fmla="*/ 0 h 775"/>
                      <a:gd name="T10" fmla="*/ 0 w 566"/>
                      <a:gd name="T11" fmla="*/ 0 h 775"/>
                      <a:gd name="T12" fmla="*/ 0 w 566"/>
                      <a:gd name="T13" fmla="*/ 0 h 775"/>
                      <a:gd name="T14" fmla="*/ 0 w 566"/>
                      <a:gd name="T15" fmla="*/ 0 h 775"/>
                      <a:gd name="T16" fmla="*/ 0 w 566"/>
                      <a:gd name="T17" fmla="*/ 0 h 775"/>
                      <a:gd name="T18" fmla="*/ 0 w 566"/>
                      <a:gd name="T19" fmla="*/ 0 h 775"/>
                      <a:gd name="T20" fmla="*/ 0 w 566"/>
                      <a:gd name="T21" fmla="*/ 0 h 775"/>
                      <a:gd name="T22" fmla="*/ 0 w 566"/>
                      <a:gd name="T23" fmla="*/ 0 h 775"/>
                      <a:gd name="T24" fmla="*/ 0 w 566"/>
                      <a:gd name="T25" fmla="*/ 0 h 775"/>
                      <a:gd name="T26" fmla="*/ 0 w 566"/>
                      <a:gd name="T27" fmla="*/ 0 h 775"/>
                      <a:gd name="T28" fmla="*/ 0 w 566"/>
                      <a:gd name="T29" fmla="*/ 0 h 775"/>
                      <a:gd name="T30" fmla="*/ 0 w 566"/>
                      <a:gd name="T31" fmla="*/ 0 h 775"/>
                      <a:gd name="T32" fmla="*/ 0 w 566"/>
                      <a:gd name="T33" fmla="*/ 0 h 775"/>
                      <a:gd name="T34" fmla="*/ 0 w 566"/>
                      <a:gd name="T35" fmla="*/ 0 h 775"/>
                      <a:gd name="T36" fmla="*/ 0 w 566"/>
                      <a:gd name="T37" fmla="*/ 0 h 775"/>
                      <a:gd name="T38" fmla="*/ 0 w 566"/>
                      <a:gd name="T39" fmla="*/ 0 h 775"/>
                      <a:gd name="T40" fmla="*/ 0 w 566"/>
                      <a:gd name="T41" fmla="*/ 0 h 775"/>
                      <a:gd name="T42" fmla="*/ 0 w 566"/>
                      <a:gd name="T43" fmla="*/ 0 h 775"/>
                      <a:gd name="T44" fmla="*/ 0 w 566"/>
                      <a:gd name="T45" fmla="*/ 0 h 775"/>
                      <a:gd name="T46" fmla="*/ 0 w 566"/>
                      <a:gd name="T47" fmla="*/ 0 h 775"/>
                      <a:gd name="T48" fmla="*/ 0 w 566"/>
                      <a:gd name="T49" fmla="*/ 0 h 775"/>
                      <a:gd name="T50" fmla="*/ 0 w 566"/>
                      <a:gd name="T51" fmla="*/ 0 h 775"/>
                      <a:gd name="T52" fmla="*/ 0 w 566"/>
                      <a:gd name="T53" fmla="*/ 0 h 775"/>
                      <a:gd name="T54" fmla="*/ 0 w 566"/>
                      <a:gd name="T55" fmla="*/ 0 h 775"/>
                      <a:gd name="T56" fmla="*/ 0 w 566"/>
                      <a:gd name="T57" fmla="*/ 0 h 775"/>
                      <a:gd name="T58" fmla="*/ 0 w 566"/>
                      <a:gd name="T59" fmla="*/ 0 h 775"/>
                      <a:gd name="T60" fmla="*/ 0 w 566"/>
                      <a:gd name="T61" fmla="*/ 0 h 775"/>
                      <a:gd name="T62" fmla="*/ 0 w 566"/>
                      <a:gd name="T63" fmla="*/ 0 h 775"/>
                      <a:gd name="T64" fmla="*/ 0 w 566"/>
                      <a:gd name="T65" fmla="*/ 0 h 775"/>
                      <a:gd name="T66" fmla="*/ 0 w 566"/>
                      <a:gd name="T67" fmla="*/ 0 h 775"/>
                      <a:gd name="T68" fmla="*/ 0 w 566"/>
                      <a:gd name="T69" fmla="*/ 0 h 775"/>
                      <a:gd name="T70" fmla="*/ 0 w 566"/>
                      <a:gd name="T71" fmla="*/ 0 h 775"/>
                      <a:gd name="T72" fmla="*/ 0 w 566"/>
                      <a:gd name="T73" fmla="*/ 0 h 775"/>
                      <a:gd name="T74" fmla="*/ 0 w 566"/>
                      <a:gd name="T75" fmla="*/ 0 h 775"/>
                      <a:gd name="T76" fmla="*/ 0 w 566"/>
                      <a:gd name="T77" fmla="*/ 0 h 775"/>
                      <a:gd name="T78" fmla="*/ 0 w 566"/>
                      <a:gd name="T79" fmla="*/ 0 h 775"/>
                      <a:gd name="T80" fmla="*/ 0 w 566"/>
                      <a:gd name="T81" fmla="*/ 0 h 775"/>
                      <a:gd name="T82" fmla="*/ 0 w 566"/>
                      <a:gd name="T83" fmla="*/ 0 h 775"/>
                      <a:gd name="T84" fmla="*/ 0 w 566"/>
                      <a:gd name="T85" fmla="*/ 0 h 775"/>
                      <a:gd name="T86" fmla="*/ 0 w 566"/>
                      <a:gd name="T87" fmla="*/ 0 h 775"/>
                      <a:gd name="T88" fmla="*/ 0 w 566"/>
                      <a:gd name="T89" fmla="*/ 0 h 775"/>
                      <a:gd name="T90" fmla="*/ 0 w 566"/>
                      <a:gd name="T91" fmla="*/ 0 h 775"/>
                      <a:gd name="T92" fmla="*/ 0 w 566"/>
                      <a:gd name="T93" fmla="*/ 0 h 775"/>
                      <a:gd name="T94" fmla="*/ 0 w 566"/>
                      <a:gd name="T95" fmla="*/ 0 h 77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66"/>
                      <a:gd name="T145" fmla="*/ 0 h 775"/>
                      <a:gd name="T146" fmla="*/ 566 w 566"/>
                      <a:gd name="T147" fmla="*/ 775 h 77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66" h="775">
                        <a:moveTo>
                          <a:pt x="29" y="470"/>
                        </a:moveTo>
                        <a:lnTo>
                          <a:pt x="54" y="450"/>
                        </a:lnTo>
                        <a:lnTo>
                          <a:pt x="77" y="432"/>
                        </a:lnTo>
                        <a:lnTo>
                          <a:pt x="98" y="416"/>
                        </a:lnTo>
                        <a:lnTo>
                          <a:pt x="117" y="402"/>
                        </a:lnTo>
                        <a:lnTo>
                          <a:pt x="135" y="389"/>
                        </a:lnTo>
                        <a:lnTo>
                          <a:pt x="152" y="377"/>
                        </a:lnTo>
                        <a:lnTo>
                          <a:pt x="168" y="365"/>
                        </a:lnTo>
                        <a:lnTo>
                          <a:pt x="182" y="353"/>
                        </a:lnTo>
                        <a:lnTo>
                          <a:pt x="197" y="342"/>
                        </a:lnTo>
                        <a:lnTo>
                          <a:pt x="213" y="329"/>
                        </a:lnTo>
                        <a:lnTo>
                          <a:pt x="227" y="317"/>
                        </a:lnTo>
                        <a:lnTo>
                          <a:pt x="244" y="304"/>
                        </a:lnTo>
                        <a:lnTo>
                          <a:pt x="261" y="288"/>
                        </a:lnTo>
                        <a:lnTo>
                          <a:pt x="280" y="273"/>
                        </a:lnTo>
                        <a:lnTo>
                          <a:pt x="300" y="254"/>
                        </a:lnTo>
                        <a:lnTo>
                          <a:pt x="322" y="234"/>
                        </a:lnTo>
                        <a:lnTo>
                          <a:pt x="345" y="212"/>
                        </a:lnTo>
                        <a:lnTo>
                          <a:pt x="367" y="188"/>
                        </a:lnTo>
                        <a:lnTo>
                          <a:pt x="388" y="164"/>
                        </a:lnTo>
                        <a:lnTo>
                          <a:pt x="408" y="141"/>
                        </a:lnTo>
                        <a:lnTo>
                          <a:pt x="427" y="116"/>
                        </a:lnTo>
                        <a:lnTo>
                          <a:pt x="443" y="94"/>
                        </a:lnTo>
                        <a:lnTo>
                          <a:pt x="460" y="72"/>
                        </a:lnTo>
                        <a:lnTo>
                          <a:pt x="476" y="53"/>
                        </a:lnTo>
                        <a:lnTo>
                          <a:pt x="490" y="36"/>
                        </a:lnTo>
                        <a:lnTo>
                          <a:pt x="502" y="22"/>
                        </a:lnTo>
                        <a:lnTo>
                          <a:pt x="514" y="11"/>
                        </a:lnTo>
                        <a:lnTo>
                          <a:pt x="524" y="3"/>
                        </a:lnTo>
                        <a:lnTo>
                          <a:pt x="531" y="0"/>
                        </a:lnTo>
                        <a:lnTo>
                          <a:pt x="539" y="1"/>
                        </a:lnTo>
                        <a:lnTo>
                          <a:pt x="544" y="7"/>
                        </a:lnTo>
                        <a:lnTo>
                          <a:pt x="547" y="19"/>
                        </a:lnTo>
                        <a:lnTo>
                          <a:pt x="551" y="44"/>
                        </a:lnTo>
                        <a:lnTo>
                          <a:pt x="555" y="64"/>
                        </a:lnTo>
                        <a:lnTo>
                          <a:pt x="557" y="79"/>
                        </a:lnTo>
                        <a:lnTo>
                          <a:pt x="557" y="92"/>
                        </a:lnTo>
                        <a:lnTo>
                          <a:pt x="556" y="107"/>
                        </a:lnTo>
                        <a:lnTo>
                          <a:pt x="554" y="126"/>
                        </a:lnTo>
                        <a:lnTo>
                          <a:pt x="551" y="151"/>
                        </a:lnTo>
                        <a:lnTo>
                          <a:pt x="547" y="186"/>
                        </a:lnTo>
                        <a:lnTo>
                          <a:pt x="546" y="203"/>
                        </a:lnTo>
                        <a:lnTo>
                          <a:pt x="547" y="218"/>
                        </a:lnTo>
                        <a:lnTo>
                          <a:pt x="549" y="231"/>
                        </a:lnTo>
                        <a:lnTo>
                          <a:pt x="552" y="240"/>
                        </a:lnTo>
                        <a:lnTo>
                          <a:pt x="557" y="249"/>
                        </a:lnTo>
                        <a:lnTo>
                          <a:pt x="560" y="255"/>
                        </a:lnTo>
                        <a:lnTo>
                          <a:pt x="563" y="260"/>
                        </a:lnTo>
                        <a:lnTo>
                          <a:pt x="565" y="266"/>
                        </a:lnTo>
                        <a:lnTo>
                          <a:pt x="566" y="272"/>
                        </a:lnTo>
                        <a:lnTo>
                          <a:pt x="565" y="279"/>
                        </a:lnTo>
                        <a:lnTo>
                          <a:pt x="561" y="286"/>
                        </a:lnTo>
                        <a:lnTo>
                          <a:pt x="554" y="297"/>
                        </a:lnTo>
                        <a:lnTo>
                          <a:pt x="543" y="309"/>
                        </a:lnTo>
                        <a:lnTo>
                          <a:pt x="528" y="324"/>
                        </a:lnTo>
                        <a:lnTo>
                          <a:pt x="509" y="343"/>
                        </a:lnTo>
                        <a:lnTo>
                          <a:pt x="485" y="366"/>
                        </a:lnTo>
                        <a:lnTo>
                          <a:pt x="458" y="391"/>
                        </a:lnTo>
                        <a:lnTo>
                          <a:pt x="431" y="415"/>
                        </a:lnTo>
                        <a:lnTo>
                          <a:pt x="404" y="440"/>
                        </a:lnTo>
                        <a:lnTo>
                          <a:pt x="375" y="465"/>
                        </a:lnTo>
                        <a:lnTo>
                          <a:pt x="348" y="489"/>
                        </a:lnTo>
                        <a:lnTo>
                          <a:pt x="321" y="512"/>
                        </a:lnTo>
                        <a:lnTo>
                          <a:pt x="293" y="534"/>
                        </a:lnTo>
                        <a:lnTo>
                          <a:pt x="266" y="556"/>
                        </a:lnTo>
                        <a:lnTo>
                          <a:pt x="240" y="578"/>
                        </a:lnTo>
                        <a:lnTo>
                          <a:pt x="215" y="598"/>
                        </a:lnTo>
                        <a:lnTo>
                          <a:pt x="191" y="618"/>
                        </a:lnTo>
                        <a:lnTo>
                          <a:pt x="168" y="637"/>
                        </a:lnTo>
                        <a:lnTo>
                          <a:pt x="147" y="654"/>
                        </a:lnTo>
                        <a:lnTo>
                          <a:pt x="126" y="670"/>
                        </a:lnTo>
                        <a:lnTo>
                          <a:pt x="107" y="686"/>
                        </a:lnTo>
                        <a:lnTo>
                          <a:pt x="90" y="700"/>
                        </a:lnTo>
                        <a:lnTo>
                          <a:pt x="62" y="726"/>
                        </a:lnTo>
                        <a:lnTo>
                          <a:pt x="39" y="748"/>
                        </a:lnTo>
                        <a:lnTo>
                          <a:pt x="23" y="766"/>
                        </a:lnTo>
                        <a:lnTo>
                          <a:pt x="11" y="775"/>
                        </a:lnTo>
                        <a:lnTo>
                          <a:pt x="4" y="775"/>
                        </a:lnTo>
                        <a:lnTo>
                          <a:pt x="1" y="762"/>
                        </a:lnTo>
                        <a:lnTo>
                          <a:pt x="0" y="734"/>
                        </a:lnTo>
                        <a:lnTo>
                          <a:pt x="2" y="688"/>
                        </a:lnTo>
                        <a:lnTo>
                          <a:pt x="3" y="661"/>
                        </a:lnTo>
                        <a:lnTo>
                          <a:pt x="5" y="637"/>
                        </a:lnTo>
                        <a:lnTo>
                          <a:pt x="7" y="612"/>
                        </a:lnTo>
                        <a:lnTo>
                          <a:pt x="9" y="591"/>
                        </a:lnTo>
                        <a:lnTo>
                          <a:pt x="11" y="572"/>
                        </a:lnTo>
                        <a:lnTo>
                          <a:pt x="13" y="554"/>
                        </a:lnTo>
                        <a:lnTo>
                          <a:pt x="16" y="538"/>
                        </a:lnTo>
                        <a:lnTo>
                          <a:pt x="18" y="523"/>
                        </a:lnTo>
                        <a:lnTo>
                          <a:pt x="20" y="511"/>
                        </a:lnTo>
                        <a:lnTo>
                          <a:pt x="22" y="500"/>
                        </a:lnTo>
                        <a:lnTo>
                          <a:pt x="24" y="491"/>
                        </a:lnTo>
                        <a:lnTo>
                          <a:pt x="26" y="483"/>
                        </a:lnTo>
                        <a:lnTo>
                          <a:pt x="27" y="477"/>
                        </a:lnTo>
                        <a:lnTo>
                          <a:pt x="28" y="473"/>
                        </a:lnTo>
                        <a:lnTo>
                          <a:pt x="29" y="471"/>
                        </a:lnTo>
                        <a:lnTo>
                          <a:pt x="29" y="470"/>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42" name="Freeform 407">
                    <a:extLst>
                      <a:ext uri="{FF2B5EF4-FFF2-40B4-BE49-F238E27FC236}">
                        <a16:creationId xmlns:a16="http://schemas.microsoft.com/office/drawing/2014/main" id="{AC2A8BCE-88EE-4AB7-9872-1F72F0FA6F1F}"/>
                      </a:ext>
                    </a:extLst>
                  </p:cNvPr>
                  <p:cNvSpPr>
                    <a:spLocks noChangeAspect="1"/>
                  </p:cNvSpPr>
                  <p:nvPr/>
                </p:nvSpPr>
                <p:spPr bwMode="auto">
                  <a:xfrm>
                    <a:off x="1162" y="3057"/>
                    <a:ext cx="86" cy="127"/>
                  </a:xfrm>
                  <a:custGeom>
                    <a:avLst/>
                    <a:gdLst>
                      <a:gd name="T0" fmla="*/ 0 w 281"/>
                      <a:gd name="T1" fmla="*/ 0 h 412"/>
                      <a:gd name="T2" fmla="*/ 0 w 281"/>
                      <a:gd name="T3" fmla="*/ 0 h 412"/>
                      <a:gd name="T4" fmla="*/ 0 w 281"/>
                      <a:gd name="T5" fmla="*/ 0 h 412"/>
                      <a:gd name="T6" fmla="*/ 0 w 281"/>
                      <a:gd name="T7" fmla="*/ 0 h 412"/>
                      <a:gd name="T8" fmla="*/ 0 w 281"/>
                      <a:gd name="T9" fmla="*/ 0 h 412"/>
                      <a:gd name="T10" fmla="*/ 0 w 281"/>
                      <a:gd name="T11" fmla="*/ 0 h 412"/>
                      <a:gd name="T12" fmla="*/ 0 w 281"/>
                      <a:gd name="T13" fmla="*/ 0 h 412"/>
                      <a:gd name="T14" fmla="*/ 0 w 281"/>
                      <a:gd name="T15" fmla="*/ 0 h 412"/>
                      <a:gd name="T16" fmla="*/ 0 w 281"/>
                      <a:gd name="T17" fmla="*/ 0 h 412"/>
                      <a:gd name="T18" fmla="*/ 0 w 281"/>
                      <a:gd name="T19" fmla="*/ 0 h 412"/>
                      <a:gd name="T20" fmla="*/ 0 w 281"/>
                      <a:gd name="T21" fmla="*/ 0 h 412"/>
                      <a:gd name="T22" fmla="*/ 0 w 281"/>
                      <a:gd name="T23" fmla="*/ 0 h 412"/>
                      <a:gd name="T24" fmla="*/ 0 w 281"/>
                      <a:gd name="T25" fmla="*/ 0 h 412"/>
                      <a:gd name="T26" fmla="*/ 0 w 281"/>
                      <a:gd name="T27" fmla="*/ 0 h 412"/>
                      <a:gd name="T28" fmla="*/ 0 w 281"/>
                      <a:gd name="T29" fmla="*/ 0 h 412"/>
                      <a:gd name="T30" fmla="*/ 0 w 281"/>
                      <a:gd name="T31" fmla="*/ 0 h 412"/>
                      <a:gd name="T32" fmla="*/ 0 w 281"/>
                      <a:gd name="T33" fmla="*/ 0 h 412"/>
                      <a:gd name="T34" fmla="*/ 0 w 281"/>
                      <a:gd name="T35" fmla="*/ 0 h 412"/>
                      <a:gd name="T36" fmla="*/ 0 w 281"/>
                      <a:gd name="T37" fmla="*/ 0 h 412"/>
                      <a:gd name="T38" fmla="*/ 0 w 281"/>
                      <a:gd name="T39" fmla="*/ 0 h 412"/>
                      <a:gd name="T40" fmla="*/ 0 w 281"/>
                      <a:gd name="T41" fmla="*/ 0 h 412"/>
                      <a:gd name="T42" fmla="*/ 0 w 281"/>
                      <a:gd name="T43" fmla="*/ 0 h 412"/>
                      <a:gd name="T44" fmla="*/ 0 w 281"/>
                      <a:gd name="T45" fmla="*/ 0 h 412"/>
                      <a:gd name="T46" fmla="*/ 0 w 281"/>
                      <a:gd name="T47" fmla="*/ 0 h 412"/>
                      <a:gd name="T48" fmla="*/ 0 w 281"/>
                      <a:gd name="T49" fmla="*/ 0 h 412"/>
                      <a:gd name="T50" fmla="*/ 0 w 281"/>
                      <a:gd name="T51" fmla="*/ 0 h 412"/>
                      <a:gd name="T52" fmla="*/ 0 w 281"/>
                      <a:gd name="T53" fmla="*/ 0 h 412"/>
                      <a:gd name="T54" fmla="*/ 0 w 281"/>
                      <a:gd name="T55" fmla="*/ 0 h 412"/>
                      <a:gd name="T56" fmla="*/ 0 w 281"/>
                      <a:gd name="T57" fmla="*/ 0 h 412"/>
                      <a:gd name="T58" fmla="*/ 0 w 281"/>
                      <a:gd name="T59" fmla="*/ 0 h 412"/>
                      <a:gd name="T60" fmla="*/ 0 w 281"/>
                      <a:gd name="T61" fmla="*/ 0 h 412"/>
                      <a:gd name="T62" fmla="*/ 0 w 281"/>
                      <a:gd name="T63" fmla="*/ 0 h 412"/>
                      <a:gd name="T64" fmla="*/ 0 w 281"/>
                      <a:gd name="T65" fmla="*/ 0 h 412"/>
                      <a:gd name="T66" fmla="*/ 0 w 281"/>
                      <a:gd name="T67" fmla="*/ 0 h 412"/>
                      <a:gd name="T68" fmla="*/ 0 w 281"/>
                      <a:gd name="T69" fmla="*/ 0 h 412"/>
                      <a:gd name="T70" fmla="*/ 0 w 281"/>
                      <a:gd name="T71" fmla="*/ 0 h 412"/>
                      <a:gd name="T72" fmla="*/ 0 w 281"/>
                      <a:gd name="T73" fmla="*/ 0 h 412"/>
                      <a:gd name="T74" fmla="*/ 0 w 281"/>
                      <a:gd name="T75" fmla="*/ 0 h 412"/>
                      <a:gd name="T76" fmla="*/ 0 w 281"/>
                      <a:gd name="T77" fmla="*/ 0 h 412"/>
                      <a:gd name="T78" fmla="*/ 0 w 281"/>
                      <a:gd name="T79" fmla="*/ 0 h 412"/>
                      <a:gd name="T80" fmla="*/ 0 w 281"/>
                      <a:gd name="T81" fmla="*/ 0 h 412"/>
                      <a:gd name="T82" fmla="*/ 0 w 281"/>
                      <a:gd name="T83" fmla="*/ 0 h 412"/>
                      <a:gd name="T84" fmla="*/ 0 w 281"/>
                      <a:gd name="T85" fmla="*/ 0 h 412"/>
                      <a:gd name="T86" fmla="*/ 0 w 281"/>
                      <a:gd name="T87" fmla="*/ 0 h 412"/>
                      <a:gd name="T88" fmla="*/ 0 w 281"/>
                      <a:gd name="T89" fmla="*/ 0 h 412"/>
                      <a:gd name="T90" fmla="*/ 0 w 281"/>
                      <a:gd name="T91" fmla="*/ 0 h 412"/>
                      <a:gd name="T92" fmla="*/ 0 w 281"/>
                      <a:gd name="T93" fmla="*/ 0 h 412"/>
                      <a:gd name="T94" fmla="*/ 0 w 281"/>
                      <a:gd name="T95" fmla="*/ 0 h 412"/>
                      <a:gd name="T96" fmla="*/ 0 w 281"/>
                      <a:gd name="T97" fmla="*/ 0 h 412"/>
                      <a:gd name="T98" fmla="*/ 0 w 281"/>
                      <a:gd name="T99" fmla="*/ 0 h 412"/>
                      <a:gd name="T100" fmla="*/ 0 w 281"/>
                      <a:gd name="T101" fmla="*/ 0 h 412"/>
                      <a:gd name="T102" fmla="*/ 0 w 281"/>
                      <a:gd name="T103" fmla="*/ 0 h 412"/>
                      <a:gd name="T104" fmla="*/ 0 w 281"/>
                      <a:gd name="T105" fmla="*/ 0 h 412"/>
                      <a:gd name="T106" fmla="*/ 0 w 281"/>
                      <a:gd name="T107" fmla="*/ 0 h 412"/>
                      <a:gd name="T108" fmla="*/ 0 w 281"/>
                      <a:gd name="T109" fmla="*/ 0 h 412"/>
                      <a:gd name="T110" fmla="*/ 0 w 281"/>
                      <a:gd name="T111" fmla="*/ 0 h 412"/>
                      <a:gd name="T112" fmla="*/ 0 w 281"/>
                      <a:gd name="T113" fmla="*/ 0 h 41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81"/>
                      <a:gd name="T172" fmla="*/ 0 h 412"/>
                      <a:gd name="T173" fmla="*/ 281 w 281"/>
                      <a:gd name="T174" fmla="*/ 412 h 41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81" h="412">
                        <a:moveTo>
                          <a:pt x="93" y="221"/>
                        </a:moveTo>
                        <a:lnTo>
                          <a:pt x="113" y="197"/>
                        </a:lnTo>
                        <a:lnTo>
                          <a:pt x="132" y="170"/>
                        </a:lnTo>
                        <a:lnTo>
                          <a:pt x="152" y="141"/>
                        </a:lnTo>
                        <a:lnTo>
                          <a:pt x="171" y="113"/>
                        </a:lnTo>
                        <a:lnTo>
                          <a:pt x="189" y="84"/>
                        </a:lnTo>
                        <a:lnTo>
                          <a:pt x="206" y="59"/>
                        </a:lnTo>
                        <a:lnTo>
                          <a:pt x="221" y="36"/>
                        </a:lnTo>
                        <a:lnTo>
                          <a:pt x="236" y="18"/>
                        </a:lnTo>
                        <a:lnTo>
                          <a:pt x="249" y="7"/>
                        </a:lnTo>
                        <a:lnTo>
                          <a:pt x="259" y="0"/>
                        </a:lnTo>
                        <a:lnTo>
                          <a:pt x="267" y="4"/>
                        </a:lnTo>
                        <a:lnTo>
                          <a:pt x="274" y="16"/>
                        </a:lnTo>
                        <a:lnTo>
                          <a:pt x="277" y="39"/>
                        </a:lnTo>
                        <a:lnTo>
                          <a:pt x="278" y="74"/>
                        </a:lnTo>
                        <a:lnTo>
                          <a:pt x="275" y="121"/>
                        </a:lnTo>
                        <a:lnTo>
                          <a:pt x="270" y="183"/>
                        </a:lnTo>
                        <a:lnTo>
                          <a:pt x="270" y="210"/>
                        </a:lnTo>
                        <a:lnTo>
                          <a:pt x="273" y="221"/>
                        </a:lnTo>
                        <a:lnTo>
                          <a:pt x="278" y="219"/>
                        </a:lnTo>
                        <a:lnTo>
                          <a:pt x="281" y="212"/>
                        </a:lnTo>
                        <a:lnTo>
                          <a:pt x="277" y="207"/>
                        </a:lnTo>
                        <a:lnTo>
                          <a:pt x="263" y="209"/>
                        </a:lnTo>
                        <a:lnTo>
                          <a:pt x="237" y="225"/>
                        </a:lnTo>
                        <a:lnTo>
                          <a:pt x="194" y="262"/>
                        </a:lnTo>
                        <a:lnTo>
                          <a:pt x="170" y="284"/>
                        </a:lnTo>
                        <a:lnTo>
                          <a:pt x="149" y="303"/>
                        </a:lnTo>
                        <a:lnTo>
                          <a:pt x="131" y="317"/>
                        </a:lnTo>
                        <a:lnTo>
                          <a:pt x="116" y="330"/>
                        </a:lnTo>
                        <a:lnTo>
                          <a:pt x="105" y="339"/>
                        </a:lnTo>
                        <a:lnTo>
                          <a:pt x="94" y="347"/>
                        </a:lnTo>
                        <a:lnTo>
                          <a:pt x="86" y="353"/>
                        </a:lnTo>
                        <a:lnTo>
                          <a:pt x="78" y="357"/>
                        </a:lnTo>
                        <a:lnTo>
                          <a:pt x="71" y="361"/>
                        </a:lnTo>
                        <a:lnTo>
                          <a:pt x="65" y="365"/>
                        </a:lnTo>
                        <a:lnTo>
                          <a:pt x="58" y="370"/>
                        </a:lnTo>
                        <a:lnTo>
                          <a:pt x="50" y="375"/>
                        </a:lnTo>
                        <a:lnTo>
                          <a:pt x="43" y="380"/>
                        </a:lnTo>
                        <a:lnTo>
                          <a:pt x="34" y="389"/>
                        </a:lnTo>
                        <a:lnTo>
                          <a:pt x="22" y="398"/>
                        </a:lnTo>
                        <a:lnTo>
                          <a:pt x="8" y="409"/>
                        </a:lnTo>
                        <a:lnTo>
                          <a:pt x="5" y="412"/>
                        </a:lnTo>
                        <a:lnTo>
                          <a:pt x="3" y="411"/>
                        </a:lnTo>
                        <a:lnTo>
                          <a:pt x="1" y="407"/>
                        </a:lnTo>
                        <a:lnTo>
                          <a:pt x="0" y="402"/>
                        </a:lnTo>
                        <a:lnTo>
                          <a:pt x="0" y="395"/>
                        </a:lnTo>
                        <a:lnTo>
                          <a:pt x="1" y="385"/>
                        </a:lnTo>
                        <a:lnTo>
                          <a:pt x="4" y="374"/>
                        </a:lnTo>
                        <a:lnTo>
                          <a:pt x="7" y="361"/>
                        </a:lnTo>
                        <a:lnTo>
                          <a:pt x="13" y="348"/>
                        </a:lnTo>
                        <a:lnTo>
                          <a:pt x="19" y="332"/>
                        </a:lnTo>
                        <a:lnTo>
                          <a:pt x="27" y="315"/>
                        </a:lnTo>
                        <a:lnTo>
                          <a:pt x="37" y="297"/>
                        </a:lnTo>
                        <a:lnTo>
                          <a:pt x="48" y="279"/>
                        </a:lnTo>
                        <a:lnTo>
                          <a:pt x="61" y="261"/>
                        </a:lnTo>
                        <a:lnTo>
                          <a:pt x="77" y="241"/>
                        </a:lnTo>
                        <a:lnTo>
                          <a:pt x="93" y="221"/>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43" name="Freeform 408">
                    <a:extLst>
                      <a:ext uri="{FF2B5EF4-FFF2-40B4-BE49-F238E27FC236}">
                        <a16:creationId xmlns:a16="http://schemas.microsoft.com/office/drawing/2014/main" id="{4B2077C9-7008-4B1F-9BF7-E807D4A7FC0E}"/>
                      </a:ext>
                    </a:extLst>
                  </p:cNvPr>
                  <p:cNvSpPr>
                    <a:spLocks noChangeAspect="1"/>
                  </p:cNvSpPr>
                  <p:nvPr/>
                </p:nvSpPr>
                <p:spPr bwMode="auto">
                  <a:xfrm>
                    <a:off x="1317" y="2601"/>
                    <a:ext cx="132" cy="344"/>
                  </a:xfrm>
                  <a:custGeom>
                    <a:avLst/>
                    <a:gdLst>
                      <a:gd name="T0" fmla="*/ 0 w 431"/>
                      <a:gd name="T1" fmla="*/ 0 h 1118"/>
                      <a:gd name="T2" fmla="*/ 0 w 431"/>
                      <a:gd name="T3" fmla="*/ 0 h 1118"/>
                      <a:gd name="T4" fmla="*/ 0 w 431"/>
                      <a:gd name="T5" fmla="*/ 0 h 1118"/>
                      <a:gd name="T6" fmla="*/ 0 w 431"/>
                      <a:gd name="T7" fmla="*/ 0 h 1118"/>
                      <a:gd name="T8" fmla="*/ 0 w 431"/>
                      <a:gd name="T9" fmla="*/ 0 h 1118"/>
                      <a:gd name="T10" fmla="*/ 0 w 431"/>
                      <a:gd name="T11" fmla="*/ 0 h 1118"/>
                      <a:gd name="T12" fmla="*/ 0 w 431"/>
                      <a:gd name="T13" fmla="*/ 0 h 1118"/>
                      <a:gd name="T14" fmla="*/ 0 w 431"/>
                      <a:gd name="T15" fmla="*/ 0 h 1118"/>
                      <a:gd name="T16" fmla="*/ 0 w 431"/>
                      <a:gd name="T17" fmla="*/ 0 h 1118"/>
                      <a:gd name="T18" fmla="*/ 0 w 431"/>
                      <a:gd name="T19" fmla="*/ 0 h 1118"/>
                      <a:gd name="T20" fmla="*/ 0 w 431"/>
                      <a:gd name="T21" fmla="*/ 0 h 1118"/>
                      <a:gd name="T22" fmla="*/ 0 w 431"/>
                      <a:gd name="T23" fmla="*/ 0 h 1118"/>
                      <a:gd name="T24" fmla="*/ 0 w 431"/>
                      <a:gd name="T25" fmla="*/ 0 h 1118"/>
                      <a:gd name="T26" fmla="*/ 0 w 431"/>
                      <a:gd name="T27" fmla="*/ 0 h 1118"/>
                      <a:gd name="T28" fmla="*/ 0 w 431"/>
                      <a:gd name="T29" fmla="*/ 0 h 1118"/>
                      <a:gd name="T30" fmla="*/ 0 w 431"/>
                      <a:gd name="T31" fmla="*/ 0 h 1118"/>
                      <a:gd name="T32" fmla="*/ 0 w 431"/>
                      <a:gd name="T33" fmla="*/ 0 h 1118"/>
                      <a:gd name="T34" fmla="*/ 0 w 431"/>
                      <a:gd name="T35" fmla="*/ 0 h 1118"/>
                      <a:gd name="T36" fmla="*/ 0 w 431"/>
                      <a:gd name="T37" fmla="*/ 0 h 1118"/>
                      <a:gd name="T38" fmla="*/ 0 w 431"/>
                      <a:gd name="T39" fmla="*/ 0 h 1118"/>
                      <a:gd name="T40" fmla="*/ 0 w 431"/>
                      <a:gd name="T41" fmla="*/ 0 h 1118"/>
                      <a:gd name="T42" fmla="*/ 0 w 431"/>
                      <a:gd name="T43" fmla="*/ 0 h 1118"/>
                      <a:gd name="T44" fmla="*/ 0 w 431"/>
                      <a:gd name="T45" fmla="*/ 0 h 1118"/>
                      <a:gd name="T46" fmla="*/ 0 w 431"/>
                      <a:gd name="T47" fmla="*/ 0 h 1118"/>
                      <a:gd name="T48" fmla="*/ 0 w 431"/>
                      <a:gd name="T49" fmla="*/ 0 h 1118"/>
                      <a:gd name="T50" fmla="*/ 0 w 431"/>
                      <a:gd name="T51" fmla="*/ 0 h 1118"/>
                      <a:gd name="T52" fmla="*/ 0 w 431"/>
                      <a:gd name="T53" fmla="*/ 0 h 1118"/>
                      <a:gd name="T54" fmla="*/ 0 w 431"/>
                      <a:gd name="T55" fmla="*/ 0 h 1118"/>
                      <a:gd name="T56" fmla="*/ 0 w 431"/>
                      <a:gd name="T57" fmla="*/ 0 h 1118"/>
                      <a:gd name="T58" fmla="*/ 0 w 431"/>
                      <a:gd name="T59" fmla="*/ 0 h 1118"/>
                      <a:gd name="T60" fmla="*/ 0 w 431"/>
                      <a:gd name="T61" fmla="*/ 0 h 1118"/>
                      <a:gd name="T62" fmla="*/ 0 w 431"/>
                      <a:gd name="T63" fmla="*/ 0 h 1118"/>
                      <a:gd name="T64" fmla="*/ 0 w 431"/>
                      <a:gd name="T65" fmla="*/ 0 h 1118"/>
                      <a:gd name="T66" fmla="*/ 0 w 431"/>
                      <a:gd name="T67" fmla="*/ 0 h 1118"/>
                      <a:gd name="T68" fmla="*/ 0 w 431"/>
                      <a:gd name="T69" fmla="*/ 0 h 1118"/>
                      <a:gd name="T70" fmla="*/ 0 w 431"/>
                      <a:gd name="T71" fmla="*/ 0 h 1118"/>
                      <a:gd name="T72" fmla="*/ 0 w 431"/>
                      <a:gd name="T73" fmla="*/ 0 h 1118"/>
                      <a:gd name="T74" fmla="*/ 0 w 431"/>
                      <a:gd name="T75" fmla="*/ 0 h 1118"/>
                      <a:gd name="T76" fmla="*/ 0 w 431"/>
                      <a:gd name="T77" fmla="*/ 0 h 1118"/>
                      <a:gd name="T78" fmla="*/ 0 w 431"/>
                      <a:gd name="T79" fmla="*/ 0 h 1118"/>
                      <a:gd name="T80" fmla="*/ 0 w 431"/>
                      <a:gd name="T81" fmla="*/ 0 h 1118"/>
                      <a:gd name="T82" fmla="*/ 0 w 431"/>
                      <a:gd name="T83" fmla="*/ 0 h 1118"/>
                      <a:gd name="T84" fmla="*/ 0 w 431"/>
                      <a:gd name="T85" fmla="*/ 0 h 111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31"/>
                      <a:gd name="T130" fmla="*/ 0 h 1118"/>
                      <a:gd name="T131" fmla="*/ 431 w 431"/>
                      <a:gd name="T132" fmla="*/ 1118 h 111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31" h="1118">
                        <a:moveTo>
                          <a:pt x="0" y="250"/>
                        </a:moveTo>
                        <a:lnTo>
                          <a:pt x="17" y="238"/>
                        </a:lnTo>
                        <a:lnTo>
                          <a:pt x="33" y="226"/>
                        </a:lnTo>
                        <a:lnTo>
                          <a:pt x="49" y="214"/>
                        </a:lnTo>
                        <a:lnTo>
                          <a:pt x="64" y="202"/>
                        </a:lnTo>
                        <a:lnTo>
                          <a:pt x="79" y="192"/>
                        </a:lnTo>
                        <a:lnTo>
                          <a:pt x="94" y="181"/>
                        </a:lnTo>
                        <a:lnTo>
                          <a:pt x="108" y="171"/>
                        </a:lnTo>
                        <a:lnTo>
                          <a:pt x="122" y="160"/>
                        </a:lnTo>
                        <a:lnTo>
                          <a:pt x="135" y="151"/>
                        </a:lnTo>
                        <a:lnTo>
                          <a:pt x="146" y="142"/>
                        </a:lnTo>
                        <a:lnTo>
                          <a:pt x="158" y="134"/>
                        </a:lnTo>
                        <a:lnTo>
                          <a:pt x="168" y="126"/>
                        </a:lnTo>
                        <a:lnTo>
                          <a:pt x="178" y="119"/>
                        </a:lnTo>
                        <a:lnTo>
                          <a:pt x="186" y="113"/>
                        </a:lnTo>
                        <a:lnTo>
                          <a:pt x="192" y="108"/>
                        </a:lnTo>
                        <a:lnTo>
                          <a:pt x="199" y="103"/>
                        </a:lnTo>
                        <a:lnTo>
                          <a:pt x="202" y="102"/>
                        </a:lnTo>
                        <a:lnTo>
                          <a:pt x="204" y="107"/>
                        </a:lnTo>
                        <a:lnTo>
                          <a:pt x="205" y="114"/>
                        </a:lnTo>
                        <a:lnTo>
                          <a:pt x="207" y="121"/>
                        </a:lnTo>
                        <a:lnTo>
                          <a:pt x="210" y="128"/>
                        </a:lnTo>
                        <a:lnTo>
                          <a:pt x="214" y="131"/>
                        </a:lnTo>
                        <a:lnTo>
                          <a:pt x="222" y="130"/>
                        </a:lnTo>
                        <a:lnTo>
                          <a:pt x="233" y="121"/>
                        </a:lnTo>
                        <a:lnTo>
                          <a:pt x="253" y="102"/>
                        </a:lnTo>
                        <a:lnTo>
                          <a:pt x="272" y="85"/>
                        </a:lnTo>
                        <a:lnTo>
                          <a:pt x="290" y="68"/>
                        </a:lnTo>
                        <a:lnTo>
                          <a:pt x="306" y="52"/>
                        </a:lnTo>
                        <a:lnTo>
                          <a:pt x="320" y="39"/>
                        </a:lnTo>
                        <a:lnTo>
                          <a:pt x="333" y="27"/>
                        </a:lnTo>
                        <a:lnTo>
                          <a:pt x="344" y="17"/>
                        </a:lnTo>
                        <a:lnTo>
                          <a:pt x="356" y="9"/>
                        </a:lnTo>
                        <a:lnTo>
                          <a:pt x="364" y="4"/>
                        </a:lnTo>
                        <a:lnTo>
                          <a:pt x="373" y="1"/>
                        </a:lnTo>
                        <a:lnTo>
                          <a:pt x="380" y="0"/>
                        </a:lnTo>
                        <a:lnTo>
                          <a:pt x="386" y="1"/>
                        </a:lnTo>
                        <a:lnTo>
                          <a:pt x="392" y="5"/>
                        </a:lnTo>
                        <a:lnTo>
                          <a:pt x="396" y="12"/>
                        </a:lnTo>
                        <a:lnTo>
                          <a:pt x="399" y="22"/>
                        </a:lnTo>
                        <a:lnTo>
                          <a:pt x="402" y="35"/>
                        </a:lnTo>
                        <a:lnTo>
                          <a:pt x="404" y="53"/>
                        </a:lnTo>
                        <a:lnTo>
                          <a:pt x="407" y="76"/>
                        </a:lnTo>
                        <a:lnTo>
                          <a:pt x="410" y="104"/>
                        </a:lnTo>
                        <a:lnTo>
                          <a:pt x="414" y="137"/>
                        </a:lnTo>
                        <a:lnTo>
                          <a:pt x="417" y="173"/>
                        </a:lnTo>
                        <a:lnTo>
                          <a:pt x="419" y="210"/>
                        </a:lnTo>
                        <a:lnTo>
                          <a:pt x="422" y="251"/>
                        </a:lnTo>
                        <a:lnTo>
                          <a:pt x="424" y="292"/>
                        </a:lnTo>
                        <a:lnTo>
                          <a:pt x="427" y="334"/>
                        </a:lnTo>
                        <a:lnTo>
                          <a:pt x="428" y="376"/>
                        </a:lnTo>
                        <a:lnTo>
                          <a:pt x="430" y="416"/>
                        </a:lnTo>
                        <a:lnTo>
                          <a:pt x="430" y="455"/>
                        </a:lnTo>
                        <a:lnTo>
                          <a:pt x="431" y="490"/>
                        </a:lnTo>
                        <a:lnTo>
                          <a:pt x="430" y="523"/>
                        </a:lnTo>
                        <a:lnTo>
                          <a:pt x="429" y="551"/>
                        </a:lnTo>
                        <a:lnTo>
                          <a:pt x="427" y="574"/>
                        </a:lnTo>
                        <a:lnTo>
                          <a:pt x="424" y="594"/>
                        </a:lnTo>
                        <a:lnTo>
                          <a:pt x="420" y="614"/>
                        </a:lnTo>
                        <a:lnTo>
                          <a:pt x="414" y="633"/>
                        </a:lnTo>
                        <a:lnTo>
                          <a:pt x="407" y="652"/>
                        </a:lnTo>
                        <a:lnTo>
                          <a:pt x="399" y="671"/>
                        </a:lnTo>
                        <a:lnTo>
                          <a:pt x="389" y="690"/>
                        </a:lnTo>
                        <a:lnTo>
                          <a:pt x="378" y="707"/>
                        </a:lnTo>
                        <a:lnTo>
                          <a:pt x="366" y="726"/>
                        </a:lnTo>
                        <a:lnTo>
                          <a:pt x="352" y="745"/>
                        </a:lnTo>
                        <a:lnTo>
                          <a:pt x="337" y="765"/>
                        </a:lnTo>
                        <a:lnTo>
                          <a:pt x="319" y="785"/>
                        </a:lnTo>
                        <a:lnTo>
                          <a:pt x="300" y="805"/>
                        </a:lnTo>
                        <a:lnTo>
                          <a:pt x="280" y="827"/>
                        </a:lnTo>
                        <a:lnTo>
                          <a:pt x="258" y="849"/>
                        </a:lnTo>
                        <a:lnTo>
                          <a:pt x="234" y="872"/>
                        </a:lnTo>
                        <a:lnTo>
                          <a:pt x="208" y="896"/>
                        </a:lnTo>
                        <a:lnTo>
                          <a:pt x="165" y="936"/>
                        </a:lnTo>
                        <a:lnTo>
                          <a:pt x="141" y="960"/>
                        </a:lnTo>
                        <a:lnTo>
                          <a:pt x="128" y="973"/>
                        </a:lnTo>
                        <a:lnTo>
                          <a:pt x="124" y="978"/>
                        </a:lnTo>
                        <a:lnTo>
                          <a:pt x="123" y="980"/>
                        </a:lnTo>
                        <a:lnTo>
                          <a:pt x="119" y="984"/>
                        </a:lnTo>
                        <a:lnTo>
                          <a:pt x="106" y="995"/>
                        </a:lnTo>
                        <a:lnTo>
                          <a:pt x="81" y="1015"/>
                        </a:lnTo>
                        <a:lnTo>
                          <a:pt x="65" y="1028"/>
                        </a:lnTo>
                        <a:lnTo>
                          <a:pt x="53" y="1043"/>
                        </a:lnTo>
                        <a:lnTo>
                          <a:pt x="42" y="1057"/>
                        </a:lnTo>
                        <a:lnTo>
                          <a:pt x="34" y="1070"/>
                        </a:lnTo>
                        <a:lnTo>
                          <a:pt x="28" y="1083"/>
                        </a:lnTo>
                        <a:lnTo>
                          <a:pt x="24" y="1094"/>
                        </a:lnTo>
                        <a:lnTo>
                          <a:pt x="20" y="1104"/>
                        </a:lnTo>
                        <a:lnTo>
                          <a:pt x="18" y="1111"/>
                        </a:lnTo>
                        <a:lnTo>
                          <a:pt x="17" y="1115"/>
                        </a:lnTo>
                        <a:lnTo>
                          <a:pt x="17" y="1118"/>
                        </a:lnTo>
                        <a:lnTo>
                          <a:pt x="18" y="1115"/>
                        </a:lnTo>
                        <a:lnTo>
                          <a:pt x="19" y="1110"/>
                        </a:lnTo>
                        <a:lnTo>
                          <a:pt x="20" y="1101"/>
                        </a:lnTo>
                        <a:lnTo>
                          <a:pt x="22" y="1086"/>
                        </a:lnTo>
                        <a:lnTo>
                          <a:pt x="25" y="1067"/>
                        </a:lnTo>
                        <a:lnTo>
                          <a:pt x="26" y="1042"/>
                        </a:lnTo>
                        <a:lnTo>
                          <a:pt x="27" y="1026"/>
                        </a:lnTo>
                        <a:lnTo>
                          <a:pt x="27" y="1008"/>
                        </a:lnTo>
                        <a:lnTo>
                          <a:pt x="27" y="989"/>
                        </a:lnTo>
                        <a:lnTo>
                          <a:pt x="27" y="965"/>
                        </a:lnTo>
                        <a:lnTo>
                          <a:pt x="27" y="940"/>
                        </a:lnTo>
                        <a:lnTo>
                          <a:pt x="26" y="914"/>
                        </a:lnTo>
                        <a:lnTo>
                          <a:pt x="26" y="886"/>
                        </a:lnTo>
                        <a:lnTo>
                          <a:pt x="25" y="855"/>
                        </a:lnTo>
                        <a:lnTo>
                          <a:pt x="24" y="825"/>
                        </a:lnTo>
                        <a:lnTo>
                          <a:pt x="24" y="792"/>
                        </a:lnTo>
                        <a:lnTo>
                          <a:pt x="22" y="760"/>
                        </a:lnTo>
                        <a:lnTo>
                          <a:pt x="20" y="726"/>
                        </a:lnTo>
                        <a:lnTo>
                          <a:pt x="19" y="692"/>
                        </a:lnTo>
                        <a:lnTo>
                          <a:pt x="18" y="658"/>
                        </a:lnTo>
                        <a:lnTo>
                          <a:pt x="17" y="624"/>
                        </a:lnTo>
                        <a:lnTo>
                          <a:pt x="16" y="590"/>
                        </a:lnTo>
                        <a:lnTo>
                          <a:pt x="14" y="556"/>
                        </a:lnTo>
                        <a:lnTo>
                          <a:pt x="13" y="524"/>
                        </a:lnTo>
                        <a:lnTo>
                          <a:pt x="12" y="492"/>
                        </a:lnTo>
                        <a:lnTo>
                          <a:pt x="10" y="461"/>
                        </a:lnTo>
                        <a:lnTo>
                          <a:pt x="9" y="432"/>
                        </a:lnTo>
                        <a:lnTo>
                          <a:pt x="8" y="404"/>
                        </a:lnTo>
                        <a:lnTo>
                          <a:pt x="7" y="377"/>
                        </a:lnTo>
                        <a:lnTo>
                          <a:pt x="6" y="353"/>
                        </a:lnTo>
                        <a:lnTo>
                          <a:pt x="5" y="331"/>
                        </a:lnTo>
                        <a:lnTo>
                          <a:pt x="4" y="311"/>
                        </a:lnTo>
                        <a:lnTo>
                          <a:pt x="3" y="293"/>
                        </a:lnTo>
                        <a:lnTo>
                          <a:pt x="2" y="279"/>
                        </a:lnTo>
                        <a:lnTo>
                          <a:pt x="2" y="266"/>
                        </a:lnTo>
                        <a:lnTo>
                          <a:pt x="0" y="258"/>
                        </a:lnTo>
                        <a:lnTo>
                          <a:pt x="0" y="252"/>
                        </a:lnTo>
                        <a:lnTo>
                          <a:pt x="0" y="250"/>
                        </a:lnTo>
                        <a:close/>
                      </a:path>
                    </a:pathLst>
                  </a:custGeom>
                  <a:solidFill>
                    <a:srgbClr val="9999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44" name="Freeform 409">
                    <a:extLst>
                      <a:ext uri="{FF2B5EF4-FFF2-40B4-BE49-F238E27FC236}">
                        <a16:creationId xmlns:a16="http://schemas.microsoft.com/office/drawing/2014/main" id="{93E91DC5-3409-4C60-8D0F-5D8F913764BB}"/>
                      </a:ext>
                    </a:extLst>
                  </p:cNvPr>
                  <p:cNvSpPr>
                    <a:spLocks noChangeAspect="1" noEditPoints="1"/>
                  </p:cNvSpPr>
                  <p:nvPr/>
                </p:nvSpPr>
                <p:spPr bwMode="auto">
                  <a:xfrm>
                    <a:off x="1016" y="2524"/>
                    <a:ext cx="484" cy="662"/>
                  </a:xfrm>
                  <a:custGeom>
                    <a:avLst/>
                    <a:gdLst>
                      <a:gd name="T0" fmla="*/ 0 w 1572"/>
                      <a:gd name="T1" fmla="*/ 0 h 2152"/>
                      <a:gd name="T2" fmla="*/ 0 w 1572"/>
                      <a:gd name="T3" fmla="*/ 0 h 2152"/>
                      <a:gd name="T4" fmla="*/ 0 w 1572"/>
                      <a:gd name="T5" fmla="*/ 0 h 2152"/>
                      <a:gd name="T6" fmla="*/ 0 w 1572"/>
                      <a:gd name="T7" fmla="*/ 0 h 2152"/>
                      <a:gd name="T8" fmla="*/ 0 w 1572"/>
                      <a:gd name="T9" fmla="*/ 0 h 2152"/>
                      <a:gd name="T10" fmla="*/ 0 w 1572"/>
                      <a:gd name="T11" fmla="*/ 0 h 2152"/>
                      <a:gd name="T12" fmla="*/ 0 w 1572"/>
                      <a:gd name="T13" fmla="*/ 0 h 2152"/>
                      <a:gd name="T14" fmla="*/ 0 w 1572"/>
                      <a:gd name="T15" fmla="*/ 0 h 2152"/>
                      <a:gd name="T16" fmla="*/ 0 w 1572"/>
                      <a:gd name="T17" fmla="*/ 0 h 2152"/>
                      <a:gd name="T18" fmla="*/ 0 w 1572"/>
                      <a:gd name="T19" fmla="*/ 0 h 2152"/>
                      <a:gd name="T20" fmla="*/ 0 w 1572"/>
                      <a:gd name="T21" fmla="*/ 0 h 2152"/>
                      <a:gd name="T22" fmla="*/ 0 w 1572"/>
                      <a:gd name="T23" fmla="*/ 0 h 2152"/>
                      <a:gd name="T24" fmla="*/ 0 w 1572"/>
                      <a:gd name="T25" fmla="*/ 0 h 2152"/>
                      <a:gd name="T26" fmla="*/ 0 w 1572"/>
                      <a:gd name="T27" fmla="*/ 0 h 2152"/>
                      <a:gd name="T28" fmla="*/ 0 w 1572"/>
                      <a:gd name="T29" fmla="*/ 0 h 2152"/>
                      <a:gd name="T30" fmla="*/ 0 w 1572"/>
                      <a:gd name="T31" fmla="*/ 0 h 2152"/>
                      <a:gd name="T32" fmla="*/ 0 w 1572"/>
                      <a:gd name="T33" fmla="*/ 0 h 2152"/>
                      <a:gd name="T34" fmla="*/ 0 w 1572"/>
                      <a:gd name="T35" fmla="*/ 0 h 2152"/>
                      <a:gd name="T36" fmla="*/ 0 w 1572"/>
                      <a:gd name="T37" fmla="*/ 0 h 2152"/>
                      <a:gd name="T38" fmla="*/ 0 w 1572"/>
                      <a:gd name="T39" fmla="*/ 0 h 2152"/>
                      <a:gd name="T40" fmla="*/ 0 w 1572"/>
                      <a:gd name="T41" fmla="*/ 0 h 2152"/>
                      <a:gd name="T42" fmla="*/ 0 w 1572"/>
                      <a:gd name="T43" fmla="*/ 0 h 2152"/>
                      <a:gd name="T44" fmla="*/ 0 w 1572"/>
                      <a:gd name="T45" fmla="*/ 0 h 2152"/>
                      <a:gd name="T46" fmla="*/ 0 w 1572"/>
                      <a:gd name="T47" fmla="*/ 0 h 2152"/>
                      <a:gd name="T48" fmla="*/ 0 w 1572"/>
                      <a:gd name="T49" fmla="*/ 0 h 2152"/>
                      <a:gd name="T50" fmla="*/ 0 w 1572"/>
                      <a:gd name="T51" fmla="*/ 0 h 2152"/>
                      <a:gd name="T52" fmla="*/ 0 w 1572"/>
                      <a:gd name="T53" fmla="*/ 0 h 2152"/>
                      <a:gd name="T54" fmla="*/ 0 w 1572"/>
                      <a:gd name="T55" fmla="*/ 0 h 2152"/>
                      <a:gd name="T56" fmla="*/ 0 w 1572"/>
                      <a:gd name="T57" fmla="*/ 0 h 2152"/>
                      <a:gd name="T58" fmla="*/ 0 w 1572"/>
                      <a:gd name="T59" fmla="*/ 0 h 2152"/>
                      <a:gd name="T60" fmla="*/ 0 w 1572"/>
                      <a:gd name="T61" fmla="*/ 0 h 2152"/>
                      <a:gd name="T62" fmla="*/ 0 w 1572"/>
                      <a:gd name="T63" fmla="*/ 0 h 2152"/>
                      <a:gd name="T64" fmla="*/ 0 w 1572"/>
                      <a:gd name="T65" fmla="*/ 0 h 2152"/>
                      <a:gd name="T66" fmla="*/ 0 w 1572"/>
                      <a:gd name="T67" fmla="*/ 0 h 2152"/>
                      <a:gd name="T68" fmla="*/ 0 w 1572"/>
                      <a:gd name="T69" fmla="*/ 0 h 2152"/>
                      <a:gd name="T70" fmla="*/ 0 w 1572"/>
                      <a:gd name="T71" fmla="*/ 0 h 2152"/>
                      <a:gd name="T72" fmla="*/ 0 w 1572"/>
                      <a:gd name="T73" fmla="*/ 0 h 2152"/>
                      <a:gd name="T74" fmla="*/ 0 w 1572"/>
                      <a:gd name="T75" fmla="*/ 0 h 2152"/>
                      <a:gd name="T76" fmla="*/ 0 w 1572"/>
                      <a:gd name="T77" fmla="*/ 0 h 2152"/>
                      <a:gd name="T78" fmla="*/ 0 w 1572"/>
                      <a:gd name="T79" fmla="*/ 0 h 2152"/>
                      <a:gd name="T80" fmla="*/ 0 w 1572"/>
                      <a:gd name="T81" fmla="*/ 0 h 2152"/>
                      <a:gd name="T82" fmla="*/ 0 w 1572"/>
                      <a:gd name="T83" fmla="*/ 0 h 2152"/>
                      <a:gd name="T84" fmla="*/ 0 w 1572"/>
                      <a:gd name="T85" fmla="*/ 0 h 2152"/>
                      <a:gd name="T86" fmla="*/ 0 w 1572"/>
                      <a:gd name="T87" fmla="*/ 0 h 2152"/>
                      <a:gd name="T88" fmla="*/ 0 w 1572"/>
                      <a:gd name="T89" fmla="*/ 0 h 2152"/>
                      <a:gd name="T90" fmla="*/ 0 w 1572"/>
                      <a:gd name="T91" fmla="*/ 0 h 2152"/>
                      <a:gd name="T92" fmla="*/ 0 w 1572"/>
                      <a:gd name="T93" fmla="*/ 0 h 2152"/>
                      <a:gd name="T94" fmla="*/ 0 w 1572"/>
                      <a:gd name="T95" fmla="*/ 0 h 2152"/>
                      <a:gd name="T96" fmla="*/ 0 w 1572"/>
                      <a:gd name="T97" fmla="*/ 0 h 2152"/>
                      <a:gd name="T98" fmla="*/ 0 w 1572"/>
                      <a:gd name="T99" fmla="*/ 0 h 2152"/>
                      <a:gd name="T100" fmla="*/ 0 w 1572"/>
                      <a:gd name="T101" fmla="*/ 0 h 2152"/>
                      <a:gd name="T102" fmla="*/ 0 w 1572"/>
                      <a:gd name="T103" fmla="*/ 0 h 2152"/>
                      <a:gd name="T104" fmla="*/ 0 w 1572"/>
                      <a:gd name="T105" fmla="*/ 0 h 2152"/>
                      <a:gd name="T106" fmla="*/ 0 w 1572"/>
                      <a:gd name="T107" fmla="*/ 0 h 2152"/>
                      <a:gd name="T108" fmla="*/ 0 w 1572"/>
                      <a:gd name="T109" fmla="*/ 0 h 2152"/>
                      <a:gd name="T110" fmla="*/ 0 w 1572"/>
                      <a:gd name="T111" fmla="*/ 0 h 2152"/>
                      <a:gd name="T112" fmla="*/ 0 w 1572"/>
                      <a:gd name="T113" fmla="*/ 0 h 2152"/>
                      <a:gd name="T114" fmla="*/ 0 w 1572"/>
                      <a:gd name="T115" fmla="*/ 0 h 2152"/>
                      <a:gd name="T116" fmla="*/ 0 w 1572"/>
                      <a:gd name="T117" fmla="*/ 0 h 2152"/>
                      <a:gd name="T118" fmla="*/ 0 w 1572"/>
                      <a:gd name="T119" fmla="*/ 0 h 2152"/>
                      <a:gd name="T120" fmla="*/ 0 w 1572"/>
                      <a:gd name="T121" fmla="*/ 0 h 21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72"/>
                      <a:gd name="T184" fmla="*/ 0 h 2152"/>
                      <a:gd name="T185" fmla="*/ 1572 w 1572"/>
                      <a:gd name="T186" fmla="*/ 2152 h 21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72" h="2152">
                        <a:moveTo>
                          <a:pt x="450" y="2116"/>
                        </a:moveTo>
                        <a:lnTo>
                          <a:pt x="452" y="2121"/>
                        </a:lnTo>
                        <a:lnTo>
                          <a:pt x="453" y="2125"/>
                        </a:lnTo>
                        <a:lnTo>
                          <a:pt x="454" y="2129"/>
                        </a:lnTo>
                        <a:lnTo>
                          <a:pt x="455" y="2133"/>
                        </a:lnTo>
                        <a:lnTo>
                          <a:pt x="457" y="2138"/>
                        </a:lnTo>
                        <a:lnTo>
                          <a:pt x="459" y="2141"/>
                        </a:lnTo>
                        <a:lnTo>
                          <a:pt x="463" y="2145"/>
                        </a:lnTo>
                        <a:lnTo>
                          <a:pt x="468" y="2148"/>
                        </a:lnTo>
                        <a:lnTo>
                          <a:pt x="473" y="2150"/>
                        </a:lnTo>
                        <a:lnTo>
                          <a:pt x="478" y="2151"/>
                        </a:lnTo>
                        <a:lnTo>
                          <a:pt x="484" y="2152"/>
                        </a:lnTo>
                        <a:lnTo>
                          <a:pt x="488" y="2151"/>
                        </a:lnTo>
                        <a:lnTo>
                          <a:pt x="493" y="2151"/>
                        </a:lnTo>
                        <a:lnTo>
                          <a:pt x="497" y="2150"/>
                        </a:lnTo>
                        <a:lnTo>
                          <a:pt x="500" y="2148"/>
                        </a:lnTo>
                        <a:lnTo>
                          <a:pt x="505" y="2146"/>
                        </a:lnTo>
                        <a:lnTo>
                          <a:pt x="510" y="2143"/>
                        </a:lnTo>
                        <a:lnTo>
                          <a:pt x="516" y="2139"/>
                        </a:lnTo>
                        <a:lnTo>
                          <a:pt x="526" y="2135"/>
                        </a:lnTo>
                        <a:lnTo>
                          <a:pt x="538" y="2128"/>
                        </a:lnTo>
                        <a:lnTo>
                          <a:pt x="553" y="2121"/>
                        </a:lnTo>
                        <a:lnTo>
                          <a:pt x="570" y="2109"/>
                        </a:lnTo>
                        <a:lnTo>
                          <a:pt x="589" y="2096"/>
                        </a:lnTo>
                        <a:lnTo>
                          <a:pt x="612" y="2080"/>
                        </a:lnTo>
                        <a:lnTo>
                          <a:pt x="637" y="2062"/>
                        </a:lnTo>
                        <a:lnTo>
                          <a:pt x="663" y="2045"/>
                        </a:lnTo>
                        <a:lnTo>
                          <a:pt x="690" y="2028"/>
                        </a:lnTo>
                        <a:lnTo>
                          <a:pt x="716" y="2015"/>
                        </a:lnTo>
                        <a:lnTo>
                          <a:pt x="738" y="2002"/>
                        </a:lnTo>
                        <a:lnTo>
                          <a:pt x="756" y="1994"/>
                        </a:lnTo>
                        <a:lnTo>
                          <a:pt x="769" y="1987"/>
                        </a:lnTo>
                        <a:lnTo>
                          <a:pt x="773" y="1985"/>
                        </a:lnTo>
                        <a:lnTo>
                          <a:pt x="775" y="1984"/>
                        </a:lnTo>
                        <a:lnTo>
                          <a:pt x="781" y="1980"/>
                        </a:lnTo>
                        <a:lnTo>
                          <a:pt x="790" y="1975"/>
                        </a:lnTo>
                        <a:lnTo>
                          <a:pt x="798" y="1966"/>
                        </a:lnTo>
                        <a:lnTo>
                          <a:pt x="805" y="1957"/>
                        </a:lnTo>
                        <a:lnTo>
                          <a:pt x="810" y="1946"/>
                        </a:lnTo>
                        <a:lnTo>
                          <a:pt x="810" y="1935"/>
                        </a:lnTo>
                        <a:lnTo>
                          <a:pt x="802" y="1922"/>
                        </a:lnTo>
                        <a:lnTo>
                          <a:pt x="793" y="1910"/>
                        </a:lnTo>
                        <a:lnTo>
                          <a:pt x="787" y="1898"/>
                        </a:lnTo>
                        <a:lnTo>
                          <a:pt x="782" y="1888"/>
                        </a:lnTo>
                        <a:lnTo>
                          <a:pt x="779" y="1877"/>
                        </a:lnTo>
                        <a:lnTo>
                          <a:pt x="777" y="1866"/>
                        </a:lnTo>
                        <a:lnTo>
                          <a:pt x="774" y="1853"/>
                        </a:lnTo>
                        <a:lnTo>
                          <a:pt x="772" y="1838"/>
                        </a:lnTo>
                        <a:lnTo>
                          <a:pt x="768" y="1823"/>
                        </a:lnTo>
                        <a:lnTo>
                          <a:pt x="764" y="1808"/>
                        </a:lnTo>
                        <a:lnTo>
                          <a:pt x="759" y="1799"/>
                        </a:lnTo>
                        <a:lnTo>
                          <a:pt x="757" y="1793"/>
                        </a:lnTo>
                        <a:lnTo>
                          <a:pt x="755" y="1788"/>
                        </a:lnTo>
                        <a:lnTo>
                          <a:pt x="753" y="1785"/>
                        </a:lnTo>
                        <a:lnTo>
                          <a:pt x="752" y="1779"/>
                        </a:lnTo>
                        <a:lnTo>
                          <a:pt x="751" y="1770"/>
                        </a:lnTo>
                        <a:lnTo>
                          <a:pt x="751" y="1758"/>
                        </a:lnTo>
                        <a:lnTo>
                          <a:pt x="751" y="1744"/>
                        </a:lnTo>
                        <a:lnTo>
                          <a:pt x="752" y="1734"/>
                        </a:lnTo>
                        <a:lnTo>
                          <a:pt x="753" y="1726"/>
                        </a:lnTo>
                        <a:lnTo>
                          <a:pt x="752" y="1721"/>
                        </a:lnTo>
                        <a:lnTo>
                          <a:pt x="748" y="1719"/>
                        </a:lnTo>
                        <a:lnTo>
                          <a:pt x="742" y="1717"/>
                        </a:lnTo>
                        <a:lnTo>
                          <a:pt x="731" y="1717"/>
                        </a:lnTo>
                        <a:lnTo>
                          <a:pt x="715" y="1717"/>
                        </a:lnTo>
                        <a:lnTo>
                          <a:pt x="706" y="1717"/>
                        </a:lnTo>
                        <a:lnTo>
                          <a:pt x="695" y="1716"/>
                        </a:lnTo>
                        <a:lnTo>
                          <a:pt x="684" y="1715"/>
                        </a:lnTo>
                        <a:lnTo>
                          <a:pt x="672" y="1714"/>
                        </a:lnTo>
                        <a:lnTo>
                          <a:pt x="660" y="1712"/>
                        </a:lnTo>
                        <a:lnTo>
                          <a:pt x="647" y="1710"/>
                        </a:lnTo>
                        <a:lnTo>
                          <a:pt x="634" y="1708"/>
                        </a:lnTo>
                        <a:lnTo>
                          <a:pt x="620" y="1706"/>
                        </a:lnTo>
                        <a:lnTo>
                          <a:pt x="606" y="1703"/>
                        </a:lnTo>
                        <a:lnTo>
                          <a:pt x="592" y="1701"/>
                        </a:lnTo>
                        <a:lnTo>
                          <a:pt x="577" y="1699"/>
                        </a:lnTo>
                        <a:lnTo>
                          <a:pt x="562" y="1696"/>
                        </a:lnTo>
                        <a:lnTo>
                          <a:pt x="548" y="1694"/>
                        </a:lnTo>
                        <a:lnTo>
                          <a:pt x="533" y="1691"/>
                        </a:lnTo>
                        <a:lnTo>
                          <a:pt x="518" y="1688"/>
                        </a:lnTo>
                        <a:lnTo>
                          <a:pt x="504" y="1686"/>
                        </a:lnTo>
                        <a:lnTo>
                          <a:pt x="489" y="1684"/>
                        </a:lnTo>
                        <a:lnTo>
                          <a:pt x="473" y="1681"/>
                        </a:lnTo>
                        <a:lnTo>
                          <a:pt x="457" y="1677"/>
                        </a:lnTo>
                        <a:lnTo>
                          <a:pt x="441" y="1674"/>
                        </a:lnTo>
                        <a:lnTo>
                          <a:pt x="425" y="1670"/>
                        </a:lnTo>
                        <a:lnTo>
                          <a:pt x="408" y="1665"/>
                        </a:lnTo>
                        <a:lnTo>
                          <a:pt x="391" y="1660"/>
                        </a:lnTo>
                        <a:lnTo>
                          <a:pt x="376" y="1656"/>
                        </a:lnTo>
                        <a:lnTo>
                          <a:pt x="360" y="1651"/>
                        </a:lnTo>
                        <a:lnTo>
                          <a:pt x="344" y="1646"/>
                        </a:lnTo>
                        <a:lnTo>
                          <a:pt x="328" y="1641"/>
                        </a:lnTo>
                        <a:lnTo>
                          <a:pt x="315" y="1637"/>
                        </a:lnTo>
                        <a:lnTo>
                          <a:pt x="301" y="1633"/>
                        </a:lnTo>
                        <a:lnTo>
                          <a:pt x="287" y="1630"/>
                        </a:lnTo>
                        <a:lnTo>
                          <a:pt x="276" y="1627"/>
                        </a:lnTo>
                        <a:lnTo>
                          <a:pt x="265" y="1623"/>
                        </a:lnTo>
                        <a:lnTo>
                          <a:pt x="247" y="1618"/>
                        </a:lnTo>
                        <a:lnTo>
                          <a:pt x="230" y="1613"/>
                        </a:lnTo>
                        <a:lnTo>
                          <a:pt x="214" y="1608"/>
                        </a:lnTo>
                        <a:lnTo>
                          <a:pt x="200" y="1602"/>
                        </a:lnTo>
                        <a:lnTo>
                          <a:pt x="188" y="1599"/>
                        </a:lnTo>
                        <a:lnTo>
                          <a:pt x="177" y="1597"/>
                        </a:lnTo>
                        <a:lnTo>
                          <a:pt x="168" y="1596"/>
                        </a:lnTo>
                        <a:lnTo>
                          <a:pt x="160" y="1598"/>
                        </a:lnTo>
                        <a:lnTo>
                          <a:pt x="151" y="1601"/>
                        </a:lnTo>
                        <a:lnTo>
                          <a:pt x="143" y="1607"/>
                        </a:lnTo>
                        <a:lnTo>
                          <a:pt x="135" y="1613"/>
                        </a:lnTo>
                        <a:lnTo>
                          <a:pt x="130" y="1619"/>
                        </a:lnTo>
                        <a:lnTo>
                          <a:pt x="127" y="1626"/>
                        </a:lnTo>
                        <a:lnTo>
                          <a:pt x="128" y="1632"/>
                        </a:lnTo>
                        <a:lnTo>
                          <a:pt x="133" y="1638"/>
                        </a:lnTo>
                        <a:lnTo>
                          <a:pt x="145" y="1643"/>
                        </a:lnTo>
                        <a:lnTo>
                          <a:pt x="162" y="1649"/>
                        </a:lnTo>
                        <a:lnTo>
                          <a:pt x="182" y="1655"/>
                        </a:lnTo>
                        <a:lnTo>
                          <a:pt x="206" y="1661"/>
                        </a:lnTo>
                        <a:lnTo>
                          <a:pt x="232" y="1669"/>
                        </a:lnTo>
                        <a:lnTo>
                          <a:pt x="260" y="1676"/>
                        </a:lnTo>
                        <a:lnTo>
                          <a:pt x="291" y="1684"/>
                        </a:lnTo>
                        <a:lnTo>
                          <a:pt x="323" y="1692"/>
                        </a:lnTo>
                        <a:lnTo>
                          <a:pt x="355" y="1700"/>
                        </a:lnTo>
                        <a:lnTo>
                          <a:pt x="387" y="1707"/>
                        </a:lnTo>
                        <a:lnTo>
                          <a:pt x="419" y="1715"/>
                        </a:lnTo>
                        <a:lnTo>
                          <a:pt x="450" y="1722"/>
                        </a:lnTo>
                        <a:lnTo>
                          <a:pt x="479" y="1729"/>
                        </a:lnTo>
                        <a:lnTo>
                          <a:pt x="507" y="1735"/>
                        </a:lnTo>
                        <a:lnTo>
                          <a:pt x="531" y="1740"/>
                        </a:lnTo>
                        <a:lnTo>
                          <a:pt x="552" y="1745"/>
                        </a:lnTo>
                        <a:lnTo>
                          <a:pt x="570" y="1748"/>
                        </a:lnTo>
                        <a:lnTo>
                          <a:pt x="595" y="1752"/>
                        </a:lnTo>
                        <a:lnTo>
                          <a:pt x="617" y="1755"/>
                        </a:lnTo>
                        <a:lnTo>
                          <a:pt x="635" y="1757"/>
                        </a:lnTo>
                        <a:lnTo>
                          <a:pt x="649" y="1760"/>
                        </a:lnTo>
                        <a:lnTo>
                          <a:pt x="662" y="1764"/>
                        </a:lnTo>
                        <a:lnTo>
                          <a:pt x="673" y="1770"/>
                        </a:lnTo>
                        <a:lnTo>
                          <a:pt x="683" y="1780"/>
                        </a:lnTo>
                        <a:lnTo>
                          <a:pt x="692" y="1794"/>
                        </a:lnTo>
                        <a:lnTo>
                          <a:pt x="701" y="1809"/>
                        </a:lnTo>
                        <a:lnTo>
                          <a:pt x="707" y="1820"/>
                        </a:lnTo>
                        <a:lnTo>
                          <a:pt x="712" y="1828"/>
                        </a:lnTo>
                        <a:lnTo>
                          <a:pt x="715" y="1834"/>
                        </a:lnTo>
                        <a:lnTo>
                          <a:pt x="718" y="1840"/>
                        </a:lnTo>
                        <a:lnTo>
                          <a:pt x="720" y="1849"/>
                        </a:lnTo>
                        <a:lnTo>
                          <a:pt x="721" y="1858"/>
                        </a:lnTo>
                        <a:lnTo>
                          <a:pt x="722" y="1873"/>
                        </a:lnTo>
                        <a:lnTo>
                          <a:pt x="724" y="1888"/>
                        </a:lnTo>
                        <a:lnTo>
                          <a:pt x="728" y="1898"/>
                        </a:lnTo>
                        <a:lnTo>
                          <a:pt x="732" y="1907"/>
                        </a:lnTo>
                        <a:lnTo>
                          <a:pt x="735" y="1914"/>
                        </a:lnTo>
                        <a:lnTo>
                          <a:pt x="735" y="1920"/>
                        </a:lnTo>
                        <a:lnTo>
                          <a:pt x="731" y="1929"/>
                        </a:lnTo>
                        <a:lnTo>
                          <a:pt x="721" y="1938"/>
                        </a:lnTo>
                        <a:lnTo>
                          <a:pt x="702" y="1951"/>
                        </a:lnTo>
                        <a:lnTo>
                          <a:pt x="682" y="1963"/>
                        </a:lnTo>
                        <a:lnTo>
                          <a:pt x="667" y="1973"/>
                        </a:lnTo>
                        <a:lnTo>
                          <a:pt x="656" y="1980"/>
                        </a:lnTo>
                        <a:lnTo>
                          <a:pt x="646" y="1986"/>
                        </a:lnTo>
                        <a:lnTo>
                          <a:pt x="636" y="1993"/>
                        </a:lnTo>
                        <a:lnTo>
                          <a:pt x="623" y="2000"/>
                        </a:lnTo>
                        <a:lnTo>
                          <a:pt x="607" y="2009"/>
                        </a:lnTo>
                        <a:lnTo>
                          <a:pt x="585" y="2022"/>
                        </a:lnTo>
                        <a:lnTo>
                          <a:pt x="576" y="2027"/>
                        </a:lnTo>
                        <a:lnTo>
                          <a:pt x="565" y="2035"/>
                        </a:lnTo>
                        <a:lnTo>
                          <a:pt x="554" y="2042"/>
                        </a:lnTo>
                        <a:lnTo>
                          <a:pt x="543" y="2049"/>
                        </a:lnTo>
                        <a:lnTo>
                          <a:pt x="533" y="2058"/>
                        </a:lnTo>
                        <a:lnTo>
                          <a:pt x="523" y="2065"/>
                        </a:lnTo>
                        <a:lnTo>
                          <a:pt x="514" y="2071"/>
                        </a:lnTo>
                        <a:lnTo>
                          <a:pt x="507" y="2076"/>
                        </a:lnTo>
                        <a:lnTo>
                          <a:pt x="495" y="2085"/>
                        </a:lnTo>
                        <a:lnTo>
                          <a:pt x="485" y="2092"/>
                        </a:lnTo>
                        <a:lnTo>
                          <a:pt x="475" y="2100"/>
                        </a:lnTo>
                        <a:lnTo>
                          <a:pt x="468" y="2106"/>
                        </a:lnTo>
                        <a:lnTo>
                          <a:pt x="461" y="2111"/>
                        </a:lnTo>
                        <a:lnTo>
                          <a:pt x="455" y="2115"/>
                        </a:lnTo>
                        <a:lnTo>
                          <a:pt x="451" y="2117"/>
                        </a:lnTo>
                        <a:lnTo>
                          <a:pt x="450" y="2116"/>
                        </a:lnTo>
                        <a:close/>
                        <a:moveTo>
                          <a:pt x="923" y="1443"/>
                        </a:moveTo>
                        <a:lnTo>
                          <a:pt x="922" y="1444"/>
                        </a:lnTo>
                        <a:lnTo>
                          <a:pt x="920" y="1445"/>
                        </a:lnTo>
                        <a:lnTo>
                          <a:pt x="918" y="1449"/>
                        </a:lnTo>
                        <a:lnTo>
                          <a:pt x="915" y="1456"/>
                        </a:lnTo>
                        <a:lnTo>
                          <a:pt x="911" y="1465"/>
                        </a:lnTo>
                        <a:lnTo>
                          <a:pt x="909" y="1477"/>
                        </a:lnTo>
                        <a:lnTo>
                          <a:pt x="909" y="1493"/>
                        </a:lnTo>
                        <a:lnTo>
                          <a:pt x="910" y="1514"/>
                        </a:lnTo>
                        <a:lnTo>
                          <a:pt x="911" y="1526"/>
                        </a:lnTo>
                        <a:lnTo>
                          <a:pt x="912" y="1538"/>
                        </a:lnTo>
                        <a:lnTo>
                          <a:pt x="913" y="1551"/>
                        </a:lnTo>
                        <a:lnTo>
                          <a:pt x="915" y="1564"/>
                        </a:lnTo>
                        <a:lnTo>
                          <a:pt x="916" y="1576"/>
                        </a:lnTo>
                        <a:lnTo>
                          <a:pt x="916" y="1589"/>
                        </a:lnTo>
                        <a:lnTo>
                          <a:pt x="917" y="1602"/>
                        </a:lnTo>
                        <a:lnTo>
                          <a:pt x="918" y="1615"/>
                        </a:lnTo>
                        <a:lnTo>
                          <a:pt x="918" y="1628"/>
                        </a:lnTo>
                        <a:lnTo>
                          <a:pt x="919" y="1639"/>
                        </a:lnTo>
                        <a:lnTo>
                          <a:pt x="919" y="1652"/>
                        </a:lnTo>
                        <a:lnTo>
                          <a:pt x="919" y="1663"/>
                        </a:lnTo>
                        <a:lnTo>
                          <a:pt x="920" y="1674"/>
                        </a:lnTo>
                        <a:lnTo>
                          <a:pt x="920" y="1684"/>
                        </a:lnTo>
                        <a:lnTo>
                          <a:pt x="920" y="1694"/>
                        </a:lnTo>
                        <a:lnTo>
                          <a:pt x="920" y="1703"/>
                        </a:lnTo>
                        <a:lnTo>
                          <a:pt x="920" y="1719"/>
                        </a:lnTo>
                        <a:lnTo>
                          <a:pt x="921" y="1730"/>
                        </a:lnTo>
                        <a:lnTo>
                          <a:pt x="923" y="1739"/>
                        </a:lnTo>
                        <a:lnTo>
                          <a:pt x="924" y="1744"/>
                        </a:lnTo>
                        <a:lnTo>
                          <a:pt x="925" y="1747"/>
                        </a:lnTo>
                        <a:lnTo>
                          <a:pt x="927" y="1749"/>
                        </a:lnTo>
                        <a:lnTo>
                          <a:pt x="928" y="1750"/>
                        </a:lnTo>
                        <a:lnTo>
                          <a:pt x="929" y="1751"/>
                        </a:lnTo>
                        <a:lnTo>
                          <a:pt x="933" y="1756"/>
                        </a:lnTo>
                        <a:lnTo>
                          <a:pt x="939" y="1761"/>
                        </a:lnTo>
                        <a:lnTo>
                          <a:pt x="946" y="1766"/>
                        </a:lnTo>
                        <a:lnTo>
                          <a:pt x="954" y="1772"/>
                        </a:lnTo>
                        <a:lnTo>
                          <a:pt x="965" y="1777"/>
                        </a:lnTo>
                        <a:lnTo>
                          <a:pt x="976" y="1779"/>
                        </a:lnTo>
                        <a:lnTo>
                          <a:pt x="988" y="1779"/>
                        </a:lnTo>
                        <a:lnTo>
                          <a:pt x="995" y="1775"/>
                        </a:lnTo>
                        <a:lnTo>
                          <a:pt x="1006" y="1769"/>
                        </a:lnTo>
                        <a:lnTo>
                          <a:pt x="1018" y="1759"/>
                        </a:lnTo>
                        <a:lnTo>
                          <a:pt x="1032" y="1745"/>
                        </a:lnTo>
                        <a:lnTo>
                          <a:pt x="1049" y="1730"/>
                        </a:lnTo>
                        <a:lnTo>
                          <a:pt x="1066" y="1713"/>
                        </a:lnTo>
                        <a:lnTo>
                          <a:pt x="1084" y="1694"/>
                        </a:lnTo>
                        <a:lnTo>
                          <a:pt x="1103" y="1674"/>
                        </a:lnTo>
                        <a:lnTo>
                          <a:pt x="1123" y="1653"/>
                        </a:lnTo>
                        <a:lnTo>
                          <a:pt x="1143" y="1633"/>
                        </a:lnTo>
                        <a:lnTo>
                          <a:pt x="1163" y="1612"/>
                        </a:lnTo>
                        <a:lnTo>
                          <a:pt x="1182" y="1593"/>
                        </a:lnTo>
                        <a:lnTo>
                          <a:pt x="1201" y="1574"/>
                        </a:lnTo>
                        <a:lnTo>
                          <a:pt x="1218" y="1557"/>
                        </a:lnTo>
                        <a:lnTo>
                          <a:pt x="1233" y="1543"/>
                        </a:lnTo>
                        <a:lnTo>
                          <a:pt x="1248" y="1531"/>
                        </a:lnTo>
                        <a:lnTo>
                          <a:pt x="1263" y="1520"/>
                        </a:lnTo>
                        <a:lnTo>
                          <a:pt x="1278" y="1507"/>
                        </a:lnTo>
                        <a:lnTo>
                          <a:pt x="1296" y="1492"/>
                        </a:lnTo>
                        <a:lnTo>
                          <a:pt x="1315" y="1477"/>
                        </a:lnTo>
                        <a:lnTo>
                          <a:pt x="1336" y="1460"/>
                        </a:lnTo>
                        <a:lnTo>
                          <a:pt x="1356" y="1442"/>
                        </a:lnTo>
                        <a:lnTo>
                          <a:pt x="1377" y="1424"/>
                        </a:lnTo>
                        <a:lnTo>
                          <a:pt x="1398" y="1407"/>
                        </a:lnTo>
                        <a:lnTo>
                          <a:pt x="1419" y="1390"/>
                        </a:lnTo>
                        <a:lnTo>
                          <a:pt x="1439" y="1373"/>
                        </a:lnTo>
                        <a:lnTo>
                          <a:pt x="1458" y="1357"/>
                        </a:lnTo>
                        <a:lnTo>
                          <a:pt x="1476" y="1342"/>
                        </a:lnTo>
                        <a:lnTo>
                          <a:pt x="1491" y="1330"/>
                        </a:lnTo>
                        <a:lnTo>
                          <a:pt x="1506" y="1318"/>
                        </a:lnTo>
                        <a:lnTo>
                          <a:pt x="1517" y="1309"/>
                        </a:lnTo>
                        <a:lnTo>
                          <a:pt x="1527" y="1303"/>
                        </a:lnTo>
                        <a:lnTo>
                          <a:pt x="1542" y="1293"/>
                        </a:lnTo>
                        <a:lnTo>
                          <a:pt x="1553" y="1287"/>
                        </a:lnTo>
                        <a:lnTo>
                          <a:pt x="1562" y="1283"/>
                        </a:lnTo>
                        <a:lnTo>
                          <a:pt x="1568" y="1279"/>
                        </a:lnTo>
                        <a:lnTo>
                          <a:pt x="1571" y="1276"/>
                        </a:lnTo>
                        <a:lnTo>
                          <a:pt x="1572" y="1271"/>
                        </a:lnTo>
                        <a:lnTo>
                          <a:pt x="1572" y="1265"/>
                        </a:lnTo>
                        <a:lnTo>
                          <a:pt x="1570" y="1254"/>
                        </a:lnTo>
                        <a:lnTo>
                          <a:pt x="1567" y="1244"/>
                        </a:lnTo>
                        <a:lnTo>
                          <a:pt x="1564" y="1235"/>
                        </a:lnTo>
                        <a:lnTo>
                          <a:pt x="1560" y="1230"/>
                        </a:lnTo>
                        <a:lnTo>
                          <a:pt x="1557" y="1226"/>
                        </a:lnTo>
                        <a:lnTo>
                          <a:pt x="1554" y="1224"/>
                        </a:lnTo>
                        <a:lnTo>
                          <a:pt x="1552" y="1222"/>
                        </a:lnTo>
                        <a:lnTo>
                          <a:pt x="1551" y="1222"/>
                        </a:lnTo>
                        <a:lnTo>
                          <a:pt x="1550" y="1222"/>
                        </a:lnTo>
                        <a:lnTo>
                          <a:pt x="1550" y="1224"/>
                        </a:lnTo>
                        <a:lnTo>
                          <a:pt x="1549" y="1230"/>
                        </a:lnTo>
                        <a:lnTo>
                          <a:pt x="1547" y="1235"/>
                        </a:lnTo>
                        <a:lnTo>
                          <a:pt x="1546" y="1239"/>
                        </a:lnTo>
                        <a:lnTo>
                          <a:pt x="1544" y="1235"/>
                        </a:lnTo>
                        <a:lnTo>
                          <a:pt x="1542" y="1222"/>
                        </a:lnTo>
                        <a:lnTo>
                          <a:pt x="1541" y="1198"/>
                        </a:lnTo>
                        <a:lnTo>
                          <a:pt x="1541" y="1157"/>
                        </a:lnTo>
                        <a:lnTo>
                          <a:pt x="1541" y="1112"/>
                        </a:lnTo>
                        <a:lnTo>
                          <a:pt x="1542" y="1076"/>
                        </a:lnTo>
                        <a:lnTo>
                          <a:pt x="1544" y="1048"/>
                        </a:lnTo>
                        <a:lnTo>
                          <a:pt x="1546" y="1026"/>
                        </a:lnTo>
                        <a:lnTo>
                          <a:pt x="1547" y="1010"/>
                        </a:lnTo>
                        <a:lnTo>
                          <a:pt x="1549" y="1000"/>
                        </a:lnTo>
                        <a:lnTo>
                          <a:pt x="1550" y="995"/>
                        </a:lnTo>
                        <a:lnTo>
                          <a:pt x="1550" y="993"/>
                        </a:lnTo>
                        <a:lnTo>
                          <a:pt x="1550" y="961"/>
                        </a:lnTo>
                        <a:lnTo>
                          <a:pt x="1550" y="960"/>
                        </a:lnTo>
                        <a:lnTo>
                          <a:pt x="1549" y="956"/>
                        </a:lnTo>
                        <a:lnTo>
                          <a:pt x="1546" y="951"/>
                        </a:lnTo>
                        <a:lnTo>
                          <a:pt x="1542" y="946"/>
                        </a:lnTo>
                        <a:lnTo>
                          <a:pt x="1534" y="941"/>
                        </a:lnTo>
                        <a:lnTo>
                          <a:pt x="1525" y="935"/>
                        </a:lnTo>
                        <a:lnTo>
                          <a:pt x="1511" y="932"/>
                        </a:lnTo>
                        <a:lnTo>
                          <a:pt x="1494" y="931"/>
                        </a:lnTo>
                        <a:lnTo>
                          <a:pt x="1474" y="931"/>
                        </a:lnTo>
                        <a:lnTo>
                          <a:pt x="1456" y="931"/>
                        </a:lnTo>
                        <a:lnTo>
                          <a:pt x="1438" y="931"/>
                        </a:lnTo>
                        <a:lnTo>
                          <a:pt x="1423" y="932"/>
                        </a:lnTo>
                        <a:lnTo>
                          <a:pt x="1412" y="934"/>
                        </a:lnTo>
                        <a:lnTo>
                          <a:pt x="1405" y="938"/>
                        </a:lnTo>
                        <a:lnTo>
                          <a:pt x="1405" y="942"/>
                        </a:lnTo>
                        <a:lnTo>
                          <a:pt x="1414" y="948"/>
                        </a:lnTo>
                        <a:lnTo>
                          <a:pt x="1426" y="954"/>
                        </a:lnTo>
                        <a:lnTo>
                          <a:pt x="1439" y="959"/>
                        </a:lnTo>
                        <a:lnTo>
                          <a:pt x="1451" y="962"/>
                        </a:lnTo>
                        <a:lnTo>
                          <a:pt x="1460" y="966"/>
                        </a:lnTo>
                        <a:lnTo>
                          <a:pt x="1465" y="970"/>
                        </a:lnTo>
                        <a:lnTo>
                          <a:pt x="1465" y="976"/>
                        </a:lnTo>
                        <a:lnTo>
                          <a:pt x="1458" y="985"/>
                        </a:lnTo>
                        <a:lnTo>
                          <a:pt x="1443" y="996"/>
                        </a:lnTo>
                        <a:lnTo>
                          <a:pt x="1425" y="1010"/>
                        </a:lnTo>
                        <a:lnTo>
                          <a:pt x="1409" y="1022"/>
                        </a:lnTo>
                        <a:lnTo>
                          <a:pt x="1397" y="1034"/>
                        </a:lnTo>
                        <a:lnTo>
                          <a:pt x="1386" y="1045"/>
                        </a:lnTo>
                        <a:lnTo>
                          <a:pt x="1378" y="1053"/>
                        </a:lnTo>
                        <a:lnTo>
                          <a:pt x="1373" y="1060"/>
                        </a:lnTo>
                        <a:lnTo>
                          <a:pt x="1370" y="1064"/>
                        </a:lnTo>
                        <a:lnTo>
                          <a:pt x="1369" y="1065"/>
                        </a:lnTo>
                        <a:lnTo>
                          <a:pt x="1375" y="1079"/>
                        </a:lnTo>
                        <a:lnTo>
                          <a:pt x="1379" y="1090"/>
                        </a:lnTo>
                        <a:lnTo>
                          <a:pt x="1383" y="1098"/>
                        </a:lnTo>
                        <a:lnTo>
                          <a:pt x="1386" y="1103"/>
                        </a:lnTo>
                        <a:lnTo>
                          <a:pt x="1391" y="1106"/>
                        </a:lnTo>
                        <a:lnTo>
                          <a:pt x="1397" y="1106"/>
                        </a:lnTo>
                        <a:lnTo>
                          <a:pt x="1405" y="1104"/>
                        </a:lnTo>
                        <a:lnTo>
                          <a:pt x="1417" y="1098"/>
                        </a:lnTo>
                        <a:lnTo>
                          <a:pt x="1430" y="1090"/>
                        </a:lnTo>
                        <a:lnTo>
                          <a:pt x="1443" y="1081"/>
                        </a:lnTo>
                        <a:lnTo>
                          <a:pt x="1455" y="1073"/>
                        </a:lnTo>
                        <a:lnTo>
                          <a:pt x="1466" y="1064"/>
                        </a:lnTo>
                        <a:lnTo>
                          <a:pt x="1474" y="1057"/>
                        </a:lnTo>
                        <a:lnTo>
                          <a:pt x="1482" y="1051"/>
                        </a:lnTo>
                        <a:lnTo>
                          <a:pt x="1486" y="1047"/>
                        </a:lnTo>
                        <a:lnTo>
                          <a:pt x="1488" y="1046"/>
                        </a:lnTo>
                        <a:lnTo>
                          <a:pt x="1491" y="1257"/>
                        </a:lnTo>
                        <a:lnTo>
                          <a:pt x="1489" y="1260"/>
                        </a:lnTo>
                        <a:lnTo>
                          <a:pt x="1482" y="1265"/>
                        </a:lnTo>
                        <a:lnTo>
                          <a:pt x="1470" y="1273"/>
                        </a:lnTo>
                        <a:lnTo>
                          <a:pt x="1455" y="1286"/>
                        </a:lnTo>
                        <a:lnTo>
                          <a:pt x="1435" y="1300"/>
                        </a:lnTo>
                        <a:lnTo>
                          <a:pt x="1412" y="1319"/>
                        </a:lnTo>
                        <a:lnTo>
                          <a:pt x="1385" y="1342"/>
                        </a:lnTo>
                        <a:lnTo>
                          <a:pt x="1355" y="1368"/>
                        </a:lnTo>
                        <a:lnTo>
                          <a:pt x="1338" y="1381"/>
                        </a:lnTo>
                        <a:lnTo>
                          <a:pt x="1321" y="1397"/>
                        </a:lnTo>
                        <a:lnTo>
                          <a:pt x="1303" y="1413"/>
                        </a:lnTo>
                        <a:lnTo>
                          <a:pt x="1284" y="1429"/>
                        </a:lnTo>
                        <a:lnTo>
                          <a:pt x="1264" y="1446"/>
                        </a:lnTo>
                        <a:lnTo>
                          <a:pt x="1244" y="1464"/>
                        </a:lnTo>
                        <a:lnTo>
                          <a:pt x="1224" y="1482"/>
                        </a:lnTo>
                        <a:lnTo>
                          <a:pt x="1204" y="1500"/>
                        </a:lnTo>
                        <a:lnTo>
                          <a:pt x="1184" y="1516"/>
                        </a:lnTo>
                        <a:lnTo>
                          <a:pt x="1165" y="1534"/>
                        </a:lnTo>
                        <a:lnTo>
                          <a:pt x="1147" y="1550"/>
                        </a:lnTo>
                        <a:lnTo>
                          <a:pt x="1130" y="1566"/>
                        </a:lnTo>
                        <a:lnTo>
                          <a:pt x="1113" y="1581"/>
                        </a:lnTo>
                        <a:lnTo>
                          <a:pt x="1098" y="1595"/>
                        </a:lnTo>
                        <a:lnTo>
                          <a:pt x="1084" y="1608"/>
                        </a:lnTo>
                        <a:lnTo>
                          <a:pt x="1073" y="1619"/>
                        </a:lnTo>
                        <a:lnTo>
                          <a:pt x="1052" y="1639"/>
                        </a:lnTo>
                        <a:lnTo>
                          <a:pt x="1032" y="1658"/>
                        </a:lnTo>
                        <a:lnTo>
                          <a:pt x="1014" y="1674"/>
                        </a:lnTo>
                        <a:lnTo>
                          <a:pt x="998" y="1687"/>
                        </a:lnTo>
                        <a:lnTo>
                          <a:pt x="986" y="1698"/>
                        </a:lnTo>
                        <a:lnTo>
                          <a:pt x="976" y="1706"/>
                        </a:lnTo>
                        <a:lnTo>
                          <a:pt x="970" y="1710"/>
                        </a:lnTo>
                        <a:lnTo>
                          <a:pt x="968" y="1713"/>
                        </a:lnTo>
                        <a:lnTo>
                          <a:pt x="968" y="1714"/>
                        </a:lnTo>
                        <a:lnTo>
                          <a:pt x="968" y="1715"/>
                        </a:lnTo>
                        <a:lnTo>
                          <a:pt x="969" y="1716"/>
                        </a:lnTo>
                        <a:lnTo>
                          <a:pt x="969" y="1714"/>
                        </a:lnTo>
                        <a:lnTo>
                          <a:pt x="969" y="1708"/>
                        </a:lnTo>
                        <a:lnTo>
                          <a:pt x="969" y="1698"/>
                        </a:lnTo>
                        <a:lnTo>
                          <a:pt x="969" y="1682"/>
                        </a:lnTo>
                        <a:lnTo>
                          <a:pt x="968" y="1658"/>
                        </a:lnTo>
                        <a:lnTo>
                          <a:pt x="967" y="1632"/>
                        </a:lnTo>
                        <a:lnTo>
                          <a:pt x="965" y="1610"/>
                        </a:lnTo>
                        <a:lnTo>
                          <a:pt x="964" y="1591"/>
                        </a:lnTo>
                        <a:lnTo>
                          <a:pt x="963" y="1574"/>
                        </a:lnTo>
                        <a:lnTo>
                          <a:pt x="962" y="1559"/>
                        </a:lnTo>
                        <a:lnTo>
                          <a:pt x="962" y="1547"/>
                        </a:lnTo>
                        <a:lnTo>
                          <a:pt x="963" y="1533"/>
                        </a:lnTo>
                        <a:lnTo>
                          <a:pt x="965" y="1521"/>
                        </a:lnTo>
                        <a:lnTo>
                          <a:pt x="967" y="1508"/>
                        </a:lnTo>
                        <a:lnTo>
                          <a:pt x="969" y="1495"/>
                        </a:lnTo>
                        <a:lnTo>
                          <a:pt x="970" y="1485"/>
                        </a:lnTo>
                        <a:lnTo>
                          <a:pt x="971" y="1477"/>
                        </a:lnTo>
                        <a:lnTo>
                          <a:pt x="972" y="1469"/>
                        </a:lnTo>
                        <a:lnTo>
                          <a:pt x="972" y="1463"/>
                        </a:lnTo>
                        <a:lnTo>
                          <a:pt x="972" y="1460"/>
                        </a:lnTo>
                        <a:lnTo>
                          <a:pt x="972" y="1459"/>
                        </a:lnTo>
                        <a:lnTo>
                          <a:pt x="923" y="1443"/>
                        </a:lnTo>
                        <a:close/>
                        <a:moveTo>
                          <a:pt x="137" y="259"/>
                        </a:moveTo>
                        <a:lnTo>
                          <a:pt x="129" y="264"/>
                        </a:lnTo>
                        <a:lnTo>
                          <a:pt x="123" y="270"/>
                        </a:lnTo>
                        <a:lnTo>
                          <a:pt x="118" y="273"/>
                        </a:lnTo>
                        <a:lnTo>
                          <a:pt x="113" y="277"/>
                        </a:lnTo>
                        <a:lnTo>
                          <a:pt x="110" y="281"/>
                        </a:lnTo>
                        <a:lnTo>
                          <a:pt x="107" y="287"/>
                        </a:lnTo>
                        <a:lnTo>
                          <a:pt x="106" y="295"/>
                        </a:lnTo>
                        <a:lnTo>
                          <a:pt x="105" y="304"/>
                        </a:lnTo>
                        <a:lnTo>
                          <a:pt x="105" y="316"/>
                        </a:lnTo>
                        <a:lnTo>
                          <a:pt x="104" y="327"/>
                        </a:lnTo>
                        <a:lnTo>
                          <a:pt x="104" y="340"/>
                        </a:lnTo>
                        <a:lnTo>
                          <a:pt x="104" y="356"/>
                        </a:lnTo>
                        <a:lnTo>
                          <a:pt x="105" y="373"/>
                        </a:lnTo>
                        <a:lnTo>
                          <a:pt x="105" y="394"/>
                        </a:lnTo>
                        <a:lnTo>
                          <a:pt x="106" y="419"/>
                        </a:lnTo>
                        <a:lnTo>
                          <a:pt x="108" y="449"/>
                        </a:lnTo>
                        <a:lnTo>
                          <a:pt x="109" y="467"/>
                        </a:lnTo>
                        <a:lnTo>
                          <a:pt x="111" y="488"/>
                        </a:lnTo>
                        <a:lnTo>
                          <a:pt x="112" y="512"/>
                        </a:lnTo>
                        <a:lnTo>
                          <a:pt x="114" y="538"/>
                        </a:lnTo>
                        <a:lnTo>
                          <a:pt x="117" y="565"/>
                        </a:lnTo>
                        <a:lnTo>
                          <a:pt x="120" y="594"/>
                        </a:lnTo>
                        <a:lnTo>
                          <a:pt x="122" y="624"/>
                        </a:lnTo>
                        <a:lnTo>
                          <a:pt x="124" y="653"/>
                        </a:lnTo>
                        <a:lnTo>
                          <a:pt x="127" y="683"/>
                        </a:lnTo>
                        <a:lnTo>
                          <a:pt x="129" y="711"/>
                        </a:lnTo>
                        <a:lnTo>
                          <a:pt x="132" y="738"/>
                        </a:lnTo>
                        <a:lnTo>
                          <a:pt x="134" y="763"/>
                        </a:lnTo>
                        <a:lnTo>
                          <a:pt x="137" y="785"/>
                        </a:lnTo>
                        <a:lnTo>
                          <a:pt x="139" y="805"/>
                        </a:lnTo>
                        <a:lnTo>
                          <a:pt x="141" y="822"/>
                        </a:lnTo>
                        <a:lnTo>
                          <a:pt x="143" y="835"/>
                        </a:lnTo>
                        <a:lnTo>
                          <a:pt x="146" y="854"/>
                        </a:lnTo>
                        <a:lnTo>
                          <a:pt x="149" y="867"/>
                        </a:lnTo>
                        <a:lnTo>
                          <a:pt x="151" y="878"/>
                        </a:lnTo>
                        <a:lnTo>
                          <a:pt x="153" y="886"/>
                        </a:lnTo>
                        <a:lnTo>
                          <a:pt x="155" y="892"/>
                        </a:lnTo>
                        <a:lnTo>
                          <a:pt x="156" y="899"/>
                        </a:lnTo>
                        <a:lnTo>
                          <a:pt x="157" y="904"/>
                        </a:lnTo>
                        <a:lnTo>
                          <a:pt x="157" y="910"/>
                        </a:lnTo>
                        <a:lnTo>
                          <a:pt x="157" y="917"/>
                        </a:lnTo>
                        <a:lnTo>
                          <a:pt x="157" y="923"/>
                        </a:lnTo>
                        <a:lnTo>
                          <a:pt x="157" y="929"/>
                        </a:lnTo>
                        <a:lnTo>
                          <a:pt x="157" y="933"/>
                        </a:lnTo>
                        <a:lnTo>
                          <a:pt x="157" y="938"/>
                        </a:lnTo>
                        <a:lnTo>
                          <a:pt x="157" y="941"/>
                        </a:lnTo>
                        <a:lnTo>
                          <a:pt x="157" y="942"/>
                        </a:lnTo>
                        <a:lnTo>
                          <a:pt x="157" y="943"/>
                        </a:lnTo>
                        <a:lnTo>
                          <a:pt x="156" y="944"/>
                        </a:lnTo>
                        <a:lnTo>
                          <a:pt x="154" y="947"/>
                        </a:lnTo>
                        <a:lnTo>
                          <a:pt x="152" y="950"/>
                        </a:lnTo>
                        <a:lnTo>
                          <a:pt x="151" y="955"/>
                        </a:lnTo>
                        <a:lnTo>
                          <a:pt x="151" y="962"/>
                        </a:lnTo>
                        <a:lnTo>
                          <a:pt x="153" y="968"/>
                        </a:lnTo>
                        <a:lnTo>
                          <a:pt x="159" y="975"/>
                        </a:lnTo>
                        <a:lnTo>
                          <a:pt x="167" y="982"/>
                        </a:lnTo>
                        <a:lnTo>
                          <a:pt x="175" y="986"/>
                        </a:lnTo>
                        <a:lnTo>
                          <a:pt x="189" y="992"/>
                        </a:lnTo>
                        <a:lnTo>
                          <a:pt x="208" y="1000"/>
                        </a:lnTo>
                        <a:lnTo>
                          <a:pt x="231" y="1011"/>
                        </a:lnTo>
                        <a:lnTo>
                          <a:pt x="257" y="1022"/>
                        </a:lnTo>
                        <a:lnTo>
                          <a:pt x="286" y="1034"/>
                        </a:lnTo>
                        <a:lnTo>
                          <a:pt x="317" y="1048"/>
                        </a:lnTo>
                        <a:lnTo>
                          <a:pt x="348" y="1060"/>
                        </a:lnTo>
                        <a:lnTo>
                          <a:pt x="381" y="1074"/>
                        </a:lnTo>
                        <a:lnTo>
                          <a:pt x="412" y="1086"/>
                        </a:lnTo>
                        <a:lnTo>
                          <a:pt x="443" y="1099"/>
                        </a:lnTo>
                        <a:lnTo>
                          <a:pt x="472" y="1111"/>
                        </a:lnTo>
                        <a:lnTo>
                          <a:pt x="498" y="1121"/>
                        </a:lnTo>
                        <a:lnTo>
                          <a:pt x="521" y="1129"/>
                        </a:lnTo>
                        <a:lnTo>
                          <a:pt x="540" y="1137"/>
                        </a:lnTo>
                        <a:lnTo>
                          <a:pt x="555" y="1141"/>
                        </a:lnTo>
                        <a:lnTo>
                          <a:pt x="567" y="1145"/>
                        </a:lnTo>
                        <a:lnTo>
                          <a:pt x="581" y="1149"/>
                        </a:lnTo>
                        <a:lnTo>
                          <a:pt x="595" y="1154"/>
                        </a:lnTo>
                        <a:lnTo>
                          <a:pt x="610" y="1158"/>
                        </a:lnTo>
                        <a:lnTo>
                          <a:pt x="626" y="1163"/>
                        </a:lnTo>
                        <a:lnTo>
                          <a:pt x="642" y="1168"/>
                        </a:lnTo>
                        <a:lnTo>
                          <a:pt x="658" y="1172"/>
                        </a:lnTo>
                        <a:lnTo>
                          <a:pt x="674" y="1178"/>
                        </a:lnTo>
                        <a:lnTo>
                          <a:pt x="690" y="1182"/>
                        </a:lnTo>
                        <a:lnTo>
                          <a:pt x="705" y="1186"/>
                        </a:lnTo>
                        <a:lnTo>
                          <a:pt x="720" y="1190"/>
                        </a:lnTo>
                        <a:lnTo>
                          <a:pt x="733" y="1194"/>
                        </a:lnTo>
                        <a:lnTo>
                          <a:pt x="746" y="1198"/>
                        </a:lnTo>
                        <a:lnTo>
                          <a:pt x="757" y="1200"/>
                        </a:lnTo>
                        <a:lnTo>
                          <a:pt x="767" y="1202"/>
                        </a:lnTo>
                        <a:lnTo>
                          <a:pt x="775" y="1203"/>
                        </a:lnTo>
                        <a:lnTo>
                          <a:pt x="789" y="1204"/>
                        </a:lnTo>
                        <a:lnTo>
                          <a:pt x="800" y="1205"/>
                        </a:lnTo>
                        <a:lnTo>
                          <a:pt x="810" y="1205"/>
                        </a:lnTo>
                        <a:lnTo>
                          <a:pt x="817" y="1205"/>
                        </a:lnTo>
                        <a:lnTo>
                          <a:pt x="824" y="1204"/>
                        </a:lnTo>
                        <a:lnTo>
                          <a:pt x="831" y="1201"/>
                        </a:lnTo>
                        <a:lnTo>
                          <a:pt x="837" y="1198"/>
                        </a:lnTo>
                        <a:lnTo>
                          <a:pt x="843" y="1193"/>
                        </a:lnTo>
                        <a:lnTo>
                          <a:pt x="854" y="1186"/>
                        </a:lnTo>
                        <a:lnTo>
                          <a:pt x="859" y="1181"/>
                        </a:lnTo>
                        <a:lnTo>
                          <a:pt x="861" y="1176"/>
                        </a:lnTo>
                        <a:lnTo>
                          <a:pt x="860" y="1164"/>
                        </a:lnTo>
                        <a:lnTo>
                          <a:pt x="856" y="1151"/>
                        </a:lnTo>
                        <a:lnTo>
                          <a:pt x="851" y="1143"/>
                        </a:lnTo>
                        <a:lnTo>
                          <a:pt x="845" y="1138"/>
                        </a:lnTo>
                        <a:lnTo>
                          <a:pt x="843" y="1137"/>
                        </a:lnTo>
                        <a:lnTo>
                          <a:pt x="842" y="1137"/>
                        </a:lnTo>
                        <a:lnTo>
                          <a:pt x="840" y="1137"/>
                        </a:lnTo>
                        <a:lnTo>
                          <a:pt x="837" y="1138"/>
                        </a:lnTo>
                        <a:lnTo>
                          <a:pt x="833" y="1138"/>
                        </a:lnTo>
                        <a:lnTo>
                          <a:pt x="828" y="1139"/>
                        </a:lnTo>
                        <a:lnTo>
                          <a:pt x="822" y="1139"/>
                        </a:lnTo>
                        <a:lnTo>
                          <a:pt x="816" y="1140"/>
                        </a:lnTo>
                        <a:lnTo>
                          <a:pt x="811" y="1140"/>
                        </a:lnTo>
                        <a:lnTo>
                          <a:pt x="807" y="1140"/>
                        </a:lnTo>
                        <a:lnTo>
                          <a:pt x="799" y="1138"/>
                        </a:lnTo>
                        <a:lnTo>
                          <a:pt x="790" y="1136"/>
                        </a:lnTo>
                        <a:lnTo>
                          <a:pt x="778" y="1134"/>
                        </a:lnTo>
                        <a:lnTo>
                          <a:pt x="766" y="1129"/>
                        </a:lnTo>
                        <a:lnTo>
                          <a:pt x="750" y="1125"/>
                        </a:lnTo>
                        <a:lnTo>
                          <a:pt x="734" y="1121"/>
                        </a:lnTo>
                        <a:lnTo>
                          <a:pt x="717" y="1116"/>
                        </a:lnTo>
                        <a:lnTo>
                          <a:pt x="700" y="1111"/>
                        </a:lnTo>
                        <a:lnTo>
                          <a:pt x="681" y="1105"/>
                        </a:lnTo>
                        <a:lnTo>
                          <a:pt x="663" y="1100"/>
                        </a:lnTo>
                        <a:lnTo>
                          <a:pt x="645" y="1095"/>
                        </a:lnTo>
                        <a:lnTo>
                          <a:pt x="627" y="1090"/>
                        </a:lnTo>
                        <a:lnTo>
                          <a:pt x="610" y="1084"/>
                        </a:lnTo>
                        <a:lnTo>
                          <a:pt x="596" y="1080"/>
                        </a:lnTo>
                        <a:lnTo>
                          <a:pt x="581" y="1076"/>
                        </a:lnTo>
                        <a:lnTo>
                          <a:pt x="566" y="1072"/>
                        </a:lnTo>
                        <a:lnTo>
                          <a:pt x="551" y="1067"/>
                        </a:lnTo>
                        <a:lnTo>
                          <a:pt x="534" y="1060"/>
                        </a:lnTo>
                        <a:lnTo>
                          <a:pt x="516" y="1054"/>
                        </a:lnTo>
                        <a:lnTo>
                          <a:pt x="497" y="1048"/>
                        </a:lnTo>
                        <a:lnTo>
                          <a:pt x="478" y="1039"/>
                        </a:lnTo>
                        <a:lnTo>
                          <a:pt x="458" y="1032"/>
                        </a:lnTo>
                        <a:lnTo>
                          <a:pt x="438" y="1025"/>
                        </a:lnTo>
                        <a:lnTo>
                          <a:pt x="420" y="1016"/>
                        </a:lnTo>
                        <a:lnTo>
                          <a:pt x="402" y="1009"/>
                        </a:lnTo>
                        <a:lnTo>
                          <a:pt x="384" y="1002"/>
                        </a:lnTo>
                        <a:lnTo>
                          <a:pt x="367" y="995"/>
                        </a:lnTo>
                        <a:lnTo>
                          <a:pt x="353" y="989"/>
                        </a:lnTo>
                        <a:lnTo>
                          <a:pt x="339" y="983"/>
                        </a:lnTo>
                        <a:lnTo>
                          <a:pt x="327" y="978"/>
                        </a:lnTo>
                        <a:lnTo>
                          <a:pt x="318" y="974"/>
                        </a:lnTo>
                        <a:lnTo>
                          <a:pt x="301" y="967"/>
                        </a:lnTo>
                        <a:lnTo>
                          <a:pt x="283" y="957"/>
                        </a:lnTo>
                        <a:lnTo>
                          <a:pt x="265" y="948"/>
                        </a:lnTo>
                        <a:lnTo>
                          <a:pt x="249" y="939"/>
                        </a:lnTo>
                        <a:lnTo>
                          <a:pt x="234" y="930"/>
                        </a:lnTo>
                        <a:lnTo>
                          <a:pt x="222" y="923"/>
                        </a:lnTo>
                        <a:lnTo>
                          <a:pt x="215" y="919"/>
                        </a:lnTo>
                        <a:lnTo>
                          <a:pt x="212" y="917"/>
                        </a:lnTo>
                        <a:lnTo>
                          <a:pt x="212" y="914"/>
                        </a:lnTo>
                        <a:lnTo>
                          <a:pt x="211" y="909"/>
                        </a:lnTo>
                        <a:lnTo>
                          <a:pt x="209" y="902"/>
                        </a:lnTo>
                        <a:lnTo>
                          <a:pt x="207" y="890"/>
                        </a:lnTo>
                        <a:lnTo>
                          <a:pt x="205" y="878"/>
                        </a:lnTo>
                        <a:lnTo>
                          <a:pt x="203" y="862"/>
                        </a:lnTo>
                        <a:lnTo>
                          <a:pt x="199" y="845"/>
                        </a:lnTo>
                        <a:lnTo>
                          <a:pt x="196" y="826"/>
                        </a:lnTo>
                        <a:lnTo>
                          <a:pt x="193" y="806"/>
                        </a:lnTo>
                        <a:lnTo>
                          <a:pt x="190" y="785"/>
                        </a:lnTo>
                        <a:lnTo>
                          <a:pt x="187" y="765"/>
                        </a:lnTo>
                        <a:lnTo>
                          <a:pt x="184" y="742"/>
                        </a:lnTo>
                        <a:lnTo>
                          <a:pt x="181" y="720"/>
                        </a:lnTo>
                        <a:lnTo>
                          <a:pt x="178" y="699"/>
                        </a:lnTo>
                        <a:lnTo>
                          <a:pt x="176" y="679"/>
                        </a:lnTo>
                        <a:lnTo>
                          <a:pt x="175" y="659"/>
                        </a:lnTo>
                        <a:lnTo>
                          <a:pt x="174" y="638"/>
                        </a:lnTo>
                        <a:lnTo>
                          <a:pt x="173" y="616"/>
                        </a:lnTo>
                        <a:lnTo>
                          <a:pt x="171" y="591"/>
                        </a:lnTo>
                        <a:lnTo>
                          <a:pt x="170" y="567"/>
                        </a:lnTo>
                        <a:lnTo>
                          <a:pt x="169" y="542"/>
                        </a:lnTo>
                        <a:lnTo>
                          <a:pt x="168" y="516"/>
                        </a:lnTo>
                        <a:lnTo>
                          <a:pt x="167" y="492"/>
                        </a:lnTo>
                        <a:lnTo>
                          <a:pt x="166" y="467"/>
                        </a:lnTo>
                        <a:lnTo>
                          <a:pt x="165" y="444"/>
                        </a:lnTo>
                        <a:lnTo>
                          <a:pt x="164" y="423"/>
                        </a:lnTo>
                        <a:lnTo>
                          <a:pt x="163" y="404"/>
                        </a:lnTo>
                        <a:lnTo>
                          <a:pt x="162" y="387"/>
                        </a:lnTo>
                        <a:lnTo>
                          <a:pt x="162" y="372"/>
                        </a:lnTo>
                        <a:lnTo>
                          <a:pt x="161" y="362"/>
                        </a:lnTo>
                        <a:lnTo>
                          <a:pt x="161" y="356"/>
                        </a:lnTo>
                        <a:lnTo>
                          <a:pt x="161" y="353"/>
                        </a:lnTo>
                        <a:lnTo>
                          <a:pt x="162" y="354"/>
                        </a:lnTo>
                        <a:lnTo>
                          <a:pt x="165" y="356"/>
                        </a:lnTo>
                        <a:lnTo>
                          <a:pt x="171" y="359"/>
                        </a:lnTo>
                        <a:lnTo>
                          <a:pt x="182" y="363"/>
                        </a:lnTo>
                        <a:lnTo>
                          <a:pt x="195" y="369"/>
                        </a:lnTo>
                        <a:lnTo>
                          <a:pt x="213" y="378"/>
                        </a:lnTo>
                        <a:lnTo>
                          <a:pt x="236" y="387"/>
                        </a:lnTo>
                        <a:lnTo>
                          <a:pt x="264" y="399"/>
                        </a:lnTo>
                        <a:lnTo>
                          <a:pt x="280" y="405"/>
                        </a:lnTo>
                        <a:lnTo>
                          <a:pt x="295" y="411"/>
                        </a:lnTo>
                        <a:lnTo>
                          <a:pt x="311" y="417"/>
                        </a:lnTo>
                        <a:lnTo>
                          <a:pt x="325" y="424"/>
                        </a:lnTo>
                        <a:lnTo>
                          <a:pt x="340" y="430"/>
                        </a:lnTo>
                        <a:lnTo>
                          <a:pt x="355" y="436"/>
                        </a:lnTo>
                        <a:lnTo>
                          <a:pt x="370" y="443"/>
                        </a:lnTo>
                        <a:lnTo>
                          <a:pt x="385" y="449"/>
                        </a:lnTo>
                        <a:lnTo>
                          <a:pt x="401" y="455"/>
                        </a:lnTo>
                        <a:lnTo>
                          <a:pt x="416" y="461"/>
                        </a:lnTo>
                        <a:lnTo>
                          <a:pt x="432" y="467"/>
                        </a:lnTo>
                        <a:lnTo>
                          <a:pt x="449" y="473"/>
                        </a:lnTo>
                        <a:lnTo>
                          <a:pt x="466" y="478"/>
                        </a:lnTo>
                        <a:lnTo>
                          <a:pt x="483" y="483"/>
                        </a:lnTo>
                        <a:lnTo>
                          <a:pt x="500" y="489"/>
                        </a:lnTo>
                        <a:lnTo>
                          <a:pt x="519" y="493"/>
                        </a:lnTo>
                        <a:lnTo>
                          <a:pt x="539" y="498"/>
                        </a:lnTo>
                        <a:lnTo>
                          <a:pt x="561" y="502"/>
                        </a:lnTo>
                        <a:lnTo>
                          <a:pt x="584" y="509"/>
                        </a:lnTo>
                        <a:lnTo>
                          <a:pt x="608" y="514"/>
                        </a:lnTo>
                        <a:lnTo>
                          <a:pt x="634" y="519"/>
                        </a:lnTo>
                        <a:lnTo>
                          <a:pt x="659" y="525"/>
                        </a:lnTo>
                        <a:lnTo>
                          <a:pt x="684" y="531"/>
                        </a:lnTo>
                        <a:lnTo>
                          <a:pt x="708" y="536"/>
                        </a:lnTo>
                        <a:lnTo>
                          <a:pt x="730" y="541"/>
                        </a:lnTo>
                        <a:lnTo>
                          <a:pt x="752" y="545"/>
                        </a:lnTo>
                        <a:lnTo>
                          <a:pt x="771" y="551"/>
                        </a:lnTo>
                        <a:lnTo>
                          <a:pt x="788" y="554"/>
                        </a:lnTo>
                        <a:lnTo>
                          <a:pt x="801" y="557"/>
                        </a:lnTo>
                        <a:lnTo>
                          <a:pt x="812" y="559"/>
                        </a:lnTo>
                        <a:lnTo>
                          <a:pt x="818" y="561"/>
                        </a:lnTo>
                        <a:lnTo>
                          <a:pt x="820" y="561"/>
                        </a:lnTo>
                        <a:lnTo>
                          <a:pt x="820" y="564"/>
                        </a:lnTo>
                        <a:lnTo>
                          <a:pt x="821" y="572"/>
                        </a:lnTo>
                        <a:lnTo>
                          <a:pt x="823" y="584"/>
                        </a:lnTo>
                        <a:lnTo>
                          <a:pt x="824" y="600"/>
                        </a:lnTo>
                        <a:lnTo>
                          <a:pt x="826" y="617"/>
                        </a:lnTo>
                        <a:lnTo>
                          <a:pt x="829" y="636"/>
                        </a:lnTo>
                        <a:lnTo>
                          <a:pt x="830" y="654"/>
                        </a:lnTo>
                        <a:lnTo>
                          <a:pt x="831" y="673"/>
                        </a:lnTo>
                        <a:lnTo>
                          <a:pt x="831" y="683"/>
                        </a:lnTo>
                        <a:lnTo>
                          <a:pt x="832" y="691"/>
                        </a:lnTo>
                        <a:lnTo>
                          <a:pt x="832" y="701"/>
                        </a:lnTo>
                        <a:lnTo>
                          <a:pt x="833" y="711"/>
                        </a:lnTo>
                        <a:lnTo>
                          <a:pt x="833" y="720"/>
                        </a:lnTo>
                        <a:lnTo>
                          <a:pt x="834" y="732"/>
                        </a:lnTo>
                        <a:lnTo>
                          <a:pt x="834" y="742"/>
                        </a:lnTo>
                        <a:lnTo>
                          <a:pt x="835" y="754"/>
                        </a:lnTo>
                        <a:lnTo>
                          <a:pt x="835" y="767"/>
                        </a:lnTo>
                        <a:lnTo>
                          <a:pt x="836" y="779"/>
                        </a:lnTo>
                        <a:lnTo>
                          <a:pt x="837" y="793"/>
                        </a:lnTo>
                        <a:lnTo>
                          <a:pt x="838" y="806"/>
                        </a:lnTo>
                        <a:lnTo>
                          <a:pt x="839" y="821"/>
                        </a:lnTo>
                        <a:lnTo>
                          <a:pt x="840" y="837"/>
                        </a:lnTo>
                        <a:lnTo>
                          <a:pt x="842" y="854"/>
                        </a:lnTo>
                        <a:lnTo>
                          <a:pt x="843" y="870"/>
                        </a:lnTo>
                        <a:lnTo>
                          <a:pt x="845" y="888"/>
                        </a:lnTo>
                        <a:lnTo>
                          <a:pt x="846" y="906"/>
                        </a:lnTo>
                        <a:lnTo>
                          <a:pt x="848" y="924"/>
                        </a:lnTo>
                        <a:lnTo>
                          <a:pt x="850" y="942"/>
                        </a:lnTo>
                        <a:lnTo>
                          <a:pt x="852" y="960"/>
                        </a:lnTo>
                        <a:lnTo>
                          <a:pt x="853" y="977"/>
                        </a:lnTo>
                        <a:lnTo>
                          <a:pt x="855" y="993"/>
                        </a:lnTo>
                        <a:lnTo>
                          <a:pt x="856" y="1010"/>
                        </a:lnTo>
                        <a:lnTo>
                          <a:pt x="857" y="1025"/>
                        </a:lnTo>
                        <a:lnTo>
                          <a:pt x="858" y="1038"/>
                        </a:lnTo>
                        <a:lnTo>
                          <a:pt x="859" y="1052"/>
                        </a:lnTo>
                        <a:lnTo>
                          <a:pt x="860" y="1063"/>
                        </a:lnTo>
                        <a:lnTo>
                          <a:pt x="860" y="1073"/>
                        </a:lnTo>
                        <a:lnTo>
                          <a:pt x="861" y="1081"/>
                        </a:lnTo>
                        <a:lnTo>
                          <a:pt x="860" y="1088"/>
                        </a:lnTo>
                        <a:lnTo>
                          <a:pt x="860" y="1093"/>
                        </a:lnTo>
                        <a:lnTo>
                          <a:pt x="859" y="1100"/>
                        </a:lnTo>
                        <a:lnTo>
                          <a:pt x="859" y="1107"/>
                        </a:lnTo>
                        <a:lnTo>
                          <a:pt x="859" y="1115"/>
                        </a:lnTo>
                        <a:lnTo>
                          <a:pt x="860" y="1121"/>
                        </a:lnTo>
                        <a:lnTo>
                          <a:pt x="863" y="1126"/>
                        </a:lnTo>
                        <a:lnTo>
                          <a:pt x="867" y="1132"/>
                        </a:lnTo>
                        <a:lnTo>
                          <a:pt x="874" y="1135"/>
                        </a:lnTo>
                        <a:lnTo>
                          <a:pt x="882" y="1137"/>
                        </a:lnTo>
                        <a:lnTo>
                          <a:pt x="890" y="1138"/>
                        </a:lnTo>
                        <a:lnTo>
                          <a:pt x="897" y="1139"/>
                        </a:lnTo>
                        <a:lnTo>
                          <a:pt x="902" y="1139"/>
                        </a:lnTo>
                        <a:lnTo>
                          <a:pt x="906" y="1138"/>
                        </a:lnTo>
                        <a:lnTo>
                          <a:pt x="910" y="1138"/>
                        </a:lnTo>
                        <a:lnTo>
                          <a:pt x="913" y="1136"/>
                        </a:lnTo>
                        <a:lnTo>
                          <a:pt x="919" y="1134"/>
                        </a:lnTo>
                        <a:lnTo>
                          <a:pt x="924" y="1131"/>
                        </a:lnTo>
                        <a:lnTo>
                          <a:pt x="932" y="1122"/>
                        </a:lnTo>
                        <a:lnTo>
                          <a:pt x="933" y="1114"/>
                        </a:lnTo>
                        <a:lnTo>
                          <a:pt x="931" y="1107"/>
                        </a:lnTo>
                        <a:lnTo>
                          <a:pt x="930" y="1104"/>
                        </a:lnTo>
                        <a:lnTo>
                          <a:pt x="930" y="1103"/>
                        </a:lnTo>
                        <a:lnTo>
                          <a:pt x="929" y="1101"/>
                        </a:lnTo>
                        <a:lnTo>
                          <a:pt x="929" y="1098"/>
                        </a:lnTo>
                        <a:lnTo>
                          <a:pt x="928" y="1094"/>
                        </a:lnTo>
                        <a:lnTo>
                          <a:pt x="926" y="1088"/>
                        </a:lnTo>
                        <a:lnTo>
                          <a:pt x="925" y="1080"/>
                        </a:lnTo>
                        <a:lnTo>
                          <a:pt x="923" y="1071"/>
                        </a:lnTo>
                        <a:lnTo>
                          <a:pt x="922" y="1060"/>
                        </a:lnTo>
                        <a:lnTo>
                          <a:pt x="920" y="1049"/>
                        </a:lnTo>
                        <a:lnTo>
                          <a:pt x="918" y="1036"/>
                        </a:lnTo>
                        <a:lnTo>
                          <a:pt x="916" y="1021"/>
                        </a:lnTo>
                        <a:lnTo>
                          <a:pt x="913" y="1006"/>
                        </a:lnTo>
                        <a:lnTo>
                          <a:pt x="910" y="989"/>
                        </a:lnTo>
                        <a:lnTo>
                          <a:pt x="908" y="970"/>
                        </a:lnTo>
                        <a:lnTo>
                          <a:pt x="906" y="950"/>
                        </a:lnTo>
                        <a:lnTo>
                          <a:pt x="904" y="929"/>
                        </a:lnTo>
                        <a:lnTo>
                          <a:pt x="902" y="907"/>
                        </a:lnTo>
                        <a:lnTo>
                          <a:pt x="900" y="883"/>
                        </a:lnTo>
                        <a:lnTo>
                          <a:pt x="898" y="859"/>
                        </a:lnTo>
                        <a:lnTo>
                          <a:pt x="896" y="835"/>
                        </a:lnTo>
                        <a:lnTo>
                          <a:pt x="895" y="810"/>
                        </a:lnTo>
                        <a:lnTo>
                          <a:pt x="893" y="785"/>
                        </a:lnTo>
                        <a:lnTo>
                          <a:pt x="891" y="761"/>
                        </a:lnTo>
                        <a:lnTo>
                          <a:pt x="890" y="738"/>
                        </a:lnTo>
                        <a:lnTo>
                          <a:pt x="889" y="715"/>
                        </a:lnTo>
                        <a:lnTo>
                          <a:pt x="888" y="694"/>
                        </a:lnTo>
                        <a:lnTo>
                          <a:pt x="887" y="673"/>
                        </a:lnTo>
                        <a:lnTo>
                          <a:pt x="887" y="655"/>
                        </a:lnTo>
                        <a:lnTo>
                          <a:pt x="887" y="639"/>
                        </a:lnTo>
                        <a:lnTo>
                          <a:pt x="887" y="624"/>
                        </a:lnTo>
                        <a:lnTo>
                          <a:pt x="887" y="611"/>
                        </a:lnTo>
                        <a:lnTo>
                          <a:pt x="888" y="602"/>
                        </a:lnTo>
                        <a:lnTo>
                          <a:pt x="889" y="586"/>
                        </a:lnTo>
                        <a:lnTo>
                          <a:pt x="887" y="574"/>
                        </a:lnTo>
                        <a:lnTo>
                          <a:pt x="885" y="563"/>
                        </a:lnTo>
                        <a:lnTo>
                          <a:pt x="882" y="555"/>
                        </a:lnTo>
                        <a:lnTo>
                          <a:pt x="879" y="548"/>
                        </a:lnTo>
                        <a:lnTo>
                          <a:pt x="876" y="543"/>
                        </a:lnTo>
                        <a:lnTo>
                          <a:pt x="874" y="541"/>
                        </a:lnTo>
                        <a:lnTo>
                          <a:pt x="873" y="540"/>
                        </a:lnTo>
                        <a:lnTo>
                          <a:pt x="884" y="522"/>
                        </a:lnTo>
                        <a:lnTo>
                          <a:pt x="885" y="520"/>
                        </a:lnTo>
                        <a:lnTo>
                          <a:pt x="886" y="515"/>
                        </a:lnTo>
                        <a:lnTo>
                          <a:pt x="884" y="508"/>
                        </a:lnTo>
                        <a:lnTo>
                          <a:pt x="876" y="500"/>
                        </a:lnTo>
                        <a:lnTo>
                          <a:pt x="872" y="498"/>
                        </a:lnTo>
                        <a:lnTo>
                          <a:pt x="867" y="497"/>
                        </a:lnTo>
                        <a:lnTo>
                          <a:pt x="861" y="495"/>
                        </a:lnTo>
                        <a:lnTo>
                          <a:pt x="854" y="494"/>
                        </a:lnTo>
                        <a:lnTo>
                          <a:pt x="844" y="492"/>
                        </a:lnTo>
                        <a:lnTo>
                          <a:pt x="835" y="490"/>
                        </a:lnTo>
                        <a:lnTo>
                          <a:pt x="824" y="489"/>
                        </a:lnTo>
                        <a:lnTo>
                          <a:pt x="813" y="487"/>
                        </a:lnTo>
                        <a:lnTo>
                          <a:pt x="799" y="485"/>
                        </a:lnTo>
                        <a:lnTo>
                          <a:pt x="786" y="481"/>
                        </a:lnTo>
                        <a:lnTo>
                          <a:pt x="771" y="479"/>
                        </a:lnTo>
                        <a:lnTo>
                          <a:pt x="755" y="476"/>
                        </a:lnTo>
                        <a:lnTo>
                          <a:pt x="738" y="473"/>
                        </a:lnTo>
                        <a:lnTo>
                          <a:pt x="721" y="470"/>
                        </a:lnTo>
                        <a:lnTo>
                          <a:pt x="702" y="466"/>
                        </a:lnTo>
                        <a:lnTo>
                          <a:pt x="683" y="461"/>
                        </a:lnTo>
                        <a:lnTo>
                          <a:pt x="664" y="457"/>
                        </a:lnTo>
                        <a:lnTo>
                          <a:pt x="645" y="453"/>
                        </a:lnTo>
                        <a:lnTo>
                          <a:pt x="627" y="449"/>
                        </a:lnTo>
                        <a:lnTo>
                          <a:pt x="610" y="445"/>
                        </a:lnTo>
                        <a:lnTo>
                          <a:pt x="594" y="440"/>
                        </a:lnTo>
                        <a:lnTo>
                          <a:pt x="578" y="436"/>
                        </a:lnTo>
                        <a:lnTo>
                          <a:pt x="561" y="432"/>
                        </a:lnTo>
                        <a:lnTo>
                          <a:pt x="545" y="428"/>
                        </a:lnTo>
                        <a:lnTo>
                          <a:pt x="530" y="424"/>
                        </a:lnTo>
                        <a:lnTo>
                          <a:pt x="513" y="418"/>
                        </a:lnTo>
                        <a:lnTo>
                          <a:pt x="497" y="414"/>
                        </a:lnTo>
                        <a:lnTo>
                          <a:pt x="480" y="409"/>
                        </a:lnTo>
                        <a:lnTo>
                          <a:pt x="463" y="403"/>
                        </a:lnTo>
                        <a:lnTo>
                          <a:pt x="445" y="396"/>
                        </a:lnTo>
                        <a:lnTo>
                          <a:pt x="426" y="390"/>
                        </a:lnTo>
                        <a:lnTo>
                          <a:pt x="406" y="383"/>
                        </a:lnTo>
                        <a:lnTo>
                          <a:pt x="386" y="375"/>
                        </a:lnTo>
                        <a:lnTo>
                          <a:pt x="365" y="367"/>
                        </a:lnTo>
                        <a:lnTo>
                          <a:pt x="345" y="359"/>
                        </a:lnTo>
                        <a:lnTo>
                          <a:pt x="324" y="351"/>
                        </a:lnTo>
                        <a:lnTo>
                          <a:pt x="305" y="343"/>
                        </a:lnTo>
                        <a:lnTo>
                          <a:pt x="286" y="335"/>
                        </a:lnTo>
                        <a:lnTo>
                          <a:pt x="269" y="327"/>
                        </a:lnTo>
                        <a:lnTo>
                          <a:pt x="251" y="320"/>
                        </a:lnTo>
                        <a:lnTo>
                          <a:pt x="235" y="313"/>
                        </a:lnTo>
                        <a:lnTo>
                          <a:pt x="221" y="306"/>
                        </a:lnTo>
                        <a:lnTo>
                          <a:pt x="209" y="301"/>
                        </a:lnTo>
                        <a:lnTo>
                          <a:pt x="198" y="296"/>
                        </a:lnTo>
                        <a:lnTo>
                          <a:pt x="189" y="292"/>
                        </a:lnTo>
                        <a:lnTo>
                          <a:pt x="183" y="288"/>
                        </a:lnTo>
                        <a:lnTo>
                          <a:pt x="178" y="287"/>
                        </a:lnTo>
                        <a:lnTo>
                          <a:pt x="177" y="286"/>
                        </a:lnTo>
                        <a:lnTo>
                          <a:pt x="177" y="270"/>
                        </a:lnTo>
                        <a:lnTo>
                          <a:pt x="137" y="259"/>
                        </a:lnTo>
                        <a:close/>
                        <a:moveTo>
                          <a:pt x="714" y="103"/>
                        </a:moveTo>
                        <a:lnTo>
                          <a:pt x="896" y="154"/>
                        </a:lnTo>
                        <a:lnTo>
                          <a:pt x="898" y="155"/>
                        </a:lnTo>
                        <a:lnTo>
                          <a:pt x="904" y="156"/>
                        </a:lnTo>
                        <a:lnTo>
                          <a:pt x="915" y="159"/>
                        </a:lnTo>
                        <a:lnTo>
                          <a:pt x="929" y="165"/>
                        </a:lnTo>
                        <a:lnTo>
                          <a:pt x="949" y="171"/>
                        </a:lnTo>
                        <a:lnTo>
                          <a:pt x="973" y="178"/>
                        </a:lnTo>
                        <a:lnTo>
                          <a:pt x="1002" y="188"/>
                        </a:lnTo>
                        <a:lnTo>
                          <a:pt x="1035" y="198"/>
                        </a:lnTo>
                        <a:lnTo>
                          <a:pt x="1068" y="210"/>
                        </a:lnTo>
                        <a:lnTo>
                          <a:pt x="1096" y="219"/>
                        </a:lnTo>
                        <a:lnTo>
                          <a:pt x="1119" y="229"/>
                        </a:lnTo>
                        <a:lnTo>
                          <a:pt x="1139" y="236"/>
                        </a:lnTo>
                        <a:lnTo>
                          <a:pt x="1155" y="243"/>
                        </a:lnTo>
                        <a:lnTo>
                          <a:pt x="1169" y="250"/>
                        </a:lnTo>
                        <a:lnTo>
                          <a:pt x="1181" y="256"/>
                        </a:lnTo>
                        <a:lnTo>
                          <a:pt x="1191" y="262"/>
                        </a:lnTo>
                        <a:lnTo>
                          <a:pt x="1202" y="267"/>
                        </a:lnTo>
                        <a:lnTo>
                          <a:pt x="1211" y="272"/>
                        </a:lnTo>
                        <a:lnTo>
                          <a:pt x="1220" y="276"/>
                        </a:lnTo>
                        <a:lnTo>
                          <a:pt x="1226" y="280"/>
                        </a:lnTo>
                        <a:lnTo>
                          <a:pt x="1231" y="283"/>
                        </a:lnTo>
                        <a:lnTo>
                          <a:pt x="1233" y="288"/>
                        </a:lnTo>
                        <a:lnTo>
                          <a:pt x="1233" y="294"/>
                        </a:lnTo>
                        <a:lnTo>
                          <a:pt x="1229" y="301"/>
                        </a:lnTo>
                        <a:lnTo>
                          <a:pt x="1227" y="306"/>
                        </a:lnTo>
                        <a:lnTo>
                          <a:pt x="1225" y="314"/>
                        </a:lnTo>
                        <a:lnTo>
                          <a:pt x="1224" y="323"/>
                        </a:lnTo>
                        <a:lnTo>
                          <a:pt x="1223" y="335"/>
                        </a:lnTo>
                        <a:lnTo>
                          <a:pt x="1223" y="347"/>
                        </a:lnTo>
                        <a:lnTo>
                          <a:pt x="1223" y="361"/>
                        </a:lnTo>
                        <a:lnTo>
                          <a:pt x="1223" y="374"/>
                        </a:lnTo>
                        <a:lnTo>
                          <a:pt x="1224" y="389"/>
                        </a:lnTo>
                        <a:lnTo>
                          <a:pt x="1224" y="404"/>
                        </a:lnTo>
                        <a:lnTo>
                          <a:pt x="1225" y="418"/>
                        </a:lnTo>
                        <a:lnTo>
                          <a:pt x="1226" y="432"/>
                        </a:lnTo>
                        <a:lnTo>
                          <a:pt x="1227" y="445"/>
                        </a:lnTo>
                        <a:lnTo>
                          <a:pt x="1228" y="455"/>
                        </a:lnTo>
                        <a:lnTo>
                          <a:pt x="1228" y="466"/>
                        </a:lnTo>
                        <a:lnTo>
                          <a:pt x="1229" y="473"/>
                        </a:lnTo>
                        <a:lnTo>
                          <a:pt x="1229" y="478"/>
                        </a:lnTo>
                        <a:lnTo>
                          <a:pt x="1229" y="485"/>
                        </a:lnTo>
                        <a:lnTo>
                          <a:pt x="1229" y="493"/>
                        </a:lnTo>
                        <a:lnTo>
                          <a:pt x="1229" y="504"/>
                        </a:lnTo>
                        <a:lnTo>
                          <a:pt x="1229" y="519"/>
                        </a:lnTo>
                        <a:lnTo>
                          <a:pt x="1229" y="535"/>
                        </a:lnTo>
                        <a:lnTo>
                          <a:pt x="1229" y="552"/>
                        </a:lnTo>
                        <a:lnTo>
                          <a:pt x="1229" y="571"/>
                        </a:lnTo>
                        <a:lnTo>
                          <a:pt x="1229" y="588"/>
                        </a:lnTo>
                        <a:lnTo>
                          <a:pt x="1229" y="607"/>
                        </a:lnTo>
                        <a:lnTo>
                          <a:pt x="1230" y="626"/>
                        </a:lnTo>
                        <a:lnTo>
                          <a:pt x="1230" y="644"/>
                        </a:lnTo>
                        <a:lnTo>
                          <a:pt x="1231" y="660"/>
                        </a:lnTo>
                        <a:lnTo>
                          <a:pt x="1231" y="674"/>
                        </a:lnTo>
                        <a:lnTo>
                          <a:pt x="1232" y="688"/>
                        </a:lnTo>
                        <a:lnTo>
                          <a:pt x="1234" y="697"/>
                        </a:lnTo>
                        <a:lnTo>
                          <a:pt x="1235" y="705"/>
                        </a:lnTo>
                        <a:lnTo>
                          <a:pt x="1239" y="714"/>
                        </a:lnTo>
                        <a:lnTo>
                          <a:pt x="1241" y="723"/>
                        </a:lnTo>
                        <a:lnTo>
                          <a:pt x="1243" y="730"/>
                        </a:lnTo>
                        <a:lnTo>
                          <a:pt x="1245" y="738"/>
                        </a:lnTo>
                        <a:lnTo>
                          <a:pt x="1247" y="747"/>
                        </a:lnTo>
                        <a:lnTo>
                          <a:pt x="1248" y="759"/>
                        </a:lnTo>
                        <a:lnTo>
                          <a:pt x="1249" y="774"/>
                        </a:lnTo>
                        <a:lnTo>
                          <a:pt x="1250" y="794"/>
                        </a:lnTo>
                        <a:lnTo>
                          <a:pt x="1250" y="805"/>
                        </a:lnTo>
                        <a:lnTo>
                          <a:pt x="1251" y="819"/>
                        </a:lnTo>
                        <a:lnTo>
                          <a:pt x="1251" y="834"/>
                        </a:lnTo>
                        <a:lnTo>
                          <a:pt x="1251" y="848"/>
                        </a:lnTo>
                        <a:lnTo>
                          <a:pt x="1251" y="864"/>
                        </a:lnTo>
                        <a:lnTo>
                          <a:pt x="1251" y="881"/>
                        </a:lnTo>
                        <a:lnTo>
                          <a:pt x="1251" y="897"/>
                        </a:lnTo>
                        <a:lnTo>
                          <a:pt x="1251" y="911"/>
                        </a:lnTo>
                        <a:lnTo>
                          <a:pt x="1251" y="926"/>
                        </a:lnTo>
                        <a:lnTo>
                          <a:pt x="1251" y="940"/>
                        </a:lnTo>
                        <a:lnTo>
                          <a:pt x="1251" y="952"/>
                        </a:lnTo>
                        <a:lnTo>
                          <a:pt x="1251" y="964"/>
                        </a:lnTo>
                        <a:lnTo>
                          <a:pt x="1251" y="972"/>
                        </a:lnTo>
                        <a:lnTo>
                          <a:pt x="1251" y="980"/>
                        </a:lnTo>
                        <a:lnTo>
                          <a:pt x="1251" y="984"/>
                        </a:lnTo>
                        <a:lnTo>
                          <a:pt x="1251" y="985"/>
                        </a:lnTo>
                        <a:lnTo>
                          <a:pt x="1252" y="984"/>
                        </a:lnTo>
                        <a:lnTo>
                          <a:pt x="1255" y="981"/>
                        </a:lnTo>
                        <a:lnTo>
                          <a:pt x="1261" y="976"/>
                        </a:lnTo>
                        <a:lnTo>
                          <a:pt x="1268" y="970"/>
                        </a:lnTo>
                        <a:lnTo>
                          <a:pt x="1275" y="963"/>
                        </a:lnTo>
                        <a:lnTo>
                          <a:pt x="1285" y="953"/>
                        </a:lnTo>
                        <a:lnTo>
                          <a:pt x="1295" y="944"/>
                        </a:lnTo>
                        <a:lnTo>
                          <a:pt x="1307" y="932"/>
                        </a:lnTo>
                        <a:lnTo>
                          <a:pt x="1318" y="920"/>
                        </a:lnTo>
                        <a:lnTo>
                          <a:pt x="1330" y="906"/>
                        </a:lnTo>
                        <a:lnTo>
                          <a:pt x="1341" y="892"/>
                        </a:lnTo>
                        <a:lnTo>
                          <a:pt x="1352" y="879"/>
                        </a:lnTo>
                        <a:lnTo>
                          <a:pt x="1361" y="866"/>
                        </a:lnTo>
                        <a:lnTo>
                          <a:pt x="1369" y="857"/>
                        </a:lnTo>
                        <a:lnTo>
                          <a:pt x="1373" y="851"/>
                        </a:lnTo>
                        <a:lnTo>
                          <a:pt x="1375" y="848"/>
                        </a:lnTo>
                        <a:lnTo>
                          <a:pt x="1375" y="846"/>
                        </a:lnTo>
                        <a:lnTo>
                          <a:pt x="1375" y="840"/>
                        </a:lnTo>
                        <a:lnTo>
                          <a:pt x="1374" y="831"/>
                        </a:lnTo>
                        <a:lnTo>
                          <a:pt x="1373" y="818"/>
                        </a:lnTo>
                        <a:lnTo>
                          <a:pt x="1372" y="803"/>
                        </a:lnTo>
                        <a:lnTo>
                          <a:pt x="1370" y="787"/>
                        </a:lnTo>
                        <a:lnTo>
                          <a:pt x="1368" y="767"/>
                        </a:lnTo>
                        <a:lnTo>
                          <a:pt x="1364" y="747"/>
                        </a:lnTo>
                        <a:lnTo>
                          <a:pt x="1361" y="728"/>
                        </a:lnTo>
                        <a:lnTo>
                          <a:pt x="1359" y="711"/>
                        </a:lnTo>
                        <a:lnTo>
                          <a:pt x="1358" y="697"/>
                        </a:lnTo>
                        <a:lnTo>
                          <a:pt x="1356" y="684"/>
                        </a:lnTo>
                        <a:lnTo>
                          <a:pt x="1355" y="671"/>
                        </a:lnTo>
                        <a:lnTo>
                          <a:pt x="1354" y="656"/>
                        </a:lnTo>
                        <a:lnTo>
                          <a:pt x="1352" y="640"/>
                        </a:lnTo>
                        <a:lnTo>
                          <a:pt x="1350" y="621"/>
                        </a:lnTo>
                        <a:lnTo>
                          <a:pt x="1349" y="610"/>
                        </a:lnTo>
                        <a:lnTo>
                          <a:pt x="1348" y="600"/>
                        </a:lnTo>
                        <a:lnTo>
                          <a:pt x="1348" y="590"/>
                        </a:lnTo>
                        <a:lnTo>
                          <a:pt x="1347" y="580"/>
                        </a:lnTo>
                        <a:lnTo>
                          <a:pt x="1347" y="571"/>
                        </a:lnTo>
                        <a:lnTo>
                          <a:pt x="1347" y="560"/>
                        </a:lnTo>
                        <a:lnTo>
                          <a:pt x="1347" y="551"/>
                        </a:lnTo>
                        <a:lnTo>
                          <a:pt x="1347" y="540"/>
                        </a:lnTo>
                        <a:lnTo>
                          <a:pt x="1346" y="530"/>
                        </a:lnTo>
                        <a:lnTo>
                          <a:pt x="1346" y="519"/>
                        </a:lnTo>
                        <a:lnTo>
                          <a:pt x="1346" y="509"/>
                        </a:lnTo>
                        <a:lnTo>
                          <a:pt x="1346" y="497"/>
                        </a:lnTo>
                        <a:lnTo>
                          <a:pt x="1344" y="486"/>
                        </a:lnTo>
                        <a:lnTo>
                          <a:pt x="1344" y="474"/>
                        </a:lnTo>
                        <a:lnTo>
                          <a:pt x="1343" y="461"/>
                        </a:lnTo>
                        <a:lnTo>
                          <a:pt x="1342" y="448"/>
                        </a:lnTo>
                        <a:lnTo>
                          <a:pt x="1340" y="422"/>
                        </a:lnTo>
                        <a:lnTo>
                          <a:pt x="1338" y="399"/>
                        </a:lnTo>
                        <a:lnTo>
                          <a:pt x="1336" y="379"/>
                        </a:lnTo>
                        <a:lnTo>
                          <a:pt x="1335" y="359"/>
                        </a:lnTo>
                        <a:lnTo>
                          <a:pt x="1333" y="342"/>
                        </a:lnTo>
                        <a:lnTo>
                          <a:pt x="1331" y="326"/>
                        </a:lnTo>
                        <a:lnTo>
                          <a:pt x="1329" y="310"/>
                        </a:lnTo>
                        <a:lnTo>
                          <a:pt x="1327" y="296"/>
                        </a:lnTo>
                        <a:lnTo>
                          <a:pt x="1325" y="282"/>
                        </a:lnTo>
                        <a:lnTo>
                          <a:pt x="1325" y="270"/>
                        </a:lnTo>
                        <a:lnTo>
                          <a:pt x="1325" y="259"/>
                        </a:lnTo>
                        <a:lnTo>
                          <a:pt x="1326" y="251"/>
                        </a:lnTo>
                        <a:lnTo>
                          <a:pt x="1327" y="243"/>
                        </a:lnTo>
                        <a:lnTo>
                          <a:pt x="1328" y="238"/>
                        </a:lnTo>
                        <a:lnTo>
                          <a:pt x="1329" y="235"/>
                        </a:lnTo>
                        <a:lnTo>
                          <a:pt x="1329" y="234"/>
                        </a:lnTo>
                        <a:lnTo>
                          <a:pt x="1328" y="233"/>
                        </a:lnTo>
                        <a:lnTo>
                          <a:pt x="1325" y="230"/>
                        </a:lnTo>
                        <a:lnTo>
                          <a:pt x="1320" y="225"/>
                        </a:lnTo>
                        <a:lnTo>
                          <a:pt x="1314" y="220"/>
                        </a:lnTo>
                        <a:lnTo>
                          <a:pt x="1305" y="214"/>
                        </a:lnTo>
                        <a:lnTo>
                          <a:pt x="1294" y="207"/>
                        </a:lnTo>
                        <a:lnTo>
                          <a:pt x="1282" y="200"/>
                        </a:lnTo>
                        <a:lnTo>
                          <a:pt x="1267" y="194"/>
                        </a:lnTo>
                        <a:lnTo>
                          <a:pt x="1258" y="191"/>
                        </a:lnTo>
                        <a:lnTo>
                          <a:pt x="1248" y="187"/>
                        </a:lnTo>
                        <a:lnTo>
                          <a:pt x="1236" y="182"/>
                        </a:lnTo>
                        <a:lnTo>
                          <a:pt x="1224" y="178"/>
                        </a:lnTo>
                        <a:lnTo>
                          <a:pt x="1211" y="173"/>
                        </a:lnTo>
                        <a:lnTo>
                          <a:pt x="1197" y="168"/>
                        </a:lnTo>
                        <a:lnTo>
                          <a:pt x="1182" y="163"/>
                        </a:lnTo>
                        <a:lnTo>
                          <a:pt x="1166" y="157"/>
                        </a:lnTo>
                        <a:lnTo>
                          <a:pt x="1150" y="152"/>
                        </a:lnTo>
                        <a:lnTo>
                          <a:pt x="1135" y="147"/>
                        </a:lnTo>
                        <a:lnTo>
                          <a:pt x="1119" y="142"/>
                        </a:lnTo>
                        <a:lnTo>
                          <a:pt x="1103" y="136"/>
                        </a:lnTo>
                        <a:lnTo>
                          <a:pt x="1088" y="131"/>
                        </a:lnTo>
                        <a:lnTo>
                          <a:pt x="1073" y="127"/>
                        </a:lnTo>
                        <a:lnTo>
                          <a:pt x="1058" y="123"/>
                        </a:lnTo>
                        <a:lnTo>
                          <a:pt x="1045" y="119"/>
                        </a:lnTo>
                        <a:lnTo>
                          <a:pt x="1019" y="111"/>
                        </a:lnTo>
                        <a:lnTo>
                          <a:pt x="996" y="105"/>
                        </a:lnTo>
                        <a:lnTo>
                          <a:pt x="976" y="99"/>
                        </a:lnTo>
                        <a:lnTo>
                          <a:pt x="960" y="93"/>
                        </a:lnTo>
                        <a:lnTo>
                          <a:pt x="946" y="89"/>
                        </a:lnTo>
                        <a:lnTo>
                          <a:pt x="937" y="86"/>
                        </a:lnTo>
                        <a:lnTo>
                          <a:pt x="930" y="84"/>
                        </a:lnTo>
                        <a:lnTo>
                          <a:pt x="928" y="83"/>
                        </a:lnTo>
                        <a:lnTo>
                          <a:pt x="927" y="82"/>
                        </a:lnTo>
                        <a:lnTo>
                          <a:pt x="925" y="81"/>
                        </a:lnTo>
                        <a:lnTo>
                          <a:pt x="921" y="79"/>
                        </a:lnTo>
                        <a:lnTo>
                          <a:pt x="916" y="77"/>
                        </a:lnTo>
                        <a:lnTo>
                          <a:pt x="908" y="74"/>
                        </a:lnTo>
                        <a:lnTo>
                          <a:pt x="899" y="73"/>
                        </a:lnTo>
                        <a:lnTo>
                          <a:pt x="888" y="73"/>
                        </a:lnTo>
                        <a:lnTo>
                          <a:pt x="875" y="74"/>
                        </a:lnTo>
                        <a:lnTo>
                          <a:pt x="857" y="78"/>
                        </a:lnTo>
                        <a:lnTo>
                          <a:pt x="834" y="81"/>
                        </a:lnTo>
                        <a:lnTo>
                          <a:pt x="808" y="86"/>
                        </a:lnTo>
                        <a:lnTo>
                          <a:pt x="780" y="90"/>
                        </a:lnTo>
                        <a:lnTo>
                          <a:pt x="755" y="95"/>
                        </a:lnTo>
                        <a:lnTo>
                          <a:pt x="734" y="99"/>
                        </a:lnTo>
                        <a:lnTo>
                          <a:pt x="720" y="102"/>
                        </a:lnTo>
                        <a:lnTo>
                          <a:pt x="714" y="103"/>
                        </a:lnTo>
                        <a:close/>
                        <a:moveTo>
                          <a:pt x="0" y="225"/>
                        </a:moveTo>
                        <a:lnTo>
                          <a:pt x="0" y="243"/>
                        </a:lnTo>
                        <a:lnTo>
                          <a:pt x="1" y="265"/>
                        </a:lnTo>
                        <a:lnTo>
                          <a:pt x="2" y="292"/>
                        </a:lnTo>
                        <a:lnTo>
                          <a:pt x="3" y="320"/>
                        </a:lnTo>
                        <a:lnTo>
                          <a:pt x="5" y="351"/>
                        </a:lnTo>
                        <a:lnTo>
                          <a:pt x="8" y="384"/>
                        </a:lnTo>
                        <a:lnTo>
                          <a:pt x="10" y="417"/>
                        </a:lnTo>
                        <a:lnTo>
                          <a:pt x="12" y="453"/>
                        </a:lnTo>
                        <a:lnTo>
                          <a:pt x="15" y="488"/>
                        </a:lnTo>
                        <a:lnTo>
                          <a:pt x="17" y="522"/>
                        </a:lnTo>
                        <a:lnTo>
                          <a:pt x="20" y="556"/>
                        </a:lnTo>
                        <a:lnTo>
                          <a:pt x="22" y="587"/>
                        </a:lnTo>
                        <a:lnTo>
                          <a:pt x="25" y="617"/>
                        </a:lnTo>
                        <a:lnTo>
                          <a:pt x="27" y="644"/>
                        </a:lnTo>
                        <a:lnTo>
                          <a:pt x="30" y="667"/>
                        </a:lnTo>
                        <a:lnTo>
                          <a:pt x="32" y="687"/>
                        </a:lnTo>
                        <a:lnTo>
                          <a:pt x="34" y="704"/>
                        </a:lnTo>
                        <a:lnTo>
                          <a:pt x="36" y="718"/>
                        </a:lnTo>
                        <a:lnTo>
                          <a:pt x="37" y="731"/>
                        </a:lnTo>
                        <a:lnTo>
                          <a:pt x="39" y="744"/>
                        </a:lnTo>
                        <a:lnTo>
                          <a:pt x="41" y="754"/>
                        </a:lnTo>
                        <a:lnTo>
                          <a:pt x="42" y="763"/>
                        </a:lnTo>
                        <a:lnTo>
                          <a:pt x="43" y="773"/>
                        </a:lnTo>
                        <a:lnTo>
                          <a:pt x="45" y="781"/>
                        </a:lnTo>
                        <a:lnTo>
                          <a:pt x="45" y="790"/>
                        </a:lnTo>
                        <a:lnTo>
                          <a:pt x="46" y="798"/>
                        </a:lnTo>
                        <a:lnTo>
                          <a:pt x="46" y="806"/>
                        </a:lnTo>
                        <a:lnTo>
                          <a:pt x="46" y="815"/>
                        </a:lnTo>
                        <a:lnTo>
                          <a:pt x="46" y="824"/>
                        </a:lnTo>
                        <a:lnTo>
                          <a:pt x="45" y="835"/>
                        </a:lnTo>
                        <a:lnTo>
                          <a:pt x="44" y="845"/>
                        </a:lnTo>
                        <a:lnTo>
                          <a:pt x="42" y="858"/>
                        </a:lnTo>
                        <a:lnTo>
                          <a:pt x="38" y="883"/>
                        </a:lnTo>
                        <a:lnTo>
                          <a:pt x="35" y="906"/>
                        </a:lnTo>
                        <a:lnTo>
                          <a:pt x="32" y="927"/>
                        </a:lnTo>
                        <a:lnTo>
                          <a:pt x="30" y="945"/>
                        </a:lnTo>
                        <a:lnTo>
                          <a:pt x="27" y="960"/>
                        </a:lnTo>
                        <a:lnTo>
                          <a:pt x="25" y="970"/>
                        </a:lnTo>
                        <a:lnTo>
                          <a:pt x="24" y="977"/>
                        </a:lnTo>
                        <a:lnTo>
                          <a:pt x="24" y="980"/>
                        </a:lnTo>
                        <a:lnTo>
                          <a:pt x="28" y="988"/>
                        </a:lnTo>
                        <a:lnTo>
                          <a:pt x="34" y="996"/>
                        </a:lnTo>
                        <a:lnTo>
                          <a:pt x="39" y="1004"/>
                        </a:lnTo>
                        <a:lnTo>
                          <a:pt x="45" y="1011"/>
                        </a:lnTo>
                        <a:lnTo>
                          <a:pt x="53" y="1018"/>
                        </a:lnTo>
                        <a:lnTo>
                          <a:pt x="60" y="1025"/>
                        </a:lnTo>
                        <a:lnTo>
                          <a:pt x="68" y="1032"/>
                        </a:lnTo>
                        <a:lnTo>
                          <a:pt x="78" y="1038"/>
                        </a:lnTo>
                        <a:lnTo>
                          <a:pt x="88" y="1046"/>
                        </a:lnTo>
                        <a:lnTo>
                          <a:pt x="101" y="1053"/>
                        </a:lnTo>
                        <a:lnTo>
                          <a:pt x="113" y="1060"/>
                        </a:lnTo>
                        <a:lnTo>
                          <a:pt x="128" y="1069"/>
                        </a:lnTo>
                        <a:lnTo>
                          <a:pt x="145" y="1078"/>
                        </a:lnTo>
                        <a:lnTo>
                          <a:pt x="162" y="1088"/>
                        </a:lnTo>
                        <a:lnTo>
                          <a:pt x="182" y="1097"/>
                        </a:lnTo>
                        <a:lnTo>
                          <a:pt x="203" y="1108"/>
                        </a:lnTo>
                        <a:lnTo>
                          <a:pt x="227" y="1120"/>
                        </a:lnTo>
                        <a:lnTo>
                          <a:pt x="253" y="1134"/>
                        </a:lnTo>
                        <a:lnTo>
                          <a:pt x="282" y="1147"/>
                        </a:lnTo>
                        <a:lnTo>
                          <a:pt x="314" y="1161"/>
                        </a:lnTo>
                        <a:lnTo>
                          <a:pt x="347" y="1176"/>
                        </a:lnTo>
                        <a:lnTo>
                          <a:pt x="382" y="1190"/>
                        </a:lnTo>
                        <a:lnTo>
                          <a:pt x="418" y="1205"/>
                        </a:lnTo>
                        <a:lnTo>
                          <a:pt x="454" y="1220"/>
                        </a:lnTo>
                        <a:lnTo>
                          <a:pt x="491" y="1233"/>
                        </a:lnTo>
                        <a:lnTo>
                          <a:pt x="528" y="1248"/>
                        </a:lnTo>
                        <a:lnTo>
                          <a:pt x="564" y="1261"/>
                        </a:lnTo>
                        <a:lnTo>
                          <a:pt x="600" y="1274"/>
                        </a:lnTo>
                        <a:lnTo>
                          <a:pt x="635" y="1286"/>
                        </a:lnTo>
                        <a:lnTo>
                          <a:pt x="668" y="1296"/>
                        </a:lnTo>
                        <a:lnTo>
                          <a:pt x="700" y="1307"/>
                        </a:lnTo>
                        <a:lnTo>
                          <a:pt x="728" y="1315"/>
                        </a:lnTo>
                        <a:lnTo>
                          <a:pt x="754" y="1322"/>
                        </a:lnTo>
                        <a:lnTo>
                          <a:pt x="778" y="1330"/>
                        </a:lnTo>
                        <a:lnTo>
                          <a:pt x="800" y="1336"/>
                        </a:lnTo>
                        <a:lnTo>
                          <a:pt x="820" y="1342"/>
                        </a:lnTo>
                        <a:lnTo>
                          <a:pt x="838" y="1348"/>
                        </a:lnTo>
                        <a:lnTo>
                          <a:pt x="855" y="1352"/>
                        </a:lnTo>
                        <a:lnTo>
                          <a:pt x="871" y="1356"/>
                        </a:lnTo>
                        <a:lnTo>
                          <a:pt x="885" y="1359"/>
                        </a:lnTo>
                        <a:lnTo>
                          <a:pt x="899" y="1362"/>
                        </a:lnTo>
                        <a:lnTo>
                          <a:pt x="911" y="1364"/>
                        </a:lnTo>
                        <a:lnTo>
                          <a:pt x="924" y="1366"/>
                        </a:lnTo>
                        <a:lnTo>
                          <a:pt x="937" y="1366"/>
                        </a:lnTo>
                        <a:lnTo>
                          <a:pt x="949" y="1368"/>
                        </a:lnTo>
                        <a:lnTo>
                          <a:pt x="961" y="1366"/>
                        </a:lnTo>
                        <a:lnTo>
                          <a:pt x="973" y="1365"/>
                        </a:lnTo>
                        <a:lnTo>
                          <a:pt x="987" y="1363"/>
                        </a:lnTo>
                        <a:lnTo>
                          <a:pt x="1011" y="1358"/>
                        </a:lnTo>
                        <a:lnTo>
                          <a:pt x="1031" y="1353"/>
                        </a:lnTo>
                        <a:lnTo>
                          <a:pt x="1047" y="1347"/>
                        </a:lnTo>
                        <a:lnTo>
                          <a:pt x="1060" y="1339"/>
                        </a:lnTo>
                        <a:lnTo>
                          <a:pt x="1072" y="1331"/>
                        </a:lnTo>
                        <a:lnTo>
                          <a:pt x="1083" y="1320"/>
                        </a:lnTo>
                        <a:lnTo>
                          <a:pt x="1094" y="1309"/>
                        </a:lnTo>
                        <a:lnTo>
                          <a:pt x="1106" y="1295"/>
                        </a:lnTo>
                        <a:lnTo>
                          <a:pt x="1118" y="1283"/>
                        </a:lnTo>
                        <a:lnTo>
                          <a:pt x="1125" y="1274"/>
                        </a:lnTo>
                        <a:lnTo>
                          <a:pt x="1131" y="1269"/>
                        </a:lnTo>
                        <a:lnTo>
                          <a:pt x="1133" y="1265"/>
                        </a:lnTo>
                        <a:lnTo>
                          <a:pt x="1133" y="1264"/>
                        </a:lnTo>
                        <a:lnTo>
                          <a:pt x="1132" y="1263"/>
                        </a:lnTo>
                        <a:lnTo>
                          <a:pt x="1130" y="1262"/>
                        </a:lnTo>
                        <a:lnTo>
                          <a:pt x="1126" y="1260"/>
                        </a:lnTo>
                        <a:lnTo>
                          <a:pt x="1085" y="1232"/>
                        </a:lnTo>
                        <a:lnTo>
                          <a:pt x="985" y="1295"/>
                        </a:lnTo>
                        <a:lnTo>
                          <a:pt x="985" y="1296"/>
                        </a:lnTo>
                        <a:lnTo>
                          <a:pt x="984" y="1297"/>
                        </a:lnTo>
                        <a:lnTo>
                          <a:pt x="980" y="1298"/>
                        </a:lnTo>
                        <a:lnTo>
                          <a:pt x="973" y="1299"/>
                        </a:lnTo>
                        <a:lnTo>
                          <a:pt x="962" y="1299"/>
                        </a:lnTo>
                        <a:lnTo>
                          <a:pt x="945" y="1298"/>
                        </a:lnTo>
                        <a:lnTo>
                          <a:pt x="921" y="1295"/>
                        </a:lnTo>
                        <a:lnTo>
                          <a:pt x="889" y="1289"/>
                        </a:lnTo>
                        <a:lnTo>
                          <a:pt x="871" y="1285"/>
                        </a:lnTo>
                        <a:lnTo>
                          <a:pt x="851" y="1279"/>
                        </a:lnTo>
                        <a:lnTo>
                          <a:pt x="831" y="1274"/>
                        </a:lnTo>
                        <a:lnTo>
                          <a:pt x="809" y="1268"/>
                        </a:lnTo>
                        <a:lnTo>
                          <a:pt x="786" y="1261"/>
                        </a:lnTo>
                        <a:lnTo>
                          <a:pt x="763" y="1253"/>
                        </a:lnTo>
                        <a:lnTo>
                          <a:pt x="738" y="1245"/>
                        </a:lnTo>
                        <a:lnTo>
                          <a:pt x="714" y="1236"/>
                        </a:lnTo>
                        <a:lnTo>
                          <a:pt x="689" y="1228"/>
                        </a:lnTo>
                        <a:lnTo>
                          <a:pt x="663" y="1220"/>
                        </a:lnTo>
                        <a:lnTo>
                          <a:pt x="637" y="1210"/>
                        </a:lnTo>
                        <a:lnTo>
                          <a:pt x="610" y="1201"/>
                        </a:lnTo>
                        <a:lnTo>
                          <a:pt x="583" y="1192"/>
                        </a:lnTo>
                        <a:lnTo>
                          <a:pt x="556" y="1183"/>
                        </a:lnTo>
                        <a:lnTo>
                          <a:pt x="529" y="1174"/>
                        </a:lnTo>
                        <a:lnTo>
                          <a:pt x="501" y="1165"/>
                        </a:lnTo>
                        <a:lnTo>
                          <a:pt x="473" y="1156"/>
                        </a:lnTo>
                        <a:lnTo>
                          <a:pt x="443" y="1144"/>
                        </a:lnTo>
                        <a:lnTo>
                          <a:pt x="411" y="1132"/>
                        </a:lnTo>
                        <a:lnTo>
                          <a:pt x="379" y="1118"/>
                        </a:lnTo>
                        <a:lnTo>
                          <a:pt x="346" y="1104"/>
                        </a:lnTo>
                        <a:lnTo>
                          <a:pt x="314" y="1090"/>
                        </a:lnTo>
                        <a:lnTo>
                          <a:pt x="282" y="1075"/>
                        </a:lnTo>
                        <a:lnTo>
                          <a:pt x="252" y="1060"/>
                        </a:lnTo>
                        <a:lnTo>
                          <a:pt x="222" y="1047"/>
                        </a:lnTo>
                        <a:lnTo>
                          <a:pt x="196" y="1033"/>
                        </a:lnTo>
                        <a:lnTo>
                          <a:pt x="172" y="1021"/>
                        </a:lnTo>
                        <a:lnTo>
                          <a:pt x="152" y="1011"/>
                        </a:lnTo>
                        <a:lnTo>
                          <a:pt x="134" y="1003"/>
                        </a:lnTo>
                        <a:lnTo>
                          <a:pt x="122" y="995"/>
                        </a:lnTo>
                        <a:lnTo>
                          <a:pt x="114" y="991"/>
                        </a:lnTo>
                        <a:lnTo>
                          <a:pt x="111" y="990"/>
                        </a:lnTo>
                        <a:lnTo>
                          <a:pt x="95" y="952"/>
                        </a:lnTo>
                        <a:lnTo>
                          <a:pt x="97" y="950"/>
                        </a:lnTo>
                        <a:lnTo>
                          <a:pt x="98" y="947"/>
                        </a:lnTo>
                        <a:lnTo>
                          <a:pt x="100" y="941"/>
                        </a:lnTo>
                        <a:lnTo>
                          <a:pt x="101" y="933"/>
                        </a:lnTo>
                        <a:lnTo>
                          <a:pt x="101" y="922"/>
                        </a:lnTo>
                        <a:lnTo>
                          <a:pt x="100" y="907"/>
                        </a:lnTo>
                        <a:lnTo>
                          <a:pt x="97" y="888"/>
                        </a:lnTo>
                        <a:lnTo>
                          <a:pt x="95" y="874"/>
                        </a:lnTo>
                        <a:lnTo>
                          <a:pt x="91" y="852"/>
                        </a:lnTo>
                        <a:lnTo>
                          <a:pt x="88" y="822"/>
                        </a:lnTo>
                        <a:lnTo>
                          <a:pt x="85" y="788"/>
                        </a:lnTo>
                        <a:lnTo>
                          <a:pt x="82" y="749"/>
                        </a:lnTo>
                        <a:lnTo>
                          <a:pt x="78" y="708"/>
                        </a:lnTo>
                        <a:lnTo>
                          <a:pt x="75" y="664"/>
                        </a:lnTo>
                        <a:lnTo>
                          <a:pt x="70" y="619"/>
                        </a:lnTo>
                        <a:lnTo>
                          <a:pt x="67" y="575"/>
                        </a:lnTo>
                        <a:lnTo>
                          <a:pt x="64" y="531"/>
                        </a:lnTo>
                        <a:lnTo>
                          <a:pt x="61" y="491"/>
                        </a:lnTo>
                        <a:lnTo>
                          <a:pt x="58" y="453"/>
                        </a:lnTo>
                        <a:lnTo>
                          <a:pt x="56" y="422"/>
                        </a:lnTo>
                        <a:lnTo>
                          <a:pt x="54" y="395"/>
                        </a:lnTo>
                        <a:lnTo>
                          <a:pt x="53" y="375"/>
                        </a:lnTo>
                        <a:lnTo>
                          <a:pt x="53" y="365"/>
                        </a:lnTo>
                        <a:lnTo>
                          <a:pt x="53" y="351"/>
                        </a:lnTo>
                        <a:lnTo>
                          <a:pt x="53" y="337"/>
                        </a:lnTo>
                        <a:lnTo>
                          <a:pt x="52" y="322"/>
                        </a:lnTo>
                        <a:lnTo>
                          <a:pt x="52" y="308"/>
                        </a:lnTo>
                        <a:lnTo>
                          <a:pt x="51" y="297"/>
                        </a:lnTo>
                        <a:lnTo>
                          <a:pt x="49" y="286"/>
                        </a:lnTo>
                        <a:lnTo>
                          <a:pt x="49" y="280"/>
                        </a:lnTo>
                        <a:lnTo>
                          <a:pt x="49" y="278"/>
                        </a:lnTo>
                        <a:lnTo>
                          <a:pt x="48" y="277"/>
                        </a:lnTo>
                        <a:lnTo>
                          <a:pt x="47" y="273"/>
                        </a:lnTo>
                        <a:lnTo>
                          <a:pt x="45" y="267"/>
                        </a:lnTo>
                        <a:lnTo>
                          <a:pt x="45" y="260"/>
                        </a:lnTo>
                        <a:lnTo>
                          <a:pt x="45" y="253"/>
                        </a:lnTo>
                        <a:lnTo>
                          <a:pt x="49" y="244"/>
                        </a:lnTo>
                        <a:lnTo>
                          <a:pt x="56" y="237"/>
                        </a:lnTo>
                        <a:lnTo>
                          <a:pt x="66" y="230"/>
                        </a:lnTo>
                        <a:lnTo>
                          <a:pt x="75" y="225"/>
                        </a:lnTo>
                        <a:lnTo>
                          <a:pt x="85" y="220"/>
                        </a:lnTo>
                        <a:lnTo>
                          <a:pt x="99" y="213"/>
                        </a:lnTo>
                        <a:lnTo>
                          <a:pt x="113" y="206"/>
                        </a:lnTo>
                        <a:lnTo>
                          <a:pt x="130" y="197"/>
                        </a:lnTo>
                        <a:lnTo>
                          <a:pt x="149" y="188"/>
                        </a:lnTo>
                        <a:lnTo>
                          <a:pt x="168" y="178"/>
                        </a:lnTo>
                        <a:lnTo>
                          <a:pt x="187" y="169"/>
                        </a:lnTo>
                        <a:lnTo>
                          <a:pt x="207" y="159"/>
                        </a:lnTo>
                        <a:lnTo>
                          <a:pt x="226" y="151"/>
                        </a:lnTo>
                        <a:lnTo>
                          <a:pt x="245" y="143"/>
                        </a:lnTo>
                        <a:lnTo>
                          <a:pt x="261" y="134"/>
                        </a:lnTo>
                        <a:lnTo>
                          <a:pt x="277" y="127"/>
                        </a:lnTo>
                        <a:lnTo>
                          <a:pt x="291" y="122"/>
                        </a:lnTo>
                        <a:lnTo>
                          <a:pt x="302" y="117"/>
                        </a:lnTo>
                        <a:lnTo>
                          <a:pt x="311" y="114"/>
                        </a:lnTo>
                        <a:lnTo>
                          <a:pt x="323" y="111"/>
                        </a:lnTo>
                        <a:lnTo>
                          <a:pt x="334" y="108"/>
                        </a:lnTo>
                        <a:lnTo>
                          <a:pt x="343" y="106"/>
                        </a:lnTo>
                        <a:lnTo>
                          <a:pt x="351" y="105"/>
                        </a:lnTo>
                        <a:lnTo>
                          <a:pt x="361" y="105"/>
                        </a:lnTo>
                        <a:lnTo>
                          <a:pt x="371" y="104"/>
                        </a:lnTo>
                        <a:lnTo>
                          <a:pt x="384" y="104"/>
                        </a:lnTo>
                        <a:lnTo>
                          <a:pt x="401" y="104"/>
                        </a:lnTo>
                        <a:lnTo>
                          <a:pt x="411" y="104"/>
                        </a:lnTo>
                        <a:lnTo>
                          <a:pt x="423" y="106"/>
                        </a:lnTo>
                        <a:lnTo>
                          <a:pt x="437" y="107"/>
                        </a:lnTo>
                        <a:lnTo>
                          <a:pt x="453" y="110"/>
                        </a:lnTo>
                        <a:lnTo>
                          <a:pt x="470" y="113"/>
                        </a:lnTo>
                        <a:lnTo>
                          <a:pt x="488" y="116"/>
                        </a:lnTo>
                        <a:lnTo>
                          <a:pt x="508" y="121"/>
                        </a:lnTo>
                        <a:lnTo>
                          <a:pt x="528" y="125"/>
                        </a:lnTo>
                        <a:lnTo>
                          <a:pt x="549" y="130"/>
                        </a:lnTo>
                        <a:lnTo>
                          <a:pt x="570" y="135"/>
                        </a:lnTo>
                        <a:lnTo>
                          <a:pt x="592" y="141"/>
                        </a:lnTo>
                        <a:lnTo>
                          <a:pt x="614" y="146"/>
                        </a:lnTo>
                        <a:lnTo>
                          <a:pt x="636" y="151"/>
                        </a:lnTo>
                        <a:lnTo>
                          <a:pt x="658" y="156"/>
                        </a:lnTo>
                        <a:lnTo>
                          <a:pt x="680" y="162"/>
                        </a:lnTo>
                        <a:lnTo>
                          <a:pt x="701" y="167"/>
                        </a:lnTo>
                        <a:lnTo>
                          <a:pt x="723" y="172"/>
                        </a:lnTo>
                        <a:lnTo>
                          <a:pt x="748" y="179"/>
                        </a:lnTo>
                        <a:lnTo>
                          <a:pt x="774" y="187"/>
                        </a:lnTo>
                        <a:lnTo>
                          <a:pt x="803" y="194"/>
                        </a:lnTo>
                        <a:lnTo>
                          <a:pt x="833" y="202"/>
                        </a:lnTo>
                        <a:lnTo>
                          <a:pt x="863" y="212"/>
                        </a:lnTo>
                        <a:lnTo>
                          <a:pt x="894" y="221"/>
                        </a:lnTo>
                        <a:lnTo>
                          <a:pt x="923" y="230"/>
                        </a:lnTo>
                        <a:lnTo>
                          <a:pt x="952" y="239"/>
                        </a:lnTo>
                        <a:lnTo>
                          <a:pt x="981" y="247"/>
                        </a:lnTo>
                        <a:lnTo>
                          <a:pt x="1007" y="256"/>
                        </a:lnTo>
                        <a:lnTo>
                          <a:pt x="1031" y="264"/>
                        </a:lnTo>
                        <a:lnTo>
                          <a:pt x="1053" y="272"/>
                        </a:lnTo>
                        <a:lnTo>
                          <a:pt x="1071" y="278"/>
                        </a:lnTo>
                        <a:lnTo>
                          <a:pt x="1087" y="284"/>
                        </a:lnTo>
                        <a:lnTo>
                          <a:pt x="1097" y="288"/>
                        </a:lnTo>
                        <a:lnTo>
                          <a:pt x="1113" y="295"/>
                        </a:lnTo>
                        <a:lnTo>
                          <a:pt x="1124" y="300"/>
                        </a:lnTo>
                        <a:lnTo>
                          <a:pt x="1134" y="303"/>
                        </a:lnTo>
                        <a:lnTo>
                          <a:pt x="1140" y="306"/>
                        </a:lnTo>
                        <a:lnTo>
                          <a:pt x="1145" y="311"/>
                        </a:lnTo>
                        <a:lnTo>
                          <a:pt x="1150" y="319"/>
                        </a:lnTo>
                        <a:lnTo>
                          <a:pt x="1155" y="329"/>
                        </a:lnTo>
                        <a:lnTo>
                          <a:pt x="1160" y="344"/>
                        </a:lnTo>
                        <a:lnTo>
                          <a:pt x="1162" y="358"/>
                        </a:lnTo>
                        <a:lnTo>
                          <a:pt x="1165" y="380"/>
                        </a:lnTo>
                        <a:lnTo>
                          <a:pt x="1166" y="409"/>
                        </a:lnTo>
                        <a:lnTo>
                          <a:pt x="1168" y="445"/>
                        </a:lnTo>
                        <a:lnTo>
                          <a:pt x="1169" y="486"/>
                        </a:lnTo>
                        <a:lnTo>
                          <a:pt x="1171" y="531"/>
                        </a:lnTo>
                        <a:lnTo>
                          <a:pt x="1172" y="578"/>
                        </a:lnTo>
                        <a:lnTo>
                          <a:pt x="1174" y="626"/>
                        </a:lnTo>
                        <a:lnTo>
                          <a:pt x="1174" y="675"/>
                        </a:lnTo>
                        <a:lnTo>
                          <a:pt x="1175" y="723"/>
                        </a:lnTo>
                        <a:lnTo>
                          <a:pt x="1176" y="768"/>
                        </a:lnTo>
                        <a:lnTo>
                          <a:pt x="1177" y="809"/>
                        </a:lnTo>
                        <a:lnTo>
                          <a:pt x="1178" y="845"/>
                        </a:lnTo>
                        <a:lnTo>
                          <a:pt x="1179" y="876"/>
                        </a:lnTo>
                        <a:lnTo>
                          <a:pt x="1180" y="899"/>
                        </a:lnTo>
                        <a:lnTo>
                          <a:pt x="1181" y="913"/>
                        </a:lnTo>
                        <a:lnTo>
                          <a:pt x="1182" y="924"/>
                        </a:lnTo>
                        <a:lnTo>
                          <a:pt x="1183" y="938"/>
                        </a:lnTo>
                        <a:lnTo>
                          <a:pt x="1183" y="952"/>
                        </a:lnTo>
                        <a:lnTo>
                          <a:pt x="1183" y="968"/>
                        </a:lnTo>
                        <a:lnTo>
                          <a:pt x="1183" y="986"/>
                        </a:lnTo>
                        <a:lnTo>
                          <a:pt x="1183" y="1003"/>
                        </a:lnTo>
                        <a:lnTo>
                          <a:pt x="1183" y="1020"/>
                        </a:lnTo>
                        <a:lnTo>
                          <a:pt x="1182" y="1038"/>
                        </a:lnTo>
                        <a:lnTo>
                          <a:pt x="1181" y="1055"/>
                        </a:lnTo>
                        <a:lnTo>
                          <a:pt x="1181" y="1071"/>
                        </a:lnTo>
                        <a:lnTo>
                          <a:pt x="1180" y="1085"/>
                        </a:lnTo>
                        <a:lnTo>
                          <a:pt x="1179" y="1098"/>
                        </a:lnTo>
                        <a:lnTo>
                          <a:pt x="1179" y="1108"/>
                        </a:lnTo>
                        <a:lnTo>
                          <a:pt x="1178" y="1116"/>
                        </a:lnTo>
                        <a:lnTo>
                          <a:pt x="1178" y="1121"/>
                        </a:lnTo>
                        <a:lnTo>
                          <a:pt x="1178" y="1123"/>
                        </a:lnTo>
                        <a:lnTo>
                          <a:pt x="1178" y="1126"/>
                        </a:lnTo>
                        <a:lnTo>
                          <a:pt x="1178" y="1135"/>
                        </a:lnTo>
                        <a:lnTo>
                          <a:pt x="1180" y="1147"/>
                        </a:lnTo>
                        <a:lnTo>
                          <a:pt x="1183" y="1161"/>
                        </a:lnTo>
                        <a:lnTo>
                          <a:pt x="1187" y="1174"/>
                        </a:lnTo>
                        <a:lnTo>
                          <a:pt x="1195" y="1185"/>
                        </a:lnTo>
                        <a:lnTo>
                          <a:pt x="1205" y="1193"/>
                        </a:lnTo>
                        <a:lnTo>
                          <a:pt x="1219" y="1196"/>
                        </a:lnTo>
                        <a:lnTo>
                          <a:pt x="1233" y="1192"/>
                        </a:lnTo>
                        <a:lnTo>
                          <a:pt x="1245" y="1186"/>
                        </a:lnTo>
                        <a:lnTo>
                          <a:pt x="1253" y="1178"/>
                        </a:lnTo>
                        <a:lnTo>
                          <a:pt x="1261" y="1167"/>
                        </a:lnTo>
                        <a:lnTo>
                          <a:pt x="1266" y="1158"/>
                        </a:lnTo>
                        <a:lnTo>
                          <a:pt x="1269" y="1150"/>
                        </a:lnTo>
                        <a:lnTo>
                          <a:pt x="1270" y="1144"/>
                        </a:lnTo>
                        <a:lnTo>
                          <a:pt x="1271" y="1142"/>
                        </a:lnTo>
                        <a:lnTo>
                          <a:pt x="1262" y="1081"/>
                        </a:lnTo>
                        <a:lnTo>
                          <a:pt x="1349" y="973"/>
                        </a:lnTo>
                        <a:lnTo>
                          <a:pt x="1404" y="882"/>
                        </a:lnTo>
                        <a:lnTo>
                          <a:pt x="1417" y="883"/>
                        </a:lnTo>
                        <a:lnTo>
                          <a:pt x="1426" y="880"/>
                        </a:lnTo>
                        <a:lnTo>
                          <a:pt x="1433" y="874"/>
                        </a:lnTo>
                        <a:lnTo>
                          <a:pt x="1437" y="867"/>
                        </a:lnTo>
                        <a:lnTo>
                          <a:pt x="1439" y="860"/>
                        </a:lnTo>
                        <a:lnTo>
                          <a:pt x="1440" y="853"/>
                        </a:lnTo>
                        <a:lnTo>
                          <a:pt x="1440" y="848"/>
                        </a:lnTo>
                        <a:lnTo>
                          <a:pt x="1440" y="846"/>
                        </a:lnTo>
                        <a:lnTo>
                          <a:pt x="1440" y="844"/>
                        </a:lnTo>
                        <a:lnTo>
                          <a:pt x="1439" y="840"/>
                        </a:lnTo>
                        <a:lnTo>
                          <a:pt x="1437" y="832"/>
                        </a:lnTo>
                        <a:lnTo>
                          <a:pt x="1436" y="822"/>
                        </a:lnTo>
                        <a:lnTo>
                          <a:pt x="1433" y="809"/>
                        </a:lnTo>
                        <a:lnTo>
                          <a:pt x="1430" y="794"/>
                        </a:lnTo>
                        <a:lnTo>
                          <a:pt x="1427" y="777"/>
                        </a:lnTo>
                        <a:lnTo>
                          <a:pt x="1425" y="758"/>
                        </a:lnTo>
                        <a:lnTo>
                          <a:pt x="1422" y="738"/>
                        </a:lnTo>
                        <a:lnTo>
                          <a:pt x="1419" y="717"/>
                        </a:lnTo>
                        <a:lnTo>
                          <a:pt x="1417" y="696"/>
                        </a:lnTo>
                        <a:lnTo>
                          <a:pt x="1414" y="673"/>
                        </a:lnTo>
                        <a:lnTo>
                          <a:pt x="1412" y="650"/>
                        </a:lnTo>
                        <a:lnTo>
                          <a:pt x="1409" y="627"/>
                        </a:lnTo>
                        <a:lnTo>
                          <a:pt x="1408" y="604"/>
                        </a:lnTo>
                        <a:lnTo>
                          <a:pt x="1407" y="582"/>
                        </a:lnTo>
                        <a:lnTo>
                          <a:pt x="1406" y="559"/>
                        </a:lnTo>
                        <a:lnTo>
                          <a:pt x="1406" y="536"/>
                        </a:lnTo>
                        <a:lnTo>
                          <a:pt x="1405" y="513"/>
                        </a:lnTo>
                        <a:lnTo>
                          <a:pt x="1405" y="489"/>
                        </a:lnTo>
                        <a:lnTo>
                          <a:pt x="1404" y="465"/>
                        </a:lnTo>
                        <a:lnTo>
                          <a:pt x="1403" y="442"/>
                        </a:lnTo>
                        <a:lnTo>
                          <a:pt x="1403" y="418"/>
                        </a:lnTo>
                        <a:lnTo>
                          <a:pt x="1402" y="395"/>
                        </a:lnTo>
                        <a:lnTo>
                          <a:pt x="1402" y="374"/>
                        </a:lnTo>
                        <a:lnTo>
                          <a:pt x="1401" y="354"/>
                        </a:lnTo>
                        <a:lnTo>
                          <a:pt x="1401" y="336"/>
                        </a:lnTo>
                        <a:lnTo>
                          <a:pt x="1401" y="319"/>
                        </a:lnTo>
                        <a:lnTo>
                          <a:pt x="1400" y="303"/>
                        </a:lnTo>
                        <a:lnTo>
                          <a:pt x="1400" y="290"/>
                        </a:lnTo>
                        <a:lnTo>
                          <a:pt x="1400" y="280"/>
                        </a:lnTo>
                        <a:lnTo>
                          <a:pt x="1400" y="272"/>
                        </a:lnTo>
                        <a:lnTo>
                          <a:pt x="1398" y="259"/>
                        </a:lnTo>
                        <a:lnTo>
                          <a:pt x="1394" y="249"/>
                        </a:lnTo>
                        <a:lnTo>
                          <a:pt x="1387" y="241"/>
                        </a:lnTo>
                        <a:lnTo>
                          <a:pt x="1380" y="234"/>
                        </a:lnTo>
                        <a:lnTo>
                          <a:pt x="1372" y="230"/>
                        </a:lnTo>
                        <a:lnTo>
                          <a:pt x="1365" y="225"/>
                        </a:lnTo>
                        <a:lnTo>
                          <a:pt x="1361" y="224"/>
                        </a:lnTo>
                        <a:lnTo>
                          <a:pt x="1359" y="223"/>
                        </a:lnTo>
                        <a:lnTo>
                          <a:pt x="1373" y="169"/>
                        </a:lnTo>
                        <a:lnTo>
                          <a:pt x="1370" y="168"/>
                        </a:lnTo>
                        <a:lnTo>
                          <a:pt x="1361" y="165"/>
                        </a:lnTo>
                        <a:lnTo>
                          <a:pt x="1349" y="160"/>
                        </a:lnTo>
                        <a:lnTo>
                          <a:pt x="1331" y="154"/>
                        </a:lnTo>
                        <a:lnTo>
                          <a:pt x="1311" y="147"/>
                        </a:lnTo>
                        <a:lnTo>
                          <a:pt x="1287" y="138"/>
                        </a:lnTo>
                        <a:lnTo>
                          <a:pt x="1262" y="129"/>
                        </a:lnTo>
                        <a:lnTo>
                          <a:pt x="1234" y="120"/>
                        </a:lnTo>
                        <a:lnTo>
                          <a:pt x="1207" y="110"/>
                        </a:lnTo>
                        <a:lnTo>
                          <a:pt x="1179" y="101"/>
                        </a:lnTo>
                        <a:lnTo>
                          <a:pt x="1152" y="91"/>
                        </a:lnTo>
                        <a:lnTo>
                          <a:pt x="1125" y="83"/>
                        </a:lnTo>
                        <a:lnTo>
                          <a:pt x="1101" y="74"/>
                        </a:lnTo>
                        <a:lnTo>
                          <a:pt x="1079" y="68"/>
                        </a:lnTo>
                        <a:lnTo>
                          <a:pt x="1060" y="63"/>
                        </a:lnTo>
                        <a:lnTo>
                          <a:pt x="1046" y="59"/>
                        </a:lnTo>
                        <a:lnTo>
                          <a:pt x="1020" y="52"/>
                        </a:lnTo>
                        <a:lnTo>
                          <a:pt x="998" y="46"/>
                        </a:lnTo>
                        <a:lnTo>
                          <a:pt x="979" y="41"/>
                        </a:lnTo>
                        <a:lnTo>
                          <a:pt x="961" y="35"/>
                        </a:lnTo>
                        <a:lnTo>
                          <a:pt x="947" y="30"/>
                        </a:lnTo>
                        <a:lnTo>
                          <a:pt x="937" y="26"/>
                        </a:lnTo>
                        <a:lnTo>
                          <a:pt x="929" y="24"/>
                        </a:lnTo>
                        <a:lnTo>
                          <a:pt x="927" y="23"/>
                        </a:lnTo>
                        <a:lnTo>
                          <a:pt x="926" y="22"/>
                        </a:lnTo>
                        <a:lnTo>
                          <a:pt x="924" y="18"/>
                        </a:lnTo>
                        <a:lnTo>
                          <a:pt x="920" y="14"/>
                        </a:lnTo>
                        <a:lnTo>
                          <a:pt x="913" y="8"/>
                        </a:lnTo>
                        <a:lnTo>
                          <a:pt x="906" y="3"/>
                        </a:lnTo>
                        <a:lnTo>
                          <a:pt x="898" y="0"/>
                        </a:lnTo>
                        <a:lnTo>
                          <a:pt x="887" y="0"/>
                        </a:lnTo>
                        <a:lnTo>
                          <a:pt x="875" y="3"/>
                        </a:lnTo>
                        <a:lnTo>
                          <a:pt x="867" y="5"/>
                        </a:lnTo>
                        <a:lnTo>
                          <a:pt x="860" y="8"/>
                        </a:lnTo>
                        <a:lnTo>
                          <a:pt x="851" y="10"/>
                        </a:lnTo>
                        <a:lnTo>
                          <a:pt x="841" y="14"/>
                        </a:lnTo>
                        <a:lnTo>
                          <a:pt x="831" y="16"/>
                        </a:lnTo>
                        <a:lnTo>
                          <a:pt x="820" y="19"/>
                        </a:lnTo>
                        <a:lnTo>
                          <a:pt x="809" y="21"/>
                        </a:lnTo>
                        <a:lnTo>
                          <a:pt x="797" y="23"/>
                        </a:lnTo>
                        <a:lnTo>
                          <a:pt x="785" y="25"/>
                        </a:lnTo>
                        <a:lnTo>
                          <a:pt x="773" y="27"/>
                        </a:lnTo>
                        <a:lnTo>
                          <a:pt x="761" y="29"/>
                        </a:lnTo>
                        <a:lnTo>
                          <a:pt x="750" y="31"/>
                        </a:lnTo>
                        <a:lnTo>
                          <a:pt x="738" y="34"/>
                        </a:lnTo>
                        <a:lnTo>
                          <a:pt x="727" y="35"/>
                        </a:lnTo>
                        <a:lnTo>
                          <a:pt x="716" y="37"/>
                        </a:lnTo>
                        <a:lnTo>
                          <a:pt x="707" y="38"/>
                        </a:lnTo>
                        <a:lnTo>
                          <a:pt x="688" y="41"/>
                        </a:lnTo>
                        <a:lnTo>
                          <a:pt x="670" y="46"/>
                        </a:lnTo>
                        <a:lnTo>
                          <a:pt x="652" y="52"/>
                        </a:lnTo>
                        <a:lnTo>
                          <a:pt x="638" y="59"/>
                        </a:lnTo>
                        <a:lnTo>
                          <a:pt x="624" y="65"/>
                        </a:lnTo>
                        <a:lnTo>
                          <a:pt x="614" y="69"/>
                        </a:lnTo>
                        <a:lnTo>
                          <a:pt x="607" y="73"/>
                        </a:lnTo>
                        <a:lnTo>
                          <a:pt x="605" y="74"/>
                        </a:lnTo>
                        <a:lnTo>
                          <a:pt x="602" y="73"/>
                        </a:lnTo>
                        <a:lnTo>
                          <a:pt x="593" y="71"/>
                        </a:lnTo>
                        <a:lnTo>
                          <a:pt x="579" y="67"/>
                        </a:lnTo>
                        <a:lnTo>
                          <a:pt x="562" y="63"/>
                        </a:lnTo>
                        <a:lnTo>
                          <a:pt x="543" y="58"/>
                        </a:lnTo>
                        <a:lnTo>
                          <a:pt x="523" y="53"/>
                        </a:lnTo>
                        <a:lnTo>
                          <a:pt x="505" y="50"/>
                        </a:lnTo>
                        <a:lnTo>
                          <a:pt x="488" y="48"/>
                        </a:lnTo>
                        <a:lnTo>
                          <a:pt x="471" y="46"/>
                        </a:lnTo>
                        <a:lnTo>
                          <a:pt x="452" y="44"/>
                        </a:lnTo>
                        <a:lnTo>
                          <a:pt x="432" y="42"/>
                        </a:lnTo>
                        <a:lnTo>
                          <a:pt x="412" y="39"/>
                        </a:lnTo>
                        <a:lnTo>
                          <a:pt x="395" y="37"/>
                        </a:lnTo>
                        <a:lnTo>
                          <a:pt x="381" y="35"/>
                        </a:lnTo>
                        <a:lnTo>
                          <a:pt x="371" y="34"/>
                        </a:lnTo>
                        <a:lnTo>
                          <a:pt x="368" y="33"/>
                        </a:lnTo>
                        <a:lnTo>
                          <a:pt x="367" y="35"/>
                        </a:lnTo>
                        <a:lnTo>
                          <a:pt x="363" y="37"/>
                        </a:lnTo>
                        <a:lnTo>
                          <a:pt x="355" y="41"/>
                        </a:lnTo>
                        <a:lnTo>
                          <a:pt x="340" y="47"/>
                        </a:lnTo>
                        <a:lnTo>
                          <a:pt x="318" y="56"/>
                        </a:lnTo>
                        <a:lnTo>
                          <a:pt x="285" y="67"/>
                        </a:lnTo>
                        <a:lnTo>
                          <a:pt x="242" y="81"/>
                        </a:lnTo>
                        <a:lnTo>
                          <a:pt x="218" y="88"/>
                        </a:lnTo>
                        <a:lnTo>
                          <a:pt x="197" y="95"/>
                        </a:lnTo>
                        <a:lnTo>
                          <a:pt x="177" y="102"/>
                        </a:lnTo>
                        <a:lnTo>
                          <a:pt x="160" y="107"/>
                        </a:lnTo>
                        <a:lnTo>
                          <a:pt x="144" y="112"/>
                        </a:lnTo>
                        <a:lnTo>
                          <a:pt x="129" y="117"/>
                        </a:lnTo>
                        <a:lnTo>
                          <a:pt x="117" y="123"/>
                        </a:lnTo>
                        <a:lnTo>
                          <a:pt x="105" y="127"/>
                        </a:lnTo>
                        <a:lnTo>
                          <a:pt x="94" y="131"/>
                        </a:lnTo>
                        <a:lnTo>
                          <a:pt x="84" y="136"/>
                        </a:lnTo>
                        <a:lnTo>
                          <a:pt x="76" y="141"/>
                        </a:lnTo>
                        <a:lnTo>
                          <a:pt x="68" y="146"/>
                        </a:lnTo>
                        <a:lnTo>
                          <a:pt x="61" y="151"/>
                        </a:lnTo>
                        <a:lnTo>
                          <a:pt x="55" y="156"/>
                        </a:lnTo>
                        <a:lnTo>
                          <a:pt x="48" y="162"/>
                        </a:lnTo>
                        <a:lnTo>
                          <a:pt x="42" y="168"/>
                        </a:lnTo>
                        <a:lnTo>
                          <a:pt x="28" y="176"/>
                        </a:lnTo>
                        <a:lnTo>
                          <a:pt x="17" y="185"/>
                        </a:lnTo>
                        <a:lnTo>
                          <a:pt x="10" y="194"/>
                        </a:lnTo>
                        <a:lnTo>
                          <a:pt x="5" y="203"/>
                        </a:lnTo>
                        <a:lnTo>
                          <a:pt x="2" y="212"/>
                        </a:lnTo>
                        <a:lnTo>
                          <a:pt x="0" y="219"/>
                        </a:lnTo>
                        <a:lnTo>
                          <a:pt x="0" y="223"/>
                        </a:lnTo>
                        <a:lnTo>
                          <a:pt x="0" y="225"/>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45" name="Freeform 410">
                    <a:extLst>
                      <a:ext uri="{FF2B5EF4-FFF2-40B4-BE49-F238E27FC236}">
                        <a16:creationId xmlns:a16="http://schemas.microsoft.com/office/drawing/2014/main" id="{9CD6DFB7-F178-4ED8-88BE-EFAE04DBBEE5}"/>
                      </a:ext>
                    </a:extLst>
                  </p:cNvPr>
                  <p:cNvSpPr>
                    <a:spLocks noChangeAspect="1"/>
                  </p:cNvSpPr>
                  <p:nvPr/>
                </p:nvSpPr>
                <p:spPr bwMode="auto">
                  <a:xfrm>
                    <a:off x="813" y="3233"/>
                    <a:ext cx="379" cy="159"/>
                  </a:xfrm>
                  <a:custGeom>
                    <a:avLst/>
                    <a:gdLst>
                      <a:gd name="T0" fmla="*/ 0 w 1233"/>
                      <a:gd name="T1" fmla="*/ 0 h 515"/>
                      <a:gd name="T2" fmla="*/ 0 w 1233"/>
                      <a:gd name="T3" fmla="*/ 0 h 515"/>
                      <a:gd name="T4" fmla="*/ 0 w 1233"/>
                      <a:gd name="T5" fmla="*/ 0 h 515"/>
                      <a:gd name="T6" fmla="*/ 0 w 1233"/>
                      <a:gd name="T7" fmla="*/ 0 h 515"/>
                      <a:gd name="T8" fmla="*/ 0 w 1233"/>
                      <a:gd name="T9" fmla="*/ 0 h 515"/>
                      <a:gd name="T10" fmla="*/ 0 w 1233"/>
                      <a:gd name="T11" fmla="*/ 0 h 515"/>
                      <a:gd name="T12" fmla="*/ 0 w 1233"/>
                      <a:gd name="T13" fmla="*/ 0 h 515"/>
                      <a:gd name="T14" fmla="*/ 0 w 1233"/>
                      <a:gd name="T15" fmla="*/ 0 h 515"/>
                      <a:gd name="T16" fmla="*/ 0 w 1233"/>
                      <a:gd name="T17" fmla="*/ 0 h 515"/>
                      <a:gd name="T18" fmla="*/ 0 w 1233"/>
                      <a:gd name="T19" fmla="*/ 0 h 515"/>
                      <a:gd name="T20" fmla="*/ 0 w 1233"/>
                      <a:gd name="T21" fmla="*/ 0 h 515"/>
                      <a:gd name="T22" fmla="*/ 0 w 1233"/>
                      <a:gd name="T23" fmla="*/ 0 h 515"/>
                      <a:gd name="T24" fmla="*/ 0 w 1233"/>
                      <a:gd name="T25" fmla="*/ 0 h 515"/>
                      <a:gd name="T26" fmla="*/ 0 w 1233"/>
                      <a:gd name="T27" fmla="*/ 0 h 515"/>
                      <a:gd name="T28" fmla="*/ 0 w 1233"/>
                      <a:gd name="T29" fmla="*/ 0 h 515"/>
                      <a:gd name="T30" fmla="*/ 0 w 1233"/>
                      <a:gd name="T31" fmla="*/ 0 h 515"/>
                      <a:gd name="T32" fmla="*/ 0 w 1233"/>
                      <a:gd name="T33" fmla="*/ 0 h 515"/>
                      <a:gd name="T34" fmla="*/ 0 w 1233"/>
                      <a:gd name="T35" fmla="*/ 0 h 515"/>
                      <a:gd name="T36" fmla="*/ 0 w 1233"/>
                      <a:gd name="T37" fmla="*/ 0 h 515"/>
                      <a:gd name="T38" fmla="*/ 0 w 1233"/>
                      <a:gd name="T39" fmla="*/ 0 h 515"/>
                      <a:gd name="T40" fmla="*/ 0 w 1233"/>
                      <a:gd name="T41" fmla="*/ 0 h 515"/>
                      <a:gd name="T42" fmla="*/ 0 w 1233"/>
                      <a:gd name="T43" fmla="*/ 0 h 515"/>
                      <a:gd name="T44" fmla="*/ 0 w 1233"/>
                      <a:gd name="T45" fmla="*/ 0 h 515"/>
                      <a:gd name="T46" fmla="*/ 0 w 1233"/>
                      <a:gd name="T47" fmla="*/ 0 h 515"/>
                      <a:gd name="T48" fmla="*/ 0 w 1233"/>
                      <a:gd name="T49" fmla="*/ 0 h 515"/>
                      <a:gd name="T50" fmla="*/ 0 w 1233"/>
                      <a:gd name="T51" fmla="*/ 0 h 515"/>
                      <a:gd name="T52" fmla="*/ 0 w 1233"/>
                      <a:gd name="T53" fmla="*/ 0 h 515"/>
                      <a:gd name="T54" fmla="*/ 0 w 1233"/>
                      <a:gd name="T55" fmla="*/ 0 h 515"/>
                      <a:gd name="T56" fmla="*/ 0 w 1233"/>
                      <a:gd name="T57" fmla="*/ 0 h 515"/>
                      <a:gd name="T58" fmla="*/ 0 w 1233"/>
                      <a:gd name="T59" fmla="*/ 0 h 515"/>
                      <a:gd name="T60" fmla="*/ 0 w 1233"/>
                      <a:gd name="T61" fmla="*/ 0 h 515"/>
                      <a:gd name="T62" fmla="*/ 0 w 1233"/>
                      <a:gd name="T63" fmla="*/ 0 h 515"/>
                      <a:gd name="T64" fmla="*/ 0 w 1233"/>
                      <a:gd name="T65" fmla="*/ 0 h 515"/>
                      <a:gd name="T66" fmla="*/ 0 w 1233"/>
                      <a:gd name="T67" fmla="*/ 0 h 515"/>
                      <a:gd name="T68" fmla="*/ 0 w 1233"/>
                      <a:gd name="T69" fmla="*/ 0 h 515"/>
                      <a:gd name="T70" fmla="*/ 0 w 1233"/>
                      <a:gd name="T71" fmla="*/ 0 h 515"/>
                      <a:gd name="T72" fmla="*/ 0 w 1233"/>
                      <a:gd name="T73" fmla="*/ 0 h 515"/>
                      <a:gd name="T74" fmla="*/ 0 w 1233"/>
                      <a:gd name="T75" fmla="*/ 0 h 515"/>
                      <a:gd name="T76" fmla="*/ 0 w 1233"/>
                      <a:gd name="T77" fmla="*/ 0 h 515"/>
                      <a:gd name="T78" fmla="*/ 0 w 1233"/>
                      <a:gd name="T79" fmla="*/ 0 h 515"/>
                      <a:gd name="T80" fmla="*/ 0 w 1233"/>
                      <a:gd name="T81" fmla="*/ 0 h 515"/>
                      <a:gd name="T82" fmla="*/ 0 w 1233"/>
                      <a:gd name="T83" fmla="*/ 0 h 515"/>
                      <a:gd name="T84" fmla="*/ 0 w 1233"/>
                      <a:gd name="T85" fmla="*/ 0 h 515"/>
                      <a:gd name="T86" fmla="*/ 0 w 1233"/>
                      <a:gd name="T87" fmla="*/ 0 h 515"/>
                      <a:gd name="T88" fmla="*/ 0 w 1233"/>
                      <a:gd name="T89" fmla="*/ 0 h 515"/>
                      <a:gd name="T90" fmla="*/ 0 w 1233"/>
                      <a:gd name="T91" fmla="*/ 0 h 515"/>
                      <a:gd name="T92" fmla="*/ 0 w 1233"/>
                      <a:gd name="T93" fmla="*/ 0 h 515"/>
                      <a:gd name="T94" fmla="*/ 0 w 1233"/>
                      <a:gd name="T95" fmla="*/ 0 h 515"/>
                      <a:gd name="T96" fmla="*/ 0 w 1233"/>
                      <a:gd name="T97" fmla="*/ 0 h 515"/>
                      <a:gd name="T98" fmla="*/ 0 w 1233"/>
                      <a:gd name="T99" fmla="*/ 0 h 5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233"/>
                      <a:gd name="T151" fmla="*/ 0 h 515"/>
                      <a:gd name="T152" fmla="*/ 1233 w 1233"/>
                      <a:gd name="T153" fmla="*/ 515 h 51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233" h="515">
                        <a:moveTo>
                          <a:pt x="35" y="0"/>
                        </a:moveTo>
                        <a:lnTo>
                          <a:pt x="52" y="7"/>
                        </a:lnTo>
                        <a:lnTo>
                          <a:pt x="68" y="22"/>
                        </a:lnTo>
                        <a:lnTo>
                          <a:pt x="82" y="42"/>
                        </a:lnTo>
                        <a:lnTo>
                          <a:pt x="97" y="64"/>
                        </a:lnTo>
                        <a:lnTo>
                          <a:pt x="111" y="87"/>
                        </a:lnTo>
                        <a:lnTo>
                          <a:pt x="124" y="110"/>
                        </a:lnTo>
                        <a:lnTo>
                          <a:pt x="138" y="131"/>
                        </a:lnTo>
                        <a:lnTo>
                          <a:pt x="153" y="147"/>
                        </a:lnTo>
                        <a:lnTo>
                          <a:pt x="166" y="159"/>
                        </a:lnTo>
                        <a:lnTo>
                          <a:pt x="179" y="171"/>
                        </a:lnTo>
                        <a:lnTo>
                          <a:pt x="190" y="179"/>
                        </a:lnTo>
                        <a:lnTo>
                          <a:pt x="203" y="187"/>
                        </a:lnTo>
                        <a:lnTo>
                          <a:pt x="215" y="192"/>
                        </a:lnTo>
                        <a:lnTo>
                          <a:pt x="228" y="194"/>
                        </a:lnTo>
                        <a:lnTo>
                          <a:pt x="243" y="193"/>
                        </a:lnTo>
                        <a:lnTo>
                          <a:pt x="260" y="190"/>
                        </a:lnTo>
                        <a:lnTo>
                          <a:pt x="269" y="187"/>
                        </a:lnTo>
                        <a:lnTo>
                          <a:pt x="280" y="183"/>
                        </a:lnTo>
                        <a:lnTo>
                          <a:pt x="291" y="178"/>
                        </a:lnTo>
                        <a:lnTo>
                          <a:pt x="304" y="173"/>
                        </a:lnTo>
                        <a:lnTo>
                          <a:pt x="316" y="167"/>
                        </a:lnTo>
                        <a:lnTo>
                          <a:pt x="330" y="161"/>
                        </a:lnTo>
                        <a:lnTo>
                          <a:pt x="344" y="154"/>
                        </a:lnTo>
                        <a:lnTo>
                          <a:pt x="357" y="147"/>
                        </a:lnTo>
                        <a:lnTo>
                          <a:pt x="372" y="141"/>
                        </a:lnTo>
                        <a:lnTo>
                          <a:pt x="387" y="133"/>
                        </a:lnTo>
                        <a:lnTo>
                          <a:pt x="401" y="126"/>
                        </a:lnTo>
                        <a:lnTo>
                          <a:pt x="416" y="120"/>
                        </a:lnTo>
                        <a:lnTo>
                          <a:pt x="430" y="112"/>
                        </a:lnTo>
                        <a:lnTo>
                          <a:pt x="444" y="107"/>
                        </a:lnTo>
                        <a:lnTo>
                          <a:pt x="458" y="101"/>
                        </a:lnTo>
                        <a:lnTo>
                          <a:pt x="470" y="96"/>
                        </a:lnTo>
                        <a:lnTo>
                          <a:pt x="495" y="86"/>
                        </a:lnTo>
                        <a:lnTo>
                          <a:pt x="516" y="79"/>
                        </a:lnTo>
                        <a:lnTo>
                          <a:pt x="533" y="71"/>
                        </a:lnTo>
                        <a:lnTo>
                          <a:pt x="550" y="66"/>
                        </a:lnTo>
                        <a:lnTo>
                          <a:pt x="564" y="62"/>
                        </a:lnTo>
                        <a:lnTo>
                          <a:pt x="577" y="58"/>
                        </a:lnTo>
                        <a:lnTo>
                          <a:pt x="591" y="55"/>
                        </a:lnTo>
                        <a:lnTo>
                          <a:pt x="604" y="53"/>
                        </a:lnTo>
                        <a:lnTo>
                          <a:pt x="615" y="49"/>
                        </a:lnTo>
                        <a:lnTo>
                          <a:pt x="627" y="44"/>
                        </a:lnTo>
                        <a:lnTo>
                          <a:pt x="637" y="38"/>
                        </a:lnTo>
                        <a:lnTo>
                          <a:pt x="648" y="34"/>
                        </a:lnTo>
                        <a:lnTo>
                          <a:pt x="659" y="30"/>
                        </a:lnTo>
                        <a:lnTo>
                          <a:pt x="674" y="33"/>
                        </a:lnTo>
                        <a:lnTo>
                          <a:pt x="691" y="39"/>
                        </a:lnTo>
                        <a:lnTo>
                          <a:pt x="712" y="53"/>
                        </a:lnTo>
                        <a:lnTo>
                          <a:pt x="732" y="69"/>
                        </a:lnTo>
                        <a:lnTo>
                          <a:pt x="748" y="85"/>
                        </a:lnTo>
                        <a:lnTo>
                          <a:pt x="760" y="100"/>
                        </a:lnTo>
                        <a:lnTo>
                          <a:pt x="771" y="116"/>
                        </a:lnTo>
                        <a:lnTo>
                          <a:pt x="781" y="133"/>
                        </a:lnTo>
                        <a:lnTo>
                          <a:pt x="792" y="153"/>
                        </a:lnTo>
                        <a:lnTo>
                          <a:pt x="805" y="176"/>
                        </a:lnTo>
                        <a:lnTo>
                          <a:pt x="822" y="202"/>
                        </a:lnTo>
                        <a:lnTo>
                          <a:pt x="838" y="229"/>
                        </a:lnTo>
                        <a:lnTo>
                          <a:pt x="853" y="252"/>
                        </a:lnTo>
                        <a:lnTo>
                          <a:pt x="866" y="271"/>
                        </a:lnTo>
                        <a:lnTo>
                          <a:pt x="877" y="288"/>
                        </a:lnTo>
                        <a:lnTo>
                          <a:pt x="888" y="305"/>
                        </a:lnTo>
                        <a:lnTo>
                          <a:pt x="899" y="321"/>
                        </a:lnTo>
                        <a:lnTo>
                          <a:pt x="912" y="338"/>
                        </a:lnTo>
                        <a:lnTo>
                          <a:pt x="926" y="356"/>
                        </a:lnTo>
                        <a:lnTo>
                          <a:pt x="939" y="373"/>
                        </a:lnTo>
                        <a:lnTo>
                          <a:pt x="951" y="390"/>
                        </a:lnTo>
                        <a:lnTo>
                          <a:pt x="959" y="405"/>
                        </a:lnTo>
                        <a:lnTo>
                          <a:pt x="966" y="416"/>
                        </a:lnTo>
                        <a:lnTo>
                          <a:pt x="973" y="427"/>
                        </a:lnTo>
                        <a:lnTo>
                          <a:pt x="979" y="435"/>
                        </a:lnTo>
                        <a:lnTo>
                          <a:pt x="985" y="443"/>
                        </a:lnTo>
                        <a:lnTo>
                          <a:pt x="993" y="447"/>
                        </a:lnTo>
                        <a:lnTo>
                          <a:pt x="1000" y="450"/>
                        </a:lnTo>
                        <a:lnTo>
                          <a:pt x="1005" y="454"/>
                        </a:lnTo>
                        <a:lnTo>
                          <a:pt x="1010" y="457"/>
                        </a:lnTo>
                        <a:lnTo>
                          <a:pt x="1016" y="459"/>
                        </a:lnTo>
                        <a:lnTo>
                          <a:pt x="1022" y="460"/>
                        </a:lnTo>
                        <a:lnTo>
                          <a:pt x="1030" y="460"/>
                        </a:lnTo>
                        <a:lnTo>
                          <a:pt x="1041" y="459"/>
                        </a:lnTo>
                        <a:lnTo>
                          <a:pt x="1056" y="456"/>
                        </a:lnTo>
                        <a:lnTo>
                          <a:pt x="1071" y="451"/>
                        </a:lnTo>
                        <a:lnTo>
                          <a:pt x="1085" y="445"/>
                        </a:lnTo>
                        <a:lnTo>
                          <a:pt x="1096" y="437"/>
                        </a:lnTo>
                        <a:lnTo>
                          <a:pt x="1108" y="430"/>
                        </a:lnTo>
                        <a:lnTo>
                          <a:pt x="1118" y="423"/>
                        </a:lnTo>
                        <a:lnTo>
                          <a:pt x="1129" y="416"/>
                        </a:lnTo>
                        <a:lnTo>
                          <a:pt x="1140" y="411"/>
                        </a:lnTo>
                        <a:lnTo>
                          <a:pt x="1153" y="408"/>
                        </a:lnTo>
                        <a:lnTo>
                          <a:pt x="1166" y="407"/>
                        </a:lnTo>
                        <a:lnTo>
                          <a:pt x="1179" y="406"/>
                        </a:lnTo>
                        <a:lnTo>
                          <a:pt x="1191" y="406"/>
                        </a:lnTo>
                        <a:lnTo>
                          <a:pt x="1201" y="406"/>
                        </a:lnTo>
                        <a:lnTo>
                          <a:pt x="1211" y="407"/>
                        </a:lnTo>
                        <a:lnTo>
                          <a:pt x="1218" y="407"/>
                        </a:lnTo>
                        <a:lnTo>
                          <a:pt x="1222" y="408"/>
                        </a:lnTo>
                        <a:lnTo>
                          <a:pt x="1224" y="408"/>
                        </a:lnTo>
                        <a:lnTo>
                          <a:pt x="1225" y="408"/>
                        </a:lnTo>
                        <a:lnTo>
                          <a:pt x="1229" y="408"/>
                        </a:lnTo>
                        <a:lnTo>
                          <a:pt x="1232" y="408"/>
                        </a:lnTo>
                        <a:lnTo>
                          <a:pt x="1233" y="410"/>
                        </a:lnTo>
                        <a:lnTo>
                          <a:pt x="1233" y="413"/>
                        </a:lnTo>
                        <a:lnTo>
                          <a:pt x="1228" y="420"/>
                        </a:lnTo>
                        <a:lnTo>
                          <a:pt x="1218" y="428"/>
                        </a:lnTo>
                        <a:lnTo>
                          <a:pt x="1202" y="441"/>
                        </a:lnTo>
                        <a:lnTo>
                          <a:pt x="1185" y="453"/>
                        </a:lnTo>
                        <a:lnTo>
                          <a:pt x="1171" y="464"/>
                        </a:lnTo>
                        <a:lnTo>
                          <a:pt x="1158" y="472"/>
                        </a:lnTo>
                        <a:lnTo>
                          <a:pt x="1148" y="478"/>
                        </a:lnTo>
                        <a:lnTo>
                          <a:pt x="1136" y="484"/>
                        </a:lnTo>
                        <a:lnTo>
                          <a:pt x="1124" y="489"/>
                        </a:lnTo>
                        <a:lnTo>
                          <a:pt x="1109" y="493"/>
                        </a:lnTo>
                        <a:lnTo>
                          <a:pt x="1091" y="498"/>
                        </a:lnTo>
                        <a:lnTo>
                          <a:pt x="1071" y="503"/>
                        </a:lnTo>
                        <a:lnTo>
                          <a:pt x="1053" y="509"/>
                        </a:lnTo>
                        <a:lnTo>
                          <a:pt x="1037" y="513"/>
                        </a:lnTo>
                        <a:lnTo>
                          <a:pt x="1020" y="515"/>
                        </a:lnTo>
                        <a:lnTo>
                          <a:pt x="1004" y="514"/>
                        </a:lnTo>
                        <a:lnTo>
                          <a:pt x="987" y="510"/>
                        </a:lnTo>
                        <a:lnTo>
                          <a:pt x="971" y="501"/>
                        </a:lnTo>
                        <a:lnTo>
                          <a:pt x="952" y="489"/>
                        </a:lnTo>
                        <a:lnTo>
                          <a:pt x="935" y="475"/>
                        </a:lnTo>
                        <a:lnTo>
                          <a:pt x="923" y="466"/>
                        </a:lnTo>
                        <a:lnTo>
                          <a:pt x="915" y="458"/>
                        </a:lnTo>
                        <a:lnTo>
                          <a:pt x="909" y="450"/>
                        </a:lnTo>
                        <a:lnTo>
                          <a:pt x="902" y="439"/>
                        </a:lnTo>
                        <a:lnTo>
                          <a:pt x="894" y="426"/>
                        </a:lnTo>
                        <a:lnTo>
                          <a:pt x="883" y="405"/>
                        </a:lnTo>
                        <a:lnTo>
                          <a:pt x="867" y="376"/>
                        </a:lnTo>
                        <a:lnTo>
                          <a:pt x="857" y="359"/>
                        </a:lnTo>
                        <a:lnTo>
                          <a:pt x="847" y="342"/>
                        </a:lnTo>
                        <a:lnTo>
                          <a:pt x="836" y="325"/>
                        </a:lnTo>
                        <a:lnTo>
                          <a:pt x="827" y="308"/>
                        </a:lnTo>
                        <a:lnTo>
                          <a:pt x="816" y="293"/>
                        </a:lnTo>
                        <a:lnTo>
                          <a:pt x="806" y="277"/>
                        </a:lnTo>
                        <a:lnTo>
                          <a:pt x="796" y="262"/>
                        </a:lnTo>
                        <a:lnTo>
                          <a:pt x="785" y="248"/>
                        </a:lnTo>
                        <a:lnTo>
                          <a:pt x="775" y="234"/>
                        </a:lnTo>
                        <a:lnTo>
                          <a:pt x="765" y="220"/>
                        </a:lnTo>
                        <a:lnTo>
                          <a:pt x="757" y="208"/>
                        </a:lnTo>
                        <a:lnTo>
                          <a:pt x="748" y="196"/>
                        </a:lnTo>
                        <a:lnTo>
                          <a:pt x="740" y="186"/>
                        </a:lnTo>
                        <a:lnTo>
                          <a:pt x="733" y="176"/>
                        </a:lnTo>
                        <a:lnTo>
                          <a:pt x="726" y="168"/>
                        </a:lnTo>
                        <a:lnTo>
                          <a:pt x="721" y="161"/>
                        </a:lnTo>
                        <a:lnTo>
                          <a:pt x="713" y="147"/>
                        </a:lnTo>
                        <a:lnTo>
                          <a:pt x="705" y="133"/>
                        </a:lnTo>
                        <a:lnTo>
                          <a:pt x="699" y="121"/>
                        </a:lnTo>
                        <a:lnTo>
                          <a:pt x="693" y="110"/>
                        </a:lnTo>
                        <a:lnTo>
                          <a:pt x="685" y="101"/>
                        </a:lnTo>
                        <a:lnTo>
                          <a:pt x="675" y="96"/>
                        </a:lnTo>
                        <a:lnTo>
                          <a:pt x="663" y="93"/>
                        </a:lnTo>
                        <a:lnTo>
                          <a:pt x="647" y="96"/>
                        </a:lnTo>
                        <a:lnTo>
                          <a:pt x="630" y="99"/>
                        </a:lnTo>
                        <a:lnTo>
                          <a:pt x="616" y="101"/>
                        </a:lnTo>
                        <a:lnTo>
                          <a:pt x="604" y="102"/>
                        </a:lnTo>
                        <a:lnTo>
                          <a:pt x="591" y="104"/>
                        </a:lnTo>
                        <a:lnTo>
                          <a:pt x="574" y="108"/>
                        </a:lnTo>
                        <a:lnTo>
                          <a:pt x="554" y="114"/>
                        </a:lnTo>
                        <a:lnTo>
                          <a:pt x="528" y="125"/>
                        </a:lnTo>
                        <a:lnTo>
                          <a:pt x="494" y="141"/>
                        </a:lnTo>
                        <a:lnTo>
                          <a:pt x="460" y="157"/>
                        </a:lnTo>
                        <a:lnTo>
                          <a:pt x="435" y="170"/>
                        </a:lnTo>
                        <a:lnTo>
                          <a:pt x="416" y="180"/>
                        </a:lnTo>
                        <a:lnTo>
                          <a:pt x="402" y="188"/>
                        </a:lnTo>
                        <a:lnTo>
                          <a:pt x="390" y="194"/>
                        </a:lnTo>
                        <a:lnTo>
                          <a:pt x="378" y="199"/>
                        </a:lnTo>
                        <a:lnTo>
                          <a:pt x="366" y="204"/>
                        </a:lnTo>
                        <a:lnTo>
                          <a:pt x="348" y="209"/>
                        </a:lnTo>
                        <a:lnTo>
                          <a:pt x="337" y="212"/>
                        </a:lnTo>
                        <a:lnTo>
                          <a:pt x="327" y="215"/>
                        </a:lnTo>
                        <a:lnTo>
                          <a:pt x="316" y="219"/>
                        </a:lnTo>
                        <a:lnTo>
                          <a:pt x="306" y="223"/>
                        </a:lnTo>
                        <a:lnTo>
                          <a:pt x="295" y="228"/>
                        </a:lnTo>
                        <a:lnTo>
                          <a:pt x="284" y="232"/>
                        </a:lnTo>
                        <a:lnTo>
                          <a:pt x="273" y="236"/>
                        </a:lnTo>
                        <a:lnTo>
                          <a:pt x="262" y="239"/>
                        </a:lnTo>
                        <a:lnTo>
                          <a:pt x="251" y="242"/>
                        </a:lnTo>
                        <a:lnTo>
                          <a:pt x="240" y="244"/>
                        </a:lnTo>
                        <a:lnTo>
                          <a:pt x="229" y="247"/>
                        </a:lnTo>
                        <a:lnTo>
                          <a:pt x="219" y="247"/>
                        </a:lnTo>
                        <a:lnTo>
                          <a:pt x="208" y="245"/>
                        </a:lnTo>
                        <a:lnTo>
                          <a:pt x="198" y="243"/>
                        </a:lnTo>
                        <a:lnTo>
                          <a:pt x="187" y="240"/>
                        </a:lnTo>
                        <a:lnTo>
                          <a:pt x="178" y="235"/>
                        </a:lnTo>
                        <a:lnTo>
                          <a:pt x="160" y="223"/>
                        </a:lnTo>
                        <a:lnTo>
                          <a:pt x="145" y="212"/>
                        </a:lnTo>
                        <a:lnTo>
                          <a:pt x="134" y="200"/>
                        </a:lnTo>
                        <a:lnTo>
                          <a:pt x="122" y="189"/>
                        </a:lnTo>
                        <a:lnTo>
                          <a:pt x="112" y="177"/>
                        </a:lnTo>
                        <a:lnTo>
                          <a:pt x="100" y="164"/>
                        </a:lnTo>
                        <a:lnTo>
                          <a:pt x="89" y="148"/>
                        </a:lnTo>
                        <a:lnTo>
                          <a:pt x="74" y="131"/>
                        </a:lnTo>
                        <a:lnTo>
                          <a:pt x="59" y="113"/>
                        </a:lnTo>
                        <a:lnTo>
                          <a:pt x="48" y="97"/>
                        </a:lnTo>
                        <a:lnTo>
                          <a:pt x="38" y="82"/>
                        </a:lnTo>
                        <a:lnTo>
                          <a:pt x="31" y="68"/>
                        </a:lnTo>
                        <a:lnTo>
                          <a:pt x="26" y="58"/>
                        </a:lnTo>
                        <a:lnTo>
                          <a:pt x="23" y="50"/>
                        </a:lnTo>
                        <a:lnTo>
                          <a:pt x="21" y="45"/>
                        </a:lnTo>
                        <a:lnTo>
                          <a:pt x="20" y="43"/>
                        </a:lnTo>
                        <a:lnTo>
                          <a:pt x="0" y="0"/>
                        </a:lnTo>
                        <a:lnTo>
                          <a:pt x="35" y="0"/>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46" name="Freeform 411">
                    <a:extLst>
                      <a:ext uri="{FF2B5EF4-FFF2-40B4-BE49-F238E27FC236}">
                        <a16:creationId xmlns:a16="http://schemas.microsoft.com/office/drawing/2014/main" id="{8B071A7D-5961-40B3-8D90-1DF0374AEE4A}"/>
                      </a:ext>
                    </a:extLst>
                  </p:cNvPr>
                  <p:cNvSpPr>
                    <a:spLocks noChangeAspect="1"/>
                  </p:cNvSpPr>
                  <p:nvPr/>
                </p:nvSpPr>
                <p:spPr bwMode="auto">
                  <a:xfrm>
                    <a:off x="827" y="3131"/>
                    <a:ext cx="189" cy="66"/>
                  </a:xfrm>
                  <a:custGeom>
                    <a:avLst/>
                    <a:gdLst>
                      <a:gd name="T0" fmla="*/ 0 w 614"/>
                      <a:gd name="T1" fmla="*/ 0 h 216"/>
                      <a:gd name="T2" fmla="*/ 0 w 614"/>
                      <a:gd name="T3" fmla="*/ 0 h 216"/>
                      <a:gd name="T4" fmla="*/ 0 w 614"/>
                      <a:gd name="T5" fmla="*/ 0 h 216"/>
                      <a:gd name="T6" fmla="*/ 0 w 614"/>
                      <a:gd name="T7" fmla="*/ 0 h 216"/>
                      <a:gd name="T8" fmla="*/ 0 w 614"/>
                      <a:gd name="T9" fmla="*/ 0 h 216"/>
                      <a:gd name="T10" fmla="*/ 0 w 614"/>
                      <a:gd name="T11" fmla="*/ 0 h 216"/>
                      <a:gd name="T12" fmla="*/ 0 w 614"/>
                      <a:gd name="T13" fmla="*/ 0 h 216"/>
                      <a:gd name="T14" fmla="*/ 0 w 614"/>
                      <a:gd name="T15" fmla="*/ 0 h 216"/>
                      <a:gd name="T16" fmla="*/ 0 w 614"/>
                      <a:gd name="T17" fmla="*/ 0 h 216"/>
                      <a:gd name="T18" fmla="*/ 0 w 614"/>
                      <a:gd name="T19" fmla="*/ 0 h 216"/>
                      <a:gd name="T20" fmla="*/ 0 w 614"/>
                      <a:gd name="T21" fmla="*/ 0 h 216"/>
                      <a:gd name="T22" fmla="*/ 0 w 614"/>
                      <a:gd name="T23" fmla="*/ 0 h 216"/>
                      <a:gd name="T24" fmla="*/ 0 w 614"/>
                      <a:gd name="T25" fmla="*/ 0 h 216"/>
                      <a:gd name="T26" fmla="*/ 0 w 614"/>
                      <a:gd name="T27" fmla="*/ 0 h 216"/>
                      <a:gd name="T28" fmla="*/ 0 w 614"/>
                      <a:gd name="T29" fmla="*/ 0 h 216"/>
                      <a:gd name="T30" fmla="*/ 0 w 614"/>
                      <a:gd name="T31" fmla="*/ 0 h 216"/>
                      <a:gd name="T32" fmla="*/ 0 w 614"/>
                      <a:gd name="T33" fmla="*/ 0 h 216"/>
                      <a:gd name="T34" fmla="*/ 0 w 614"/>
                      <a:gd name="T35" fmla="*/ 0 h 216"/>
                      <a:gd name="T36" fmla="*/ 0 w 614"/>
                      <a:gd name="T37" fmla="*/ 0 h 216"/>
                      <a:gd name="T38" fmla="*/ 0 w 614"/>
                      <a:gd name="T39" fmla="*/ 0 h 216"/>
                      <a:gd name="T40" fmla="*/ 0 w 614"/>
                      <a:gd name="T41" fmla="*/ 0 h 216"/>
                      <a:gd name="T42" fmla="*/ 0 w 614"/>
                      <a:gd name="T43" fmla="*/ 0 h 216"/>
                      <a:gd name="T44" fmla="*/ 0 w 614"/>
                      <a:gd name="T45" fmla="*/ 0 h 216"/>
                      <a:gd name="T46" fmla="*/ 0 w 614"/>
                      <a:gd name="T47" fmla="*/ 0 h 216"/>
                      <a:gd name="T48" fmla="*/ 0 w 614"/>
                      <a:gd name="T49" fmla="*/ 0 h 216"/>
                      <a:gd name="T50" fmla="*/ 0 w 614"/>
                      <a:gd name="T51" fmla="*/ 0 h 216"/>
                      <a:gd name="T52" fmla="*/ 0 w 614"/>
                      <a:gd name="T53" fmla="*/ 0 h 216"/>
                      <a:gd name="T54" fmla="*/ 0 w 614"/>
                      <a:gd name="T55" fmla="*/ 0 h 216"/>
                      <a:gd name="T56" fmla="*/ 0 w 614"/>
                      <a:gd name="T57" fmla="*/ 0 h 216"/>
                      <a:gd name="T58" fmla="*/ 0 w 614"/>
                      <a:gd name="T59" fmla="*/ 0 h 216"/>
                      <a:gd name="T60" fmla="*/ 0 w 614"/>
                      <a:gd name="T61" fmla="*/ 0 h 216"/>
                      <a:gd name="T62" fmla="*/ 0 w 614"/>
                      <a:gd name="T63" fmla="*/ 0 h 216"/>
                      <a:gd name="T64" fmla="*/ 0 w 614"/>
                      <a:gd name="T65" fmla="*/ 0 h 216"/>
                      <a:gd name="T66" fmla="*/ 0 w 614"/>
                      <a:gd name="T67" fmla="*/ 0 h 216"/>
                      <a:gd name="T68" fmla="*/ 0 w 614"/>
                      <a:gd name="T69" fmla="*/ 0 h 216"/>
                      <a:gd name="T70" fmla="*/ 0 w 614"/>
                      <a:gd name="T71" fmla="*/ 0 h 216"/>
                      <a:gd name="T72" fmla="*/ 0 w 614"/>
                      <a:gd name="T73" fmla="*/ 0 h 216"/>
                      <a:gd name="T74" fmla="*/ 0 w 614"/>
                      <a:gd name="T75" fmla="*/ 0 h 216"/>
                      <a:gd name="T76" fmla="*/ 0 w 614"/>
                      <a:gd name="T77" fmla="*/ 0 h 216"/>
                      <a:gd name="T78" fmla="*/ 0 w 614"/>
                      <a:gd name="T79" fmla="*/ 0 h 216"/>
                      <a:gd name="T80" fmla="*/ 0 w 614"/>
                      <a:gd name="T81" fmla="*/ 0 h 216"/>
                      <a:gd name="T82" fmla="*/ 0 w 614"/>
                      <a:gd name="T83" fmla="*/ 0 h 216"/>
                      <a:gd name="T84" fmla="*/ 0 w 614"/>
                      <a:gd name="T85" fmla="*/ 0 h 216"/>
                      <a:gd name="T86" fmla="*/ 0 w 614"/>
                      <a:gd name="T87" fmla="*/ 0 h 216"/>
                      <a:gd name="T88" fmla="*/ 0 w 614"/>
                      <a:gd name="T89" fmla="*/ 0 h 216"/>
                      <a:gd name="T90" fmla="*/ 0 w 614"/>
                      <a:gd name="T91" fmla="*/ 0 h 216"/>
                      <a:gd name="T92" fmla="*/ 0 w 614"/>
                      <a:gd name="T93" fmla="*/ 0 h 216"/>
                      <a:gd name="T94" fmla="*/ 0 w 614"/>
                      <a:gd name="T95" fmla="*/ 0 h 216"/>
                      <a:gd name="T96" fmla="*/ 0 w 614"/>
                      <a:gd name="T97" fmla="*/ 0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4"/>
                      <a:gd name="T148" fmla="*/ 0 h 216"/>
                      <a:gd name="T149" fmla="*/ 614 w 614"/>
                      <a:gd name="T150" fmla="*/ 216 h 2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4" h="216">
                        <a:moveTo>
                          <a:pt x="0" y="22"/>
                        </a:moveTo>
                        <a:lnTo>
                          <a:pt x="1" y="19"/>
                        </a:lnTo>
                        <a:lnTo>
                          <a:pt x="3" y="14"/>
                        </a:lnTo>
                        <a:lnTo>
                          <a:pt x="8" y="8"/>
                        </a:lnTo>
                        <a:lnTo>
                          <a:pt x="14" y="3"/>
                        </a:lnTo>
                        <a:lnTo>
                          <a:pt x="23" y="0"/>
                        </a:lnTo>
                        <a:lnTo>
                          <a:pt x="33" y="0"/>
                        </a:lnTo>
                        <a:lnTo>
                          <a:pt x="47" y="5"/>
                        </a:lnTo>
                        <a:lnTo>
                          <a:pt x="62" y="18"/>
                        </a:lnTo>
                        <a:lnTo>
                          <a:pt x="78" y="35"/>
                        </a:lnTo>
                        <a:lnTo>
                          <a:pt x="96" y="50"/>
                        </a:lnTo>
                        <a:lnTo>
                          <a:pt x="114" y="65"/>
                        </a:lnTo>
                        <a:lnTo>
                          <a:pt x="134" y="77"/>
                        </a:lnTo>
                        <a:lnTo>
                          <a:pt x="153" y="90"/>
                        </a:lnTo>
                        <a:lnTo>
                          <a:pt x="174" y="101"/>
                        </a:lnTo>
                        <a:lnTo>
                          <a:pt x="194" y="112"/>
                        </a:lnTo>
                        <a:lnTo>
                          <a:pt x="215" y="123"/>
                        </a:lnTo>
                        <a:lnTo>
                          <a:pt x="234" y="134"/>
                        </a:lnTo>
                        <a:lnTo>
                          <a:pt x="248" y="143"/>
                        </a:lnTo>
                        <a:lnTo>
                          <a:pt x="261" y="152"/>
                        </a:lnTo>
                        <a:lnTo>
                          <a:pt x="271" y="158"/>
                        </a:lnTo>
                        <a:lnTo>
                          <a:pt x="282" y="163"/>
                        </a:lnTo>
                        <a:lnTo>
                          <a:pt x="293" y="166"/>
                        </a:lnTo>
                        <a:lnTo>
                          <a:pt x="306" y="168"/>
                        </a:lnTo>
                        <a:lnTo>
                          <a:pt x="322" y="168"/>
                        </a:lnTo>
                        <a:lnTo>
                          <a:pt x="337" y="167"/>
                        </a:lnTo>
                        <a:lnTo>
                          <a:pt x="351" y="164"/>
                        </a:lnTo>
                        <a:lnTo>
                          <a:pt x="365" y="162"/>
                        </a:lnTo>
                        <a:lnTo>
                          <a:pt x="377" y="158"/>
                        </a:lnTo>
                        <a:lnTo>
                          <a:pt x="391" y="154"/>
                        </a:lnTo>
                        <a:lnTo>
                          <a:pt x="408" y="148"/>
                        </a:lnTo>
                        <a:lnTo>
                          <a:pt x="428" y="142"/>
                        </a:lnTo>
                        <a:lnTo>
                          <a:pt x="452" y="136"/>
                        </a:lnTo>
                        <a:lnTo>
                          <a:pt x="475" y="129"/>
                        </a:lnTo>
                        <a:lnTo>
                          <a:pt x="493" y="121"/>
                        </a:lnTo>
                        <a:lnTo>
                          <a:pt x="505" y="114"/>
                        </a:lnTo>
                        <a:lnTo>
                          <a:pt x="516" y="108"/>
                        </a:lnTo>
                        <a:lnTo>
                          <a:pt x="524" y="102"/>
                        </a:lnTo>
                        <a:lnTo>
                          <a:pt x="532" y="100"/>
                        </a:lnTo>
                        <a:lnTo>
                          <a:pt x="543" y="100"/>
                        </a:lnTo>
                        <a:lnTo>
                          <a:pt x="555" y="103"/>
                        </a:lnTo>
                        <a:lnTo>
                          <a:pt x="569" y="109"/>
                        </a:lnTo>
                        <a:lnTo>
                          <a:pt x="581" y="112"/>
                        </a:lnTo>
                        <a:lnTo>
                          <a:pt x="591" y="116"/>
                        </a:lnTo>
                        <a:lnTo>
                          <a:pt x="600" y="118"/>
                        </a:lnTo>
                        <a:lnTo>
                          <a:pt x="606" y="120"/>
                        </a:lnTo>
                        <a:lnTo>
                          <a:pt x="610" y="122"/>
                        </a:lnTo>
                        <a:lnTo>
                          <a:pt x="613" y="123"/>
                        </a:lnTo>
                        <a:lnTo>
                          <a:pt x="614" y="123"/>
                        </a:lnTo>
                        <a:lnTo>
                          <a:pt x="592" y="130"/>
                        </a:lnTo>
                        <a:lnTo>
                          <a:pt x="574" y="134"/>
                        </a:lnTo>
                        <a:lnTo>
                          <a:pt x="562" y="138"/>
                        </a:lnTo>
                        <a:lnTo>
                          <a:pt x="550" y="141"/>
                        </a:lnTo>
                        <a:lnTo>
                          <a:pt x="541" y="143"/>
                        </a:lnTo>
                        <a:lnTo>
                          <a:pt x="530" y="146"/>
                        </a:lnTo>
                        <a:lnTo>
                          <a:pt x="517" y="151"/>
                        </a:lnTo>
                        <a:lnTo>
                          <a:pt x="501" y="156"/>
                        </a:lnTo>
                        <a:lnTo>
                          <a:pt x="484" y="161"/>
                        </a:lnTo>
                        <a:lnTo>
                          <a:pt x="471" y="166"/>
                        </a:lnTo>
                        <a:lnTo>
                          <a:pt x="460" y="170"/>
                        </a:lnTo>
                        <a:lnTo>
                          <a:pt x="450" y="175"/>
                        </a:lnTo>
                        <a:lnTo>
                          <a:pt x="439" y="179"/>
                        </a:lnTo>
                        <a:lnTo>
                          <a:pt x="428" y="184"/>
                        </a:lnTo>
                        <a:lnTo>
                          <a:pt x="413" y="188"/>
                        </a:lnTo>
                        <a:lnTo>
                          <a:pt x="396" y="195"/>
                        </a:lnTo>
                        <a:lnTo>
                          <a:pt x="379" y="201"/>
                        </a:lnTo>
                        <a:lnTo>
                          <a:pt x="366" y="206"/>
                        </a:lnTo>
                        <a:lnTo>
                          <a:pt x="355" y="211"/>
                        </a:lnTo>
                        <a:lnTo>
                          <a:pt x="346" y="215"/>
                        </a:lnTo>
                        <a:lnTo>
                          <a:pt x="335" y="216"/>
                        </a:lnTo>
                        <a:lnTo>
                          <a:pt x="325" y="216"/>
                        </a:lnTo>
                        <a:lnTo>
                          <a:pt x="310" y="212"/>
                        </a:lnTo>
                        <a:lnTo>
                          <a:pt x="292" y="207"/>
                        </a:lnTo>
                        <a:lnTo>
                          <a:pt x="282" y="203"/>
                        </a:lnTo>
                        <a:lnTo>
                          <a:pt x="270" y="200"/>
                        </a:lnTo>
                        <a:lnTo>
                          <a:pt x="259" y="196"/>
                        </a:lnTo>
                        <a:lnTo>
                          <a:pt x="247" y="190"/>
                        </a:lnTo>
                        <a:lnTo>
                          <a:pt x="236" y="186"/>
                        </a:lnTo>
                        <a:lnTo>
                          <a:pt x="223" y="181"/>
                        </a:lnTo>
                        <a:lnTo>
                          <a:pt x="212" y="176"/>
                        </a:lnTo>
                        <a:lnTo>
                          <a:pt x="199" y="170"/>
                        </a:lnTo>
                        <a:lnTo>
                          <a:pt x="187" y="165"/>
                        </a:lnTo>
                        <a:lnTo>
                          <a:pt x="176" y="160"/>
                        </a:lnTo>
                        <a:lnTo>
                          <a:pt x="165" y="155"/>
                        </a:lnTo>
                        <a:lnTo>
                          <a:pt x="155" y="148"/>
                        </a:lnTo>
                        <a:lnTo>
                          <a:pt x="144" y="143"/>
                        </a:lnTo>
                        <a:lnTo>
                          <a:pt x="136" y="138"/>
                        </a:lnTo>
                        <a:lnTo>
                          <a:pt x="128" y="132"/>
                        </a:lnTo>
                        <a:lnTo>
                          <a:pt x="120" y="126"/>
                        </a:lnTo>
                        <a:lnTo>
                          <a:pt x="106" y="115"/>
                        </a:lnTo>
                        <a:lnTo>
                          <a:pt x="89" y="103"/>
                        </a:lnTo>
                        <a:lnTo>
                          <a:pt x="71" y="93"/>
                        </a:lnTo>
                        <a:lnTo>
                          <a:pt x="53" y="82"/>
                        </a:lnTo>
                        <a:lnTo>
                          <a:pt x="37" y="74"/>
                        </a:lnTo>
                        <a:lnTo>
                          <a:pt x="25" y="68"/>
                        </a:lnTo>
                        <a:lnTo>
                          <a:pt x="16" y="64"/>
                        </a:lnTo>
                        <a:lnTo>
                          <a:pt x="13" y="61"/>
                        </a:lnTo>
                        <a:lnTo>
                          <a:pt x="0" y="22"/>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47" name="Freeform 412">
                    <a:extLst>
                      <a:ext uri="{FF2B5EF4-FFF2-40B4-BE49-F238E27FC236}">
                        <a16:creationId xmlns:a16="http://schemas.microsoft.com/office/drawing/2014/main" id="{811C96AC-8398-43F5-BF7E-AD2B213625F0}"/>
                      </a:ext>
                    </a:extLst>
                  </p:cNvPr>
                  <p:cNvSpPr>
                    <a:spLocks noChangeAspect="1"/>
                  </p:cNvSpPr>
                  <p:nvPr/>
                </p:nvSpPr>
                <p:spPr bwMode="auto">
                  <a:xfrm>
                    <a:off x="800" y="3016"/>
                    <a:ext cx="320" cy="100"/>
                  </a:xfrm>
                  <a:custGeom>
                    <a:avLst/>
                    <a:gdLst>
                      <a:gd name="T0" fmla="*/ 0 w 1041"/>
                      <a:gd name="T1" fmla="*/ 0 h 325"/>
                      <a:gd name="T2" fmla="*/ 0 w 1041"/>
                      <a:gd name="T3" fmla="*/ 0 h 325"/>
                      <a:gd name="T4" fmla="*/ 0 w 1041"/>
                      <a:gd name="T5" fmla="*/ 0 h 325"/>
                      <a:gd name="T6" fmla="*/ 0 w 1041"/>
                      <a:gd name="T7" fmla="*/ 0 h 325"/>
                      <a:gd name="T8" fmla="*/ 0 w 1041"/>
                      <a:gd name="T9" fmla="*/ 0 h 325"/>
                      <a:gd name="T10" fmla="*/ 0 w 1041"/>
                      <a:gd name="T11" fmla="*/ 0 h 325"/>
                      <a:gd name="T12" fmla="*/ 0 w 1041"/>
                      <a:gd name="T13" fmla="*/ 0 h 325"/>
                      <a:gd name="T14" fmla="*/ 0 w 1041"/>
                      <a:gd name="T15" fmla="*/ 0 h 325"/>
                      <a:gd name="T16" fmla="*/ 0 w 1041"/>
                      <a:gd name="T17" fmla="*/ 0 h 325"/>
                      <a:gd name="T18" fmla="*/ 0 w 1041"/>
                      <a:gd name="T19" fmla="*/ 0 h 325"/>
                      <a:gd name="T20" fmla="*/ 0 w 1041"/>
                      <a:gd name="T21" fmla="*/ 0 h 325"/>
                      <a:gd name="T22" fmla="*/ 0 w 1041"/>
                      <a:gd name="T23" fmla="*/ 0 h 325"/>
                      <a:gd name="T24" fmla="*/ 0 w 1041"/>
                      <a:gd name="T25" fmla="*/ 0 h 325"/>
                      <a:gd name="T26" fmla="*/ 0 w 1041"/>
                      <a:gd name="T27" fmla="*/ 0 h 325"/>
                      <a:gd name="T28" fmla="*/ 0 w 1041"/>
                      <a:gd name="T29" fmla="*/ 0 h 325"/>
                      <a:gd name="T30" fmla="*/ 0 w 1041"/>
                      <a:gd name="T31" fmla="*/ 0 h 325"/>
                      <a:gd name="T32" fmla="*/ 0 w 1041"/>
                      <a:gd name="T33" fmla="*/ 0 h 325"/>
                      <a:gd name="T34" fmla="*/ 0 w 1041"/>
                      <a:gd name="T35" fmla="*/ 0 h 325"/>
                      <a:gd name="T36" fmla="*/ 0 w 1041"/>
                      <a:gd name="T37" fmla="*/ 0 h 325"/>
                      <a:gd name="T38" fmla="*/ 0 w 1041"/>
                      <a:gd name="T39" fmla="*/ 0 h 325"/>
                      <a:gd name="T40" fmla="*/ 0 w 1041"/>
                      <a:gd name="T41" fmla="*/ 0 h 325"/>
                      <a:gd name="T42" fmla="*/ 0 w 1041"/>
                      <a:gd name="T43" fmla="*/ 0 h 325"/>
                      <a:gd name="T44" fmla="*/ 0 w 1041"/>
                      <a:gd name="T45" fmla="*/ 0 h 325"/>
                      <a:gd name="T46" fmla="*/ 0 w 1041"/>
                      <a:gd name="T47" fmla="*/ 0 h 325"/>
                      <a:gd name="T48" fmla="*/ 0 w 1041"/>
                      <a:gd name="T49" fmla="*/ 0 h 325"/>
                      <a:gd name="T50" fmla="*/ 0 w 1041"/>
                      <a:gd name="T51" fmla="*/ 0 h 325"/>
                      <a:gd name="T52" fmla="*/ 0 w 1041"/>
                      <a:gd name="T53" fmla="*/ 0 h 325"/>
                      <a:gd name="T54" fmla="*/ 0 w 1041"/>
                      <a:gd name="T55" fmla="*/ 0 h 325"/>
                      <a:gd name="T56" fmla="*/ 0 w 1041"/>
                      <a:gd name="T57" fmla="*/ 0 h 325"/>
                      <a:gd name="T58" fmla="*/ 0 w 1041"/>
                      <a:gd name="T59" fmla="*/ 0 h 325"/>
                      <a:gd name="T60" fmla="*/ 0 w 1041"/>
                      <a:gd name="T61" fmla="*/ 0 h 325"/>
                      <a:gd name="T62" fmla="*/ 0 w 1041"/>
                      <a:gd name="T63" fmla="*/ 0 h 325"/>
                      <a:gd name="T64" fmla="*/ 0 w 1041"/>
                      <a:gd name="T65" fmla="*/ 0 h 325"/>
                      <a:gd name="T66" fmla="*/ 0 w 1041"/>
                      <a:gd name="T67" fmla="*/ 0 h 325"/>
                      <a:gd name="T68" fmla="*/ 0 w 1041"/>
                      <a:gd name="T69" fmla="*/ 0 h 325"/>
                      <a:gd name="T70" fmla="*/ 0 w 1041"/>
                      <a:gd name="T71" fmla="*/ 0 h 325"/>
                      <a:gd name="T72" fmla="*/ 0 w 1041"/>
                      <a:gd name="T73" fmla="*/ 0 h 325"/>
                      <a:gd name="T74" fmla="*/ 0 w 1041"/>
                      <a:gd name="T75" fmla="*/ 0 h 325"/>
                      <a:gd name="T76" fmla="*/ 0 w 1041"/>
                      <a:gd name="T77" fmla="*/ 0 h 325"/>
                      <a:gd name="T78" fmla="*/ 0 w 1041"/>
                      <a:gd name="T79" fmla="*/ 0 h 325"/>
                      <a:gd name="T80" fmla="*/ 0 w 1041"/>
                      <a:gd name="T81" fmla="*/ 0 h 325"/>
                      <a:gd name="T82" fmla="*/ 0 w 1041"/>
                      <a:gd name="T83" fmla="*/ 0 h 325"/>
                      <a:gd name="T84" fmla="*/ 0 w 1041"/>
                      <a:gd name="T85" fmla="*/ 0 h 325"/>
                      <a:gd name="T86" fmla="*/ 0 w 1041"/>
                      <a:gd name="T87" fmla="*/ 0 h 325"/>
                      <a:gd name="T88" fmla="*/ 0 w 1041"/>
                      <a:gd name="T89" fmla="*/ 0 h 325"/>
                      <a:gd name="T90" fmla="*/ 0 w 1041"/>
                      <a:gd name="T91" fmla="*/ 0 h 325"/>
                      <a:gd name="T92" fmla="*/ 0 w 1041"/>
                      <a:gd name="T93" fmla="*/ 0 h 325"/>
                      <a:gd name="T94" fmla="*/ 0 w 1041"/>
                      <a:gd name="T95" fmla="*/ 0 h 325"/>
                      <a:gd name="T96" fmla="*/ 0 w 1041"/>
                      <a:gd name="T97" fmla="*/ 0 h 325"/>
                      <a:gd name="T98" fmla="*/ 0 w 1041"/>
                      <a:gd name="T99" fmla="*/ 0 h 325"/>
                      <a:gd name="T100" fmla="*/ 0 w 1041"/>
                      <a:gd name="T101" fmla="*/ 0 h 325"/>
                      <a:gd name="T102" fmla="*/ 0 w 1041"/>
                      <a:gd name="T103" fmla="*/ 0 h 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041"/>
                      <a:gd name="T157" fmla="*/ 0 h 325"/>
                      <a:gd name="T158" fmla="*/ 1041 w 1041"/>
                      <a:gd name="T159" fmla="*/ 325 h 32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041" h="325">
                        <a:moveTo>
                          <a:pt x="27" y="11"/>
                        </a:moveTo>
                        <a:lnTo>
                          <a:pt x="33" y="7"/>
                        </a:lnTo>
                        <a:lnTo>
                          <a:pt x="38" y="3"/>
                        </a:lnTo>
                        <a:lnTo>
                          <a:pt x="43" y="1"/>
                        </a:lnTo>
                        <a:lnTo>
                          <a:pt x="47" y="0"/>
                        </a:lnTo>
                        <a:lnTo>
                          <a:pt x="51" y="0"/>
                        </a:lnTo>
                        <a:lnTo>
                          <a:pt x="55" y="1"/>
                        </a:lnTo>
                        <a:lnTo>
                          <a:pt x="61" y="6"/>
                        </a:lnTo>
                        <a:lnTo>
                          <a:pt x="69" y="12"/>
                        </a:lnTo>
                        <a:lnTo>
                          <a:pt x="79" y="21"/>
                        </a:lnTo>
                        <a:lnTo>
                          <a:pt x="95" y="34"/>
                        </a:lnTo>
                        <a:lnTo>
                          <a:pt x="114" y="50"/>
                        </a:lnTo>
                        <a:lnTo>
                          <a:pt x="135" y="67"/>
                        </a:lnTo>
                        <a:lnTo>
                          <a:pt x="158" y="85"/>
                        </a:lnTo>
                        <a:lnTo>
                          <a:pt x="181" y="104"/>
                        </a:lnTo>
                        <a:lnTo>
                          <a:pt x="204" y="123"/>
                        </a:lnTo>
                        <a:lnTo>
                          <a:pt x="225" y="140"/>
                        </a:lnTo>
                        <a:lnTo>
                          <a:pt x="245" y="156"/>
                        </a:lnTo>
                        <a:lnTo>
                          <a:pt x="266" y="171"/>
                        </a:lnTo>
                        <a:lnTo>
                          <a:pt x="287" y="186"/>
                        </a:lnTo>
                        <a:lnTo>
                          <a:pt x="308" y="200"/>
                        </a:lnTo>
                        <a:lnTo>
                          <a:pt x="329" y="213"/>
                        </a:lnTo>
                        <a:lnTo>
                          <a:pt x="349" y="224"/>
                        </a:lnTo>
                        <a:lnTo>
                          <a:pt x="368" y="234"/>
                        </a:lnTo>
                        <a:lnTo>
                          <a:pt x="387" y="241"/>
                        </a:lnTo>
                        <a:lnTo>
                          <a:pt x="404" y="248"/>
                        </a:lnTo>
                        <a:lnTo>
                          <a:pt x="420" y="254"/>
                        </a:lnTo>
                        <a:lnTo>
                          <a:pt x="436" y="259"/>
                        </a:lnTo>
                        <a:lnTo>
                          <a:pt x="450" y="264"/>
                        </a:lnTo>
                        <a:lnTo>
                          <a:pt x="466" y="266"/>
                        </a:lnTo>
                        <a:lnTo>
                          <a:pt x="482" y="267"/>
                        </a:lnTo>
                        <a:lnTo>
                          <a:pt x="499" y="266"/>
                        </a:lnTo>
                        <a:lnTo>
                          <a:pt x="517" y="261"/>
                        </a:lnTo>
                        <a:lnTo>
                          <a:pt x="526" y="258"/>
                        </a:lnTo>
                        <a:lnTo>
                          <a:pt x="538" y="255"/>
                        </a:lnTo>
                        <a:lnTo>
                          <a:pt x="548" y="252"/>
                        </a:lnTo>
                        <a:lnTo>
                          <a:pt x="561" y="248"/>
                        </a:lnTo>
                        <a:lnTo>
                          <a:pt x="573" y="244"/>
                        </a:lnTo>
                        <a:lnTo>
                          <a:pt x="586" y="238"/>
                        </a:lnTo>
                        <a:lnTo>
                          <a:pt x="598" y="234"/>
                        </a:lnTo>
                        <a:lnTo>
                          <a:pt x="612" y="229"/>
                        </a:lnTo>
                        <a:lnTo>
                          <a:pt x="626" y="224"/>
                        </a:lnTo>
                        <a:lnTo>
                          <a:pt x="639" y="219"/>
                        </a:lnTo>
                        <a:lnTo>
                          <a:pt x="652" y="214"/>
                        </a:lnTo>
                        <a:lnTo>
                          <a:pt x="664" y="209"/>
                        </a:lnTo>
                        <a:lnTo>
                          <a:pt x="677" y="205"/>
                        </a:lnTo>
                        <a:lnTo>
                          <a:pt x="690" y="201"/>
                        </a:lnTo>
                        <a:lnTo>
                          <a:pt x="701" y="196"/>
                        </a:lnTo>
                        <a:lnTo>
                          <a:pt x="712" y="193"/>
                        </a:lnTo>
                        <a:lnTo>
                          <a:pt x="730" y="187"/>
                        </a:lnTo>
                        <a:lnTo>
                          <a:pt x="746" y="182"/>
                        </a:lnTo>
                        <a:lnTo>
                          <a:pt x="759" y="176"/>
                        </a:lnTo>
                        <a:lnTo>
                          <a:pt x="769" y="171"/>
                        </a:lnTo>
                        <a:lnTo>
                          <a:pt x="779" y="167"/>
                        </a:lnTo>
                        <a:lnTo>
                          <a:pt x="788" y="162"/>
                        </a:lnTo>
                        <a:lnTo>
                          <a:pt x="798" y="156"/>
                        </a:lnTo>
                        <a:lnTo>
                          <a:pt x="807" y="149"/>
                        </a:lnTo>
                        <a:lnTo>
                          <a:pt x="815" y="143"/>
                        </a:lnTo>
                        <a:lnTo>
                          <a:pt x="823" y="140"/>
                        </a:lnTo>
                        <a:lnTo>
                          <a:pt x="828" y="138"/>
                        </a:lnTo>
                        <a:lnTo>
                          <a:pt x="834" y="138"/>
                        </a:lnTo>
                        <a:lnTo>
                          <a:pt x="843" y="139"/>
                        </a:lnTo>
                        <a:lnTo>
                          <a:pt x="855" y="140"/>
                        </a:lnTo>
                        <a:lnTo>
                          <a:pt x="872" y="142"/>
                        </a:lnTo>
                        <a:lnTo>
                          <a:pt x="897" y="144"/>
                        </a:lnTo>
                        <a:lnTo>
                          <a:pt x="923" y="146"/>
                        </a:lnTo>
                        <a:lnTo>
                          <a:pt x="943" y="149"/>
                        </a:lnTo>
                        <a:lnTo>
                          <a:pt x="959" y="153"/>
                        </a:lnTo>
                        <a:lnTo>
                          <a:pt x="973" y="157"/>
                        </a:lnTo>
                        <a:lnTo>
                          <a:pt x="982" y="162"/>
                        </a:lnTo>
                        <a:lnTo>
                          <a:pt x="992" y="166"/>
                        </a:lnTo>
                        <a:lnTo>
                          <a:pt x="1000" y="169"/>
                        </a:lnTo>
                        <a:lnTo>
                          <a:pt x="1009" y="173"/>
                        </a:lnTo>
                        <a:lnTo>
                          <a:pt x="1018" y="176"/>
                        </a:lnTo>
                        <a:lnTo>
                          <a:pt x="1025" y="181"/>
                        </a:lnTo>
                        <a:lnTo>
                          <a:pt x="1030" y="184"/>
                        </a:lnTo>
                        <a:lnTo>
                          <a:pt x="1035" y="187"/>
                        </a:lnTo>
                        <a:lnTo>
                          <a:pt x="1038" y="190"/>
                        </a:lnTo>
                        <a:lnTo>
                          <a:pt x="1040" y="192"/>
                        </a:lnTo>
                        <a:lnTo>
                          <a:pt x="1041" y="194"/>
                        </a:lnTo>
                        <a:lnTo>
                          <a:pt x="1041" y="195"/>
                        </a:lnTo>
                        <a:lnTo>
                          <a:pt x="1031" y="217"/>
                        </a:lnTo>
                        <a:lnTo>
                          <a:pt x="1031" y="219"/>
                        </a:lnTo>
                        <a:lnTo>
                          <a:pt x="1030" y="223"/>
                        </a:lnTo>
                        <a:lnTo>
                          <a:pt x="1024" y="226"/>
                        </a:lnTo>
                        <a:lnTo>
                          <a:pt x="1011" y="223"/>
                        </a:lnTo>
                        <a:lnTo>
                          <a:pt x="1002" y="218"/>
                        </a:lnTo>
                        <a:lnTo>
                          <a:pt x="993" y="214"/>
                        </a:lnTo>
                        <a:lnTo>
                          <a:pt x="981" y="209"/>
                        </a:lnTo>
                        <a:lnTo>
                          <a:pt x="968" y="204"/>
                        </a:lnTo>
                        <a:lnTo>
                          <a:pt x="955" y="200"/>
                        </a:lnTo>
                        <a:lnTo>
                          <a:pt x="938" y="196"/>
                        </a:lnTo>
                        <a:lnTo>
                          <a:pt x="920" y="194"/>
                        </a:lnTo>
                        <a:lnTo>
                          <a:pt x="899" y="195"/>
                        </a:lnTo>
                        <a:lnTo>
                          <a:pt x="878" y="197"/>
                        </a:lnTo>
                        <a:lnTo>
                          <a:pt x="859" y="200"/>
                        </a:lnTo>
                        <a:lnTo>
                          <a:pt x="843" y="202"/>
                        </a:lnTo>
                        <a:lnTo>
                          <a:pt x="826" y="205"/>
                        </a:lnTo>
                        <a:lnTo>
                          <a:pt x="808" y="208"/>
                        </a:lnTo>
                        <a:lnTo>
                          <a:pt x="790" y="213"/>
                        </a:lnTo>
                        <a:lnTo>
                          <a:pt x="771" y="219"/>
                        </a:lnTo>
                        <a:lnTo>
                          <a:pt x="749" y="228"/>
                        </a:lnTo>
                        <a:lnTo>
                          <a:pt x="727" y="236"/>
                        </a:lnTo>
                        <a:lnTo>
                          <a:pt x="708" y="244"/>
                        </a:lnTo>
                        <a:lnTo>
                          <a:pt x="691" y="251"/>
                        </a:lnTo>
                        <a:lnTo>
                          <a:pt x="675" y="257"/>
                        </a:lnTo>
                        <a:lnTo>
                          <a:pt x="658" y="264"/>
                        </a:lnTo>
                        <a:lnTo>
                          <a:pt x="641" y="270"/>
                        </a:lnTo>
                        <a:lnTo>
                          <a:pt x="622" y="277"/>
                        </a:lnTo>
                        <a:lnTo>
                          <a:pt x="601" y="284"/>
                        </a:lnTo>
                        <a:lnTo>
                          <a:pt x="582" y="292"/>
                        </a:lnTo>
                        <a:lnTo>
                          <a:pt x="566" y="298"/>
                        </a:lnTo>
                        <a:lnTo>
                          <a:pt x="553" y="302"/>
                        </a:lnTo>
                        <a:lnTo>
                          <a:pt x="543" y="305"/>
                        </a:lnTo>
                        <a:lnTo>
                          <a:pt x="533" y="309"/>
                        </a:lnTo>
                        <a:lnTo>
                          <a:pt x="525" y="312"/>
                        </a:lnTo>
                        <a:lnTo>
                          <a:pt x="517" y="314"/>
                        </a:lnTo>
                        <a:lnTo>
                          <a:pt x="507" y="317"/>
                        </a:lnTo>
                        <a:lnTo>
                          <a:pt x="496" y="320"/>
                        </a:lnTo>
                        <a:lnTo>
                          <a:pt x="483" y="322"/>
                        </a:lnTo>
                        <a:lnTo>
                          <a:pt x="470" y="324"/>
                        </a:lnTo>
                        <a:lnTo>
                          <a:pt x="456" y="325"/>
                        </a:lnTo>
                        <a:lnTo>
                          <a:pt x="442" y="325"/>
                        </a:lnTo>
                        <a:lnTo>
                          <a:pt x="427" y="324"/>
                        </a:lnTo>
                        <a:lnTo>
                          <a:pt x="413" y="321"/>
                        </a:lnTo>
                        <a:lnTo>
                          <a:pt x="398" y="317"/>
                        </a:lnTo>
                        <a:lnTo>
                          <a:pt x="385" y="312"/>
                        </a:lnTo>
                        <a:lnTo>
                          <a:pt x="374" y="307"/>
                        </a:lnTo>
                        <a:lnTo>
                          <a:pt x="363" y="300"/>
                        </a:lnTo>
                        <a:lnTo>
                          <a:pt x="354" y="294"/>
                        </a:lnTo>
                        <a:lnTo>
                          <a:pt x="342" y="288"/>
                        </a:lnTo>
                        <a:lnTo>
                          <a:pt x="331" y="279"/>
                        </a:lnTo>
                        <a:lnTo>
                          <a:pt x="316" y="270"/>
                        </a:lnTo>
                        <a:lnTo>
                          <a:pt x="299" y="259"/>
                        </a:lnTo>
                        <a:lnTo>
                          <a:pt x="281" y="248"/>
                        </a:lnTo>
                        <a:lnTo>
                          <a:pt x="264" y="236"/>
                        </a:lnTo>
                        <a:lnTo>
                          <a:pt x="246" y="224"/>
                        </a:lnTo>
                        <a:lnTo>
                          <a:pt x="229" y="211"/>
                        </a:lnTo>
                        <a:lnTo>
                          <a:pt x="211" y="199"/>
                        </a:lnTo>
                        <a:lnTo>
                          <a:pt x="194" y="185"/>
                        </a:lnTo>
                        <a:lnTo>
                          <a:pt x="176" y="169"/>
                        </a:lnTo>
                        <a:lnTo>
                          <a:pt x="156" y="153"/>
                        </a:lnTo>
                        <a:lnTo>
                          <a:pt x="137" y="138"/>
                        </a:lnTo>
                        <a:lnTo>
                          <a:pt x="120" y="123"/>
                        </a:lnTo>
                        <a:lnTo>
                          <a:pt x="104" y="111"/>
                        </a:lnTo>
                        <a:lnTo>
                          <a:pt x="92" y="100"/>
                        </a:lnTo>
                        <a:lnTo>
                          <a:pt x="80" y="90"/>
                        </a:lnTo>
                        <a:lnTo>
                          <a:pt x="71" y="83"/>
                        </a:lnTo>
                        <a:lnTo>
                          <a:pt x="63" y="76"/>
                        </a:lnTo>
                        <a:lnTo>
                          <a:pt x="56" y="71"/>
                        </a:lnTo>
                        <a:lnTo>
                          <a:pt x="45" y="63"/>
                        </a:lnTo>
                        <a:lnTo>
                          <a:pt x="36" y="60"/>
                        </a:lnTo>
                        <a:lnTo>
                          <a:pt x="30" y="60"/>
                        </a:lnTo>
                        <a:lnTo>
                          <a:pt x="27" y="60"/>
                        </a:lnTo>
                        <a:lnTo>
                          <a:pt x="0" y="43"/>
                        </a:lnTo>
                        <a:lnTo>
                          <a:pt x="4" y="17"/>
                        </a:lnTo>
                        <a:lnTo>
                          <a:pt x="27" y="11"/>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48" name="Freeform 413">
                    <a:extLst>
                      <a:ext uri="{FF2B5EF4-FFF2-40B4-BE49-F238E27FC236}">
                        <a16:creationId xmlns:a16="http://schemas.microsoft.com/office/drawing/2014/main" id="{5DE6ADF5-744E-4737-801A-095174FE6051}"/>
                      </a:ext>
                    </a:extLst>
                  </p:cNvPr>
                  <p:cNvSpPr>
                    <a:spLocks noChangeAspect="1"/>
                  </p:cNvSpPr>
                  <p:nvPr/>
                </p:nvSpPr>
                <p:spPr bwMode="auto">
                  <a:xfrm>
                    <a:off x="750" y="2738"/>
                    <a:ext cx="78" cy="71"/>
                  </a:xfrm>
                  <a:custGeom>
                    <a:avLst/>
                    <a:gdLst>
                      <a:gd name="T0" fmla="*/ 0 w 255"/>
                      <a:gd name="T1" fmla="*/ 0 h 229"/>
                      <a:gd name="T2" fmla="*/ 0 w 255"/>
                      <a:gd name="T3" fmla="*/ 0 h 229"/>
                      <a:gd name="T4" fmla="*/ 0 w 255"/>
                      <a:gd name="T5" fmla="*/ 0 h 229"/>
                      <a:gd name="T6" fmla="*/ 0 w 255"/>
                      <a:gd name="T7" fmla="*/ 0 h 229"/>
                      <a:gd name="T8" fmla="*/ 0 w 255"/>
                      <a:gd name="T9" fmla="*/ 0 h 229"/>
                      <a:gd name="T10" fmla="*/ 0 w 255"/>
                      <a:gd name="T11" fmla="*/ 0 h 229"/>
                      <a:gd name="T12" fmla="*/ 0 w 255"/>
                      <a:gd name="T13" fmla="*/ 0 h 229"/>
                      <a:gd name="T14" fmla="*/ 0 w 255"/>
                      <a:gd name="T15" fmla="*/ 0 h 229"/>
                      <a:gd name="T16" fmla="*/ 0 w 255"/>
                      <a:gd name="T17" fmla="*/ 0 h 229"/>
                      <a:gd name="T18" fmla="*/ 0 w 255"/>
                      <a:gd name="T19" fmla="*/ 0 h 229"/>
                      <a:gd name="T20" fmla="*/ 0 w 255"/>
                      <a:gd name="T21" fmla="*/ 0 h 229"/>
                      <a:gd name="T22" fmla="*/ 0 w 255"/>
                      <a:gd name="T23" fmla="*/ 0 h 229"/>
                      <a:gd name="T24" fmla="*/ 0 w 255"/>
                      <a:gd name="T25" fmla="*/ 0 h 229"/>
                      <a:gd name="T26" fmla="*/ 0 w 255"/>
                      <a:gd name="T27" fmla="*/ 0 h 229"/>
                      <a:gd name="T28" fmla="*/ 0 w 255"/>
                      <a:gd name="T29" fmla="*/ 0 h 229"/>
                      <a:gd name="T30" fmla="*/ 0 w 255"/>
                      <a:gd name="T31" fmla="*/ 0 h 229"/>
                      <a:gd name="T32" fmla="*/ 0 w 255"/>
                      <a:gd name="T33" fmla="*/ 0 h 229"/>
                      <a:gd name="T34" fmla="*/ 0 w 255"/>
                      <a:gd name="T35" fmla="*/ 0 h 229"/>
                      <a:gd name="T36" fmla="*/ 0 w 255"/>
                      <a:gd name="T37" fmla="*/ 0 h 229"/>
                      <a:gd name="T38" fmla="*/ 0 w 255"/>
                      <a:gd name="T39" fmla="*/ 0 h 229"/>
                      <a:gd name="T40" fmla="*/ 0 w 255"/>
                      <a:gd name="T41" fmla="*/ 0 h 229"/>
                      <a:gd name="T42" fmla="*/ 0 w 255"/>
                      <a:gd name="T43" fmla="*/ 0 h 229"/>
                      <a:gd name="T44" fmla="*/ 0 w 255"/>
                      <a:gd name="T45" fmla="*/ 0 h 229"/>
                      <a:gd name="T46" fmla="*/ 0 w 255"/>
                      <a:gd name="T47" fmla="*/ 0 h 229"/>
                      <a:gd name="T48" fmla="*/ 0 w 255"/>
                      <a:gd name="T49" fmla="*/ 0 h 229"/>
                      <a:gd name="T50" fmla="*/ 0 w 255"/>
                      <a:gd name="T51" fmla="*/ 0 h 229"/>
                      <a:gd name="T52" fmla="*/ 0 w 255"/>
                      <a:gd name="T53" fmla="*/ 0 h 229"/>
                      <a:gd name="T54" fmla="*/ 0 w 255"/>
                      <a:gd name="T55" fmla="*/ 0 h 229"/>
                      <a:gd name="T56" fmla="*/ 0 w 255"/>
                      <a:gd name="T57" fmla="*/ 0 h 229"/>
                      <a:gd name="T58" fmla="*/ 0 w 255"/>
                      <a:gd name="T59" fmla="*/ 0 h 229"/>
                      <a:gd name="T60" fmla="*/ 0 w 255"/>
                      <a:gd name="T61" fmla="*/ 0 h 229"/>
                      <a:gd name="T62" fmla="*/ 0 w 255"/>
                      <a:gd name="T63" fmla="*/ 0 h 229"/>
                      <a:gd name="T64" fmla="*/ 0 w 255"/>
                      <a:gd name="T65" fmla="*/ 0 h 229"/>
                      <a:gd name="T66" fmla="*/ 0 w 255"/>
                      <a:gd name="T67" fmla="*/ 0 h 229"/>
                      <a:gd name="T68" fmla="*/ 0 w 255"/>
                      <a:gd name="T69" fmla="*/ 0 h 229"/>
                      <a:gd name="T70" fmla="*/ 0 w 255"/>
                      <a:gd name="T71" fmla="*/ 0 h 229"/>
                      <a:gd name="T72" fmla="*/ 0 w 255"/>
                      <a:gd name="T73" fmla="*/ 0 h 229"/>
                      <a:gd name="T74" fmla="*/ 0 w 255"/>
                      <a:gd name="T75" fmla="*/ 0 h 229"/>
                      <a:gd name="T76" fmla="*/ 0 w 255"/>
                      <a:gd name="T77" fmla="*/ 0 h 229"/>
                      <a:gd name="T78" fmla="*/ 0 w 255"/>
                      <a:gd name="T79" fmla="*/ 0 h 229"/>
                      <a:gd name="T80" fmla="*/ 0 w 255"/>
                      <a:gd name="T81" fmla="*/ 0 h 229"/>
                      <a:gd name="T82" fmla="*/ 0 w 255"/>
                      <a:gd name="T83" fmla="*/ 0 h 229"/>
                      <a:gd name="T84" fmla="*/ 0 w 255"/>
                      <a:gd name="T85" fmla="*/ 0 h 229"/>
                      <a:gd name="T86" fmla="*/ 0 w 255"/>
                      <a:gd name="T87" fmla="*/ 0 h 22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55"/>
                      <a:gd name="T133" fmla="*/ 0 h 229"/>
                      <a:gd name="T134" fmla="*/ 255 w 255"/>
                      <a:gd name="T135" fmla="*/ 229 h 22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55" h="229">
                        <a:moveTo>
                          <a:pt x="32" y="2"/>
                        </a:moveTo>
                        <a:lnTo>
                          <a:pt x="50" y="2"/>
                        </a:lnTo>
                        <a:lnTo>
                          <a:pt x="65" y="1"/>
                        </a:lnTo>
                        <a:lnTo>
                          <a:pt x="77" y="1"/>
                        </a:lnTo>
                        <a:lnTo>
                          <a:pt x="87" y="0"/>
                        </a:lnTo>
                        <a:lnTo>
                          <a:pt x="98" y="0"/>
                        </a:lnTo>
                        <a:lnTo>
                          <a:pt x="108" y="1"/>
                        </a:lnTo>
                        <a:lnTo>
                          <a:pt x="121" y="2"/>
                        </a:lnTo>
                        <a:lnTo>
                          <a:pt x="136" y="5"/>
                        </a:lnTo>
                        <a:lnTo>
                          <a:pt x="152" y="7"/>
                        </a:lnTo>
                        <a:lnTo>
                          <a:pt x="166" y="9"/>
                        </a:lnTo>
                        <a:lnTo>
                          <a:pt x="178" y="11"/>
                        </a:lnTo>
                        <a:lnTo>
                          <a:pt x="188" y="12"/>
                        </a:lnTo>
                        <a:lnTo>
                          <a:pt x="197" y="14"/>
                        </a:lnTo>
                        <a:lnTo>
                          <a:pt x="206" y="16"/>
                        </a:lnTo>
                        <a:lnTo>
                          <a:pt x="213" y="18"/>
                        </a:lnTo>
                        <a:lnTo>
                          <a:pt x="220" y="22"/>
                        </a:lnTo>
                        <a:lnTo>
                          <a:pt x="228" y="27"/>
                        </a:lnTo>
                        <a:lnTo>
                          <a:pt x="235" y="32"/>
                        </a:lnTo>
                        <a:lnTo>
                          <a:pt x="242" y="38"/>
                        </a:lnTo>
                        <a:lnTo>
                          <a:pt x="249" y="45"/>
                        </a:lnTo>
                        <a:lnTo>
                          <a:pt x="253" y="55"/>
                        </a:lnTo>
                        <a:lnTo>
                          <a:pt x="255" y="66"/>
                        </a:lnTo>
                        <a:lnTo>
                          <a:pt x="254" y="80"/>
                        </a:lnTo>
                        <a:lnTo>
                          <a:pt x="251" y="98"/>
                        </a:lnTo>
                        <a:lnTo>
                          <a:pt x="247" y="116"/>
                        </a:lnTo>
                        <a:lnTo>
                          <a:pt x="242" y="133"/>
                        </a:lnTo>
                        <a:lnTo>
                          <a:pt x="239" y="146"/>
                        </a:lnTo>
                        <a:lnTo>
                          <a:pt x="235" y="160"/>
                        </a:lnTo>
                        <a:lnTo>
                          <a:pt x="232" y="171"/>
                        </a:lnTo>
                        <a:lnTo>
                          <a:pt x="227" y="182"/>
                        </a:lnTo>
                        <a:lnTo>
                          <a:pt x="220" y="191"/>
                        </a:lnTo>
                        <a:lnTo>
                          <a:pt x="213" y="201"/>
                        </a:lnTo>
                        <a:lnTo>
                          <a:pt x="204" y="209"/>
                        </a:lnTo>
                        <a:lnTo>
                          <a:pt x="193" y="217"/>
                        </a:lnTo>
                        <a:lnTo>
                          <a:pt x="183" y="224"/>
                        </a:lnTo>
                        <a:lnTo>
                          <a:pt x="173" y="228"/>
                        </a:lnTo>
                        <a:lnTo>
                          <a:pt x="165" y="229"/>
                        </a:lnTo>
                        <a:lnTo>
                          <a:pt x="158" y="226"/>
                        </a:lnTo>
                        <a:lnTo>
                          <a:pt x="156" y="220"/>
                        </a:lnTo>
                        <a:lnTo>
                          <a:pt x="157" y="208"/>
                        </a:lnTo>
                        <a:lnTo>
                          <a:pt x="161" y="195"/>
                        </a:lnTo>
                        <a:lnTo>
                          <a:pt x="165" y="186"/>
                        </a:lnTo>
                        <a:lnTo>
                          <a:pt x="168" y="179"/>
                        </a:lnTo>
                        <a:lnTo>
                          <a:pt x="171" y="171"/>
                        </a:lnTo>
                        <a:lnTo>
                          <a:pt x="174" y="166"/>
                        </a:lnTo>
                        <a:lnTo>
                          <a:pt x="176" y="159"/>
                        </a:lnTo>
                        <a:lnTo>
                          <a:pt x="178" y="151"/>
                        </a:lnTo>
                        <a:lnTo>
                          <a:pt x="181" y="141"/>
                        </a:lnTo>
                        <a:lnTo>
                          <a:pt x="183" y="129"/>
                        </a:lnTo>
                        <a:lnTo>
                          <a:pt x="184" y="119"/>
                        </a:lnTo>
                        <a:lnTo>
                          <a:pt x="186" y="109"/>
                        </a:lnTo>
                        <a:lnTo>
                          <a:pt x="188" y="101"/>
                        </a:lnTo>
                        <a:lnTo>
                          <a:pt x="189" y="93"/>
                        </a:lnTo>
                        <a:lnTo>
                          <a:pt x="190" y="85"/>
                        </a:lnTo>
                        <a:lnTo>
                          <a:pt x="189" y="79"/>
                        </a:lnTo>
                        <a:lnTo>
                          <a:pt x="188" y="74"/>
                        </a:lnTo>
                        <a:lnTo>
                          <a:pt x="186" y="70"/>
                        </a:lnTo>
                        <a:lnTo>
                          <a:pt x="184" y="64"/>
                        </a:lnTo>
                        <a:lnTo>
                          <a:pt x="182" y="60"/>
                        </a:lnTo>
                        <a:lnTo>
                          <a:pt x="177" y="56"/>
                        </a:lnTo>
                        <a:lnTo>
                          <a:pt x="172" y="53"/>
                        </a:lnTo>
                        <a:lnTo>
                          <a:pt x="164" y="51"/>
                        </a:lnTo>
                        <a:lnTo>
                          <a:pt x="152" y="50"/>
                        </a:lnTo>
                        <a:lnTo>
                          <a:pt x="136" y="49"/>
                        </a:lnTo>
                        <a:lnTo>
                          <a:pt x="121" y="49"/>
                        </a:lnTo>
                        <a:lnTo>
                          <a:pt x="107" y="50"/>
                        </a:lnTo>
                        <a:lnTo>
                          <a:pt x="96" y="51"/>
                        </a:lnTo>
                        <a:lnTo>
                          <a:pt x="86" y="51"/>
                        </a:lnTo>
                        <a:lnTo>
                          <a:pt x="79" y="52"/>
                        </a:lnTo>
                        <a:lnTo>
                          <a:pt x="73" y="53"/>
                        </a:lnTo>
                        <a:lnTo>
                          <a:pt x="66" y="54"/>
                        </a:lnTo>
                        <a:lnTo>
                          <a:pt x="61" y="54"/>
                        </a:lnTo>
                        <a:lnTo>
                          <a:pt x="56" y="54"/>
                        </a:lnTo>
                        <a:lnTo>
                          <a:pt x="48" y="55"/>
                        </a:lnTo>
                        <a:lnTo>
                          <a:pt x="42" y="55"/>
                        </a:lnTo>
                        <a:lnTo>
                          <a:pt x="35" y="55"/>
                        </a:lnTo>
                        <a:lnTo>
                          <a:pt x="27" y="55"/>
                        </a:lnTo>
                        <a:lnTo>
                          <a:pt x="21" y="52"/>
                        </a:lnTo>
                        <a:lnTo>
                          <a:pt x="15" y="48"/>
                        </a:lnTo>
                        <a:lnTo>
                          <a:pt x="11" y="41"/>
                        </a:lnTo>
                        <a:lnTo>
                          <a:pt x="4" y="35"/>
                        </a:lnTo>
                        <a:lnTo>
                          <a:pt x="1" y="29"/>
                        </a:lnTo>
                        <a:lnTo>
                          <a:pt x="0" y="22"/>
                        </a:lnTo>
                        <a:lnTo>
                          <a:pt x="2" y="16"/>
                        </a:lnTo>
                        <a:lnTo>
                          <a:pt x="6" y="11"/>
                        </a:lnTo>
                        <a:lnTo>
                          <a:pt x="13" y="7"/>
                        </a:lnTo>
                        <a:lnTo>
                          <a:pt x="21" y="4"/>
                        </a:lnTo>
                        <a:lnTo>
                          <a:pt x="32" y="2"/>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49" name="Freeform 414">
                    <a:extLst>
                      <a:ext uri="{FF2B5EF4-FFF2-40B4-BE49-F238E27FC236}">
                        <a16:creationId xmlns:a16="http://schemas.microsoft.com/office/drawing/2014/main" id="{62342405-4CFE-4FE0-8DE4-04B6A6672390}"/>
                      </a:ext>
                    </a:extLst>
                  </p:cNvPr>
                  <p:cNvSpPr>
                    <a:spLocks noChangeAspect="1"/>
                  </p:cNvSpPr>
                  <p:nvPr/>
                </p:nvSpPr>
                <p:spPr bwMode="auto">
                  <a:xfrm>
                    <a:off x="648" y="2758"/>
                    <a:ext cx="203" cy="176"/>
                  </a:xfrm>
                  <a:custGeom>
                    <a:avLst/>
                    <a:gdLst>
                      <a:gd name="T0" fmla="*/ 0 w 659"/>
                      <a:gd name="T1" fmla="*/ 0 h 573"/>
                      <a:gd name="T2" fmla="*/ 0 w 659"/>
                      <a:gd name="T3" fmla="*/ 0 h 573"/>
                      <a:gd name="T4" fmla="*/ 0 w 659"/>
                      <a:gd name="T5" fmla="*/ 0 h 573"/>
                      <a:gd name="T6" fmla="*/ 0 w 659"/>
                      <a:gd name="T7" fmla="*/ 0 h 573"/>
                      <a:gd name="T8" fmla="*/ 0 w 659"/>
                      <a:gd name="T9" fmla="*/ 0 h 573"/>
                      <a:gd name="T10" fmla="*/ 0 w 659"/>
                      <a:gd name="T11" fmla="*/ 0 h 573"/>
                      <a:gd name="T12" fmla="*/ 0 w 659"/>
                      <a:gd name="T13" fmla="*/ 0 h 573"/>
                      <a:gd name="T14" fmla="*/ 0 w 659"/>
                      <a:gd name="T15" fmla="*/ 0 h 573"/>
                      <a:gd name="T16" fmla="*/ 0 w 659"/>
                      <a:gd name="T17" fmla="*/ 0 h 573"/>
                      <a:gd name="T18" fmla="*/ 0 w 659"/>
                      <a:gd name="T19" fmla="*/ 0 h 573"/>
                      <a:gd name="T20" fmla="*/ 0 w 659"/>
                      <a:gd name="T21" fmla="*/ 0 h 573"/>
                      <a:gd name="T22" fmla="*/ 0 w 659"/>
                      <a:gd name="T23" fmla="*/ 0 h 573"/>
                      <a:gd name="T24" fmla="*/ 0 w 659"/>
                      <a:gd name="T25" fmla="*/ 0 h 573"/>
                      <a:gd name="T26" fmla="*/ 0 w 659"/>
                      <a:gd name="T27" fmla="*/ 0 h 573"/>
                      <a:gd name="T28" fmla="*/ 0 w 659"/>
                      <a:gd name="T29" fmla="*/ 0 h 573"/>
                      <a:gd name="T30" fmla="*/ 0 w 659"/>
                      <a:gd name="T31" fmla="*/ 0 h 573"/>
                      <a:gd name="T32" fmla="*/ 0 w 659"/>
                      <a:gd name="T33" fmla="*/ 0 h 573"/>
                      <a:gd name="T34" fmla="*/ 0 w 659"/>
                      <a:gd name="T35" fmla="*/ 0 h 573"/>
                      <a:gd name="T36" fmla="*/ 0 w 659"/>
                      <a:gd name="T37" fmla="*/ 0 h 573"/>
                      <a:gd name="T38" fmla="*/ 0 w 659"/>
                      <a:gd name="T39" fmla="*/ 0 h 573"/>
                      <a:gd name="T40" fmla="*/ 0 w 659"/>
                      <a:gd name="T41" fmla="*/ 0 h 573"/>
                      <a:gd name="T42" fmla="*/ 0 w 659"/>
                      <a:gd name="T43" fmla="*/ 0 h 573"/>
                      <a:gd name="T44" fmla="*/ 0 w 659"/>
                      <a:gd name="T45" fmla="*/ 0 h 573"/>
                      <a:gd name="T46" fmla="*/ 0 w 659"/>
                      <a:gd name="T47" fmla="*/ 0 h 573"/>
                      <a:gd name="T48" fmla="*/ 0 w 659"/>
                      <a:gd name="T49" fmla="*/ 0 h 573"/>
                      <a:gd name="T50" fmla="*/ 0 w 659"/>
                      <a:gd name="T51" fmla="*/ 0 h 573"/>
                      <a:gd name="T52" fmla="*/ 0 w 659"/>
                      <a:gd name="T53" fmla="*/ 0 h 573"/>
                      <a:gd name="T54" fmla="*/ 0 w 659"/>
                      <a:gd name="T55" fmla="*/ 0 h 573"/>
                      <a:gd name="T56" fmla="*/ 0 w 659"/>
                      <a:gd name="T57" fmla="*/ 0 h 573"/>
                      <a:gd name="T58" fmla="*/ 0 w 659"/>
                      <a:gd name="T59" fmla="*/ 0 h 573"/>
                      <a:gd name="T60" fmla="*/ 0 w 659"/>
                      <a:gd name="T61" fmla="*/ 0 h 573"/>
                      <a:gd name="T62" fmla="*/ 0 w 659"/>
                      <a:gd name="T63" fmla="*/ 0 h 573"/>
                      <a:gd name="T64" fmla="*/ 0 w 659"/>
                      <a:gd name="T65" fmla="*/ 0 h 573"/>
                      <a:gd name="T66" fmla="*/ 0 w 659"/>
                      <a:gd name="T67" fmla="*/ 0 h 573"/>
                      <a:gd name="T68" fmla="*/ 0 w 659"/>
                      <a:gd name="T69" fmla="*/ 0 h 573"/>
                      <a:gd name="T70" fmla="*/ 0 w 659"/>
                      <a:gd name="T71" fmla="*/ 0 h 573"/>
                      <a:gd name="T72" fmla="*/ 0 w 659"/>
                      <a:gd name="T73" fmla="*/ 0 h 573"/>
                      <a:gd name="T74" fmla="*/ 0 w 659"/>
                      <a:gd name="T75" fmla="*/ 0 h 573"/>
                      <a:gd name="T76" fmla="*/ 0 w 659"/>
                      <a:gd name="T77" fmla="*/ 0 h 573"/>
                      <a:gd name="T78" fmla="*/ 0 w 659"/>
                      <a:gd name="T79" fmla="*/ 0 h 573"/>
                      <a:gd name="T80" fmla="*/ 0 w 659"/>
                      <a:gd name="T81" fmla="*/ 0 h 573"/>
                      <a:gd name="T82" fmla="*/ 0 w 659"/>
                      <a:gd name="T83" fmla="*/ 0 h 573"/>
                      <a:gd name="T84" fmla="*/ 0 w 659"/>
                      <a:gd name="T85" fmla="*/ 0 h 573"/>
                      <a:gd name="T86" fmla="*/ 0 w 659"/>
                      <a:gd name="T87" fmla="*/ 0 h 573"/>
                      <a:gd name="T88" fmla="*/ 0 w 659"/>
                      <a:gd name="T89" fmla="*/ 0 h 573"/>
                      <a:gd name="T90" fmla="*/ 0 w 659"/>
                      <a:gd name="T91" fmla="*/ 0 h 573"/>
                      <a:gd name="T92" fmla="*/ 0 w 659"/>
                      <a:gd name="T93" fmla="*/ 0 h 573"/>
                      <a:gd name="T94" fmla="*/ 0 w 659"/>
                      <a:gd name="T95" fmla="*/ 0 h 573"/>
                      <a:gd name="T96" fmla="*/ 0 w 659"/>
                      <a:gd name="T97" fmla="*/ 0 h 573"/>
                      <a:gd name="T98" fmla="*/ 0 w 659"/>
                      <a:gd name="T99" fmla="*/ 0 h 573"/>
                      <a:gd name="T100" fmla="*/ 0 w 659"/>
                      <a:gd name="T101" fmla="*/ 0 h 573"/>
                      <a:gd name="T102" fmla="*/ 0 w 659"/>
                      <a:gd name="T103" fmla="*/ 0 h 573"/>
                      <a:gd name="T104" fmla="*/ 0 w 659"/>
                      <a:gd name="T105" fmla="*/ 0 h 573"/>
                      <a:gd name="T106" fmla="*/ 0 w 659"/>
                      <a:gd name="T107" fmla="*/ 0 h 573"/>
                      <a:gd name="T108" fmla="*/ 0 w 659"/>
                      <a:gd name="T109" fmla="*/ 0 h 573"/>
                      <a:gd name="T110" fmla="*/ 0 w 659"/>
                      <a:gd name="T111" fmla="*/ 0 h 5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59"/>
                      <a:gd name="T169" fmla="*/ 0 h 573"/>
                      <a:gd name="T170" fmla="*/ 659 w 659"/>
                      <a:gd name="T171" fmla="*/ 573 h 5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59" h="573">
                        <a:moveTo>
                          <a:pt x="105" y="524"/>
                        </a:moveTo>
                        <a:lnTo>
                          <a:pt x="105" y="520"/>
                        </a:lnTo>
                        <a:lnTo>
                          <a:pt x="105" y="517"/>
                        </a:lnTo>
                        <a:lnTo>
                          <a:pt x="105" y="513"/>
                        </a:lnTo>
                        <a:lnTo>
                          <a:pt x="105" y="510"/>
                        </a:lnTo>
                        <a:lnTo>
                          <a:pt x="104" y="505"/>
                        </a:lnTo>
                        <a:lnTo>
                          <a:pt x="104" y="501"/>
                        </a:lnTo>
                        <a:lnTo>
                          <a:pt x="103" y="494"/>
                        </a:lnTo>
                        <a:lnTo>
                          <a:pt x="101" y="487"/>
                        </a:lnTo>
                        <a:lnTo>
                          <a:pt x="98" y="481"/>
                        </a:lnTo>
                        <a:lnTo>
                          <a:pt x="96" y="474"/>
                        </a:lnTo>
                        <a:lnTo>
                          <a:pt x="94" y="469"/>
                        </a:lnTo>
                        <a:lnTo>
                          <a:pt x="91" y="463"/>
                        </a:lnTo>
                        <a:lnTo>
                          <a:pt x="86" y="453"/>
                        </a:lnTo>
                        <a:lnTo>
                          <a:pt x="81" y="441"/>
                        </a:lnTo>
                        <a:lnTo>
                          <a:pt x="74" y="424"/>
                        </a:lnTo>
                        <a:lnTo>
                          <a:pt x="66" y="400"/>
                        </a:lnTo>
                        <a:lnTo>
                          <a:pt x="62" y="385"/>
                        </a:lnTo>
                        <a:lnTo>
                          <a:pt x="57" y="371"/>
                        </a:lnTo>
                        <a:lnTo>
                          <a:pt x="52" y="355"/>
                        </a:lnTo>
                        <a:lnTo>
                          <a:pt x="47" y="339"/>
                        </a:lnTo>
                        <a:lnTo>
                          <a:pt x="43" y="323"/>
                        </a:lnTo>
                        <a:lnTo>
                          <a:pt x="38" y="308"/>
                        </a:lnTo>
                        <a:lnTo>
                          <a:pt x="33" y="292"/>
                        </a:lnTo>
                        <a:lnTo>
                          <a:pt x="29" y="277"/>
                        </a:lnTo>
                        <a:lnTo>
                          <a:pt x="25" y="262"/>
                        </a:lnTo>
                        <a:lnTo>
                          <a:pt x="22" y="250"/>
                        </a:lnTo>
                        <a:lnTo>
                          <a:pt x="19" y="238"/>
                        </a:lnTo>
                        <a:lnTo>
                          <a:pt x="16" y="229"/>
                        </a:lnTo>
                        <a:lnTo>
                          <a:pt x="14" y="221"/>
                        </a:lnTo>
                        <a:lnTo>
                          <a:pt x="11" y="214"/>
                        </a:lnTo>
                        <a:lnTo>
                          <a:pt x="10" y="210"/>
                        </a:lnTo>
                        <a:lnTo>
                          <a:pt x="10" y="209"/>
                        </a:lnTo>
                        <a:lnTo>
                          <a:pt x="10" y="208"/>
                        </a:lnTo>
                        <a:lnTo>
                          <a:pt x="9" y="207"/>
                        </a:lnTo>
                        <a:lnTo>
                          <a:pt x="9" y="203"/>
                        </a:lnTo>
                        <a:lnTo>
                          <a:pt x="8" y="197"/>
                        </a:lnTo>
                        <a:lnTo>
                          <a:pt x="7" y="189"/>
                        </a:lnTo>
                        <a:lnTo>
                          <a:pt x="6" y="178"/>
                        </a:lnTo>
                        <a:lnTo>
                          <a:pt x="4" y="165"/>
                        </a:lnTo>
                        <a:lnTo>
                          <a:pt x="3" y="154"/>
                        </a:lnTo>
                        <a:lnTo>
                          <a:pt x="1" y="145"/>
                        </a:lnTo>
                        <a:lnTo>
                          <a:pt x="0" y="137"/>
                        </a:lnTo>
                        <a:lnTo>
                          <a:pt x="0" y="129"/>
                        </a:lnTo>
                        <a:lnTo>
                          <a:pt x="3" y="122"/>
                        </a:lnTo>
                        <a:lnTo>
                          <a:pt x="8" y="114"/>
                        </a:lnTo>
                        <a:lnTo>
                          <a:pt x="18" y="105"/>
                        </a:lnTo>
                        <a:lnTo>
                          <a:pt x="29" y="96"/>
                        </a:lnTo>
                        <a:lnTo>
                          <a:pt x="42" y="86"/>
                        </a:lnTo>
                        <a:lnTo>
                          <a:pt x="55" y="78"/>
                        </a:lnTo>
                        <a:lnTo>
                          <a:pt x="69" y="71"/>
                        </a:lnTo>
                        <a:lnTo>
                          <a:pt x="82" y="63"/>
                        </a:lnTo>
                        <a:lnTo>
                          <a:pt x="93" y="58"/>
                        </a:lnTo>
                        <a:lnTo>
                          <a:pt x="104" y="54"/>
                        </a:lnTo>
                        <a:lnTo>
                          <a:pt x="113" y="51"/>
                        </a:lnTo>
                        <a:lnTo>
                          <a:pt x="120" y="49"/>
                        </a:lnTo>
                        <a:lnTo>
                          <a:pt x="129" y="49"/>
                        </a:lnTo>
                        <a:lnTo>
                          <a:pt x="135" y="48"/>
                        </a:lnTo>
                        <a:lnTo>
                          <a:pt x="143" y="48"/>
                        </a:lnTo>
                        <a:lnTo>
                          <a:pt x="148" y="48"/>
                        </a:lnTo>
                        <a:lnTo>
                          <a:pt x="152" y="49"/>
                        </a:lnTo>
                        <a:lnTo>
                          <a:pt x="154" y="49"/>
                        </a:lnTo>
                        <a:lnTo>
                          <a:pt x="155" y="49"/>
                        </a:lnTo>
                        <a:lnTo>
                          <a:pt x="155" y="48"/>
                        </a:lnTo>
                        <a:lnTo>
                          <a:pt x="153" y="46"/>
                        </a:lnTo>
                        <a:lnTo>
                          <a:pt x="150" y="44"/>
                        </a:lnTo>
                        <a:lnTo>
                          <a:pt x="143" y="41"/>
                        </a:lnTo>
                        <a:lnTo>
                          <a:pt x="136" y="39"/>
                        </a:lnTo>
                        <a:lnTo>
                          <a:pt x="133" y="36"/>
                        </a:lnTo>
                        <a:lnTo>
                          <a:pt x="133" y="32"/>
                        </a:lnTo>
                        <a:lnTo>
                          <a:pt x="136" y="23"/>
                        </a:lnTo>
                        <a:lnTo>
                          <a:pt x="140" y="15"/>
                        </a:lnTo>
                        <a:lnTo>
                          <a:pt x="144" y="10"/>
                        </a:lnTo>
                        <a:lnTo>
                          <a:pt x="150" y="7"/>
                        </a:lnTo>
                        <a:lnTo>
                          <a:pt x="160" y="6"/>
                        </a:lnTo>
                        <a:lnTo>
                          <a:pt x="168" y="6"/>
                        </a:lnTo>
                        <a:lnTo>
                          <a:pt x="176" y="5"/>
                        </a:lnTo>
                        <a:lnTo>
                          <a:pt x="184" y="2"/>
                        </a:lnTo>
                        <a:lnTo>
                          <a:pt x="194" y="1"/>
                        </a:lnTo>
                        <a:lnTo>
                          <a:pt x="203" y="0"/>
                        </a:lnTo>
                        <a:lnTo>
                          <a:pt x="214" y="0"/>
                        </a:lnTo>
                        <a:lnTo>
                          <a:pt x="224" y="0"/>
                        </a:lnTo>
                        <a:lnTo>
                          <a:pt x="236" y="2"/>
                        </a:lnTo>
                        <a:lnTo>
                          <a:pt x="247" y="5"/>
                        </a:lnTo>
                        <a:lnTo>
                          <a:pt x="260" y="8"/>
                        </a:lnTo>
                        <a:lnTo>
                          <a:pt x="273" y="11"/>
                        </a:lnTo>
                        <a:lnTo>
                          <a:pt x="285" y="14"/>
                        </a:lnTo>
                        <a:lnTo>
                          <a:pt x="297" y="18"/>
                        </a:lnTo>
                        <a:lnTo>
                          <a:pt x="306" y="22"/>
                        </a:lnTo>
                        <a:lnTo>
                          <a:pt x="313" y="27"/>
                        </a:lnTo>
                        <a:lnTo>
                          <a:pt x="319" y="31"/>
                        </a:lnTo>
                        <a:lnTo>
                          <a:pt x="322" y="35"/>
                        </a:lnTo>
                        <a:lnTo>
                          <a:pt x="326" y="40"/>
                        </a:lnTo>
                        <a:lnTo>
                          <a:pt x="331" y="46"/>
                        </a:lnTo>
                        <a:lnTo>
                          <a:pt x="335" y="54"/>
                        </a:lnTo>
                        <a:lnTo>
                          <a:pt x="340" y="62"/>
                        </a:lnTo>
                        <a:lnTo>
                          <a:pt x="345" y="72"/>
                        </a:lnTo>
                        <a:lnTo>
                          <a:pt x="349" y="82"/>
                        </a:lnTo>
                        <a:lnTo>
                          <a:pt x="352" y="94"/>
                        </a:lnTo>
                        <a:lnTo>
                          <a:pt x="356" y="107"/>
                        </a:lnTo>
                        <a:lnTo>
                          <a:pt x="362" y="126"/>
                        </a:lnTo>
                        <a:lnTo>
                          <a:pt x="367" y="147"/>
                        </a:lnTo>
                        <a:lnTo>
                          <a:pt x="372" y="169"/>
                        </a:lnTo>
                        <a:lnTo>
                          <a:pt x="377" y="191"/>
                        </a:lnTo>
                        <a:lnTo>
                          <a:pt x="383" y="212"/>
                        </a:lnTo>
                        <a:lnTo>
                          <a:pt x="387" y="231"/>
                        </a:lnTo>
                        <a:lnTo>
                          <a:pt x="390" y="245"/>
                        </a:lnTo>
                        <a:lnTo>
                          <a:pt x="392" y="255"/>
                        </a:lnTo>
                        <a:lnTo>
                          <a:pt x="394" y="265"/>
                        </a:lnTo>
                        <a:lnTo>
                          <a:pt x="396" y="273"/>
                        </a:lnTo>
                        <a:lnTo>
                          <a:pt x="397" y="280"/>
                        </a:lnTo>
                        <a:lnTo>
                          <a:pt x="397" y="286"/>
                        </a:lnTo>
                        <a:lnTo>
                          <a:pt x="398" y="290"/>
                        </a:lnTo>
                        <a:lnTo>
                          <a:pt x="398" y="292"/>
                        </a:lnTo>
                        <a:lnTo>
                          <a:pt x="398" y="293"/>
                        </a:lnTo>
                        <a:lnTo>
                          <a:pt x="400" y="294"/>
                        </a:lnTo>
                        <a:lnTo>
                          <a:pt x="407" y="296"/>
                        </a:lnTo>
                        <a:lnTo>
                          <a:pt x="411" y="300"/>
                        </a:lnTo>
                        <a:lnTo>
                          <a:pt x="411" y="309"/>
                        </a:lnTo>
                        <a:lnTo>
                          <a:pt x="408" y="316"/>
                        </a:lnTo>
                        <a:lnTo>
                          <a:pt x="405" y="321"/>
                        </a:lnTo>
                        <a:lnTo>
                          <a:pt x="398" y="326"/>
                        </a:lnTo>
                        <a:lnTo>
                          <a:pt x="389" y="336"/>
                        </a:lnTo>
                        <a:lnTo>
                          <a:pt x="383" y="341"/>
                        </a:lnTo>
                        <a:lnTo>
                          <a:pt x="377" y="344"/>
                        </a:lnTo>
                        <a:lnTo>
                          <a:pt x="371" y="346"/>
                        </a:lnTo>
                        <a:lnTo>
                          <a:pt x="366" y="348"/>
                        </a:lnTo>
                        <a:lnTo>
                          <a:pt x="361" y="351"/>
                        </a:lnTo>
                        <a:lnTo>
                          <a:pt x="355" y="354"/>
                        </a:lnTo>
                        <a:lnTo>
                          <a:pt x="349" y="358"/>
                        </a:lnTo>
                        <a:lnTo>
                          <a:pt x="344" y="365"/>
                        </a:lnTo>
                        <a:lnTo>
                          <a:pt x="339" y="373"/>
                        </a:lnTo>
                        <a:lnTo>
                          <a:pt x="334" y="378"/>
                        </a:lnTo>
                        <a:lnTo>
                          <a:pt x="331" y="383"/>
                        </a:lnTo>
                        <a:lnTo>
                          <a:pt x="328" y="386"/>
                        </a:lnTo>
                        <a:lnTo>
                          <a:pt x="326" y="390"/>
                        </a:lnTo>
                        <a:lnTo>
                          <a:pt x="325" y="394"/>
                        </a:lnTo>
                        <a:lnTo>
                          <a:pt x="325" y="399"/>
                        </a:lnTo>
                        <a:lnTo>
                          <a:pt x="326" y="404"/>
                        </a:lnTo>
                        <a:lnTo>
                          <a:pt x="327" y="415"/>
                        </a:lnTo>
                        <a:lnTo>
                          <a:pt x="327" y="422"/>
                        </a:lnTo>
                        <a:lnTo>
                          <a:pt x="330" y="426"/>
                        </a:lnTo>
                        <a:lnTo>
                          <a:pt x="339" y="426"/>
                        </a:lnTo>
                        <a:lnTo>
                          <a:pt x="344" y="425"/>
                        </a:lnTo>
                        <a:lnTo>
                          <a:pt x="349" y="424"/>
                        </a:lnTo>
                        <a:lnTo>
                          <a:pt x="354" y="423"/>
                        </a:lnTo>
                        <a:lnTo>
                          <a:pt x="359" y="421"/>
                        </a:lnTo>
                        <a:lnTo>
                          <a:pt x="363" y="420"/>
                        </a:lnTo>
                        <a:lnTo>
                          <a:pt x="368" y="419"/>
                        </a:lnTo>
                        <a:lnTo>
                          <a:pt x="374" y="419"/>
                        </a:lnTo>
                        <a:lnTo>
                          <a:pt x="381" y="419"/>
                        </a:lnTo>
                        <a:lnTo>
                          <a:pt x="387" y="420"/>
                        </a:lnTo>
                        <a:lnTo>
                          <a:pt x="393" y="419"/>
                        </a:lnTo>
                        <a:lnTo>
                          <a:pt x="398" y="419"/>
                        </a:lnTo>
                        <a:lnTo>
                          <a:pt x="404" y="418"/>
                        </a:lnTo>
                        <a:lnTo>
                          <a:pt x="408" y="418"/>
                        </a:lnTo>
                        <a:lnTo>
                          <a:pt x="413" y="419"/>
                        </a:lnTo>
                        <a:lnTo>
                          <a:pt x="418" y="422"/>
                        </a:lnTo>
                        <a:lnTo>
                          <a:pt x="424" y="426"/>
                        </a:lnTo>
                        <a:lnTo>
                          <a:pt x="429" y="431"/>
                        </a:lnTo>
                        <a:lnTo>
                          <a:pt x="432" y="436"/>
                        </a:lnTo>
                        <a:lnTo>
                          <a:pt x="435" y="439"/>
                        </a:lnTo>
                        <a:lnTo>
                          <a:pt x="437" y="442"/>
                        </a:lnTo>
                        <a:lnTo>
                          <a:pt x="438" y="446"/>
                        </a:lnTo>
                        <a:lnTo>
                          <a:pt x="440" y="451"/>
                        </a:lnTo>
                        <a:lnTo>
                          <a:pt x="442" y="459"/>
                        </a:lnTo>
                        <a:lnTo>
                          <a:pt x="446" y="468"/>
                        </a:lnTo>
                        <a:lnTo>
                          <a:pt x="449" y="480"/>
                        </a:lnTo>
                        <a:lnTo>
                          <a:pt x="452" y="489"/>
                        </a:lnTo>
                        <a:lnTo>
                          <a:pt x="454" y="496"/>
                        </a:lnTo>
                        <a:lnTo>
                          <a:pt x="456" y="504"/>
                        </a:lnTo>
                        <a:lnTo>
                          <a:pt x="459" y="509"/>
                        </a:lnTo>
                        <a:lnTo>
                          <a:pt x="463" y="514"/>
                        </a:lnTo>
                        <a:lnTo>
                          <a:pt x="469" y="517"/>
                        </a:lnTo>
                        <a:lnTo>
                          <a:pt x="476" y="520"/>
                        </a:lnTo>
                        <a:lnTo>
                          <a:pt x="483" y="523"/>
                        </a:lnTo>
                        <a:lnTo>
                          <a:pt x="490" y="525"/>
                        </a:lnTo>
                        <a:lnTo>
                          <a:pt x="496" y="526"/>
                        </a:lnTo>
                        <a:lnTo>
                          <a:pt x="502" y="526"/>
                        </a:lnTo>
                        <a:lnTo>
                          <a:pt x="508" y="525"/>
                        </a:lnTo>
                        <a:lnTo>
                          <a:pt x="515" y="523"/>
                        </a:lnTo>
                        <a:lnTo>
                          <a:pt x="523" y="519"/>
                        </a:lnTo>
                        <a:lnTo>
                          <a:pt x="532" y="514"/>
                        </a:lnTo>
                        <a:lnTo>
                          <a:pt x="540" y="509"/>
                        </a:lnTo>
                        <a:lnTo>
                          <a:pt x="547" y="504"/>
                        </a:lnTo>
                        <a:lnTo>
                          <a:pt x="554" y="500"/>
                        </a:lnTo>
                        <a:lnTo>
                          <a:pt x="559" y="494"/>
                        </a:lnTo>
                        <a:lnTo>
                          <a:pt x="563" y="489"/>
                        </a:lnTo>
                        <a:lnTo>
                          <a:pt x="566" y="484"/>
                        </a:lnTo>
                        <a:lnTo>
                          <a:pt x="569" y="479"/>
                        </a:lnTo>
                        <a:lnTo>
                          <a:pt x="571" y="472"/>
                        </a:lnTo>
                        <a:lnTo>
                          <a:pt x="573" y="466"/>
                        </a:lnTo>
                        <a:lnTo>
                          <a:pt x="577" y="460"/>
                        </a:lnTo>
                        <a:lnTo>
                          <a:pt x="579" y="453"/>
                        </a:lnTo>
                        <a:lnTo>
                          <a:pt x="580" y="447"/>
                        </a:lnTo>
                        <a:lnTo>
                          <a:pt x="581" y="442"/>
                        </a:lnTo>
                        <a:lnTo>
                          <a:pt x="582" y="438"/>
                        </a:lnTo>
                        <a:lnTo>
                          <a:pt x="583" y="436"/>
                        </a:lnTo>
                        <a:lnTo>
                          <a:pt x="583" y="434"/>
                        </a:lnTo>
                        <a:lnTo>
                          <a:pt x="583" y="436"/>
                        </a:lnTo>
                        <a:lnTo>
                          <a:pt x="582" y="436"/>
                        </a:lnTo>
                        <a:lnTo>
                          <a:pt x="579" y="433"/>
                        </a:lnTo>
                        <a:lnTo>
                          <a:pt x="570" y="426"/>
                        </a:lnTo>
                        <a:lnTo>
                          <a:pt x="561" y="418"/>
                        </a:lnTo>
                        <a:lnTo>
                          <a:pt x="554" y="412"/>
                        </a:lnTo>
                        <a:lnTo>
                          <a:pt x="550" y="406"/>
                        </a:lnTo>
                        <a:lnTo>
                          <a:pt x="549" y="397"/>
                        </a:lnTo>
                        <a:lnTo>
                          <a:pt x="549" y="385"/>
                        </a:lnTo>
                        <a:lnTo>
                          <a:pt x="550" y="377"/>
                        </a:lnTo>
                        <a:lnTo>
                          <a:pt x="555" y="372"/>
                        </a:lnTo>
                        <a:lnTo>
                          <a:pt x="567" y="367"/>
                        </a:lnTo>
                        <a:lnTo>
                          <a:pt x="575" y="365"/>
                        </a:lnTo>
                        <a:lnTo>
                          <a:pt x="581" y="364"/>
                        </a:lnTo>
                        <a:lnTo>
                          <a:pt x="586" y="362"/>
                        </a:lnTo>
                        <a:lnTo>
                          <a:pt x="591" y="362"/>
                        </a:lnTo>
                        <a:lnTo>
                          <a:pt x="597" y="361"/>
                        </a:lnTo>
                        <a:lnTo>
                          <a:pt x="603" y="361"/>
                        </a:lnTo>
                        <a:lnTo>
                          <a:pt x="610" y="362"/>
                        </a:lnTo>
                        <a:lnTo>
                          <a:pt x="621" y="363"/>
                        </a:lnTo>
                        <a:lnTo>
                          <a:pt x="631" y="364"/>
                        </a:lnTo>
                        <a:lnTo>
                          <a:pt x="640" y="365"/>
                        </a:lnTo>
                        <a:lnTo>
                          <a:pt x="647" y="366"/>
                        </a:lnTo>
                        <a:lnTo>
                          <a:pt x="652" y="367"/>
                        </a:lnTo>
                        <a:lnTo>
                          <a:pt x="656" y="368"/>
                        </a:lnTo>
                        <a:lnTo>
                          <a:pt x="658" y="372"/>
                        </a:lnTo>
                        <a:lnTo>
                          <a:pt x="659" y="375"/>
                        </a:lnTo>
                        <a:lnTo>
                          <a:pt x="659" y="380"/>
                        </a:lnTo>
                        <a:lnTo>
                          <a:pt x="658" y="386"/>
                        </a:lnTo>
                        <a:lnTo>
                          <a:pt x="658" y="393"/>
                        </a:lnTo>
                        <a:lnTo>
                          <a:pt x="657" y="399"/>
                        </a:lnTo>
                        <a:lnTo>
                          <a:pt x="656" y="405"/>
                        </a:lnTo>
                        <a:lnTo>
                          <a:pt x="655" y="410"/>
                        </a:lnTo>
                        <a:lnTo>
                          <a:pt x="654" y="415"/>
                        </a:lnTo>
                        <a:lnTo>
                          <a:pt x="653" y="418"/>
                        </a:lnTo>
                        <a:lnTo>
                          <a:pt x="653" y="419"/>
                        </a:lnTo>
                        <a:lnTo>
                          <a:pt x="652" y="418"/>
                        </a:lnTo>
                        <a:lnTo>
                          <a:pt x="650" y="417"/>
                        </a:lnTo>
                        <a:lnTo>
                          <a:pt x="648" y="420"/>
                        </a:lnTo>
                        <a:lnTo>
                          <a:pt x="647" y="430"/>
                        </a:lnTo>
                        <a:lnTo>
                          <a:pt x="648" y="437"/>
                        </a:lnTo>
                        <a:lnTo>
                          <a:pt x="648" y="442"/>
                        </a:lnTo>
                        <a:lnTo>
                          <a:pt x="647" y="445"/>
                        </a:lnTo>
                        <a:lnTo>
                          <a:pt x="646" y="447"/>
                        </a:lnTo>
                        <a:lnTo>
                          <a:pt x="645" y="450"/>
                        </a:lnTo>
                        <a:lnTo>
                          <a:pt x="643" y="453"/>
                        </a:lnTo>
                        <a:lnTo>
                          <a:pt x="641" y="458"/>
                        </a:lnTo>
                        <a:lnTo>
                          <a:pt x="638" y="464"/>
                        </a:lnTo>
                        <a:lnTo>
                          <a:pt x="636" y="471"/>
                        </a:lnTo>
                        <a:lnTo>
                          <a:pt x="635" y="475"/>
                        </a:lnTo>
                        <a:lnTo>
                          <a:pt x="633" y="480"/>
                        </a:lnTo>
                        <a:lnTo>
                          <a:pt x="632" y="483"/>
                        </a:lnTo>
                        <a:lnTo>
                          <a:pt x="631" y="487"/>
                        </a:lnTo>
                        <a:lnTo>
                          <a:pt x="629" y="490"/>
                        </a:lnTo>
                        <a:lnTo>
                          <a:pt x="627" y="495"/>
                        </a:lnTo>
                        <a:lnTo>
                          <a:pt x="624" y="502"/>
                        </a:lnTo>
                        <a:lnTo>
                          <a:pt x="621" y="508"/>
                        </a:lnTo>
                        <a:lnTo>
                          <a:pt x="619" y="512"/>
                        </a:lnTo>
                        <a:lnTo>
                          <a:pt x="616" y="516"/>
                        </a:lnTo>
                        <a:lnTo>
                          <a:pt x="614" y="519"/>
                        </a:lnTo>
                        <a:lnTo>
                          <a:pt x="612" y="523"/>
                        </a:lnTo>
                        <a:lnTo>
                          <a:pt x="608" y="526"/>
                        </a:lnTo>
                        <a:lnTo>
                          <a:pt x="602" y="530"/>
                        </a:lnTo>
                        <a:lnTo>
                          <a:pt x="594" y="535"/>
                        </a:lnTo>
                        <a:lnTo>
                          <a:pt x="587" y="540"/>
                        </a:lnTo>
                        <a:lnTo>
                          <a:pt x="581" y="545"/>
                        </a:lnTo>
                        <a:lnTo>
                          <a:pt x="577" y="548"/>
                        </a:lnTo>
                        <a:lnTo>
                          <a:pt x="573" y="550"/>
                        </a:lnTo>
                        <a:lnTo>
                          <a:pt x="570" y="551"/>
                        </a:lnTo>
                        <a:lnTo>
                          <a:pt x="567" y="553"/>
                        </a:lnTo>
                        <a:lnTo>
                          <a:pt x="563" y="554"/>
                        </a:lnTo>
                        <a:lnTo>
                          <a:pt x="558" y="556"/>
                        </a:lnTo>
                        <a:lnTo>
                          <a:pt x="550" y="558"/>
                        </a:lnTo>
                        <a:lnTo>
                          <a:pt x="544" y="560"/>
                        </a:lnTo>
                        <a:lnTo>
                          <a:pt x="538" y="562"/>
                        </a:lnTo>
                        <a:lnTo>
                          <a:pt x="532" y="565"/>
                        </a:lnTo>
                        <a:lnTo>
                          <a:pt x="525" y="567"/>
                        </a:lnTo>
                        <a:lnTo>
                          <a:pt x="518" y="568"/>
                        </a:lnTo>
                        <a:lnTo>
                          <a:pt x="512" y="569"/>
                        </a:lnTo>
                        <a:lnTo>
                          <a:pt x="505" y="570"/>
                        </a:lnTo>
                        <a:lnTo>
                          <a:pt x="500" y="571"/>
                        </a:lnTo>
                        <a:lnTo>
                          <a:pt x="497" y="572"/>
                        </a:lnTo>
                        <a:lnTo>
                          <a:pt x="495" y="572"/>
                        </a:lnTo>
                        <a:lnTo>
                          <a:pt x="493" y="573"/>
                        </a:lnTo>
                        <a:lnTo>
                          <a:pt x="491" y="573"/>
                        </a:lnTo>
                        <a:lnTo>
                          <a:pt x="486" y="572"/>
                        </a:lnTo>
                        <a:lnTo>
                          <a:pt x="480" y="571"/>
                        </a:lnTo>
                        <a:lnTo>
                          <a:pt x="470" y="569"/>
                        </a:lnTo>
                        <a:lnTo>
                          <a:pt x="459" y="566"/>
                        </a:lnTo>
                        <a:lnTo>
                          <a:pt x="451" y="563"/>
                        </a:lnTo>
                        <a:lnTo>
                          <a:pt x="445" y="561"/>
                        </a:lnTo>
                        <a:lnTo>
                          <a:pt x="440" y="559"/>
                        </a:lnTo>
                        <a:lnTo>
                          <a:pt x="437" y="557"/>
                        </a:lnTo>
                        <a:lnTo>
                          <a:pt x="434" y="553"/>
                        </a:lnTo>
                        <a:lnTo>
                          <a:pt x="431" y="549"/>
                        </a:lnTo>
                        <a:lnTo>
                          <a:pt x="426" y="544"/>
                        </a:lnTo>
                        <a:lnTo>
                          <a:pt x="421" y="537"/>
                        </a:lnTo>
                        <a:lnTo>
                          <a:pt x="417" y="532"/>
                        </a:lnTo>
                        <a:lnTo>
                          <a:pt x="415" y="526"/>
                        </a:lnTo>
                        <a:lnTo>
                          <a:pt x="413" y="520"/>
                        </a:lnTo>
                        <a:lnTo>
                          <a:pt x="411" y="514"/>
                        </a:lnTo>
                        <a:lnTo>
                          <a:pt x="409" y="508"/>
                        </a:lnTo>
                        <a:lnTo>
                          <a:pt x="406" y="501"/>
                        </a:lnTo>
                        <a:lnTo>
                          <a:pt x="400" y="493"/>
                        </a:lnTo>
                        <a:lnTo>
                          <a:pt x="390" y="481"/>
                        </a:lnTo>
                        <a:lnTo>
                          <a:pt x="384" y="471"/>
                        </a:lnTo>
                        <a:lnTo>
                          <a:pt x="379" y="466"/>
                        </a:lnTo>
                        <a:lnTo>
                          <a:pt x="378" y="464"/>
                        </a:lnTo>
                        <a:lnTo>
                          <a:pt x="363" y="465"/>
                        </a:lnTo>
                        <a:lnTo>
                          <a:pt x="362" y="466"/>
                        </a:lnTo>
                        <a:lnTo>
                          <a:pt x="360" y="467"/>
                        </a:lnTo>
                        <a:lnTo>
                          <a:pt x="353" y="466"/>
                        </a:lnTo>
                        <a:lnTo>
                          <a:pt x="343" y="462"/>
                        </a:lnTo>
                        <a:lnTo>
                          <a:pt x="332" y="454"/>
                        </a:lnTo>
                        <a:lnTo>
                          <a:pt x="327" y="448"/>
                        </a:lnTo>
                        <a:lnTo>
                          <a:pt x="323" y="444"/>
                        </a:lnTo>
                        <a:lnTo>
                          <a:pt x="317" y="442"/>
                        </a:lnTo>
                        <a:lnTo>
                          <a:pt x="310" y="441"/>
                        </a:lnTo>
                        <a:lnTo>
                          <a:pt x="307" y="439"/>
                        </a:lnTo>
                        <a:lnTo>
                          <a:pt x="302" y="433"/>
                        </a:lnTo>
                        <a:lnTo>
                          <a:pt x="295" y="426"/>
                        </a:lnTo>
                        <a:lnTo>
                          <a:pt x="289" y="422"/>
                        </a:lnTo>
                        <a:lnTo>
                          <a:pt x="284" y="420"/>
                        </a:lnTo>
                        <a:lnTo>
                          <a:pt x="280" y="417"/>
                        </a:lnTo>
                        <a:lnTo>
                          <a:pt x="276" y="414"/>
                        </a:lnTo>
                        <a:lnTo>
                          <a:pt x="273" y="410"/>
                        </a:lnTo>
                        <a:lnTo>
                          <a:pt x="270" y="405"/>
                        </a:lnTo>
                        <a:lnTo>
                          <a:pt x="269" y="398"/>
                        </a:lnTo>
                        <a:lnTo>
                          <a:pt x="270" y="388"/>
                        </a:lnTo>
                        <a:lnTo>
                          <a:pt x="273" y="379"/>
                        </a:lnTo>
                        <a:lnTo>
                          <a:pt x="274" y="372"/>
                        </a:lnTo>
                        <a:lnTo>
                          <a:pt x="276" y="366"/>
                        </a:lnTo>
                        <a:lnTo>
                          <a:pt x="278" y="361"/>
                        </a:lnTo>
                        <a:lnTo>
                          <a:pt x="280" y="358"/>
                        </a:lnTo>
                        <a:lnTo>
                          <a:pt x="283" y="355"/>
                        </a:lnTo>
                        <a:lnTo>
                          <a:pt x="286" y="352"/>
                        </a:lnTo>
                        <a:lnTo>
                          <a:pt x="291" y="347"/>
                        </a:lnTo>
                        <a:lnTo>
                          <a:pt x="301" y="340"/>
                        </a:lnTo>
                        <a:lnTo>
                          <a:pt x="307" y="333"/>
                        </a:lnTo>
                        <a:lnTo>
                          <a:pt x="311" y="329"/>
                        </a:lnTo>
                        <a:lnTo>
                          <a:pt x="312" y="326"/>
                        </a:lnTo>
                        <a:lnTo>
                          <a:pt x="327" y="311"/>
                        </a:lnTo>
                        <a:lnTo>
                          <a:pt x="329" y="311"/>
                        </a:lnTo>
                        <a:lnTo>
                          <a:pt x="335" y="309"/>
                        </a:lnTo>
                        <a:lnTo>
                          <a:pt x="341" y="302"/>
                        </a:lnTo>
                        <a:lnTo>
                          <a:pt x="343" y="292"/>
                        </a:lnTo>
                        <a:lnTo>
                          <a:pt x="343" y="285"/>
                        </a:lnTo>
                        <a:lnTo>
                          <a:pt x="342" y="276"/>
                        </a:lnTo>
                        <a:lnTo>
                          <a:pt x="341" y="266"/>
                        </a:lnTo>
                        <a:lnTo>
                          <a:pt x="340" y="254"/>
                        </a:lnTo>
                        <a:lnTo>
                          <a:pt x="338" y="242"/>
                        </a:lnTo>
                        <a:lnTo>
                          <a:pt x="335" y="228"/>
                        </a:lnTo>
                        <a:lnTo>
                          <a:pt x="332" y="213"/>
                        </a:lnTo>
                        <a:lnTo>
                          <a:pt x="328" y="196"/>
                        </a:lnTo>
                        <a:lnTo>
                          <a:pt x="324" y="179"/>
                        </a:lnTo>
                        <a:lnTo>
                          <a:pt x="319" y="159"/>
                        </a:lnTo>
                        <a:lnTo>
                          <a:pt x="313" y="139"/>
                        </a:lnTo>
                        <a:lnTo>
                          <a:pt x="307" y="120"/>
                        </a:lnTo>
                        <a:lnTo>
                          <a:pt x="300" y="102"/>
                        </a:lnTo>
                        <a:lnTo>
                          <a:pt x="292" y="85"/>
                        </a:lnTo>
                        <a:lnTo>
                          <a:pt x="285" y="73"/>
                        </a:lnTo>
                        <a:lnTo>
                          <a:pt x="276" y="64"/>
                        </a:lnTo>
                        <a:lnTo>
                          <a:pt x="266" y="58"/>
                        </a:lnTo>
                        <a:lnTo>
                          <a:pt x="257" y="54"/>
                        </a:lnTo>
                        <a:lnTo>
                          <a:pt x="248" y="50"/>
                        </a:lnTo>
                        <a:lnTo>
                          <a:pt x="239" y="46"/>
                        </a:lnTo>
                        <a:lnTo>
                          <a:pt x="231" y="44"/>
                        </a:lnTo>
                        <a:lnTo>
                          <a:pt x="222" y="43"/>
                        </a:lnTo>
                        <a:lnTo>
                          <a:pt x="215" y="42"/>
                        </a:lnTo>
                        <a:lnTo>
                          <a:pt x="208" y="43"/>
                        </a:lnTo>
                        <a:lnTo>
                          <a:pt x="200" y="44"/>
                        </a:lnTo>
                        <a:lnTo>
                          <a:pt x="194" y="45"/>
                        </a:lnTo>
                        <a:lnTo>
                          <a:pt x="187" y="48"/>
                        </a:lnTo>
                        <a:lnTo>
                          <a:pt x="181" y="49"/>
                        </a:lnTo>
                        <a:lnTo>
                          <a:pt x="176" y="51"/>
                        </a:lnTo>
                        <a:lnTo>
                          <a:pt x="172" y="52"/>
                        </a:lnTo>
                        <a:lnTo>
                          <a:pt x="170" y="53"/>
                        </a:lnTo>
                        <a:lnTo>
                          <a:pt x="169" y="53"/>
                        </a:lnTo>
                        <a:lnTo>
                          <a:pt x="183" y="61"/>
                        </a:lnTo>
                        <a:lnTo>
                          <a:pt x="186" y="63"/>
                        </a:lnTo>
                        <a:lnTo>
                          <a:pt x="189" y="68"/>
                        </a:lnTo>
                        <a:lnTo>
                          <a:pt x="190" y="74"/>
                        </a:lnTo>
                        <a:lnTo>
                          <a:pt x="184" y="78"/>
                        </a:lnTo>
                        <a:lnTo>
                          <a:pt x="175" y="80"/>
                        </a:lnTo>
                        <a:lnTo>
                          <a:pt x="165" y="80"/>
                        </a:lnTo>
                        <a:lnTo>
                          <a:pt x="157" y="79"/>
                        </a:lnTo>
                        <a:lnTo>
                          <a:pt x="154" y="79"/>
                        </a:lnTo>
                        <a:lnTo>
                          <a:pt x="154" y="78"/>
                        </a:lnTo>
                        <a:lnTo>
                          <a:pt x="153" y="78"/>
                        </a:lnTo>
                        <a:lnTo>
                          <a:pt x="151" y="78"/>
                        </a:lnTo>
                        <a:lnTo>
                          <a:pt x="147" y="79"/>
                        </a:lnTo>
                        <a:lnTo>
                          <a:pt x="140" y="82"/>
                        </a:lnTo>
                        <a:lnTo>
                          <a:pt x="132" y="85"/>
                        </a:lnTo>
                        <a:lnTo>
                          <a:pt x="120" y="91"/>
                        </a:lnTo>
                        <a:lnTo>
                          <a:pt x="108" y="96"/>
                        </a:lnTo>
                        <a:lnTo>
                          <a:pt x="100" y="101"/>
                        </a:lnTo>
                        <a:lnTo>
                          <a:pt x="92" y="104"/>
                        </a:lnTo>
                        <a:lnTo>
                          <a:pt x="87" y="107"/>
                        </a:lnTo>
                        <a:lnTo>
                          <a:pt x="83" y="111"/>
                        </a:lnTo>
                        <a:lnTo>
                          <a:pt x="79" y="117"/>
                        </a:lnTo>
                        <a:lnTo>
                          <a:pt x="75" y="124"/>
                        </a:lnTo>
                        <a:lnTo>
                          <a:pt x="71" y="134"/>
                        </a:lnTo>
                        <a:lnTo>
                          <a:pt x="67" y="144"/>
                        </a:lnTo>
                        <a:lnTo>
                          <a:pt x="65" y="152"/>
                        </a:lnTo>
                        <a:lnTo>
                          <a:pt x="63" y="161"/>
                        </a:lnTo>
                        <a:lnTo>
                          <a:pt x="63" y="169"/>
                        </a:lnTo>
                        <a:lnTo>
                          <a:pt x="63" y="179"/>
                        </a:lnTo>
                        <a:lnTo>
                          <a:pt x="64" y="190"/>
                        </a:lnTo>
                        <a:lnTo>
                          <a:pt x="66" y="204"/>
                        </a:lnTo>
                        <a:lnTo>
                          <a:pt x="69" y="221"/>
                        </a:lnTo>
                        <a:lnTo>
                          <a:pt x="72" y="238"/>
                        </a:lnTo>
                        <a:lnTo>
                          <a:pt x="74" y="254"/>
                        </a:lnTo>
                        <a:lnTo>
                          <a:pt x="76" y="269"/>
                        </a:lnTo>
                        <a:lnTo>
                          <a:pt x="79" y="282"/>
                        </a:lnTo>
                        <a:lnTo>
                          <a:pt x="81" y="296"/>
                        </a:lnTo>
                        <a:lnTo>
                          <a:pt x="84" y="309"/>
                        </a:lnTo>
                        <a:lnTo>
                          <a:pt x="88" y="322"/>
                        </a:lnTo>
                        <a:lnTo>
                          <a:pt x="92" y="337"/>
                        </a:lnTo>
                        <a:lnTo>
                          <a:pt x="96" y="352"/>
                        </a:lnTo>
                        <a:lnTo>
                          <a:pt x="102" y="365"/>
                        </a:lnTo>
                        <a:lnTo>
                          <a:pt x="106" y="379"/>
                        </a:lnTo>
                        <a:lnTo>
                          <a:pt x="111" y="393"/>
                        </a:lnTo>
                        <a:lnTo>
                          <a:pt x="116" y="405"/>
                        </a:lnTo>
                        <a:lnTo>
                          <a:pt x="122" y="418"/>
                        </a:lnTo>
                        <a:lnTo>
                          <a:pt x="127" y="430"/>
                        </a:lnTo>
                        <a:lnTo>
                          <a:pt x="133" y="443"/>
                        </a:lnTo>
                        <a:lnTo>
                          <a:pt x="138" y="454"/>
                        </a:lnTo>
                        <a:lnTo>
                          <a:pt x="144" y="465"/>
                        </a:lnTo>
                        <a:lnTo>
                          <a:pt x="148" y="474"/>
                        </a:lnTo>
                        <a:lnTo>
                          <a:pt x="151" y="481"/>
                        </a:lnTo>
                        <a:lnTo>
                          <a:pt x="153" y="487"/>
                        </a:lnTo>
                        <a:lnTo>
                          <a:pt x="154" y="491"/>
                        </a:lnTo>
                        <a:lnTo>
                          <a:pt x="155" y="493"/>
                        </a:lnTo>
                        <a:lnTo>
                          <a:pt x="155" y="494"/>
                        </a:lnTo>
                        <a:lnTo>
                          <a:pt x="157" y="495"/>
                        </a:lnTo>
                        <a:lnTo>
                          <a:pt x="161" y="497"/>
                        </a:lnTo>
                        <a:lnTo>
                          <a:pt x="167" y="502"/>
                        </a:lnTo>
                        <a:lnTo>
                          <a:pt x="172" y="510"/>
                        </a:lnTo>
                        <a:lnTo>
                          <a:pt x="174" y="518"/>
                        </a:lnTo>
                        <a:lnTo>
                          <a:pt x="171" y="524"/>
                        </a:lnTo>
                        <a:lnTo>
                          <a:pt x="167" y="528"/>
                        </a:lnTo>
                        <a:lnTo>
                          <a:pt x="165" y="529"/>
                        </a:lnTo>
                        <a:lnTo>
                          <a:pt x="162" y="531"/>
                        </a:lnTo>
                        <a:lnTo>
                          <a:pt x="156" y="534"/>
                        </a:lnTo>
                        <a:lnTo>
                          <a:pt x="148" y="537"/>
                        </a:lnTo>
                        <a:lnTo>
                          <a:pt x="135" y="536"/>
                        </a:lnTo>
                        <a:lnTo>
                          <a:pt x="123" y="532"/>
                        </a:lnTo>
                        <a:lnTo>
                          <a:pt x="113" y="528"/>
                        </a:lnTo>
                        <a:lnTo>
                          <a:pt x="107" y="525"/>
                        </a:lnTo>
                        <a:lnTo>
                          <a:pt x="105" y="524"/>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50" name="Freeform 415">
                    <a:extLst>
                      <a:ext uri="{FF2B5EF4-FFF2-40B4-BE49-F238E27FC236}">
                        <a16:creationId xmlns:a16="http://schemas.microsoft.com/office/drawing/2014/main" id="{1E863ABC-B60C-45C8-B0A7-8985384998F6}"/>
                      </a:ext>
                    </a:extLst>
                  </p:cNvPr>
                  <p:cNvSpPr>
                    <a:spLocks noChangeAspect="1"/>
                  </p:cNvSpPr>
                  <p:nvPr/>
                </p:nvSpPr>
                <p:spPr bwMode="auto">
                  <a:xfrm>
                    <a:off x="603" y="3024"/>
                    <a:ext cx="221" cy="269"/>
                  </a:xfrm>
                  <a:custGeom>
                    <a:avLst/>
                    <a:gdLst>
                      <a:gd name="T0" fmla="*/ 0 w 715"/>
                      <a:gd name="T1" fmla="*/ 0 h 875"/>
                      <a:gd name="T2" fmla="*/ 0 w 715"/>
                      <a:gd name="T3" fmla="*/ 0 h 875"/>
                      <a:gd name="T4" fmla="*/ 0 w 715"/>
                      <a:gd name="T5" fmla="*/ 0 h 875"/>
                      <a:gd name="T6" fmla="*/ 0 w 715"/>
                      <a:gd name="T7" fmla="*/ 0 h 875"/>
                      <a:gd name="T8" fmla="*/ 0 w 715"/>
                      <a:gd name="T9" fmla="*/ 0 h 875"/>
                      <a:gd name="T10" fmla="*/ 0 w 715"/>
                      <a:gd name="T11" fmla="*/ 0 h 875"/>
                      <a:gd name="T12" fmla="*/ 0 w 715"/>
                      <a:gd name="T13" fmla="*/ 0 h 875"/>
                      <a:gd name="T14" fmla="*/ 0 w 715"/>
                      <a:gd name="T15" fmla="*/ 0 h 875"/>
                      <a:gd name="T16" fmla="*/ 0 w 715"/>
                      <a:gd name="T17" fmla="*/ 0 h 875"/>
                      <a:gd name="T18" fmla="*/ 0 w 715"/>
                      <a:gd name="T19" fmla="*/ 0 h 875"/>
                      <a:gd name="T20" fmla="*/ 0 w 715"/>
                      <a:gd name="T21" fmla="*/ 0 h 875"/>
                      <a:gd name="T22" fmla="*/ 0 w 715"/>
                      <a:gd name="T23" fmla="*/ 0 h 875"/>
                      <a:gd name="T24" fmla="*/ 0 w 715"/>
                      <a:gd name="T25" fmla="*/ 0 h 875"/>
                      <a:gd name="T26" fmla="*/ 0 w 715"/>
                      <a:gd name="T27" fmla="*/ 0 h 875"/>
                      <a:gd name="T28" fmla="*/ 0 w 715"/>
                      <a:gd name="T29" fmla="*/ 0 h 875"/>
                      <a:gd name="T30" fmla="*/ 0 w 715"/>
                      <a:gd name="T31" fmla="*/ 0 h 875"/>
                      <a:gd name="T32" fmla="*/ 0 w 715"/>
                      <a:gd name="T33" fmla="*/ 0 h 875"/>
                      <a:gd name="T34" fmla="*/ 0 w 715"/>
                      <a:gd name="T35" fmla="*/ 0 h 875"/>
                      <a:gd name="T36" fmla="*/ 0 w 715"/>
                      <a:gd name="T37" fmla="*/ 0 h 875"/>
                      <a:gd name="T38" fmla="*/ 0 w 715"/>
                      <a:gd name="T39" fmla="*/ 0 h 875"/>
                      <a:gd name="T40" fmla="*/ 0 w 715"/>
                      <a:gd name="T41" fmla="*/ 0 h 875"/>
                      <a:gd name="T42" fmla="*/ 0 w 715"/>
                      <a:gd name="T43" fmla="*/ 0 h 875"/>
                      <a:gd name="T44" fmla="*/ 0 w 715"/>
                      <a:gd name="T45" fmla="*/ 0 h 875"/>
                      <a:gd name="T46" fmla="*/ 0 w 715"/>
                      <a:gd name="T47" fmla="*/ 0 h 875"/>
                      <a:gd name="T48" fmla="*/ 0 w 715"/>
                      <a:gd name="T49" fmla="*/ 0 h 875"/>
                      <a:gd name="T50" fmla="*/ 0 w 715"/>
                      <a:gd name="T51" fmla="*/ 0 h 875"/>
                      <a:gd name="T52" fmla="*/ 0 w 715"/>
                      <a:gd name="T53" fmla="*/ 0 h 875"/>
                      <a:gd name="T54" fmla="*/ 0 w 715"/>
                      <a:gd name="T55" fmla="*/ 0 h 875"/>
                      <a:gd name="T56" fmla="*/ 0 w 715"/>
                      <a:gd name="T57" fmla="*/ 0 h 875"/>
                      <a:gd name="T58" fmla="*/ 0 w 715"/>
                      <a:gd name="T59" fmla="*/ 0 h 875"/>
                      <a:gd name="T60" fmla="*/ 0 w 715"/>
                      <a:gd name="T61" fmla="*/ 0 h 875"/>
                      <a:gd name="T62" fmla="*/ 0 w 715"/>
                      <a:gd name="T63" fmla="*/ 0 h 875"/>
                      <a:gd name="T64" fmla="*/ 0 w 715"/>
                      <a:gd name="T65" fmla="*/ 0 h 875"/>
                      <a:gd name="T66" fmla="*/ 0 w 715"/>
                      <a:gd name="T67" fmla="*/ 0 h 875"/>
                      <a:gd name="T68" fmla="*/ 0 w 715"/>
                      <a:gd name="T69" fmla="*/ 0 h 875"/>
                      <a:gd name="T70" fmla="*/ 0 w 715"/>
                      <a:gd name="T71" fmla="*/ 0 h 875"/>
                      <a:gd name="T72" fmla="*/ 0 w 715"/>
                      <a:gd name="T73" fmla="*/ 0 h 875"/>
                      <a:gd name="T74" fmla="*/ 0 w 715"/>
                      <a:gd name="T75" fmla="*/ 0 h 875"/>
                      <a:gd name="T76" fmla="*/ 0 w 715"/>
                      <a:gd name="T77" fmla="*/ 0 h 875"/>
                      <a:gd name="T78" fmla="*/ 0 w 715"/>
                      <a:gd name="T79" fmla="*/ 0 h 875"/>
                      <a:gd name="T80" fmla="*/ 0 w 715"/>
                      <a:gd name="T81" fmla="*/ 0 h 875"/>
                      <a:gd name="T82" fmla="*/ 0 w 715"/>
                      <a:gd name="T83" fmla="*/ 0 h 875"/>
                      <a:gd name="T84" fmla="*/ 0 w 715"/>
                      <a:gd name="T85" fmla="*/ 0 h 875"/>
                      <a:gd name="T86" fmla="*/ 0 w 715"/>
                      <a:gd name="T87" fmla="*/ 0 h 875"/>
                      <a:gd name="T88" fmla="*/ 0 w 715"/>
                      <a:gd name="T89" fmla="*/ 0 h 875"/>
                      <a:gd name="T90" fmla="*/ 0 w 715"/>
                      <a:gd name="T91" fmla="*/ 0 h 875"/>
                      <a:gd name="T92" fmla="*/ 0 w 715"/>
                      <a:gd name="T93" fmla="*/ 0 h 875"/>
                      <a:gd name="T94" fmla="*/ 0 w 715"/>
                      <a:gd name="T95" fmla="*/ 0 h 875"/>
                      <a:gd name="T96" fmla="*/ 0 w 715"/>
                      <a:gd name="T97" fmla="*/ 0 h 875"/>
                      <a:gd name="T98" fmla="*/ 0 w 715"/>
                      <a:gd name="T99" fmla="*/ 0 h 875"/>
                      <a:gd name="T100" fmla="*/ 0 w 715"/>
                      <a:gd name="T101" fmla="*/ 0 h 875"/>
                      <a:gd name="T102" fmla="*/ 0 w 715"/>
                      <a:gd name="T103" fmla="*/ 0 h 875"/>
                      <a:gd name="T104" fmla="*/ 0 w 715"/>
                      <a:gd name="T105" fmla="*/ 0 h 875"/>
                      <a:gd name="T106" fmla="*/ 0 w 715"/>
                      <a:gd name="T107" fmla="*/ 0 h 875"/>
                      <a:gd name="T108" fmla="*/ 0 w 715"/>
                      <a:gd name="T109" fmla="*/ 0 h 875"/>
                      <a:gd name="T110" fmla="*/ 0 w 715"/>
                      <a:gd name="T111" fmla="*/ 0 h 87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15"/>
                      <a:gd name="T169" fmla="*/ 0 h 875"/>
                      <a:gd name="T170" fmla="*/ 715 w 715"/>
                      <a:gd name="T171" fmla="*/ 875 h 87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15" h="875">
                        <a:moveTo>
                          <a:pt x="1" y="163"/>
                        </a:moveTo>
                        <a:lnTo>
                          <a:pt x="12" y="168"/>
                        </a:lnTo>
                        <a:lnTo>
                          <a:pt x="20" y="172"/>
                        </a:lnTo>
                        <a:lnTo>
                          <a:pt x="26" y="176"/>
                        </a:lnTo>
                        <a:lnTo>
                          <a:pt x="31" y="178"/>
                        </a:lnTo>
                        <a:lnTo>
                          <a:pt x="35" y="179"/>
                        </a:lnTo>
                        <a:lnTo>
                          <a:pt x="38" y="180"/>
                        </a:lnTo>
                        <a:lnTo>
                          <a:pt x="41" y="179"/>
                        </a:lnTo>
                        <a:lnTo>
                          <a:pt x="44" y="177"/>
                        </a:lnTo>
                        <a:lnTo>
                          <a:pt x="47" y="176"/>
                        </a:lnTo>
                        <a:lnTo>
                          <a:pt x="50" y="175"/>
                        </a:lnTo>
                        <a:lnTo>
                          <a:pt x="54" y="175"/>
                        </a:lnTo>
                        <a:lnTo>
                          <a:pt x="57" y="174"/>
                        </a:lnTo>
                        <a:lnTo>
                          <a:pt x="61" y="169"/>
                        </a:lnTo>
                        <a:lnTo>
                          <a:pt x="66" y="163"/>
                        </a:lnTo>
                        <a:lnTo>
                          <a:pt x="71" y="151"/>
                        </a:lnTo>
                        <a:lnTo>
                          <a:pt x="78" y="136"/>
                        </a:lnTo>
                        <a:lnTo>
                          <a:pt x="86" y="117"/>
                        </a:lnTo>
                        <a:lnTo>
                          <a:pt x="97" y="100"/>
                        </a:lnTo>
                        <a:lnTo>
                          <a:pt x="108" y="86"/>
                        </a:lnTo>
                        <a:lnTo>
                          <a:pt x="123" y="75"/>
                        </a:lnTo>
                        <a:lnTo>
                          <a:pt x="139" y="67"/>
                        </a:lnTo>
                        <a:lnTo>
                          <a:pt x="156" y="62"/>
                        </a:lnTo>
                        <a:lnTo>
                          <a:pt x="175" y="63"/>
                        </a:lnTo>
                        <a:lnTo>
                          <a:pt x="196" y="69"/>
                        </a:lnTo>
                        <a:lnTo>
                          <a:pt x="207" y="73"/>
                        </a:lnTo>
                        <a:lnTo>
                          <a:pt x="217" y="77"/>
                        </a:lnTo>
                        <a:lnTo>
                          <a:pt x="228" y="81"/>
                        </a:lnTo>
                        <a:lnTo>
                          <a:pt x="238" y="86"/>
                        </a:lnTo>
                        <a:lnTo>
                          <a:pt x="249" y="92"/>
                        </a:lnTo>
                        <a:lnTo>
                          <a:pt x="259" y="99"/>
                        </a:lnTo>
                        <a:lnTo>
                          <a:pt x="271" y="108"/>
                        </a:lnTo>
                        <a:lnTo>
                          <a:pt x="282" y="119"/>
                        </a:lnTo>
                        <a:lnTo>
                          <a:pt x="294" y="133"/>
                        </a:lnTo>
                        <a:lnTo>
                          <a:pt x="307" y="148"/>
                        </a:lnTo>
                        <a:lnTo>
                          <a:pt x="321" y="167"/>
                        </a:lnTo>
                        <a:lnTo>
                          <a:pt x="336" y="189"/>
                        </a:lnTo>
                        <a:lnTo>
                          <a:pt x="351" y="214"/>
                        </a:lnTo>
                        <a:lnTo>
                          <a:pt x="368" y="244"/>
                        </a:lnTo>
                        <a:lnTo>
                          <a:pt x="387" y="277"/>
                        </a:lnTo>
                        <a:lnTo>
                          <a:pt x="407" y="316"/>
                        </a:lnTo>
                        <a:lnTo>
                          <a:pt x="427" y="354"/>
                        </a:lnTo>
                        <a:lnTo>
                          <a:pt x="444" y="386"/>
                        </a:lnTo>
                        <a:lnTo>
                          <a:pt x="458" y="413"/>
                        </a:lnTo>
                        <a:lnTo>
                          <a:pt x="472" y="436"/>
                        </a:lnTo>
                        <a:lnTo>
                          <a:pt x="484" y="456"/>
                        </a:lnTo>
                        <a:lnTo>
                          <a:pt x="494" y="472"/>
                        </a:lnTo>
                        <a:lnTo>
                          <a:pt x="502" y="487"/>
                        </a:lnTo>
                        <a:lnTo>
                          <a:pt x="511" y="501"/>
                        </a:lnTo>
                        <a:lnTo>
                          <a:pt x="518" y="513"/>
                        </a:lnTo>
                        <a:lnTo>
                          <a:pt x="525" y="526"/>
                        </a:lnTo>
                        <a:lnTo>
                          <a:pt x="532" y="538"/>
                        </a:lnTo>
                        <a:lnTo>
                          <a:pt x="539" y="554"/>
                        </a:lnTo>
                        <a:lnTo>
                          <a:pt x="545" y="571"/>
                        </a:lnTo>
                        <a:lnTo>
                          <a:pt x="553" y="591"/>
                        </a:lnTo>
                        <a:lnTo>
                          <a:pt x="561" y="614"/>
                        </a:lnTo>
                        <a:lnTo>
                          <a:pt x="569" y="641"/>
                        </a:lnTo>
                        <a:lnTo>
                          <a:pt x="586" y="694"/>
                        </a:lnTo>
                        <a:lnTo>
                          <a:pt x="598" y="734"/>
                        </a:lnTo>
                        <a:lnTo>
                          <a:pt x="607" y="762"/>
                        </a:lnTo>
                        <a:lnTo>
                          <a:pt x="612" y="780"/>
                        </a:lnTo>
                        <a:lnTo>
                          <a:pt x="617" y="791"/>
                        </a:lnTo>
                        <a:lnTo>
                          <a:pt x="618" y="797"/>
                        </a:lnTo>
                        <a:lnTo>
                          <a:pt x="619" y="800"/>
                        </a:lnTo>
                        <a:lnTo>
                          <a:pt x="619" y="803"/>
                        </a:lnTo>
                        <a:lnTo>
                          <a:pt x="621" y="810"/>
                        </a:lnTo>
                        <a:lnTo>
                          <a:pt x="624" y="822"/>
                        </a:lnTo>
                        <a:lnTo>
                          <a:pt x="629" y="834"/>
                        </a:lnTo>
                        <a:lnTo>
                          <a:pt x="638" y="848"/>
                        </a:lnTo>
                        <a:lnTo>
                          <a:pt x="647" y="859"/>
                        </a:lnTo>
                        <a:lnTo>
                          <a:pt x="661" y="869"/>
                        </a:lnTo>
                        <a:lnTo>
                          <a:pt x="677" y="874"/>
                        </a:lnTo>
                        <a:lnTo>
                          <a:pt x="693" y="875"/>
                        </a:lnTo>
                        <a:lnTo>
                          <a:pt x="705" y="872"/>
                        </a:lnTo>
                        <a:lnTo>
                          <a:pt x="712" y="866"/>
                        </a:lnTo>
                        <a:lnTo>
                          <a:pt x="715" y="856"/>
                        </a:lnTo>
                        <a:lnTo>
                          <a:pt x="715" y="845"/>
                        </a:lnTo>
                        <a:lnTo>
                          <a:pt x="711" y="830"/>
                        </a:lnTo>
                        <a:lnTo>
                          <a:pt x="703" y="814"/>
                        </a:lnTo>
                        <a:lnTo>
                          <a:pt x="692" y="795"/>
                        </a:lnTo>
                        <a:lnTo>
                          <a:pt x="683" y="780"/>
                        </a:lnTo>
                        <a:lnTo>
                          <a:pt x="676" y="768"/>
                        </a:lnTo>
                        <a:lnTo>
                          <a:pt x="673" y="762"/>
                        </a:lnTo>
                        <a:lnTo>
                          <a:pt x="672" y="756"/>
                        </a:lnTo>
                        <a:lnTo>
                          <a:pt x="672" y="750"/>
                        </a:lnTo>
                        <a:lnTo>
                          <a:pt x="671" y="743"/>
                        </a:lnTo>
                        <a:lnTo>
                          <a:pt x="668" y="731"/>
                        </a:lnTo>
                        <a:lnTo>
                          <a:pt x="663" y="715"/>
                        </a:lnTo>
                        <a:lnTo>
                          <a:pt x="658" y="699"/>
                        </a:lnTo>
                        <a:lnTo>
                          <a:pt x="654" y="692"/>
                        </a:lnTo>
                        <a:lnTo>
                          <a:pt x="652" y="687"/>
                        </a:lnTo>
                        <a:lnTo>
                          <a:pt x="651" y="684"/>
                        </a:lnTo>
                        <a:lnTo>
                          <a:pt x="649" y="679"/>
                        </a:lnTo>
                        <a:lnTo>
                          <a:pt x="646" y="667"/>
                        </a:lnTo>
                        <a:lnTo>
                          <a:pt x="641" y="649"/>
                        </a:lnTo>
                        <a:lnTo>
                          <a:pt x="631" y="617"/>
                        </a:lnTo>
                        <a:lnTo>
                          <a:pt x="626" y="599"/>
                        </a:lnTo>
                        <a:lnTo>
                          <a:pt x="622" y="585"/>
                        </a:lnTo>
                        <a:lnTo>
                          <a:pt x="618" y="573"/>
                        </a:lnTo>
                        <a:lnTo>
                          <a:pt x="615" y="564"/>
                        </a:lnTo>
                        <a:lnTo>
                          <a:pt x="611" y="555"/>
                        </a:lnTo>
                        <a:lnTo>
                          <a:pt x="608" y="548"/>
                        </a:lnTo>
                        <a:lnTo>
                          <a:pt x="605" y="542"/>
                        </a:lnTo>
                        <a:lnTo>
                          <a:pt x="602" y="535"/>
                        </a:lnTo>
                        <a:lnTo>
                          <a:pt x="598" y="529"/>
                        </a:lnTo>
                        <a:lnTo>
                          <a:pt x="594" y="523"/>
                        </a:lnTo>
                        <a:lnTo>
                          <a:pt x="589" y="514"/>
                        </a:lnTo>
                        <a:lnTo>
                          <a:pt x="584" y="506"/>
                        </a:lnTo>
                        <a:lnTo>
                          <a:pt x="577" y="494"/>
                        </a:lnTo>
                        <a:lnTo>
                          <a:pt x="569" y="481"/>
                        </a:lnTo>
                        <a:lnTo>
                          <a:pt x="561" y="465"/>
                        </a:lnTo>
                        <a:lnTo>
                          <a:pt x="551" y="446"/>
                        </a:lnTo>
                        <a:lnTo>
                          <a:pt x="540" y="426"/>
                        </a:lnTo>
                        <a:lnTo>
                          <a:pt x="531" y="407"/>
                        </a:lnTo>
                        <a:lnTo>
                          <a:pt x="522" y="391"/>
                        </a:lnTo>
                        <a:lnTo>
                          <a:pt x="514" y="375"/>
                        </a:lnTo>
                        <a:lnTo>
                          <a:pt x="507" y="360"/>
                        </a:lnTo>
                        <a:lnTo>
                          <a:pt x="499" y="345"/>
                        </a:lnTo>
                        <a:lnTo>
                          <a:pt x="492" y="332"/>
                        </a:lnTo>
                        <a:lnTo>
                          <a:pt x="486" y="318"/>
                        </a:lnTo>
                        <a:lnTo>
                          <a:pt x="478" y="305"/>
                        </a:lnTo>
                        <a:lnTo>
                          <a:pt x="471" y="291"/>
                        </a:lnTo>
                        <a:lnTo>
                          <a:pt x="463" y="277"/>
                        </a:lnTo>
                        <a:lnTo>
                          <a:pt x="455" y="263"/>
                        </a:lnTo>
                        <a:lnTo>
                          <a:pt x="446" y="247"/>
                        </a:lnTo>
                        <a:lnTo>
                          <a:pt x="436" y="231"/>
                        </a:lnTo>
                        <a:lnTo>
                          <a:pt x="425" y="213"/>
                        </a:lnTo>
                        <a:lnTo>
                          <a:pt x="413" y="194"/>
                        </a:lnTo>
                        <a:lnTo>
                          <a:pt x="390" y="160"/>
                        </a:lnTo>
                        <a:lnTo>
                          <a:pt x="372" y="133"/>
                        </a:lnTo>
                        <a:lnTo>
                          <a:pt x="358" y="112"/>
                        </a:lnTo>
                        <a:lnTo>
                          <a:pt x="345" y="96"/>
                        </a:lnTo>
                        <a:lnTo>
                          <a:pt x="335" y="83"/>
                        </a:lnTo>
                        <a:lnTo>
                          <a:pt x="325" y="74"/>
                        </a:lnTo>
                        <a:lnTo>
                          <a:pt x="316" y="65"/>
                        </a:lnTo>
                        <a:lnTo>
                          <a:pt x="305" y="56"/>
                        </a:lnTo>
                        <a:lnTo>
                          <a:pt x="299" y="51"/>
                        </a:lnTo>
                        <a:lnTo>
                          <a:pt x="292" y="46"/>
                        </a:lnTo>
                        <a:lnTo>
                          <a:pt x="283" y="39"/>
                        </a:lnTo>
                        <a:lnTo>
                          <a:pt x="274" y="33"/>
                        </a:lnTo>
                        <a:lnTo>
                          <a:pt x="264" y="28"/>
                        </a:lnTo>
                        <a:lnTo>
                          <a:pt x="254" y="21"/>
                        </a:lnTo>
                        <a:lnTo>
                          <a:pt x="242" y="16"/>
                        </a:lnTo>
                        <a:lnTo>
                          <a:pt x="231" y="12"/>
                        </a:lnTo>
                        <a:lnTo>
                          <a:pt x="219" y="8"/>
                        </a:lnTo>
                        <a:lnTo>
                          <a:pt x="207" y="4"/>
                        </a:lnTo>
                        <a:lnTo>
                          <a:pt x="195" y="2"/>
                        </a:lnTo>
                        <a:lnTo>
                          <a:pt x="183" y="0"/>
                        </a:lnTo>
                        <a:lnTo>
                          <a:pt x="171" y="0"/>
                        </a:lnTo>
                        <a:lnTo>
                          <a:pt x="159" y="2"/>
                        </a:lnTo>
                        <a:lnTo>
                          <a:pt x="148" y="5"/>
                        </a:lnTo>
                        <a:lnTo>
                          <a:pt x="137" y="9"/>
                        </a:lnTo>
                        <a:lnTo>
                          <a:pt x="118" y="19"/>
                        </a:lnTo>
                        <a:lnTo>
                          <a:pt x="100" y="28"/>
                        </a:lnTo>
                        <a:lnTo>
                          <a:pt x="83" y="37"/>
                        </a:lnTo>
                        <a:lnTo>
                          <a:pt x="68" y="47"/>
                        </a:lnTo>
                        <a:lnTo>
                          <a:pt x="54" y="57"/>
                        </a:lnTo>
                        <a:lnTo>
                          <a:pt x="40" y="71"/>
                        </a:lnTo>
                        <a:lnTo>
                          <a:pt x="27" y="86"/>
                        </a:lnTo>
                        <a:lnTo>
                          <a:pt x="14" y="107"/>
                        </a:lnTo>
                        <a:lnTo>
                          <a:pt x="7" y="119"/>
                        </a:lnTo>
                        <a:lnTo>
                          <a:pt x="4" y="129"/>
                        </a:lnTo>
                        <a:lnTo>
                          <a:pt x="1" y="139"/>
                        </a:lnTo>
                        <a:lnTo>
                          <a:pt x="0" y="147"/>
                        </a:lnTo>
                        <a:lnTo>
                          <a:pt x="0" y="154"/>
                        </a:lnTo>
                        <a:lnTo>
                          <a:pt x="0" y="159"/>
                        </a:lnTo>
                        <a:lnTo>
                          <a:pt x="1" y="162"/>
                        </a:lnTo>
                        <a:lnTo>
                          <a:pt x="1" y="163"/>
                        </a:lnTo>
                        <a:close/>
                      </a:path>
                    </a:pathLst>
                  </a:custGeom>
                  <a:solidFill>
                    <a:srgbClr val="666666"/>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panose="020F0502020204030204"/>
                      <a:cs typeface="+mn-cs"/>
                    </a:endParaRPr>
                  </a:p>
                </p:txBody>
              </p:sp>
            </p:grpSp>
            <p:sp>
              <p:nvSpPr>
                <p:cNvPr id="32" name="Text Box 416">
                  <a:extLst>
                    <a:ext uri="{FF2B5EF4-FFF2-40B4-BE49-F238E27FC236}">
                      <a16:creationId xmlns:a16="http://schemas.microsoft.com/office/drawing/2014/main" id="{3B2A5A63-B557-4F1F-BCC1-19CF8F7B7FE2}"/>
                    </a:ext>
                  </a:extLst>
                </p:cNvPr>
                <p:cNvSpPr txBox="1">
                  <a:spLocks noChangeAspect="1" noChangeArrowheads="1"/>
                </p:cNvSpPr>
                <p:nvPr/>
              </p:nvSpPr>
              <p:spPr bwMode="auto">
                <a:xfrm>
                  <a:off x="1008" y="1815"/>
                  <a:ext cx="727" cy="312"/>
                </a:xfrm>
                <a:prstGeom prst="rect">
                  <a:avLst/>
                </a:prstGeom>
                <a:noFill/>
                <a:ln w="9525">
                  <a:noFill/>
                  <a:miter lim="800000"/>
                  <a:headEnd/>
                  <a:tailEnd/>
                </a:ln>
              </p:spPr>
              <p:txBody>
                <a:bodyPr wrap="none" lIns="0" tIns="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000" b="1" i="0" u="none" strike="noStrike" kern="0" cap="none" spc="0" normalizeH="0" baseline="0" noProof="0">
                      <a:ln>
                        <a:noFill/>
                      </a:ln>
                      <a:solidFill>
                        <a:srgbClr val="3333CC"/>
                      </a:solidFill>
                      <a:effectLst/>
                      <a:uLnTx/>
                      <a:uFillTx/>
                      <a:latin typeface="Calibri" panose="020F0502020204030204"/>
                      <a:cs typeface="+mn-cs"/>
                    </a:rPr>
                    <a:t>Area G</a:t>
                  </a:r>
                </a:p>
              </p:txBody>
            </p:sp>
          </p:grpSp>
          <p:sp>
            <p:nvSpPr>
              <p:cNvPr id="30" name="Text Box 417">
                <a:extLst>
                  <a:ext uri="{FF2B5EF4-FFF2-40B4-BE49-F238E27FC236}">
                    <a16:creationId xmlns:a16="http://schemas.microsoft.com/office/drawing/2014/main" id="{A8128F4C-EB18-4657-8DFD-A633E6FE1C65}"/>
                  </a:ext>
                </a:extLst>
              </p:cNvPr>
              <p:cNvSpPr txBox="1">
                <a:spLocks noChangeArrowheads="1"/>
              </p:cNvSpPr>
              <p:nvPr/>
            </p:nvSpPr>
            <p:spPr bwMode="auto">
              <a:xfrm>
                <a:off x="1648" y="1219"/>
                <a:ext cx="752" cy="288"/>
              </a:xfrm>
              <a:prstGeom prst="rect">
                <a:avLst/>
              </a:prstGeom>
              <a:noFill/>
              <a:ln w="9525" algn="ctr">
                <a:noFill/>
                <a:miter lim="800000"/>
                <a:headEnd/>
                <a:tailEnd/>
              </a:ln>
            </p:spPr>
            <p:txBody>
              <a:bodyPr wrap="none" lIns="0" tIns="0" rIns="0" bIns="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sv-SE" sz="1500" b="1" i="0" u="none" strike="noStrike" kern="0" cap="none" spc="0" normalizeH="0" baseline="0" noProof="0">
                    <a:ln>
                      <a:noFill/>
                    </a:ln>
                    <a:solidFill>
                      <a:srgbClr val="3333CC"/>
                    </a:solidFill>
                    <a:effectLst/>
                    <a:uLnTx/>
                    <a:uFillTx/>
                    <a:latin typeface="Calibri" panose="020F0502020204030204"/>
                    <a:cs typeface="+mn-cs"/>
                  </a:rPr>
                  <a:t>Train Control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sv-SE" sz="1500" b="1" i="0" u="none" strike="noStrike" kern="0" cap="none" spc="0" normalizeH="0" baseline="0" noProof="0">
                    <a:ln>
                      <a:noFill/>
                    </a:ln>
                    <a:solidFill>
                      <a:srgbClr val="3333CC"/>
                    </a:solidFill>
                    <a:effectLst/>
                    <a:uLnTx/>
                    <a:uFillTx/>
                    <a:latin typeface="Calibri" panose="020F0502020204030204"/>
                    <a:cs typeface="+mn-cs"/>
                  </a:rPr>
                  <a:t>Centre</a:t>
                </a:r>
                <a:endParaRPr kumimoji="0" lang="en-US" sz="1500" b="1" i="0" u="none" strike="noStrike" kern="0" cap="none" spc="0" normalizeH="0" baseline="0" noProof="0">
                  <a:ln>
                    <a:noFill/>
                  </a:ln>
                  <a:solidFill>
                    <a:srgbClr val="3333CC"/>
                  </a:solidFill>
                  <a:effectLst/>
                  <a:uLnTx/>
                  <a:uFillTx/>
                  <a:latin typeface="Calibri" panose="020F0502020204030204"/>
                  <a:cs typeface="+mn-cs"/>
                </a:endParaRPr>
              </a:p>
            </p:txBody>
          </p:sp>
        </p:grpSp>
      </p:grpSp>
      <p:sp>
        <p:nvSpPr>
          <p:cNvPr id="421" name="Line 420">
            <a:extLst>
              <a:ext uri="{FF2B5EF4-FFF2-40B4-BE49-F238E27FC236}">
                <a16:creationId xmlns:a16="http://schemas.microsoft.com/office/drawing/2014/main" id="{66850598-9DE7-40BA-8E1D-7E0B9235BA64}"/>
              </a:ext>
            </a:extLst>
          </p:cNvPr>
          <p:cNvSpPr>
            <a:spLocks noChangeShapeType="1"/>
          </p:cNvSpPr>
          <p:nvPr/>
        </p:nvSpPr>
        <p:spPr bwMode="auto">
          <a:xfrm flipV="1">
            <a:off x="4549104" y="3841721"/>
            <a:ext cx="190500" cy="1308100"/>
          </a:xfrm>
          <a:prstGeom prst="line">
            <a:avLst/>
          </a:prstGeom>
          <a:noFill/>
          <a:ln w="38100">
            <a:solidFill>
              <a:srgbClr val="FF0000"/>
            </a:solidFill>
            <a:round/>
            <a:headEnd/>
            <a:tailEnd type="triangle" w="med" len="med"/>
          </a:ln>
        </p:spPr>
        <p:txBody>
          <a:bodyPr lIns="0" tIns="0" rIns="0" bIns="0"/>
          <a:lstStyle/>
          <a:p>
            <a:pPr eaLnBrk="1" fontAlgn="auto" hangingPunct="1">
              <a:spcBef>
                <a:spcPts val="0"/>
              </a:spcBef>
              <a:spcAft>
                <a:spcPts val="0"/>
              </a:spcAft>
            </a:pPr>
            <a:endParaRPr lang="fr-FR">
              <a:solidFill>
                <a:prstClr val="black"/>
              </a:solidFill>
              <a:latin typeface="Calibri" panose="020F0502020204030204"/>
              <a:cs typeface="+mn-cs"/>
            </a:endParaRPr>
          </a:p>
        </p:txBody>
      </p:sp>
      <p:sp>
        <p:nvSpPr>
          <p:cNvPr id="422" name="Text Box 421">
            <a:extLst>
              <a:ext uri="{FF2B5EF4-FFF2-40B4-BE49-F238E27FC236}">
                <a16:creationId xmlns:a16="http://schemas.microsoft.com/office/drawing/2014/main" id="{6B06CCFA-440E-4426-8669-B8B3B0D132F7}"/>
              </a:ext>
            </a:extLst>
          </p:cNvPr>
          <p:cNvSpPr txBox="1">
            <a:spLocks noChangeArrowheads="1"/>
          </p:cNvSpPr>
          <p:nvPr/>
        </p:nvSpPr>
        <p:spPr bwMode="auto">
          <a:xfrm>
            <a:off x="6230937" y="5141884"/>
            <a:ext cx="4923527" cy="492443"/>
          </a:xfrm>
          <a:prstGeom prst="rect">
            <a:avLst/>
          </a:prstGeom>
          <a:noFill/>
          <a:ln w="9525" algn="ctr">
            <a:noFill/>
            <a:miter lim="800000"/>
            <a:headEnd/>
            <a:tailEnd/>
          </a:ln>
        </p:spPr>
        <p:txBody>
          <a:bodyPr wrap="none" lIns="0" tIns="0" rIns="0" bIns="0">
            <a:spAutoFit/>
          </a:bodyPr>
          <a:lstStyle/>
          <a:p>
            <a:pPr eaLnBrk="1" fontAlgn="auto" hangingPunct="1">
              <a:spcBef>
                <a:spcPts val="0"/>
              </a:spcBef>
              <a:spcAft>
                <a:spcPts val="0"/>
              </a:spcAft>
            </a:pPr>
            <a:r>
              <a:rPr lang="sv-SE" sz="1600" b="1" dirty="0">
                <a:solidFill>
                  <a:srgbClr val="FF0000"/>
                </a:solidFill>
                <a:latin typeface="Calibri" panose="020F0502020204030204"/>
                <a:cs typeface="+mn-cs"/>
              </a:rPr>
              <a:t>           </a:t>
            </a:r>
            <a:r>
              <a:rPr lang="en-US" sz="1600" b="1" dirty="0">
                <a:solidFill>
                  <a:srgbClr val="FF0000"/>
                </a:solidFill>
                <a:latin typeface="Calibri" panose="020F0502020204030204"/>
                <a:cs typeface="+mn-cs"/>
              </a:rPr>
              <a:t>Emergency is detected in area B by Train Driver who</a:t>
            </a:r>
          </a:p>
          <a:p>
            <a:pPr eaLnBrk="1" fontAlgn="auto" hangingPunct="1">
              <a:spcBef>
                <a:spcPts val="0"/>
              </a:spcBef>
              <a:spcAft>
                <a:spcPts val="0"/>
              </a:spcAft>
            </a:pPr>
            <a:r>
              <a:rPr lang="en-US" sz="1600" b="1" dirty="0">
                <a:solidFill>
                  <a:srgbClr val="FF0000"/>
                </a:solidFill>
                <a:latin typeface="Calibri" panose="020F0502020204030204"/>
                <a:cs typeface="+mn-cs"/>
              </a:rPr>
              <a:t>immediately presses RED button</a:t>
            </a:r>
            <a:r>
              <a:rPr lang="sv-SE" sz="1600" b="1" dirty="0">
                <a:solidFill>
                  <a:srgbClr val="FF0000"/>
                </a:solidFill>
                <a:latin typeface="Calibri" panose="020F0502020204030204"/>
                <a:cs typeface="+mn-cs"/>
              </a:rPr>
              <a:t>…</a:t>
            </a:r>
            <a:endParaRPr lang="en-US" sz="1600" b="1" dirty="0">
              <a:solidFill>
                <a:srgbClr val="FF0000"/>
              </a:solidFill>
              <a:latin typeface="Calibri" panose="020F0502020204030204"/>
              <a:cs typeface="+mn-cs"/>
            </a:endParaRPr>
          </a:p>
        </p:txBody>
      </p:sp>
      <p:sp>
        <p:nvSpPr>
          <p:cNvPr id="423" name="AutoShape 422">
            <a:extLst>
              <a:ext uri="{FF2B5EF4-FFF2-40B4-BE49-F238E27FC236}">
                <a16:creationId xmlns:a16="http://schemas.microsoft.com/office/drawing/2014/main" id="{D8312F5F-32DB-47A5-9592-1FC94F0DE687}"/>
              </a:ext>
            </a:extLst>
          </p:cNvPr>
          <p:cNvSpPr>
            <a:spLocks noChangeArrowheads="1"/>
          </p:cNvSpPr>
          <p:nvPr/>
        </p:nvSpPr>
        <p:spPr bwMode="auto">
          <a:xfrm rot="551008">
            <a:off x="4765004" y="3943321"/>
            <a:ext cx="485775" cy="976313"/>
          </a:xfrm>
          <a:prstGeom prst="downArrow">
            <a:avLst>
              <a:gd name="adj1" fmla="val 50000"/>
              <a:gd name="adj2" fmla="val 50245"/>
            </a:avLst>
          </a:prstGeom>
          <a:noFill/>
          <a:ln w="38100" algn="ctr">
            <a:solidFill>
              <a:srgbClr val="FF0000"/>
            </a:solidFill>
            <a:miter lim="800000"/>
            <a:headEnd/>
            <a:tailEnd/>
          </a:ln>
        </p:spPr>
        <p:txBody>
          <a:bodyPr wrap="none" lIns="0" tIns="0" rIns="0" bIns="0" anchor="ctr"/>
          <a:lstStyle/>
          <a:p>
            <a:pPr eaLnBrk="1" fontAlgn="auto" hangingPunct="1">
              <a:spcBef>
                <a:spcPts val="0"/>
              </a:spcBef>
              <a:spcAft>
                <a:spcPts val="0"/>
              </a:spcAft>
            </a:pPr>
            <a:endParaRPr lang="fr-FR">
              <a:solidFill>
                <a:prstClr val="black"/>
              </a:solidFill>
              <a:latin typeface="Calibri" panose="020F0502020204030204"/>
              <a:cs typeface="+mn-cs"/>
            </a:endParaRPr>
          </a:p>
        </p:txBody>
      </p:sp>
      <p:sp>
        <p:nvSpPr>
          <p:cNvPr id="424" name="AutoShape 423">
            <a:extLst>
              <a:ext uri="{FF2B5EF4-FFF2-40B4-BE49-F238E27FC236}">
                <a16:creationId xmlns:a16="http://schemas.microsoft.com/office/drawing/2014/main" id="{8D694051-3D75-4D6A-8681-079C107E6D72}"/>
              </a:ext>
            </a:extLst>
          </p:cNvPr>
          <p:cNvSpPr>
            <a:spLocks noChangeArrowheads="1"/>
          </p:cNvSpPr>
          <p:nvPr/>
        </p:nvSpPr>
        <p:spPr bwMode="auto">
          <a:xfrm>
            <a:off x="4269704" y="4933921"/>
            <a:ext cx="825500" cy="825500"/>
          </a:xfrm>
          <a:prstGeom prst="irregularSeal1">
            <a:avLst/>
          </a:prstGeom>
          <a:noFill/>
          <a:ln w="31750" algn="ctr">
            <a:solidFill>
              <a:srgbClr val="FF0000"/>
            </a:solidFill>
            <a:miter lim="800000"/>
            <a:headEnd/>
            <a:tailEnd/>
          </a:ln>
        </p:spPr>
        <p:txBody>
          <a:bodyPr wrap="none" lIns="0" tIns="0" rIns="0" bIns="0" anchor="ctr"/>
          <a:lstStyle/>
          <a:p>
            <a:pPr eaLnBrk="1" fontAlgn="auto" hangingPunct="1">
              <a:spcBef>
                <a:spcPts val="0"/>
              </a:spcBef>
              <a:spcAft>
                <a:spcPts val="0"/>
              </a:spcAft>
            </a:pPr>
            <a:endParaRPr lang="fr-FR">
              <a:solidFill>
                <a:prstClr val="black"/>
              </a:solidFill>
              <a:latin typeface="Calibri" panose="020F0502020204030204"/>
              <a:cs typeface="+mn-cs"/>
            </a:endParaRPr>
          </a:p>
        </p:txBody>
      </p:sp>
      <p:sp>
        <p:nvSpPr>
          <p:cNvPr id="426" name="Oval 425">
            <a:extLst>
              <a:ext uri="{FF2B5EF4-FFF2-40B4-BE49-F238E27FC236}">
                <a16:creationId xmlns:a16="http://schemas.microsoft.com/office/drawing/2014/main" id="{FDD297BB-CDC3-4BE5-94B7-6802A31C6D9B}"/>
              </a:ext>
            </a:extLst>
          </p:cNvPr>
          <p:cNvSpPr>
            <a:spLocks noChangeArrowheads="1"/>
          </p:cNvSpPr>
          <p:nvPr/>
        </p:nvSpPr>
        <p:spPr bwMode="auto">
          <a:xfrm>
            <a:off x="840704" y="3333721"/>
            <a:ext cx="673100" cy="609600"/>
          </a:xfrm>
          <a:prstGeom prst="ellipse">
            <a:avLst/>
          </a:prstGeom>
          <a:noFill/>
          <a:ln w="38100" algn="ctr">
            <a:solidFill>
              <a:srgbClr val="FF0000"/>
            </a:solidFill>
            <a:round/>
            <a:headEnd/>
            <a:tailEnd/>
          </a:ln>
        </p:spPr>
        <p:txBody>
          <a:bodyPr wrap="none" lIns="0" tIns="0" rIns="0" bIns="0" anchor="ctr"/>
          <a:lstStyle/>
          <a:p>
            <a:pPr eaLnBrk="1" fontAlgn="auto" hangingPunct="1">
              <a:spcBef>
                <a:spcPts val="0"/>
              </a:spcBef>
              <a:spcAft>
                <a:spcPts val="0"/>
              </a:spcAft>
            </a:pPr>
            <a:endParaRPr lang="fr-FR">
              <a:solidFill>
                <a:prstClr val="black"/>
              </a:solidFill>
              <a:latin typeface="Calibri" panose="020F0502020204030204"/>
              <a:cs typeface="+mn-cs"/>
            </a:endParaRPr>
          </a:p>
        </p:txBody>
      </p:sp>
      <p:sp>
        <p:nvSpPr>
          <p:cNvPr id="427" name="Freeform 426">
            <a:extLst>
              <a:ext uri="{FF2B5EF4-FFF2-40B4-BE49-F238E27FC236}">
                <a16:creationId xmlns:a16="http://schemas.microsoft.com/office/drawing/2014/main" id="{B367A9F9-F61E-464E-9C04-6F5958D71853}"/>
              </a:ext>
            </a:extLst>
          </p:cNvPr>
          <p:cNvSpPr>
            <a:spLocks/>
          </p:cNvSpPr>
          <p:nvPr/>
        </p:nvSpPr>
        <p:spPr bwMode="auto">
          <a:xfrm>
            <a:off x="1348704" y="2973359"/>
            <a:ext cx="3429000" cy="766762"/>
          </a:xfrm>
          <a:custGeom>
            <a:avLst/>
            <a:gdLst>
              <a:gd name="T0" fmla="*/ 2147483647 w 2160"/>
              <a:gd name="T1" fmla="*/ 2147483647 h 483"/>
              <a:gd name="T2" fmla="*/ 2147483647 w 2160"/>
              <a:gd name="T3" fmla="*/ 2147483647 h 483"/>
              <a:gd name="T4" fmla="*/ 0 w 2160"/>
              <a:gd name="T5" fmla="*/ 2147483647 h 483"/>
              <a:gd name="T6" fmla="*/ 0 60000 65536"/>
              <a:gd name="T7" fmla="*/ 0 60000 65536"/>
              <a:gd name="T8" fmla="*/ 0 60000 65536"/>
              <a:gd name="T9" fmla="*/ 0 w 2160"/>
              <a:gd name="T10" fmla="*/ 0 h 483"/>
              <a:gd name="T11" fmla="*/ 2160 w 2160"/>
              <a:gd name="T12" fmla="*/ 483 h 483"/>
            </a:gdLst>
            <a:ahLst/>
            <a:cxnLst>
              <a:cxn ang="T6">
                <a:pos x="T0" y="T1"/>
              </a:cxn>
              <a:cxn ang="T7">
                <a:pos x="T2" y="T3"/>
              </a:cxn>
              <a:cxn ang="T8">
                <a:pos x="T4" y="T5"/>
              </a:cxn>
            </a:cxnLst>
            <a:rect l="T9" t="T10" r="T11" b="T12"/>
            <a:pathLst>
              <a:path w="2160" h="483">
                <a:moveTo>
                  <a:pt x="2160" y="483"/>
                </a:moveTo>
                <a:cubicBezTo>
                  <a:pt x="1588" y="284"/>
                  <a:pt x="1016" y="86"/>
                  <a:pt x="656" y="43"/>
                </a:cubicBezTo>
                <a:cubicBezTo>
                  <a:pt x="296" y="0"/>
                  <a:pt x="148" y="113"/>
                  <a:pt x="0" y="227"/>
                </a:cubicBezTo>
              </a:path>
            </a:pathLst>
          </a:custGeom>
          <a:noFill/>
          <a:ln w="38100" cap="flat" cmpd="sng">
            <a:solidFill>
              <a:srgbClr val="FF0000"/>
            </a:solidFill>
            <a:prstDash val="solid"/>
            <a:round/>
            <a:headEnd/>
            <a:tailEnd type="triangle" w="med" len="med"/>
          </a:ln>
        </p:spPr>
        <p:txBody>
          <a:bodyPr lIns="0" tIns="0" rIns="0" bIns="0"/>
          <a:lstStyle/>
          <a:p>
            <a:pPr eaLnBrk="1" fontAlgn="auto" hangingPunct="1">
              <a:spcBef>
                <a:spcPts val="0"/>
              </a:spcBef>
              <a:spcAft>
                <a:spcPts val="0"/>
              </a:spcAft>
            </a:pPr>
            <a:endParaRPr lang="fr-FR">
              <a:solidFill>
                <a:prstClr val="black"/>
              </a:solidFill>
              <a:latin typeface="Calibri" panose="020F0502020204030204"/>
              <a:cs typeface="+mn-cs"/>
            </a:endParaRPr>
          </a:p>
        </p:txBody>
      </p:sp>
      <p:sp>
        <p:nvSpPr>
          <p:cNvPr id="428" name="Freeform 427">
            <a:extLst>
              <a:ext uri="{FF2B5EF4-FFF2-40B4-BE49-F238E27FC236}">
                <a16:creationId xmlns:a16="http://schemas.microsoft.com/office/drawing/2014/main" id="{04169AA3-96CD-4F83-BD8C-E159C4A8E6AC}"/>
              </a:ext>
            </a:extLst>
          </p:cNvPr>
          <p:cNvSpPr>
            <a:spLocks/>
          </p:cNvSpPr>
          <p:nvPr/>
        </p:nvSpPr>
        <p:spPr bwMode="auto">
          <a:xfrm>
            <a:off x="3583904" y="3829021"/>
            <a:ext cx="1028700" cy="1587500"/>
          </a:xfrm>
          <a:custGeom>
            <a:avLst/>
            <a:gdLst>
              <a:gd name="T0" fmla="*/ 2147483647 w 648"/>
              <a:gd name="T1" fmla="*/ 0 h 1000"/>
              <a:gd name="T2" fmla="*/ 2147483647 w 648"/>
              <a:gd name="T3" fmla="*/ 2147483647 h 1000"/>
              <a:gd name="T4" fmla="*/ 2147483647 w 648"/>
              <a:gd name="T5" fmla="*/ 2147483647 h 1000"/>
              <a:gd name="T6" fmla="*/ 0 60000 65536"/>
              <a:gd name="T7" fmla="*/ 0 60000 65536"/>
              <a:gd name="T8" fmla="*/ 0 60000 65536"/>
              <a:gd name="T9" fmla="*/ 0 w 648"/>
              <a:gd name="T10" fmla="*/ 0 h 1000"/>
              <a:gd name="T11" fmla="*/ 648 w 648"/>
              <a:gd name="T12" fmla="*/ 1000 h 1000"/>
            </a:gdLst>
            <a:ahLst/>
            <a:cxnLst>
              <a:cxn ang="T6">
                <a:pos x="T0" y="T1"/>
              </a:cxn>
              <a:cxn ang="T7">
                <a:pos x="T2" y="T3"/>
              </a:cxn>
              <a:cxn ang="T8">
                <a:pos x="T4" y="T5"/>
              </a:cxn>
            </a:cxnLst>
            <a:rect l="T9" t="T10" r="T11" b="T12"/>
            <a:pathLst>
              <a:path w="648" h="1000">
                <a:moveTo>
                  <a:pt x="648" y="0"/>
                </a:moveTo>
                <a:cubicBezTo>
                  <a:pt x="412" y="188"/>
                  <a:pt x="176" y="377"/>
                  <a:pt x="88" y="544"/>
                </a:cubicBezTo>
                <a:cubicBezTo>
                  <a:pt x="0" y="711"/>
                  <a:pt x="60" y="855"/>
                  <a:pt x="120" y="1000"/>
                </a:cubicBezTo>
              </a:path>
            </a:pathLst>
          </a:custGeom>
          <a:noFill/>
          <a:ln w="38100" cap="flat" cmpd="sng">
            <a:solidFill>
              <a:srgbClr val="FF0000"/>
            </a:solidFill>
            <a:prstDash val="solid"/>
            <a:round/>
            <a:headEnd/>
            <a:tailEnd type="triangle" w="med" len="med"/>
          </a:ln>
        </p:spPr>
        <p:txBody>
          <a:bodyPr lIns="0" tIns="0" rIns="0" bIns="0"/>
          <a:lstStyle/>
          <a:p>
            <a:pPr eaLnBrk="1" fontAlgn="auto" hangingPunct="1">
              <a:spcBef>
                <a:spcPts val="0"/>
              </a:spcBef>
              <a:spcAft>
                <a:spcPts val="0"/>
              </a:spcAft>
            </a:pPr>
            <a:endParaRPr lang="fr-FR">
              <a:solidFill>
                <a:prstClr val="black"/>
              </a:solidFill>
              <a:latin typeface="Calibri" panose="020F0502020204030204"/>
              <a:cs typeface="+mn-cs"/>
            </a:endParaRPr>
          </a:p>
        </p:txBody>
      </p:sp>
      <p:sp>
        <p:nvSpPr>
          <p:cNvPr id="429" name="Freeform 428">
            <a:extLst>
              <a:ext uri="{FF2B5EF4-FFF2-40B4-BE49-F238E27FC236}">
                <a16:creationId xmlns:a16="http://schemas.microsoft.com/office/drawing/2014/main" id="{52003D38-3DF7-42CD-B01D-437A0AE7FAEB}"/>
              </a:ext>
            </a:extLst>
          </p:cNvPr>
          <p:cNvSpPr>
            <a:spLocks/>
          </p:cNvSpPr>
          <p:nvPr/>
        </p:nvSpPr>
        <p:spPr bwMode="auto">
          <a:xfrm>
            <a:off x="5234904" y="3829021"/>
            <a:ext cx="457200" cy="1092200"/>
          </a:xfrm>
          <a:custGeom>
            <a:avLst/>
            <a:gdLst>
              <a:gd name="T0" fmla="*/ 0 w 288"/>
              <a:gd name="T1" fmla="*/ 0 h 688"/>
              <a:gd name="T2" fmla="*/ 2147483647 w 288"/>
              <a:gd name="T3" fmla="*/ 2147483647 h 688"/>
              <a:gd name="T4" fmla="*/ 2147483647 w 288"/>
              <a:gd name="T5" fmla="*/ 2147483647 h 688"/>
              <a:gd name="T6" fmla="*/ 0 60000 65536"/>
              <a:gd name="T7" fmla="*/ 0 60000 65536"/>
              <a:gd name="T8" fmla="*/ 0 60000 65536"/>
              <a:gd name="T9" fmla="*/ 0 w 288"/>
              <a:gd name="T10" fmla="*/ 0 h 688"/>
              <a:gd name="T11" fmla="*/ 288 w 288"/>
              <a:gd name="T12" fmla="*/ 688 h 688"/>
            </a:gdLst>
            <a:ahLst/>
            <a:cxnLst>
              <a:cxn ang="T6">
                <a:pos x="T0" y="T1"/>
              </a:cxn>
              <a:cxn ang="T7">
                <a:pos x="T2" y="T3"/>
              </a:cxn>
              <a:cxn ang="T8">
                <a:pos x="T4" y="T5"/>
              </a:cxn>
            </a:cxnLst>
            <a:rect l="T9" t="T10" r="T11" b="T12"/>
            <a:pathLst>
              <a:path w="288" h="688">
                <a:moveTo>
                  <a:pt x="0" y="0"/>
                </a:moveTo>
                <a:cubicBezTo>
                  <a:pt x="128" y="138"/>
                  <a:pt x="256" y="277"/>
                  <a:pt x="272" y="392"/>
                </a:cubicBezTo>
                <a:cubicBezTo>
                  <a:pt x="288" y="507"/>
                  <a:pt x="192" y="597"/>
                  <a:pt x="96" y="688"/>
                </a:cubicBezTo>
              </a:path>
            </a:pathLst>
          </a:custGeom>
          <a:noFill/>
          <a:ln w="38100" cap="flat" cmpd="sng">
            <a:solidFill>
              <a:srgbClr val="FF0000"/>
            </a:solidFill>
            <a:prstDash val="solid"/>
            <a:round/>
            <a:headEnd/>
            <a:tailEnd type="triangle" w="med" len="med"/>
          </a:ln>
        </p:spPr>
        <p:txBody>
          <a:bodyPr lIns="0" tIns="0" rIns="0" bIns="0"/>
          <a:lstStyle/>
          <a:p>
            <a:pPr eaLnBrk="1" fontAlgn="auto" hangingPunct="1">
              <a:spcBef>
                <a:spcPts val="0"/>
              </a:spcBef>
              <a:spcAft>
                <a:spcPts val="0"/>
              </a:spcAft>
            </a:pPr>
            <a:endParaRPr lang="fr-FR">
              <a:solidFill>
                <a:prstClr val="black"/>
              </a:solidFill>
              <a:latin typeface="Calibri" panose="020F0502020204030204"/>
              <a:cs typeface="+mn-cs"/>
            </a:endParaRPr>
          </a:p>
        </p:txBody>
      </p:sp>
      <p:sp>
        <p:nvSpPr>
          <p:cNvPr id="430" name="Text Box 429">
            <a:extLst>
              <a:ext uri="{FF2B5EF4-FFF2-40B4-BE49-F238E27FC236}">
                <a16:creationId xmlns:a16="http://schemas.microsoft.com/office/drawing/2014/main" id="{FC8DCBE7-74D6-4752-A014-429E9459770D}"/>
              </a:ext>
            </a:extLst>
          </p:cNvPr>
          <p:cNvSpPr txBox="1">
            <a:spLocks noChangeArrowheads="1"/>
          </p:cNvSpPr>
          <p:nvPr/>
        </p:nvSpPr>
        <p:spPr bwMode="auto">
          <a:xfrm>
            <a:off x="1206874" y="2582528"/>
            <a:ext cx="6693250" cy="246221"/>
          </a:xfrm>
          <a:prstGeom prst="rect">
            <a:avLst/>
          </a:prstGeom>
          <a:noFill/>
          <a:ln w="9525" algn="ctr">
            <a:noFill/>
            <a:miter lim="800000"/>
            <a:headEnd/>
            <a:tailEnd/>
          </a:ln>
        </p:spPr>
        <p:txBody>
          <a:bodyPr wrap="square" lIns="0" tIns="0" rIns="0" bIns="0">
            <a:spAutoFit/>
          </a:bodyPr>
          <a:lstStyle/>
          <a:p>
            <a:pPr eaLnBrk="1" fontAlgn="auto" hangingPunct="1">
              <a:spcBef>
                <a:spcPts val="0"/>
              </a:spcBef>
              <a:spcAft>
                <a:spcPts val="0"/>
              </a:spcAft>
            </a:pPr>
            <a:r>
              <a:rPr lang="sv-SE" sz="1600" b="1" dirty="0">
                <a:solidFill>
                  <a:srgbClr val="FF0000"/>
                </a:solidFill>
                <a:latin typeface="Calibri" panose="020F0502020204030204"/>
                <a:cs typeface="+mn-cs"/>
              </a:rPr>
              <a:t>…</a:t>
            </a:r>
            <a:r>
              <a:rPr lang="en-US" sz="1600" b="1" dirty="0">
                <a:solidFill>
                  <a:srgbClr val="FF0000"/>
                </a:solidFill>
                <a:latin typeface="Calibri" panose="020F0502020204030204"/>
                <a:cs typeface="+mn-cs"/>
              </a:rPr>
              <a:t>the responsible Train Controller (fixed terminal) is alerted and takes the call!</a:t>
            </a:r>
          </a:p>
        </p:txBody>
      </p:sp>
      <p:sp>
        <p:nvSpPr>
          <p:cNvPr id="431" name="Text Box 430">
            <a:extLst>
              <a:ext uri="{FF2B5EF4-FFF2-40B4-BE49-F238E27FC236}">
                <a16:creationId xmlns:a16="http://schemas.microsoft.com/office/drawing/2014/main" id="{4E8638A1-3461-410B-8719-CEEE1DCDFE9F}"/>
              </a:ext>
            </a:extLst>
          </p:cNvPr>
          <p:cNvSpPr txBox="1">
            <a:spLocks noChangeArrowheads="1"/>
          </p:cNvSpPr>
          <p:nvPr/>
        </p:nvSpPr>
        <p:spPr bwMode="auto">
          <a:xfrm>
            <a:off x="5755604" y="4011584"/>
            <a:ext cx="2211888" cy="492443"/>
          </a:xfrm>
          <a:prstGeom prst="rect">
            <a:avLst/>
          </a:prstGeom>
          <a:noFill/>
          <a:ln w="9525" algn="ctr">
            <a:noFill/>
            <a:miter lim="800000"/>
            <a:headEnd/>
            <a:tailEnd/>
          </a:ln>
        </p:spPr>
        <p:txBody>
          <a:bodyPr wrap="none" lIns="0" tIns="0" rIns="0" bIns="0">
            <a:spAutoFit/>
          </a:bodyPr>
          <a:lstStyle/>
          <a:p>
            <a:pPr eaLnBrk="1" fontAlgn="auto" hangingPunct="1">
              <a:spcBef>
                <a:spcPts val="0"/>
              </a:spcBef>
              <a:spcAft>
                <a:spcPts val="0"/>
              </a:spcAft>
            </a:pPr>
            <a:r>
              <a:rPr lang="sv-SE" sz="1600" b="1" dirty="0">
                <a:solidFill>
                  <a:srgbClr val="FF0000"/>
                </a:solidFill>
                <a:latin typeface="Calibri" panose="020F0502020204030204"/>
                <a:cs typeface="+mn-cs"/>
              </a:rPr>
              <a:t>…</a:t>
            </a:r>
            <a:r>
              <a:rPr lang="en-US" sz="1600" b="1" dirty="0">
                <a:solidFill>
                  <a:srgbClr val="FF0000"/>
                </a:solidFill>
                <a:latin typeface="Calibri" panose="020F0502020204030204"/>
                <a:cs typeface="+mn-cs"/>
              </a:rPr>
              <a:t>all Trains in danger area </a:t>
            </a:r>
          </a:p>
          <a:p>
            <a:pPr eaLnBrk="1" fontAlgn="auto" hangingPunct="1">
              <a:spcBef>
                <a:spcPts val="0"/>
              </a:spcBef>
              <a:spcAft>
                <a:spcPts val="0"/>
              </a:spcAft>
            </a:pPr>
            <a:r>
              <a:rPr lang="en-US" sz="1600" b="1" dirty="0">
                <a:solidFill>
                  <a:srgbClr val="FF0000"/>
                </a:solidFill>
                <a:latin typeface="Calibri" panose="020F0502020204030204"/>
                <a:cs typeface="+mn-cs"/>
              </a:rPr>
              <a:t>get alerted…</a:t>
            </a:r>
          </a:p>
        </p:txBody>
      </p:sp>
      <p:sp>
        <p:nvSpPr>
          <p:cNvPr id="432" name="Rectangle 431">
            <a:extLst>
              <a:ext uri="{FF2B5EF4-FFF2-40B4-BE49-F238E27FC236}">
                <a16:creationId xmlns:a16="http://schemas.microsoft.com/office/drawing/2014/main" id="{6F63523B-8F5E-4051-945A-4DCD4CBC9C6B}"/>
              </a:ext>
            </a:extLst>
          </p:cNvPr>
          <p:cNvSpPr>
            <a:spLocks noChangeArrowheads="1"/>
          </p:cNvSpPr>
          <p:nvPr/>
        </p:nvSpPr>
        <p:spPr bwMode="auto">
          <a:xfrm>
            <a:off x="7481887" y="6472209"/>
            <a:ext cx="2602508" cy="123111"/>
          </a:xfrm>
          <a:prstGeom prst="rect">
            <a:avLst/>
          </a:prstGeom>
          <a:noFill/>
          <a:ln w="9525">
            <a:noFill/>
            <a:miter lim="800000"/>
            <a:headEnd/>
            <a:tailEnd/>
          </a:ln>
        </p:spPr>
        <p:txBody>
          <a:bodyPr wrap="square" lIns="0" tIns="0" rIns="0" bIns="0">
            <a:spAutoFit/>
          </a:bodyPr>
          <a:lstStyle/>
          <a:p>
            <a:pPr fontAlgn="auto">
              <a:spcBef>
                <a:spcPts val="0"/>
              </a:spcBef>
              <a:spcAft>
                <a:spcPts val="0"/>
              </a:spcAft>
              <a:tabLst>
                <a:tab pos="450850" algn="l"/>
              </a:tabLst>
            </a:pPr>
            <a:r>
              <a:rPr lang="en-US" sz="800" dirty="0">
                <a:solidFill>
                  <a:prstClr val="black"/>
                </a:solidFill>
                <a:latin typeface="Calibri" panose="020F0502020204030204"/>
                <a:cs typeface="+mn-cs"/>
              </a:rPr>
              <a:t>	© Drawing Source: Nokia Siemens Networks</a:t>
            </a:r>
          </a:p>
        </p:txBody>
      </p:sp>
      <p:sp>
        <p:nvSpPr>
          <p:cNvPr id="433" name="Text Box 418">
            <a:extLst>
              <a:ext uri="{FF2B5EF4-FFF2-40B4-BE49-F238E27FC236}">
                <a16:creationId xmlns:a16="http://schemas.microsoft.com/office/drawing/2014/main" id="{913E84D0-BCB7-499A-9292-9CD2E6830348}"/>
              </a:ext>
            </a:extLst>
          </p:cNvPr>
          <p:cNvSpPr txBox="1">
            <a:spLocks noChangeArrowheads="1"/>
          </p:cNvSpPr>
          <p:nvPr/>
        </p:nvSpPr>
        <p:spPr bwMode="auto">
          <a:xfrm>
            <a:off x="268918" y="1816996"/>
            <a:ext cx="11211882" cy="626838"/>
          </a:xfrm>
          <a:prstGeom prst="rect">
            <a:avLst/>
          </a:prstGeom>
          <a:noFill/>
          <a:ln w="9525" algn="ctr">
            <a:noFill/>
            <a:miter lim="800000"/>
            <a:headEnd/>
            <a:tailEnd/>
          </a:ln>
        </p:spPr>
        <p:txBody>
          <a:bodyPr wrap="square" lIns="0" tIns="0" rIns="0" bIns="0">
            <a:spAutoFit/>
          </a:bodyPr>
          <a:lstStyle/>
          <a:p>
            <a:pPr marL="228600" indent="-228600" algn="just">
              <a:lnSpc>
                <a:spcPct val="90000"/>
              </a:lnSpc>
              <a:spcBef>
                <a:spcPts val="1000"/>
              </a:spcBef>
              <a:buBlip>
                <a:blip r:embed="rId3"/>
              </a:buBlip>
            </a:pPr>
            <a:r>
              <a:rPr lang="en-GB" sz="1200" b="1" dirty="0">
                <a:latin typeface="+mn-lt"/>
                <a:cs typeface="+mn-cs"/>
              </a:rPr>
              <a:t>In case of danger, the Train Driver presses the REC button on his radio. All trains in the danger area are notified by an alert. Alerted train drivers immediately break the trains. Voice is granted for the call initiator; after which the responsible Train Controller, who will also be alerted, starts organising the response and the traffic restart.</a:t>
            </a:r>
          </a:p>
          <a:p>
            <a:pPr marL="228600" indent="-228600" algn="just">
              <a:lnSpc>
                <a:spcPct val="90000"/>
              </a:lnSpc>
              <a:spcBef>
                <a:spcPts val="1000"/>
              </a:spcBef>
              <a:buBlip>
                <a:blip r:embed="rId3"/>
              </a:buBlip>
            </a:pPr>
            <a:r>
              <a:rPr lang="en-GB" sz="1200" b="1" dirty="0">
                <a:latin typeface="+mn-lt"/>
                <a:cs typeface="+mn-cs"/>
              </a:rPr>
              <a:t>REC has to work 100% </a:t>
            </a:r>
            <a:endParaRPr lang="en-GB" sz="2000" b="1" dirty="0">
              <a:latin typeface="+mn-lt"/>
              <a:cs typeface="+mn-cs"/>
            </a:endParaRPr>
          </a:p>
        </p:txBody>
      </p:sp>
    </p:spTree>
    <p:extLst>
      <p:ext uri="{BB962C8B-B14F-4D97-AF65-F5344CB8AC3E}">
        <p14:creationId xmlns:p14="http://schemas.microsoft.com/office/powerpoint/2010/main" val="51452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21"/>
                                        </p:tgtEl>
                                        <p:attrNameLst>
                                          <p:attrName>style.visibility</p:attrName>
                                        </p:attrNameLst>
                                      </p:cBhvr>
                                      <p:to>
                                        <p:strVal val="visible"/>
                                      </p:to>
                                    </p:set>
                                  </p:childTnLst>
                                </p:cTn>
                              </p:par>
                            </p:childTnLst>
                          </p:cTn>
                        </p:par>
                        <p:par>
                          <p:cTn id="17" fill="hold">
                            <p:stCondLst>
                              <p:cond delay="0"/>
                            </p:stCondLst>
                            <p:childTnLst>
                              <p:par>
                                <p:cTn id="18" presetID="9" presetClass="entr" presetSubtype="0" fill="hold" grpId="0" nodeType="afterEffect">
                                  <p:stCondLst>
                                    <p:cond delay="0"/>
                                  </p:stCondLst>
                                  <p:childTnLst>
                                    <p:set>
                                      <p:cBhvr>
                                        <p:cTn id="19" dur="1" fill="hold">
                                          <p:stCondLst>
                                            <p:cond delay="0"/>
                                          </p:stCondLst>
                                        </p:cTn>
                                        <p:tgtEl>
                                          <p:spTgt spid="428"/>
                                        </p:tgtEl>
                                        <p:attrNameLst>
                                          <p:attrName>style.visibility</p:attrName>
                                        </p:attrNameLst>
                                      </p:cBhvr>
                                      <p:to>
                                        <p:strVal val="visible"/>
                                      </p:to>
                                    </p:set>
                                    <p:animEffect transition="in" filter="dissolve">
                                      <p:cBhvr>
                                        <p:cTn id="20" dur="500"/>
                                        <p:tgtEl>
                                          <p:spTgt spid="428"/>
                                        </p:tgtEl>
                                      </p:cBhvr>
                                    </p:animEffect>
                                  </p:childTnLst>
                                </p:cTn>
                              </p:par>
                            </p:childTnLst>
                          </p:cTn>
                        </p:par>
                        <p:par>
                          <p:cTn id="21" fill="hold">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429"/>
                                        </p:tgtEl>
                                        <p:attrNameLst>
                                          <p:attrName>style.visibility</p:attrName>
                                        </p:attrNameLst>
                                      </p:cBhvr>
                                      <p:to>
                                        <p:strVal val="visible"/>
                                      </p:to>
                                    </p:set>
                                    <p:animEffect transition="in" filter="dissolve">
                                      <p:cBhvr>
                                        <p:cTn id="24" dur="500"/>
                                        <p:tgtEl>
                                          <p:spTgt spid="429"/>
                                        </p:tgtEl>
                                      </p:cBhvr>
                                    </p:animEffect>
                                  </p:childTnLst>
                                </p:cTn>
                              </p:par>
                            </p:childTnLst>
                          </p:cTn>
                        </p:par>
                        <p:par>
                          <p:cTn id="25" fill="hold">
                            <p:stCondLst>
                              <p:cond delay="1000"/>
                            </p:stCondLst>
                            <p:childTnLst>
                              <p:par>
                                <p:cTn id="26" presetID="9" presetClass="entr" presetSubtype="0" fill="hold" nodeType="afterEffect">
                                  <p:stCondLst>
                                    <p:cond delay="500"/>
                                  </p:stCondLst>
                                  <p:childTnLst>
                                    <p:set>
                                      <p:cBhvr>
                                        <p:cTn id="27" dur="1" fill="hold">
                                          <p:stCondLst>
                                            <p:cond delay="0"/>
                                          </p:stCondLst>
                                        </p:cTn>
                                        <p:tgtEl>
                                          <p:spTgt spid="431">
                                            <p:txEl>
                                              <p:pRg st="0" end="0"/>
                                            </p:txEl>
                                          </p:spTgt>
                                        </p:tgtEl>
                                        <p:attrNameLst>
                                          <p:attrName>style.visibility</p:attrName>
                                        </p:attrNameLst>
                                      </p:cBhvr>
                                      <p:to>
                                        <p:strVal val="visible"/>
                                      </p:to>
                                    </p:set>
                                    <p:animEffect transition="in" filter="dissolve">
                                      <p:cBhvr>
                                        <p:cTn id="28" dur="500"/>
                                        <p:tgtEl>
                                          <p:spTgt spid="431">
                                            <p:txEl>
                                              <p:pRg st="0" end="0"/>
                                            </p:txEl>
                                          </p:spTgt>
                                        </p:tgtEl>
                                      </p:cBhvr>
                                    </p:animEffect>
                                  </p:childTnLst>
                                </p:cTn>
                              </p:par>
                            </p:childTnLst>
                          </p:cTn>
                        </p:par>
                        <p:par>
                          <p:cTn id="29" fill="hold">
                            <p:stCondLst>
                              <p:cond delay="2000"/>
                            </p:stCondLst>
                            <p:childTnLst>
                              <p:par>
                                <p:cTn id="30" presetID="9" presetClass="entr" presetSubtype="0" fill="hold" nodeType="afterEffect">
                                  <p:stCondLst>
                                    <p:cond delay="500"/>
                                  </p:stCondLst>
                                  <p:childTnLst>
                                    <p:set>
                                      <p:cBhvr>
                                        <p:cTn id="31" dur="1" fill="hold">
                                          <p:stCondLst>
                                            <p:cond delay="0"/>
                                          </p:stCondLst>
                                        </p:cTn>
                                        <p:tgtEl>
                                          <p:spTgt spid="431">
                                            <p:txEl>
                                              <p:pRg st="1" end="1"/>
                                            </p:txEl>
                                          </p:spTgt>
                                        </p:tgtEl>
                                        <p:attrNameLst>
                                          <p:attrName>style.visibility</p:attrName>
                                        </p:attrNameLst>
                                      </p:cBhvr>
                                      <p:to>
                                        <p:strVal val="visible"/>
                                      </p:to>
                                    </p:set>
                                    <p:animEffect transition="in" filter="dissolve">
                                      <p:cBhvr>
                                        <p:cTn id="32" dur="500"/>
                                        <p:tgtEl>
                                          <p:spTgt spid="431">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23"/>
                                        </p:tgtEl>
                                        <p:attrNameLst>
                                          <p:attrName>style.visibility</p:attrName>
                                        </p:attrNameLst>
                                      </p:cBhvr>
                                      <p:to>
                                        <p:strVal val="visible"/>
                                      </p:to>
                                    </p:set>
                                  </p:childTnLst>
                                </p:cTn>
                              </p:par>
                            </p:childTnLst>
                          </p:cTn>
                        </p:par>
                        <p:par>
                          <p:cTn id="37" fill="hold">
                            <p:stCondLst>
                              <p:cond delay="0"/>
                            </p:stCondLst>
                            <p:childTnLst>
                              <p:par>
                                <p:cTn id="38" presetID="9" presetClass="entr" presetSubtype="0" fill="hold" nodeType="afterEffect">
                                  <p:stCondLst>
                                    <p:cond delay="0"/>
                                  </p:stCondLst>
                                  <p:childTnLst>
                                    <p:set>
                                      <p:cBhvr>
                                        <p:cTn id="39" dur="1" fill="hold">
                                          <p:stCondLst>
                                            <p:cond delay="0"/>
                                          </p:stCondLst>
                                        </p:cTn>
                                        <p:tgtEl>
                                          <p:spTgt spid="430">
                                            <p:txEl>
                                              <p:pRg st="0" end="0"/>
                                            </p:txEl>
                                          </p:spTgt>
                                        </p:tgtEl>
                                        <p:attrNameLst>
                                          <p:attrName>style.visibility</p:attrName>
                                        </p:attrNameLst>
                                      </p:cBhvr>
                                      <p:to>
                                        <p:strVal val="visible"/>
                                      </p:to>
                                    </p:set>
                                    <p:animEffect transition="in" filter="dissolve">
                                      <p:cBhvr>
                                        <p:cTn id="40" dur="500"/>
                                        <p:tgtEl>
                                          <p:spTgt spid="430">
                                            <p:txEl>
                                              <p:pRg st="0" end="0"/>
                                            </p:txEl>
                                          </p:spTgt>
                                        </p:tgtEl>
                                      </p:cBhvr>
                                    </p:animEffect>
                                  </p:childTnLst>
                                </p:cTn>
                              </p:par>
                            </p:childTnLst>
                          </p:cTn>
                        </p:par>
                        <p:par>
                          <p:cTn id="41" fill="hold">
                            <p:stCondLst>
                              <p:cond delay="500"/>
                            </p:stCondLst>
                            <p:childTnLst>
                              <p:par>
                                <p:cTn id="42" presetID="9" presetClass="entr" presetSubtype="0" fill="hold" grpId="0" nodeType="afterEffect">
                                  <p:stCondLst>
                                    <p:cond delay="500"/>
                                  </p:stCondLst>
                                  <p:childTnLst>
                                    <p:set>
                                      <p:cBhvr>
                                        <p:cTn id="43" dur="1" fill="hold">
                                          <p:stCondLst>
                                            <p:cond delay="0"/>
                                          </p:stCondLst>
                                        </p:cTn>
                                        <p:tgtEl>
                                          <p:spTgt spid="426"/>
                                        </p:tgtEl>
                                        <p:attrNameLst>
                                          <p:attrName>style.visibility</p:attrName>
                                        </p:attrNameLst>
                                      </p:cBhvr>
                                      <p:to>
                                        <p:strVal val="visible"/>
                                      </p:to>
                                    </p:set>
                                    <p:animEffect transition="in" filter="dissolve">
                                      <p:cBhvr>
                                        <p:cTn id="44" dur="500"/>
                                        <p:tgtEl>
                                          <p:spTgt spid="426"/>
                                        </p:tgtEl>
                                      </p:cBhvr>
                                    </p:animEffect>
                                  </p:childTnLst>
                                </p:cTn>
                              </p:par>
                            </p:childTnLst>
                          </p:cTn>
                        </p:par>
                        <p:par>
                          <p:cTn id="45" fill="hold">
                            <p:stCondLst>
                              <p:cond delay="1500"/>
                            </p:stCondLst>
                            <p:childTnLst>
                              <p:par>
                                <p:cTn id="46" presetID="9" presetClass="entr" presetSubtype="0" fill="hold" grpId="0" nodeType="afterEffect">
                                  <p:stCondLst>
                                    <p:cond delay="500"/>
                                  </p:stCondLst>
                                  <p:childTnLst>
                                    <p:set>
                                      <p:cBhvr>
                                        <p:cTn id="47" dur="1" fill="hold">
                                          <p:stCondLst>
                                            <p:cond delay="0"/>
                                          </p:stCondLst>
                                        </p:cTn>
                                        <p:tgtEl>
                                          <p:spTgt spid="427"/>
                                        </p:tgtEl>
                                        <p:attrNameLst>
                                          <p:attrName>style.visibility</p:attrName>
                                        </p:attrNameLst>
                                      </p:cBhvr>
                                      <p:to>
                                        <p:strVal val="visible"/>
                                      </p:to>
                                    </p:set>
                                    <p:animEffect transition="in" filter="dissolve">
                                      <p:cBhvr>
                                        <p:cTn id="48" dur="500"/>
                                        <p:tgtEl>
                                          <p:spTgt spid="4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 grpId="0" animBg="1"/>
      <p:bldP spid="422" grpId="0"/>
      <p:bldP spid="423" grpId="0" animBg="1"/>
      <p:bldP spid="424" grpId="0" animBg="1"/>
      <p:bldP spid="426" grpId="0" animBg="1"/>
      <p:bldP spid="427" grpId="0" animBg="1"/>
      <p:bldP spid="428" grpId="0" animBg="1"/>
      <p:bldP spid="429" grpId="0" animBg="1"/>
      <p:bldP spid="4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a:t>Railway Emergency Call (REC)</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584200" y="1791757"/>
            <a:ext cx="11176000" cy="4668310"/>
          </a:xfrm>
        </p:spPr>
        <p:txBody>
          <a:bodyPr/>
          <a:lstStyle/>
          <a:p>
            <a:r>
              <a:rPr lang="en-GB" sz="2000" dirty="0">
                <a:effectLst/>
                <a:latin typeface="Arial" panose="020B0604020202020204" pitchFamily="34" charset="0"/>
                <a:ea typeface="Calibri" panose="020F0502020204030204" pitchFamily="34" charset="0"/>
                <a:cs typeface="Arial" panose="020B0604020202020204" pitchFamily="34" charset="0"/>
              </a:rPr>
              <a:t>Define affected areas and corresponding addressed areas on the controlling server:</a:t>
            </a:r>
            <a:endParaRPr lang="fr-FR" sz="2000" dirty="0">
              <a:effectLst/>
              <a:latin typeface="Arial" panose="020B0604020202020204" pitchFamily="34" charset="0"/>
              <a:ea typeface="Calibri" panose="020F0502020204030204" pitchFamily="34" charset="0"/>
              <a:cs typeface="Arial" panose="020B0604020202020204" pitchFamily="34" charset="0"/>
            </a:endParaRPr>
          </a:p>
          <a:p>
            <a:endParaRPr lang="en-GB" altLang="en-US" sz="2000" dirty="0"/>
          </a:p>
          <a:p>
            <a:endParaRPr lang="en-GB" altLang="en-US" sz="2000" dirty="0"/>
          </a:p>
          <a:p>
            <a:endParaRPr lang="en-GB" altLang="en-US" sz="2000" dirty="0"/>
          </a:p>
          <a:p>
            <a:endParaRPr lang="en-GB" altLang="en-US" sz="2000" dirty="0"/>
          </a:p>
          <a:p>
            <a:endParaRPr lang="en-GB" altLang="en-US" sz="2000" dirty="0"/>
          </a:p>
          <a:p>
            <a:endParaRPr lang="en-GB" altLang="en-US" sz="2000" dirty="0"/>
          </a:p>
          <a:p>
            <a:pPr lvl="0"/>
            <a:r>
              <a:rPr lang="en-GB" sz="2000" dirty="0">
                <a:latin typeface="Arial" panose="020B0604020202020204" pitchFamily="34" charset="0"/>
                <a:cs typeface="Arial" panose="020B0604020202020204" pitchFamily="34" charset="0"/>
              </a:rPr>
              <a:t>At REC origination:</a:t>
            </a:r>
            <a:endParaRPr lang="fr-FR" sz="2000" dirty="0">
              <a:latin typeface="Arial" panose="020B0604020202020204" pitchFamily="34" charset="0"/>
              <a:cs typeface="Arial" panose="020B0604020202020204" pitchFamily="34" charset="0"/>
            </a:endParaRPr>
          </a:p>
          <a:p>
            <a:pPr marL="685800" lvl="2">
              <a:spcBef>
                <a:spcPts val="1000"/>
              </a:spcBef>
              <a:buBlip>
                <a:blip r:embed="rId3"/>
              </a:buBlip>
            </a:pPr>
            <a:r>
              <a:rPr lang="en-GB" sz="1400" dirty="0">
                <a:latin typeface="Arial" panose="020B0604020202020204" pitchFamily="34" charset="0"/>
                <a:cs typeface="Arial" panose="020B0604020202020204" pitchFamily="34" charset="0"/>
              </a:rPr>
              <a:t>The client sends a request to the MCPTT server for a REC communication. The user presses one button for call origination. </a:t>
            </a:r>
          </a:p>
          <a:p>
            <a:pPr marL="685800" lvl="2">
              <a:spcBef>
                <a:spcPts val="1000"/>
              </a:spcBef>
              <a:buBlip>
                <a:blip r:embed="rId3"/>
              </a:buBlip>
            </a:pPr>
            <a:r>
              <a:rPr lang="en-GB" sz="1400" dirty="0">
                <a:latin typeface="Arial" panose="020B0604020202020204" pitchFamily="34" charset="0"/>
                <a:cs typeface="Arial" panose="020B0604020202020204" pitchFamily="34" charset="0"/>
              </a:rPr>
              <a:t>The server determines all users in the addressed area based on the location of the originating user which determines the affected area.</a:t>
            </a:r>
            <a:endParaRPr lang="fr-FR" sz="1400" dirty="0">
              <a:latin typeface="Arial" panose="020B0604020202020204" pitchFamily="34" charset="0"/>
              <a:cs typeface="Arial" panose="020B0604020202020204" pitchFamily="34" charset="0"/>
            </a:endParaRPr>
          </a:p>
          <a:p>
            <a:pPr marL="685800" lvl="2">
              <a:spcBef>
                <a:spcPts val="1000"/>
              </a:spcBef>
              <a:buBlip>
                <a:blip r:embed="rId3"/>
              </a:buBlip>
            </a:pPr>
            <a:r>
              <a:rPr lang="en-GB" sz="1400" dirty="0">
                <a:latin typeface="Arial" panose="020B0604020202020204" pitchFamily="34" charset="0"/>
                <a:cs typeface="Arial" panose="020B0604020202020204" pitchFamily="34" charset="0"/>
              </a:rPr>
              <a:t>The MCPTT server invites all addressed users</a:t>
            </a:r>
            <a:endParaRPr lang="fr-FR" sz="1400" dirty="0">
              <a:latin typeface="Arial" panose="020B0604020202020204" pitchFamily="34" charset="0"/>
              <a:cs typeface="Arial" panose="020B0604020202020204" pitchFamily="34" charset="0"/>
            </a:endParaRPr>
          </a:p>
          <a:p>
            <a:endParaRPr lang="en-GB" altLang="en-US" sz="1800" dirty="0">
              <a:latin typeface="Arial" panose="020B0604020202020204" pitchFamily="34" charset="0"/>
              <a:cs typeface="Arial" panose="020B0604020202020204" pitchFamily="34" charset="0"/>
            </a:endParaRPr>
          </a:p>
          <a:p>
            <a:pPr marL="0" indent="0">
              <a:buNone/>
            </a:pPr>
            <a:endParaRPr lang="en-GB" altLang="en-US" sz="2000" dirty="0"/>
          </a:p>
        </p:txBody>
      </p:sp>
      <p:pic>
        <p:nvPicPr>
          <p:cNvPr id="7" name="Image 6">
            <a:extLst>
              <a:ext uri="{FF2B5EF4-FFF2-40B4-BE49-F238E27FC236}">
                <a16:creationId xmlns:a16="http://schemas.microsoft.com/office/drawing/2014/main" id="{36069DD8-9365-F746-DA38-1194A2D962AB}"/>
              </a:ext>
            </a:extLst>
          </p:cNvPr>
          <p:cNvPicPr>
            <a:picLocks noChangeAspect="1"/>
          </p:cNvPicPr>
          <p:nvPr/>
        </p:nvPicPr>
        <p:blipFill>
          <a:blip r:embed="rId4"/>
          <a:stretch>
            <a:fillRect/>
          </a:stretch>
        </p:blipFill>
        <p:spPr>
          <a:xfrm>
            <a:off x="1067093" y="2182813"/>
            <a:ext cx="9314628" cy="2230498"/>
          </a:xfrm>
          <a:prstGeom prst="rect">
            <a:avLst/>
          </a:prstGeom>
        </p:spPr>
      </p:pic>
    </p:spTree>
    <p:extLst>
      <p:ext uri="{BB962C8B-B14F-4D97-AF65-F5344CB8AC3E}">
        <p14:creationId xmlns:p14="http://schemas.microsoft.com/office/powerpoint/2010/main" val="3970423186"/>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a:t>FRMCS Railway Emergency Call (REC)</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457201" y="1825624"/>
            <a:ext cx="11560628" cy="4549775"/>
          </a:xfrm>
        </p:spPr>
        <p:txBody>
          <a:bodyPr/>
          <a:lstStyle/>
          <a:p>
            <a:r>
              <a:rPr lang="en-GB" altLang="en-US" sz="2400" dirty="0"/>
              <a:t>Stage 1 use cases on FRMCS REC as part of </a:t>
            </a:r>
            <a:r>
              <a:rPr lang="en-GB" altLang="en-US" sz="2400" dirty="0">
                <a:hlinkClick r:id="rId3"/>
              </a:rPr>
              <a:t>TR 22.989/22.889 </a:t>
            </a:r>
            <a:r>
              <a:rPr lang="en-GB" altLang="en-US" sz="2400" dirty="0"/>
              <a:t> </a:t>
            </a:r>
          </a:p>
          <a:p>
            <a:pPr marL="0" indent="0">
              <a:buNone/>
            </a:pPr>
            <a:r>
              <a:rPr lang="en-GB" altLang="en-US" sz="2000" dirty="0"/>
              <a:t>“</a:t>
            </a:r>
            <a:r>
              <a:rPr lang="en-US" sz="2000" dirty="0"/>
              <a:t>Study on Future Railway Mobile Communication System (FRMCS)”</a:t>
            </a:r>
          </a:p>
          <a:p>
            <a:pPr marL="0" indent="0">
              <a:buNone/>
            </a:pPr>
            <a:r>
              <a:rPr lang="en-GB" altLang="en-US" sz="2000" dirty="0"/>
              <a:t>Section 6.4 “Railway Emergency Communication” use cases:</a:t>
            </a:r>
          </a:p>
          <a:p>
            <a:pPr lvl="1"/>
            <a:r>
              <a:rPr lang="en-GB" sz="1600" b="1" dirty="0">
                <a:latin typeface="Arial" panose="020B0604020202020204" pitchFamily="34" charset="0"/>
                <a:cs typeface="Times New Roman" panose="02020603050405020304" pitchFamily="18" charset="0"/>
              </a:rPr>
              <a:t>Initiation of the Railway emergency alert</a:t>
            </a:r>
            <a:endParaRPr lang="fr-FR" sz="1600" b="1" dirty="0">
              <a:latin typeface="Arial" panose="020B0604020202020204" pitchFamily="34" charset="0"/>
              <a:cs typeface="Times New Roman" panose="02020603050405020304" pitchFamily="18" charset="0"/>
            </a:endParaRPr>
          </a:p>
          <a:p>
            <a:pPr lvl="1"/>
            <a:r>
              <a:rPr lang="en-GB" sz="1600" b="1" dirty="0">
                <a:latin typeface="Arial" panose="020B0604020202020204" pitchFamily="34" charset="0"/>
                <a:cs typeface="Times New Roman" panose="02020603050405020304" pitchFamily="18" charset="0"/>
              </a:rPr>
              <a:t>New entry to the Railway emergency alert</a:t>
            </a:r>
            <a:endParaRPr lang="fr-FR" sz="1600" b="1" dirty="0">
              <a:latin typeface="Arial" panose="020B0604020202020204" pitchFamily="34" charset="0"/>
              <a:cs typeface="Times New Roman" panose="02020603050405020304" pitchFamily="18" charset="0"/>
            </a:endParaRPr>
          </a:p>
          <a:p>
            <a:pPr lvl="1"/>
            <a:r>
              <a:rPr lang="en-GB" sz="1600" dirty="0">
                <a:latin typeface="Arial" panose="020B0604020202020204" pitchFamily="34" charset="0"/>
                <a:cs typeface="Times New Roman" panose="02020603050405020304" pitchFamily="18" charset="0"/>
              </a:rPr>
              <a:t>Changing of the Railway emergency alert</a:t>
            </a:r>
            <a:endParaRPr lang="fr-FR" sz="1600" dirty="0">
              <a:latin typeface="Arial" panose="020B0604020202020204" pitchFamily="34" charset="0"/>
              <a:cs typeface="Times New Roman" panose="02020603050405020304" pitchFamily="18" charset="0"/>
            </a:endParaRPr>
          </a:p>
          <a:p>
            <a:pPr lvl="1"/>
            <a:r>
              <a:rPr lang="en-GB" sz="1600" dirty="0">
                <a:latin typeface="Arial" panose="020B0604020202020204" pitchFamily="34" charset="0"/>
                <a:cs typeface="Times New Roman" panose="02020603050405020304" pitchFamily="18" charset="0"/>
              </a:rPr>
              <a:t>Merging of Railway emergency alerts </a:t>
            </a:r>
            <a:endParaRPr lang="fr-FR" sz="1600" dirty="0">
              <a:latin typeface="Arial" panose="020B0604020202020204" pitchFamily="34" charset="0"/>
              <a:cs typeface="Times New Roman" panose="02020603050405020304" pitchFamily="18" charset="0"/>
            </a:endParaRPr>
          </a:p>
          <a:p>
            <a:pPr lvl="1"/>
            <a:r>
              <a:rPr lang="en-GB" sz="1600" b="1" dirty="0">
                <a:latin typeface="Arial" panose="020B0604020202020204" pitchFamily="34" charset="0"/>
                <a:cs typeface="Times New Roman" panose="02020603050405020304" pitchFamily="18" charset="0"/>
              </a:rPr>
              <a:t>Leaving of the Railway emergency alert</a:t>
            </a:r>
            <a:endParaRPr lang="fr-FR" sz="1600" b="1" dirty="0">
              <a:latin typeface="Arial" panose="020B0604020202020204" pitchFamily="34" charset="0"/>
              <a:cs typeface="Times New Roman" panose="02020603050405020304" pitchFamily="18" charset="0"/>
            </a:endParaRPr>
          </a:p>
          <a:p>
            <a:pPr lvl="1"/>
            <a:r>
              <a:rPr lang="en-GB" sz="1600" b="1" dirty="0">
                <a:latin typeface="Arial" panose="020B0604020202020204" pitchFamily="34" charset="0"/>
                <a:cs typeface="Times New Roman" panose="02020603050405020304" pitchFamily="18" charset="0"/>
              </a:rPr>
              <a:t>Termination of the Railway emergency alert </a:t>
            </a:r>
            <a:endParaRPr lang="fr-FR" sz="1600" b="1" dirty="0">
              <a:latin typeface="Arial" panose="020B0604020202020204" pitchFamily="34" charset="0"/>
              <a:cs typeface="Times New Roman" panose="02020603050405020304" pitchFamily="18" charset="0"/>
            </a:endParaRPr>
          </a:p>
          <a:p>
            <a:pPr lvl="1"/>
            <a:r>
              <a:rPr lang="en-GB" sz="1600" b="1" dirty="0">
                <a:latin typeface="Arial" panose="020B0604020202020204" pitchFamily="34" charset="0"/>
                <a:cs typeface="Times New Roman" panose="02020603050405020304" pitchFamily="18" charset="0"/>
              </a:rPr>
              <a:t>Initiation of railway emergency voice communication (automatic/</a:t>
            </a:r>
            <a:r>
              <a:rPr lang="en-GB" sz="1600" dirty="0">
                <a:latin typeface="Arial" panose="020B0604020202020204" pitchFamily="34" charset="0"/>
                <a:cs typeface="Times New Roman" panose="02020603050405020304" pitchFamily="18" charset="0"/>
              </a:rPr>
              <a:t>manual)</a:t>
            </a:r>
            <a:endParaRPr lang="fr-FR" sz="1600" dirty="0">
              <a:latin typeface="Arial" panose="020B0604020202020204" pitchFamily="34" charset="0"/>
              <a:cs typeface="Times New Roman" panose="02020603050405020304" pitchFamily="18" charset="0"/>
            </a:endParaRPr>
          </a:p>
          <a:p>
            <a:pPr lvl="1"/>
            <a:r>
              <a:rPr lang="en-GB" sz="1600" b="1" dirty="0">
                <a:latin typeface="Arial" panose="020B0604020202020204" pitchFamily="34" charset="0"/>
                <a:cs typeface="Times New Roman" panose="02020603050405020304" pitchFamily="18" charset="0"/>
              </a:rPr>
              <a:t>Termination of railway emergency voice communication </a:t>
            </a:r>
            <a:endParaRPr lang="fr-FR" sz="1600" b="1" dirty="0">
              <a:latin typeface="Arial" panose="020B0604020202020204" pitchFamily="34" charset="0"/>
              <a:cs typeface="Times New Roman" panose="02020603050405020304" pitchFamily="18" charset="0"/>
            </a:endParaRPr>
          </a:p>
          <a:p>
            <a:pPr lvl="1"/>
            <a:r>
              <a:rPr lang="en-GB" sz="1600" dirty="0">
                <a:latin typeface="Arial" panose="020B0604020202020204" pitchFamily="34" charset="0"/>
                <a:cs typeface="Times New Roman" panose="02020603050405020304" pitchFamily="18" charset="0"/>
              </a:rPr>
              <a:t>Initiation of Data communication during Railway emergency Alert </a:t>
            </a:r>
            <a:endParaRPr lang="fr-FR" sz="1600" dirty="0">
              <a:latin typeface="Arial" panose="020B0604020202020204" pitchFamily="34" charset="0"/>
              <a:cs typeface="Times New Roman" panose="02020603050405020304" pitchFamily="18" charset="0"/>
            </a:endParaRPr>
          </a:p>
          <a:p>
            <a:pPr lvl="1"/>
            <a:r>
              <a:rPr lang="en-GB" sz="1600" dirty="0">
                <a:latin typeface="Arial" panose="020B0604020202020204" pitchFamily="34" charset="0"/>
                <a:cs typeface="Times New Roman" panose="02020603050405020304" pitchFamily="18" charset="0"/>
              </a:rPr>
              <a:t>Service interworking and service continuation with GSM-R</a:t>
            </a:r>
            <a:endParaRPr lang="fr-FR" sz="1600" dirty="0">
              <a:latin typeface="Arial" panose="020B0604020202020204" pitchFamily="34" charset="0"/>
              <a:cs typeface="Times New Roman" panose="02020603050405020304" pitchFamily="18" charset="0"/>
            </a:endParaRPr>
          </a:p>
          <a:p>
            <a:pPr lvl="1"/>
            <a:r>
              <a:rPr lang="en-GB" sz="1600" dirty="0">
                <a:latin typeface="Arial" panose="020B0604020202020204" pitchFamily="34" charset="0"/>
                <a:cs typeface="Times New Roman" panose="02020603050405020304" pitchFamily="18" charset="0"/>
              </a:rPr>
              <a:t>Interface to train borne recorder</a:t>
            </a:r>
            <a:endParaRPr lang="fr-FR" sz="1600" dirty="0">
              <a:latin typeface="Arial" panose="020B0604020202020204" pitchFamily="34" charset="0"/>
              <a:cs typeface="Times New Roman" panose="02020603050405020304" pitchFamily="18" charset="0"/>
            </a:endParaRPr>
          </a:p>
          <a:p>
            <a:pPr marL="0" indent="0">
              <a:buNone/>
            </a:pPr>
            <a:endParaRPr lang="en-GB" altLang="en-US" dirty="0"/>
          </a:p>
        </p:txBody>
      </p:sp>
    </p:spTree>
    <p:extLst>
      <p:ext uri="{BB962C8B-B14F-4D97-AF65-F5344CB8AC3E}">
        <p14:creationId xmlns:p14="http://schemas.microsoft.com/office/powerpoint/2010/main" val="319164614"/>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a:t>REC Solutions assessment</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584200" y="1825624"/>
            <a:ext cx="11176000" cy="4549775"/>
          </a:xfrm>
        </p:spPr>
        <p:txBody>
          <a:bodyPr/>
          <a:lstStyle/>
          <a:p>
            <a:r>
              <a:rPr lang="en-GB" altLang="en-US" sz="2400" dirty="0"/>
              <a:t>Early assessment of MC candidate procedures to support REC was performed by 3GPP SA1 (see potential requirements and gap analysis in TR 22.989/889)</a:t>
            </a:r>
          </a:p>
          <a:p>
            <a:pPr lvl="1"/>
            <a:r>
              <a:rPr lang="en-GB" altLang="en-US" sz="2000" dirty="0"/>
              <a:t>User regroup, pre-arranged groups with (de)affiliation &amp; AHGC (in Rel-18) were considered</a:t>
            </a:r>
          </a:p>
          <a:p>
            <a:pPr lvl="1"/>
            <a:r>
              <a:rPr lang="en-GB" altLang="en-US" sz="2000" dirty="0"/>
              <a:t>But detailed assessment was needed to confirm best option</a:t>
            </a:r>
          </a:p>
          <a:p>
            <a:pPr lvl="1"/>
            <a:endParaRPr lang="en-GB" altLang="en-US" dirty="0"/>
          </a:p>
          <a:p>
            <a:r>
              <a:rPr lang="en-GB" altLang="en-US" sz="2400" dirty="0"/>
              <a:t>Then UIC performed detailed assessment via UIC FRMCS Working Group including Railway operators and industry partners</a:t>
            </a:r>
          </a:p>
          <a:p>
            <a:pPr lvl="1"/>
            <a:r>
              <a:rPr lang="en-GB" altLang="en-US" sz="2000" dirty="0"/>
              <a:t>Next slides present the outcome of UIC FRMCS Working Group (namely FIS WG – under Work Item#2 focusing on REC)</a:t>
            </a:r>
            <a:endParaRPr lang="en-GB" sz="2000" dirty="0"/>
          </a:p>
          <a:p>
            <a:pPr lvl="1"/>
            <a:endParaRPr lang="en-GB" altLang="en-US" dirty="0">
              <a:highlight>
                <a:srgbClr val="FFFF00"/>
              </a:highlight>
            </a:endParaRPr>
          </a:p>
          <a:p>
            <a:endParaRPr lang="en-GB" altLang="en-US" dirty="0"/>
          </a:p>
          <a:p>
            <a:pPr marL="0" indent="0">
              <a:buNone/>
            </a:pPr>
            <a:endParaRPr lang="en-GB" altLang="en-US" dirty="0"/>
          </a:p>
        </p:txBody>
      </p:sp>
    </p:spTree>
    <p:extLst>
      <p:ext uri="{BB962C8B-B14F-4D97-AF65-F5344CB8AC3E}">
        <p14:creationId xmlns:p14="http://schemas.microsoft.com/office/powerpoint/2010/main" val="1016256237"/>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a:t>REC Solutions assessment</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584200" y="1825624"/>
            <a:ext cx="11176000" cy="4549775"/>
          </a:xfrm>
        </p:spPr>
        <p:txBody>
          <a:bodyPr/>
          <a:lstStyle/>
          <a:p>
            <a:r>
              <a:rPr lang="en-GB" altLang="en-US" sz="2400" dirty="0"/>
              <a:t>Outcome of UIC FRMCS Working Group</a:t>
            </a:r>
          </a:p>
          <a:p>
            <a:pPr marL="457200" lvl="1" indent="0">
              <a:buNone/>
            </a:pPr>
            <a:r>
              <a:rPr lang="en-GB" sz="1800" dirty="0">
                <a:effectLst/>
                <a:latin typeface="Arial" panose="020B0604020202020204" pitchFamily="34" charset="0"/>
                <a:ea typeface="Calibri" panose="020F0502020204030204" pitchFamily="34" charset="0"/>
                <a:cs typeface="Times New Roman" panose="02020603050405020304" pitchFamily="18" charset="0"/>
              </a:rPr>
              <a:t>Option 1: Client based approach using rule-based affiliation done by the client</a:t>
            </a:r>
            <a:endParaRPr lang="en-GB" altLang="en-US" sz="1800" dirty="0">
              <a:latin typeface="Arial" panose="020B0604020202020204" pitchFamily="34" charset="0"/>
              <a:cs typeface="Times New Roman" panose="02020603050405020304" pitchFamily="18" charset="0"/>
            </a:endParaRPr>
          </a:p>
          <a:p>
            <a:pPr lvl="1"/>
            <a:r>
              <a:rPr lang="en-GB" altLang="en-US" sz="1800" dirty="0">
                <a:latin typeface="Arial" panose="020B0604020202020204" pitchFamily="34" charset="0"/>
                <a:cs typeface="Times New Roman" panose="02020603050405020304" pitchFamily="18" charset="0"/>
              </a:rPr>
              <a:t>Requires separate groups for each group call area, all users have to be members of all groups</a:t>
            </a:r>
          </a:p>
          <a:p>
            <a:pPr lvl="1"/>
            <a:r>
              <a:rPr lang="en-GB" altLang="en-US" sz="1800" dirty="0">
                <a:latin typeface="Arial" panose="020B0604020202020204" pitchFamily="34" charset="0"/>
                <a:cs typeface="Times New Roman" panose="02020603050405020304" pitchFamily="18" charset="0"/>
              </a:rPr>
              <a:t>Rules including geographic areas for all groups have to be stored on all clients</a:t>
            </a:r>
          </a:p>
          <a:p>
            <a:pPr lvl="1"/>
            <a:r>
              <a:rPr lang="en-GB" sz="1800" dirty="0">
                <a:effectLst/>
                <a:latin typeface="Arial" panose="020B0604020202020204" pitchFamily="34" charset="0"/>
                <a:ea typeface="Calibri" panose="020F0502020204030204" pitchFamily="34" charset="0"/>
              </a:rPr>
              <a:t>Originator has to use the correct group call area specific group ID to originate the call</a:t>
            </a:r>
          </a:p>
          <a:p>
            <a:pPr lvl="1"/>
            <a:r>
              <a:rPr lang="en-GB" sz="1800" dirty="0">
                <a:effectLst/>
                <a:latin typeface="Arial" panose="020B0604020202020204" pitchFamily="34" charset="0"/>
                <a:ea typeface="Calibri" panose="020F0502020204030204" pitchFamily="34" charset="0"/>
                <a:cs typeface="Times New Roman" panose="02020603050405020304" pitchFamily="18" charset="0"/>
              </a:rPr>
              <a:t>Requires client logic to select the correct area specific group for call origination when affiliated to more than one group (e.g., during changing areas)</a:t>
            </a:r>
            <a:endParaRPr lang="en-GB" sz="1800" dirty="0">
              <a:latin typeface="Arial" panose="020B0604020202020204" pitchFamily="34" charset="0"/>
              <a:ea typeface="Calibri" panose="020F0502020204030204" pitchFamily="34" charset="0"/>
              <a:cs typeface="Times New Roman" panose="02020603050405020304" pitchFamily="18" charset="0"/>
            </a:endParaRPr>
          </a:p>
          <a:p>
            <a:pPr lvl="1"/>
            <a:endParaRPr lang="en-GB" sz="18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p>
            <a:pPr marL="457200" lvl="1" indent="0">
              <a:buNone/>
            </a:pPr>
            <a:r>
              <a:rPr lang="en-GB" sz="1800" dirty="0">
                <a:latin typeface="Arial" panose="020B0604020202020204" pitchFamily="34" charset="0"/>
                <a:cs typeface="Times New Roman" panose="02020603050405020304" pitchFamily="18" charset="0"/>
              </a:rPr>
              <a:t>Option 1 was ruled out due to:</a:t>
            </a:r>
          </a:p>
          <a:p>
            <a:pPr lvl="1"/>
            <a:r>
              <a:rPr lang="en-GB" sz="1800" dirty="0">
                <a:latin typeface="Arial" panose="020B0604020202020204" pitchFamily="34" charset="0"/>
                <a:cs typeface="Times New Roman" panose="02020603050405020304" pitchFamily="18" charset="0"/>
              </a:rPr>
              <a:t>Management of too many groups </a:t>
            </a:r>
          </a:p>
          <a:p>
            <a:pPr lvl="1"/>
            <a:r>
              <a:rPr lang="en-GB" sz="1800" dirty="0">
                <a:latin typeface="Arial" panose="020B0604020202020204" pitchFamily="34" charset="0"/>
                <a:cs typeface="Times New Roman" panose="02020603050405020304" pitchFamily="18" charset="0"/>
              </a:rPr>
              <a:t>External train location data sources cannot be utilized</a:t>
            </a:r>
          </a:p>
          <a:p>
            <a:pPr lvl="1"/>
            <a:r>
              <a:rPr lang="en-GB" sz="1800" dirty="0">
                <a:latin typeface="Arial" panose="020B0604020202020204" pitchFamily="34" charset="0"/>
                <a:cs typeface="Times New Roman" panose="02020603050405020304" pitchFamily="18" charset="0"/>
              </a:rPr>
              <a:t>Standardization impact to determine the area specific group ID from the generic group ID</a:t>
            </a:r>
          </a:p>
          <a:p>
            <a:pPr lvl="1"/>
            <a:r>
              <a:rPr lang="en-GB" sz="1800" dirty="0">
                <a:latin typeface="Arial" panose="020B0604020202020204" pitchFamily="34" charset="0"/>
                <a:cs typeface="Times New Roman" panose="02020603050405020304" pitchFamily="18" charset="0"/>
              </a:rPr>
              <a:t>All logic and data is on the client. Difficult to ensure interoperability, and introducing changes</a:t>
            </a:r>
          </a:p>
          <a:p>
            <a:pPr lvl="1">
              <a:defRPr/>
            </a:pPr>
            <a:r>
              <a:rPr lang="en-GB" sz="1800" dirty="0">
                <a:latin typeface="Arial" panose="020B0604020202020204" pitchFamily="34" charset="0"/>
                <a:cs typeface="Times New Roman" panose="02020603050405020304" pitchFamily="18" charset="0"/>
              </a:rPr>
              <a:t>Load caused by continuous affiliation/de-affiliation (every 120 sec per train)</a:t>
            </a:r>
            <a:endParaRPr lang="en-GB" altLang="en-US" dirty="0">
              <a:highlight>
                <a:srgbClr val="FFFF00"/>
              </a:highlight>
            </a:endParaRPr>
          </a:p>
          <a:p>
            <a:endParaRPr lang="en-GB" altLang="en-US" dirty="0"/>
          </a:p>
          <a:p>
            <a:pPr marL="0" indent="0">
              <a:buNone/>
            </a:pPr>
            <a:endParaRPr lang="en-GB" altLang="en-US" dirty="0"/>
          </a:p>
        </p:txBody>
      </p:sp>
    </p:spTree>
    <p:extLst>
      <p:ext uri="{BB962C8B-B14F-4D97-AF65-F5344CB8AC3E}">
        <p14:creationId xmlns:p14="http://schemas.microsoft.com/office/powerpoint/2010/main" val="2160638870"/>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a:t>REC Solutions assessment</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584200" y="1825624"/>
            <a:ext cx="11176000" cy="4549775"/>
          </a:xfrm>
        </p:spPr>
        <p:txBody>
          <a:bodyPr/>
          <a:lstStyle/>
          <a:p>
            <a:r>
              <a:rPr lang="en-GB" altLang="en-US" sz="2400" dirty="0"/>
              <a:t>Outcome of UIC FRMCS Working Group</a:t>
            </a:r>
          </a:p>
          <a:p>
            <a:pPr marL="457200" lvl="1" indent="0">
              <a:buNone/>
            </a:pPr>
            <a:r>
              <a:rPr lang="en-GB" sz="1800" dirty="0">
                <a:latin typeface="Arial" panose="020B0604020202020204" pitchFamily="34" charset="0"/>
                <a:cs typeface="Times New Roman" panose="02020603050405020304" pitchFamily="18" charset="0"/>
              </a:rPr>
              <a:t>Option 2: Server based approach </a:t>
            </a:r>
          </a:p>
          <a:p>
            <a:pPr lvl="1"/>
            <a:r>
              <a:rPr lang="en-GB" sz="1800" dirty="0">
                <a:latin typeface="Arial" panose="020B0604020202020204" pitchFamily="34" charset="0"/>
                <a:cs typeface="Times New Roman" panose="02020603050405020304" pitchFamily="18" charset="0"/>
              </a:rPr>
              <a:t>Server triggers the client to affiliate to a pre-arranged group based on rules </a:t>
            </a:r>
          </a:p>
          <a:p>
            <a:pPr lvl="1"/>
            <a:r>
              <a:rPr lang="en-GB" sz="1800" dirty="0">
                <a:latin typeface="Arial" panose="020B0604020202020204" pitchFamily="34" charset="0"/>
                <a:cs typeface="Times New Roman" panose="02020603050405020304" pitchFamily="18" charset="0"/>
              </a:rPr>
              <a:t>Similar to option 1 requires separate groups for each group call area, all users have to be members of all groups</a:t>
            </a:r>
          </a:p>
          <a:p>
            <a:pPr lvl="1"/>
            <a:r>
              <a:rPr lang="en-GB" sz="1800" dirty="0">
                <a:latin typeface="Arial" panose="020B0604020202020204" pitchFamily="34" charset="0"/>
                <a:cs typeface="Times New Roman" panose="02020603050405020304" pitchFamily="18" charset="0"/>
              </a:rPr>
              <a:t>Dispatchers are statically affiliated and no dynamic affiliation is needed.</a:t>
            </a:r>
          </a:p>
          <a:p>
            <a:pPr lvl="1"/>
            <a:endParaRPr lang="en-GB" sz="1800" dirty="0">
              <a:latin typeface="Arial" panose="020B0604020202020204" pitchFamily="34" charset="0"/>
              <a:cs typeface="Times New Roman" panose="02020603050405020304" pitchFamily="18" charset="0"/>
            </a:endParaRPr>
          </a:p>
          <a:p>
            <a:pPr marL="0" indent="0">
              <a:buNone/>
            </a:pPr>
            <a:endParaRPr lang="en-GB" altLang="en-US" dirty="0"/>
          </a:p>
        </p:txBody>
      </p:sp>
    </p:spTree>
    <p:extLst>
      <p:ext uri="{BB962C8B-B14F-4D97-AF65-F5344CB8AC3E}">
        <p14:creationId xmlns:p14="http://schemas.microsoft.com/office/powerpoint/2010/main" val="202791675"/>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35CA3727-A4EB-4398-9783-D0148B061093}">
  <ds:schemaRefs>
    <ds:schemaRef ds:uri="http://www.w3.org/XML/1998/namespace"/>
    <ds:schemaRef ds:uri="http://schemas.openxmlformats.org/package/2006/metadata/core-properties"/>
    <ds:schemaRef ds:uri="http://schemas.microsoft.com/office/2006/documentManagement/types"/>
    <ds:schemaRef ds:uri="http://purl.org/dc/dcmitype/"/>
    <ds:schemaRef ds:uri="http://schemas.microsoft.com/office/2006/metadata/properties"/>
    <ds:schemaRef ds:uri="http://purl.org/dc/terms/"/>
    <ds:schemaRef ds:uri="http://purl.org/dc/elements/1.1/"/>
    <ds:schemaRef ds:uri="http://schemas.microsoft.com/office/infopath/2007/PartnerControls"/>
    <ds:schemaRef ds:uri="280d8efa-eff2-4910-88d2-79ca146720c4"/>
    <ds:schemaRef ds:uri="679a257e-872f-4c98-9e8a-0a9c104f72cd"/>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337</TotalTime>
  <Words>2401</Words>
  <Application>Microsoft Office PowerPoint</Application>
  <PresentationFormat>Grand écran</PresentationFormat>
  <Paragraphs>250</Paragraphs>
  <Slides>18</Slides>
  <Notes>17</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18</vt:i4>
      </vt:variant>
    </vt:vector>
  </HeadingPairs>
  <TitlesOfParts>
    <vt:vector size="25" baseType="lpstr">
      <vt:lpstr>Arial</vt:lpstr>
      <vt:lpstr>Arial </vt:lpstr>
      <vt:lpstr>Arial Narrow</vt:lpstr>
      <vt:lpstr>Calibri</vt:lpstr>
      <vt:lpstr>Calibri Light</vt:lpstr>
      <vt:lpstr>Times New Roman</vt:lpstr>
      <vt:lpstr>Office Theme</vt:lpstr>
      <vt:lpstr>Justification on AHGC normative work to support FRMCS Railway Emergency Call (REC)</vt:lpstr>
      <vt:lpstr>Context</vt:lpstr>
      <vt:lpstr>Railway Emergency Call (REC)</vt:lpstr>
      <vt:lpstr>Railway Emergency Call (REC)</vt:lpstr>
      <vt:lpstr>Railway Emergency Call (REC)</vt:lpstr>
      <vt:lpstr>FRMCS Railway Emergency Call (REC)</vt:lpstr>
      <vt:lpstr>REC Solutions assessment</vt:lpstr>
      <vt:lpstr>REC Solutions assessment</vt:lpstr>
      <vt:lpstr>REC Solutions assessment</vt:lpstr>
      <vt:lpstr>REC Solutions assessment</vt:lpstr>
      <vt:lpstr>REC Solutions assessment</vt:lpstr>
      <vt:lpstr>REC Solutions assessment</vt:lpstr>
      <vt:lpstr>REC Solutions assessment</vt:lpstr>
      <vt:lpstr>REC Solutions assessment</vt:lpstr>
      <vt:lpstr>Recommendations for Rel-18</vt:lpstr>
      <vt:lpstr>Backup slides</vt:lpstr>
      <vt:lpstr>Past 3GPP Rel-18 work on AHGC </vt:lpstr>
      <vt:lpstr>Past 3GPP Rel-18 work on AHGC </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GACH Guillaume</cp:lastModifiedBy>
  <cp:revision>640</cp:revision>
  <cp:lastPrinted>2023-01-02T13:03:38Z</cp:lastPrinted>
  <dcterms:created xsi:type="dcterms:W3CDTF">2010-02-05T13:52:04Z</dcterms:created>
  <dcterms:modified xsi:type="dcterms:W3CDTF">2023-01-03T13:42:30Z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ies>
</file>