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73" r:id="rId6"/>
    <p:sldId id="372" r:id="rId7"/>
    <p:sldId id="365" r:id="rId8"/>
    <p:sldId id="369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CB4804A-7E10-4E5A-BDD6-47177AAC92C4}">
          <p14:sldIdLst>
            <p14:sldId id="341"/>
            <p14:sldId id="373"/>
            <p14:sldId id="372"/>
            <p14:sldId id="365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3310" autoAdjust="0"/>
  </p:normalViewPr>
  <p:slideViewPr>
    <p:cSldViewPr snapToGrid="0">
      <p:cViewPr varScale="1">
        <p:scale>
          <a:sx n="79" d="100"/>
          <a:sy n="79" d="100"/>
        </p:scale>
        <p:origin x="653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211" y="6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55971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=""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</a:t>
            </a:r>
            <a:r>
              <a:rPr lang="sv-SE" altLang="en-US" sz="1200" b="1" dirty="0" smtClean="0">
                <a:latin typeface="Arial "/>
              </a:rPr>
              <a:t>WG6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 smtClean="0">
                <a:latin typeface="Arial "/>
              </a:rPr>
              <a:t>EDGEAPP ICC, 12</a:t>
            </a:r>
            <a:r>
              <a:rPr lang="en-GB" altLang="en-US" sz="1200" b="1" baseline="30000" dirty="0" smtClean="0">
                <a:latin typeface="Arial "/>
              </a:rPr>
              <a:t>th</a:t>
            </a:r>
            <a:r>
              <a:rPr lang="en-GB" altLang="en-US" sz="1200" b="1" dirty="0" smtClean="0">
                <a:latin typeface="Arial "/>
              </a:rPr>
              <a:t> Sep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=""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S6-222302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dirty="0"/>
              <a:t>Way forward </a:t>
            </a:r>
            <a:r>
              <a:rPr lang="en-US" dirty="0" smtClean="0"/>
              <a:t>discussion on controversial topics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 smtClean="0"/>
              <a:t>Niranth, </a:t>
            </a:r>
            <a:r>
              <a:rPr lang="en-GB" altLang="en-US" dirty="0" err="1" smtClean="0"/>
              <a:t>Yajie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r>
              <a:rPr lang="en-GB" altLang="en-US" dirty="0" smtClean="0"/>
              <a:t>Huawei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Rel.17, we were dealing with basic cases and the service requirements were well known due to existing related work in the industry.</a:t>
            </a:r>
          </a:p>
          <a:p>
            <a:r>
              <a:rPr lang="en-US" dirty="0"/>
              <a:t>In Rel.18, we are attempting to discuss advanced </a:t>
            </a:r>
            <a:r>
              <a:rPr lang="en-US" dirty="0" smtClean="0"/>
              <a:t>features </a:t>
            </a:r>
            <a:r>
              <a:rPr lang="en-US" dirty="0"/>
              <a:t>which have no clear service requirements. </a:t>
            </a:r>
          </a:p>
          <a:p>
            <a:r>
              <a:rPr lang="en-US" dirty="0"/>
              <a:t>Normally we relied on SA1 for service requirements, but due to the nature of work in Rel.18 for </a:t>
            </a:r>
            <a:r>
              <a:rPr lang="en-US" dirty="0" err="1"/>
              <a:t>eEDGEAPP</a:t>
            </a:r>
            <a:r>
              <a:rPr lang="en-US" dirty="0"/>
              <a:t>, we have now allowed ourselves to discuss service requirements for </a:t>
            </a:r>
            <a:r>
              <a:rPr lang="en-US" dirty="0" smtClean="0"/>
              <a:t>advanced </a:t>
            </a:r>
            <a:r>
              <a:rPr lang="en-US" dirty="0"/>
              <a:t>features where there are no well-defined service requirements.</a:t>
            </a:r>
          </a:p>
          <a:p>
            <a:r>
              <a:rPr lang="en-US" dirty="0"/>
              <a:t>Further, we are investigating the service requirements from other organizations (e.g. GSMA OPG), but are controversial due to different interpretations. We have initiated LS to GSMA OPG on one topic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following topics are controversial due to the issues related to service requirements and use case considerations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EAS</a:t>
            </a:r>
          </a:p>
          <a:p>
            <a:pPr lvl="1"/>
            <a:r>
              <a:rPr lang="en-US" dirty="0" smtClean="0"/>
              <a:t>Edge </a:t>
            </a:r>
            <a:r>
              <a:rPr lang="en-US" dirty="0"/>
              <a:t>node sharing</a:t>
            </a:r>
          </a:p>
          <a:p>
            <a:pPr lvl="1"/>
            <a:r>
              <a:rPr lang="en-US" dirty="0" smtClean="0"/>
              <a:t>Federated </a:t>
            </a:r>
            <a:r>
              <a:rPr lang="en-US" dirty="0"/>
              <a:t>ECS </a:t>
            </a:r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Linkage EAS and Federated EAS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2005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Issues related to service requirements </a:t>
            </a:r>
            <a:endParaRPr lang="en-GB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07273"/>
              </p:ext>
            </p:extLst>
          </p:nvPr>
        </p:nvGraphicFramePr>
        <p:xfrm>
          <a:off x="664913" y="2831082"/>
          <a:ext cx="10542483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883"/>
                <a:gridCol w="2363821"/>
                <a:gridCol w="2412460"/>
                <a:gridCol w="2423319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Case#1</a:t>
                      </a:r>
                    </a:p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No agreement on service requirements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Case#2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No service requirements exist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 yet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Remarks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Common 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De-facto case being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considered for Gaming industry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2.Edge node sharing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LS is initiated to GSMA OPG. SA6 also discussing its own use case. GSMA OPG seems to be covering only limited cases.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 Federated ECS 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SA6 is discussing use cases of GSMA OPG and its own. No LS</a:t>
                      </a:r>
                      <a:r>
                        <a:rPr lang="en-US" sz="1200" baseline="0" dirty="0" smtClean="0"/>
                        <a:t> is initiated to GSMA OPG and n</a:t>
                      </a:r>
                      <a:r>
                        <a:rPr lang="en-US" sz="1200" dirty="0" smtClean="0"/>
                        <a:t>o consensus yet in SA6.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 Linkage EAS and federated</a:t>
                      </a:r>
                      <a:r>
                        <a:rPr lang="en-US" baseline="0" dirty="0" smtClean="0"/>
                        <a:t> EAS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SA6 is discussing use cases. No consensus yet.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14725"/>
          </a:xfrm>
        </p:spPr>
        <p:txBody>
          <a:bodyPr/>
          <a:lstStyle/>
          <a:p>
            <a:pPr marR="0" algn="l" rtl="0">
              <a:spcBef>
                <a:spcPts val="900"/>
              </a:spcBef>
            </a:pPr>
            <a:r>
              <a:rPr lang="en-US" sz="18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Type</a:t>
            </a:r>
            <a:r>
              <a:rPr lang="en-US" sz="1800" b="1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of requirement 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900"/>
              </a:spcBef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Case#1: </a:t>
            </a:r>
            <a:r>
              <a:rPr lang="en-US" sz="1400" dirty="0" smtClean="0"/>
              <a:t>No agreement on service </a:t>
            </a:r>
            <a:r>
              <a:rPr lang="en-US" sz="1400" dirty="0"/>
              <a:t>requirements from other organizations like GSMA </a:t>
            </a:r>
            <a:r>
              <a:rPr lang="en-US" sz="1400" dirty="0" smtClean="0"/>
              <a:t>OPG</a:t>
            </a:r>
          </a:p>
          <a:p>
            <a:pPr lvl="1">
              <a:spcBef>
                <a:spcPts val="900"/>
              </a:spcBef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Case#2: No service requirements exists yet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3097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Way Forward Suggestions</a:t>
            </a:r>
            <a:endParaRPr lang="en-GB" alt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54162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Case#1: </a:t>
            </a:r>
            <a:r>
              <a:rPr lang="en-US" sz="1800" dirty="0"/>
              <a:t>No agreement on service requirements from other organizations like GSMA OPG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900"/>
              </a:spcBef>
            </a:pPr>
            <a:r>
              <a:rPr lang="en-US" altLang="zh-CN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WF for Study:</a:t>
            </a: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Initiate communication with other bodies. Further, document the use </a:t>
            </a: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cases in Annex of the TR </a:t>
            </a: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and link the solution proposed with the use case</a:t>
            </a: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lvl="1">
              <a:spcBef>
                <a:spcPts val="900"/>
              </a:spcBef>
            </a:pPr>
            <a:r>
              <a:rPr lang="en-US" altLang="zh-CN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WF for Normative:</a:t>
            </a: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Continue engagement with other bodies who can provide the feedback on the use case. Conclude based on the feedback.</a:t>
            </a:r>
            <a:endParaRPr lang="en-US" altLang="zh-CN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9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Case#2 </a:t>
            </a:r>
            <a:r>
              <a:rPr lang="en-US" sz="1800" dirty="0"/>
              <a:t>No service requirements exists </a:t>
            </a:r>
            <a:r>
              <a:rPr lang="en-US" sz="1800" dirty="0" smtClean="0"/>
              <a:t>yet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900"/>
              </a:spcBef>
            </a:pPr>
            <a:r>
              <a:rPr lang="en-US" altLang="zh-CN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WF for Study:</a:t>
            </a: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Document the use cases and link the solution proposed with the use case.</a:t>
            </a:r>
          </a:p>
          <a:p>
            <a:pPr lvl="1">
              <a:spcBef>
                <a:spcPts val="900"/>
              </a:spcBef>
            </a:pPr>
            <a:r>
              <a:rPr lang="en-US" altLang="zh-CN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WF for </a:t>
            </a:r>
            <a:r>
              <a:rPr lang="en-US" altLang="zh-CN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Normative</a:t>
            </a:r>
            <a:r>
              <a:rPr lang="en-US" altLang="zh-CN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 Initiate LS to SA1 to provide the feedback on the use case. Conclude based on the feedback of SA1.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900"/>
              </a:spcBef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5151C4-A683-4623-BDF8-37123A4C0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1618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679a257e-872f-4c98-9e8a-0a9c104f72cd"/>
    <ds:schemaRef ds:uri="http://schemas.openxmlformats.org/package/2006/metadata/core-properties"/>
    <ds:schemaRef ds:uri="http://purl.org/dc/terms/"/>
    <ds:schemaRef ds:uri="280d8efa-eff2-4910-88d2-79ca146720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6341</TotalTime>
  <Words>417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Arial</vt:lpstr>
      <vt:lpstr>Arial </vt:lpstr>
      <vt:lpstr>Calibri</vt:lpstr>
      <vt:lpstr>Calibri Light</vt:lpstr>
      <vt:lpstr>Times New Roman</vt:lpstr>
      <vt:lpstr>Office Theme</vt:lpstr>
      <vt:lpstr>Way forward discussion on controversial topics</vt:lpstr>
      <vt:lpstr>Background</vt:lpstr>
      <vt:lpstr>Issues related to service requirements </vt:lpstr>
      <vt:lpstr>Way Forward Suggestions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Niranth</cp:lastModifiedBy>
  <cp:revision>622</cp:revision>
  <dcterms:created xsi:type="dcterms:W3CDTF">2010-02-05T13:52:04Z</dcterms:created>
  <dcterms:modified xsi:type="dcterms:W3CDTF">2022-09-12T07:23:37Z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1662645903</vt:lpwstr>
  </property>
  <property fmtid="{D5CDD505-2E9C-101B-9397-08002B2CF9AE}" pid="7" name="_2015_ms_pID_725343">
    <vt:lpwstr>(2)z1LffbsrAI3290iaPhKUqBHRMr2CEQpBaVqrO4QwfdxLkUBFtblMJZQ16Mqeq6NA39JgR/HN
HlpEzqafWibMUxC5kfhHoc/+qkxt/rdIFcjZ/QSiVtegnhmXMZ3YIn+o3t8+pApbzxZay114
KG4zDhJPD3sQ9LxJwpqoIsWw9O0tfS7LM3lyM2Kqm8C2+/MIxp7HkxJoIeSkjuh7kcKK/dn7
YP9cugKCK2L/FQh3MV</vt:lpwstr>
  </property>
  <property fmtid="{D5CDD505-2E9C-101B-9397-08002B2CF9AE}" pid="8" name="_2015_ms_pID_7253431">
    <vt:lpwstr>8kJJOTrnfh1Zy0mWzgwnSlx2oMSkTEJYUZtWYvO/kMIPGO7UBJa/6S
5APIF1IxusDYrnGVs8bFLPw3Oa1V/4dAQchI2AYov5VzANXIE/BF+MY3IJmIor8v9dkb1NNb
4veufLL5EhQzZPwf6W5jXKI7OBMYKyqo4SnTxdinQQb1Z1pyOuOsqahgdiHNYtrx6nY=</vt:lpwstr>
  </property>
</Properties>
</file>