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7" r:id="rId3"/>
    <p:sldId id="282" r:id="rId4"/>
    <p:sldId id="274" r:id="rId5"/>
    <p:sldId id="279" r:id="rId6"/>
    <p:sldId id="281" r:id="rId7"/>
    <p:sldId id="270" r:id="rId8"/>
    <p:sldId id="275" r:id="rId9"/>
    <p:sldId id="271" r:id="rId10"/>
    <p:sldId id="272" r:id="rId11"/>
    <p:sldId id="276" r:id="rId12"/>
    <p:sldId id="27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19D96-57A1-4365-B2BE-4ADB1B55CE45}" v="41" dt="2021-10-20T23:53:34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oloway" userId="0fba1a10-d962-45e3-b40e-c1d035eec118" providerId="ADAL" clId="{BB419D96-57A1-4365-B2BE-4ADB1B55CE45}"/>
    <pc:docChg chg="undo redo custSel addSld delSld modSld sldOrd">
      <pc:chgData name="Alan Soloway" userId="0fba1a10-d962-45e3-b40e-c1d035eec118" providerId="ADAL" clId="{BB419D96-57A1-4365-B2BE-4ADB1B55CE45}" dt="2021-10-20T23:55:19.167" v="2519" actId="27636"/>
      <pc:docMkLst>
        <pc:docMk/>
      </pc:docMkLst>
      <pc:sldChg chg="modSp new mod">
        <pc:chgData name="Alan Soloway" userId="0fba1a10-d962-45e3-b40e-c1d035eec118" providerId="ADAL" clId="{BB419D96-57A1-4365-B2BE-4ADB1B55CE45}" dt="2021-10-20T23:25:36.886" v="1982" actId="403"/>
        <pc:sldMkLst>
          <pc:docMk/>
          <pc:sldMk cId="2711118402" sldId="256"/>
        </pc:sldMkLst>
        <pc:spChg chg="mod">
          <ac:chgData name="Alan Soloway" userId="0fba1a10-d962-45e3-b40e-c1d035eec118" providerId="ADAL" clId="{BB419D96-57A1-4365-B2BE-4ADB1B55CE45}" dt="2021-10-20T22:49:25.823" v="47" actId="20577"/>
          <ac:spMkLst>
            <pc:docMk/>
            <pc:sldMk cId="2711118402" sldId="256"/>
            <ac:spMk id="2" creationId="{620C2C61-C0EB-4869-ADEB-D2973174E9F3}"/>
          </ac:spMkLst>
        </pc:spChg>
        <pc:spChg chg="mod">
          <ac:chgData name="Alan Soloway" userId="0fba1a10-d962-45e3-b40e-c1d035eec118" providerId="ADAL" clId="{BB419D96-57A1-4365-B2BE-4ADB1B55CE45}" dt="2021-10-20T23:25:36.886" v="1982" actId="403"/>
          <ac:spMkLst>
            <pc:docMk/>
            <pc:sldMk cId="2711118402" sldId="256"/>
            <ac:spMk id="3" creationId="{4497AED1-F4CF-47DB-B4CD-72B8D12F048B}"/>
          </ac:spMkLst>
        </pc:spChg>
      </pc:sldChg>
      <pc:sldChg chg="modSp new del mod">
        <pc:chgData name="Alan Soloway" userId="0fba1a10-d962-45e3-b40e-c1d035eec118" providerId="ADAL" clId="{BB419D96-57A1-4365-B2BE-4ADB1B55CE45}" dt="2021-10-20T23:37:31.517" v="2150" actId="47"/>
        <pc:sldMkLst>
          <pc:docMk/>
          <pc:sldMk cId="2124363345" sldId="257"/>
        </pc:sldMkLst>
        <pc:spChg chg="mod">
          <ac:chgData name="Alan Soloway" userId="0fba1a10-d962-45e3-b40e-c1d035eec118" providerId="ADAL" clId="{BB419D96-57A1-4365-B2BE-4ADB1B55CE45}" dt="2021-10-20T22:49:48.932" v="89" actId="20577"/>
          <ac:spMkLst>
            <pc:docMk/>
            <pc:sldMk cId="2124363345" sldId="257"/>
            <ac:spMk id="2" creationId="{7A98656E-E451-4B75-B9F5-9C0201D1595C}"/>
          </ac:spMkLst>
        </pc:spChg>
        <pc:spChg chg="mod">
          <ac:chgData name="Alan Soloway" userId="0fba1a10-d962-45e3-b40e-c1d035eec118" providerId="ADAL" clId="{BB419D96-57A1-4365-B2BE-4ADB1B55CE45}" dt="2021-10-20T23:25:47.810" v="1984" actId="20577"/>
          <ac:spMkLst>
            <pc:docMk/>
            <pc:sldMk cId="2124363345" sldId="257"/>
            <ac:spMk id="3" creationId="{C6B8000C-D065-4606-93EC-6149E6F8DCC6}"/>
          </ac:spMkLst>
        </pc:spChg>
      </pc:sldChg>
      <pc:sldChg chg="addSp delSp modSp new mod ord">
        <pc:chgData name="Alan Soloway" userId="0fba1a10-d962-45e3-b40e-c1d035eec118" providerId="ADAL" clId="{BB419D96-57A1-4365-B2BE-4ADB1B55CE45}" dt="2021-10-20T23:51:14.144" v="2432" actId="122"/>
        <pc:sldMkLst>
          <pc:docMk/>
          <pc:sldMk cId="1883213780" sldId="258"/>
        </pc:sldMkLst>
        <pc:spChg chg="mod">
          <ac:chgData name="Alan Soloway" userId="0fba1a10-d962-45e3-b40e-c1d035eec118" providerId="ADAL" clId="{BB419D96-57A1-4365-B2BE-4ADB1B55CE45}" dt="2021-10-20T23:51:14.144" v="2432" actId="122"/>
          <ac:spMkLst>
            <pc:docMk/>
            <pc:sldMk cId="1883213780" sldId="258"/>
            <ac:spMk id="2" creationId="{9E4E347A-DB7A-44E2-BBB0-DF8C41B5031D}"/>
          </ac:spMkLst>
        </pc:spChg>
        <pc:graphicFrameChg chg="add del mod modGraphic">
          <ac:chgData name="Alan Soloway" userId="0fba1a10-d962-45e3-b40e-c1d035eec118" providerId="ADAL" clId="{BB419D96-57A1-4365-B2BE-4ADB1B55CE45}" dt="2021-10-20T22:55:44.315" v="194" actId="478"/>
          <ac:graphicFrameMkLst>
            <pc:docMk/>
            <pc:sldMk cId="1883213780" sldId="258"/>
            <ac:graphicFrameMk id="3" creationId="{AF3C7DB3-E0CF-4063-AFBB-CC8E28DC1B10}"/>
          </ac:graphicFrameMkLst>
        </pc:graphicFrameChg>
        <pc:graphicFrameChg chg="add mod modGraphic">
          <ac:chgData name="Alan Soloway" userId="0fba1a10-d962-45e3-b40e-c1d035eec118" providerId="ADAL" clId="{BB419D96-57A1-4365-B2BE-4ADB1B55CE45}" dt="2021-10-20T22:58:42.531" v="226" actId="404"/>
          <ac:graphicFrameMkLst>
            <pc:docMk/>
            <pc:sldMk cId="1883213780" sldId="258"/>
            <ac:graphicFrameMk id="4" creationId="{B22B8D44-50B3-4025-86DE-370FBFF2F57D}"/>
          </ac:graphicFrameMkLst>
        </pc:graphicFrameChg>
      </pc:sldChg>
      <pc:sldChg chg="modSp add mod">
        <pc:chgData name="Alan Soloway" userId="0fba1a10-d962-45e3-b40e-c1d035eec118" providerId="ADAL" clId="{BB419D96-57A1-4365-B2BE-4ADB1B55CE45}" dt="2021-10-20T23:50:30.800" v="2420" actId="20577"/>
        <pc:sldMkLst>
          <pc:docMk/>
          <pc:sldMk cId="3248070951" sldId="259"/>
        </pc:sldMkLst>
        <pc:spChg chg="mod">
          <ac:chgData name="Alan Soloway" userId="0fba1a10-d962-45e3-b40e-c1d035eec118" providerId="ADAL" clId="{BB419D96-57A1-4365-B2BE-4ADB1B55CE45}" dt="2021-10-20T22:59:27.958" v="250" actId="20577"/>
          <ac:spMkLst>
            <pc:docMk/>
            <pc:sldMk cId="3248070951" sldId="259"/>
            <ac:spMk id="2" creationId="{7A98656E-E451-4B75-B9F5-9C0201D1595C}"/>
          </ac:spMkLst>
        </pc:spChg>
        <pc:spChg chg="mod">
          <ac:chgData name="Alan Soloway" userId="0fba1a10-d962-45e3-b40e-c1d035eec118" providerId="ADAL" clId="{BB419D96-57A1-4365-B2BE-4ADB1B55CE45}" dt="2021-10-20T23:50:30.800" v="2420" actId="20577"/>
          <ac:spMkLst>
            <pc:docMk/>
            <pc:sldMk cId="3248070951" sldId="259"/>
            <ac:spMk id="3" creationId="{C6B8000C-D065-4606-93EC-6149E6F8DCC6}"/>
          </ac:spMkLst>
        </pc:spChg>
      </pc:sldChg>
      <pc:sldChg chg="addSp modSp add mod">
        <pc:chgData name="Alan Soloway" userId="0fba1a10-d962-45e3-b40e-c1d035eec118" providerId="ADAL" clId="{BB419D96-57A1-4365-B2BE-4ADB1B55CE45}" dt="2021-10-20T23:41:40.549" v="2193" actId="20577"/>
        <pc:sldMkLst>
          <pc:docMk/>
          <pc:sldMk cId="2098718583" sldId="260"/>
        </pc:sldMkLst>
        <pc:spChg chg="mod">
          <ac:chgData name="Alan Soloway" userId="0fba1a10-d962-45e3-b40e-c1d035eec118" providerId="ADAL" clId="{BB419D96-57A1-4365-B2BE-4ADB1B55CE45}" dt="2021-10-20T23:10:35.663" v="1389" actId="20577"/>
          <ac:spMkLst>
            <pc:docMk/>
            <pc:sldMk cId="2098718583" sldId="260"/>
            <ac:spMk id="2" creationId="{7A98656E-E451-4B75-B9F5-9C0201D1595C}"/>
          </ac:spMkLst>
        </pc:spChg>
        <pc:spChg chg="mod">
          <ac:chgData name="Alan Soloway" userId="0fba1a10-d962-45e3-b40e-c1d035eec118" providerId="ADAL" clId="{BB419D96-57A1-4365-B2BE-4ADB1B55CE45}" dt="2021-10-20T23:41:40.549" v="2193" actId="20577"/>
          <ac:spMkLst>
            <pc:docMk/>
            <pc:sldMk cId="2098718583" sldId="260"/>
            <ac:spMk id="3" creationId="{C6B8000C-D065-4606-93EC-6149E6F8DCC6}"/>
          </ac:spMkLst>
        </pc:spChg>
        <pc:graphicFrameChg chg="add mod modGraphic">
          <ac:chgData name="Alan Soloway" userId="0fba1a10-d962-45e3-b40e-c1d035eec118" providerId="ADAL" clId="{BB419D96-57A1-4365-B2BE-4ADB1B55CE45}" dt="2021-10-20T23:41:25.230" v="2190" actId="1076"/>
          <ac:graphicFrameMkLst>
            <pc:docMk/>
            <pc:sldMk cId="2098718583" sldId="260"/>
            <ac:graphicFrameMk id="4" creationId="{CF5D5DD3-66F4-427B-8D25-E1E71217F7B9}"/>
          </ac:graphicFrameMkLst>
        </pc:graphicFrameChg>
      </pc:sldChg>
      <pc:sldChg chg="addSp delSp modSp add mod">
        <pc:chgData name="Alan Soloway" userId="0fba1a10-d962-45e3-b40e-c1d035eec118" providerId="ADAL" clId="{BB419D96-57A1-4365-B2BE-4ADB1B55CE45}" dt="2021-10-20T23:55:05.439" v="2515" actId="27636"/>
        <pc:sldMkLst>
          <pc:docMk/>
          <pc:sldMk cId="728702193" sldId="261"/>
        </pc:sldMkLst>
        <pc:spChg chg="mod">
          <ac:chgData name="Alan Soloway" userId="0fba1a10-d962-45e3-b40e-c1d035eec118" providerId="ADAL" clId="{BB419D96-57A1-4365-B2BE-4ADB1B55CE45}" dt="2021-10-20T23:51:50.966" v="2433" actId="6549"/>
          <ac:spMkLst>
            <pc:docMk/>
            <pc:sldMk cId="728702193" sldId="261"/>
            <ac:spMk id="2" creationId="{7A98656E-E451-4B75-B9F5-9C0201D1595C}"/>
          </ac:spMkLst>
        </pc:spChg>
        <pc:spChg chg="add del mod">
          <ac:chgData name="Alan Soloway" userId="0fba1a10-d962-45e3-b40e-c1d035eec118" providerId="ADAL" clId="{BB419D96-57A1-4365-B2BE-4ADB1B55CE45}" dt="2021-10-20T23:55:05.439" v="2515" actId="27636"/>
          <ac:spMkLst>
            <pc:docMk/>
            <pc:sldMk cId="728702193" sldId="261"/>
            <ac:spMk id="3" creationId="{C6B8000C-D065-4606-93EC-6149E6F8DCC6}"/>
          </ac:spMkLst>
        </pc:spChg>
        <pc:spChg chg="add del mod">
          <ac:chgData name="Alan Soloway" userId="0fba1a10-d962-45e3-b40e-c1d035eec118" providerId="ADAL" clId="{BB419D96-57A1-4365-B2BE-4ADB1B55CE45}" dt="2021-10-20T23:53:17.869" v="2466" actId="478"/>
          <ac:spMkLst>
            <pc:docMk/>
            <pc:sldMk cId="728702193" sldId="261"/>
            <ac:spMk id="6" creationId="{048D9FA7-FD80-4A36-AE7E-45E181A77475}"/>
          </ac:spMkLst>
        </pc:spChg>
        <pc:graphicFrameChg chg="add mod modGraphic">
          <ac:chgData name="Alan Soloway" userId="0fba1a10-d962-45e3-b40e-c1d035eec118" providerId="ADAL" clId="{BB419D96-57A1-4365-B2BE-4ADB1B55CE45}" dt="2021-10-20T23:34:46.278" v="2088"/>
          <ac:graphicFrameMkLst>
            <pc:docMk/>
            <pc:sldMk cId="728702193" sldId="261"/>
            <ac:graphicFrameMk id="4" creationId="{EDCA45E7-4FB7-4DF4-A1BA-C485DE2E9D4E}"/>
          </ac:graphicFrameMkLst>
        </pc:graphicFrameChg>
        <pc:graphicFrameChg chg="add del">
          <ac:chgData name="Alan Soloway" userId="0fba1a10-d962-45e3-b40e-c1d035eec118" providerId="ADAL" clId="{BB419D96-57A1-4365-B2BE-4ADB1B55CE45}" dt="2021-10-20T23:22:45.067" v="1938"/>
          <ac:graphicFrameMkLst>
            <pc:docMk/>
            <pc:sldMk cId="728702193" sldId="261"/>
            <ac:graphicFrameMk id="5" creationId="{1CCC3B8F-BD4C-4A01-A13D-4F2462794186}"/>
          </ac:graphicFrameMkLst>
        </pc:graphicFrameChg>
      </pc:sldChg>
      <pc:sldChg chg="addSp delSp modSp add mod">
        <pc:chgData name="Alan Soloway" userId="0fba1a10-d962-45e3-b40e-c1d035eec118" providerId="ADAL" clId="{BB419D96-57A1-4365-B2BE-4ADB1B55CE45}" dt="2021-10-20T23:55:19.167" v="2519" actId="27636"/>
        <pc:sldMkLst>
          <pc:docMk/>
          <pc:sldMk cId="3881160633" sldId="262"/>
        </pc:sldMkLst>
        <pc:spChg chg="mod">
          <ac:chgData name="Alan Soloway" userId="0fba1a10-d962-45e3-b40e-c1d035eec118" providerId="ADAL" clId="{BB419D96-57A1-4365-B2BE-4ADB1B55CE45}" dt="2021-10-20T23:51:59.210" v="2434" actId="6549"/>
          <ac:spMkLst>
            <pc:docMk/>
            <pc:sldMk cId="3881160633" sldId="262"/>
            <ac:spMk id="2" creationId="{7A98656E-E451-4B75-B9F5-9C0201D1595C}"/>
          </ac:spMkLst>
        </pc:spChg>
        <pc:spChg chg="del">
          <ac:chgData name="Alan Soloway" userId="0fba1a10-d962-45e3-b40e-c1d035eec118" providerId="ADAL" clId="{BB419D96-57A1-4365-B2BE-4ADB1B55CE45}" dt="2021-10-20T23:53:30.064" v="2469" actId="478"/>
          <ac:spMkLst>
            <pc:docMk/>
            <pc:sldMk cId="3881160633" sldId="262"/>
            <ac:spMk id="3" creationId="{C6B8000C-D065-4606-93EC-6149E6F8DCC6}"/>
          </ac:spMkLst>
        </pc:spChg>
        <pc:spChg chg="add del mod">
          <ac:chgData name="Alan Soloway" userId="0fba1a10-d962-45e3-b40e-c1d035eec118" providerId="ADAL" clId="{BB419D96-57A1-4365-B2BE-4ADB1B55CE45}" dt="2021-10-20T23:53:33.671" v="2470" actId="478"/>
          <ac:spMkLst>
            <pc:docMk/>
            <pc:sldMk cId="3881160633" sldId="262"/>
            <ac:spMk id="6" creationId="{36822147-AEA8-4642-9B98-CDAD90ED6403}"/>
          </ac:spMkLst>
        </pc:spChg>
        <pc:spChg chg="add mod">
          <ac:chgData name="Alan Soloway" userId="0fba1a10-d962-45e3-b40e-c1d035eec118" providerId="ADAL" clId="{BB419D96-57A1-4365-B2BE-4ADB1B55CE45}" dt="2021-10-20T23:55:19.167" v="2519" actId="27636"/>
          <ac:spMkLst>
            <pc:docMk/>
            <pc:sldMk cId="3881160633" sldId="262"/>
            <ac:spMk id="7" creationId="{C58AEFBF-33A1-470B-970D-B83B146E8EE9}"/>
          </ac:spMkLst>
        </pc:spChg>
        <pc:graphicFrameChg chg="mod modGraphic">
          <ac:chgData name="Alan Soloway" userId="0fba1a10-d962-45e3-b40e-c1d035eec118" providerId="ADAL" clId="{BB419D96-57A1-4365-B2BE-4ADB1B55CE45}" dt="2021-10-20T23:37:11.393" v="2149"/>
          <ac:graphicFrameMkLst>
            <pc:docMk/>
            <pc:sldMk cId="3881160633" sldId="262"/>
            <ac:graphicFrameMk id="4" creationId="{EDCA45E7-4FB7-4DF4-A1BA-C485DE2E9D4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4A10F5-9BCB-4D14-9766-5E5D28915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EEDAC22-7FA4-454B-BCC3-06098CD70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A8349A-3288-4C04-90AA-4A40E94A2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78579F-3ABD-4430-A9F4-D26A38AF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C20881-60AA-41D2-8E8A-959A57D3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A96DEE-2FD7-425A-910D-5E984492A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9F8DAB0-64B7-4699-A8CD-812D9BEF7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614CEA-FBF8-4D0E-ACBF-E14940C0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8EB396-5F3C-4108-944F-D2030E3FB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6640EF-0A30-44BB-97E2-F32F7447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D1A0563-1364-43FC-9479-9617224E5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CFA80EA-A211-4278-9C0E-1C967F8BF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084A46-9BEF-4D63-81C1-C45565E1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3F8B5F-873B-4D51-AB2E-F15A3867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0B2E00-6AC9-4235-9F06-1CD25985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55A49C-0DCC-4236-8BE3-128AD202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A2B714-1AF0-47AE-8C44-8A130DE8E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C22EC1-5D15-4E9C-A2E8-7EA9D6CA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71C809-F3BD-43A7-8B81-CCB5BC90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4310E9-90E4-4126-AD2A-3566C073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7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0BB47-8180-45B3-8F38-1C829AC5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72522A-9AF4-4B00-BE6E-7B5CCA914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CB669-8949-475F-9466-58F51EB3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804A48-DCE5-41DC-AF65-FE91423B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024BCF-AD41-40CF-9FB6-6B3CB6FB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A06EAB-5C83-44B5-8932-DEBDF7BEF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CFCA72-2847-4166-85EF-A6B6DA60D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60D99A-EEAC-4594-A095-0E1086718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EFEECD-36E0-487D-A734-27E66FDF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BA99C4-BA5E-4758-93B5-58760CCC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367E80-C750-4CA7-8571-EF726DF4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3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6C4D79-139E-4E8E-BB3E-560120AC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1734193-20F1-49AA-9A00-CBD791152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85CA0A3-D31A-431E-A0BC-749D0B88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1E70DB8-0493-478C-A1CC-21141CB46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7530CE9-0D43-4407-A02C-279D4BD26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3E4048D-F073-429C-8469-2B8D64B1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2E9FA27-BDEE-400D-A521-2805D57A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3E08CB7-58F2-4327-AFD8-3BE18F5C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6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713A28-D079-4231-A80F-2FBD2154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9580DC-ED33-4036-93D1-0FFB004DC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E450408-6EB2-45F7-A316-0E287B67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73AD6BD-6C36-4E7F-903A-52B48228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5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F2EBDAD-BFC0-424D-9990-AD1F5567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11E202E-1B24-4C0B-BDDB-82393A4F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EE4F9D9-BD09-403A-8836-418BC6BE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2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AA699D-AA46-48BD-8BCF-C110EC2A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8A4B11-EDEC-47E0-A5E1-8FDB2F9EF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F53570-D29B-43BC-9171-E9A8665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55D9E25-1974-41F5-8BF6-88E4D88B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5BE3C2-0462-4A09-A9F4-6200757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AD4E146-15E2-4A5F-BBA8-12822A63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EE382-CFDD-4E56-A7FF-9EE0B3A2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F10C978-0B0D-4AE6-91B4-BFDEA28E8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1038C8A-EC3B-47DF-8D38-ABA7A5370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573F954-E53D-48F7-B6EE-CB1C4546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C2A57A6-1A3A-44D5-8CC3-9DC5B3D6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02D4A3-3810-4609-B36A-C2C940C9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3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A560829-2290-45F4-BC23-B3A490B7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933248-6755-49E4-BD8A-9E056FC6A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A1C19E-B774-42CA-A8E1-43CD4877B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9D80-10CD-4992-A5FE-D78875FED365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013A34-E0B1-4044-91B7-C8FCCE4AF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21DBA6-CD3B-432E-8A97-52A0C9BEE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19CC4-2ECC-4AEA-99BF-A2DB97B00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4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Rel-18 (Individual) Work plans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Prepared by the Rapporteurs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14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- SNAAPP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55632"/>
              </p:ext>
            </p:extLst>
          </p:nvPr>
        </p:nvGraphicFramePr>
        <p:xfrm>
          <a:off x="1033464" y="1609726"/>
          <a:ext cx="9891715" cy="4697603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SNAAPP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Solutions + Evaluations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altLang="ja-JP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+ Evaluations + Conclusion + WI</a:t>
                      </a:r>
                      <a:r>
                        <a:rPr lang="en-US" altLang="ja-JP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approval</a:t>
                      </a:r>
                      <a:endParaRPr lang="en-US" altLang="ja-JP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CRs to TS 23.222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CRs to TS 23.222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4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/>
              <a:t>Work </a:t>
            </a:r>
            <a:r>
              <a:rPr lang="en-US" dirty="0" smtClean="0"/>
              <a:t>Plan – </a:t>
            </a:r>
            <a:r>
              <a:rPr lang="en-US" dirty="0" err="1" smtClean="0"/>
              <a:t>ACE_IoT</a:t>
            </a:r>
            <a:r>
              <a:rPr lang="en-US" dirty="0" smtClean="0"/>
              <a:t> </a:t>
            </a:r>
            <a:r>
              <a:rPr lang="en-US" dirty="0"/>
              <a:t>(SID + WID)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32458"/>
              </p:ext>
            </p:extLst>
          </p:nvPr>
        </p:nvGraphicFramePr>
        <p:xfrm>
          <a:off x="1033464" y="1609726"/>
          <a:ext cx="9891715" cy="4678961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ACE_IoT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Key issues/Solutions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Solutions/Evaluations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Solutions/Evaluations/Conclusion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Evaluations/Conclusion; WID 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Solutions / Evaluations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SEAL functional and procedural updates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SEAL functional and procedural updates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SEAL functional and procedural updates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SEAL functional and procedural updates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– 5GFLS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258272"/>
              </p:ext>
            </p:extLst>
          </p:nvPr>
        </p:nvGraphicFramePr>
        <p:xfrm>
          <a:off x="1033464" y="1609726"/>
          <a:ext cx="9891715" cy="4922023"/>
        </p:xfrm>
        <a:graphic>
          <a:graphicData uri="http://schemas.openxmlformats.org/drawingml/2006/table">
            <a:tbl>
              <a:tblPr firstRow="1" firstCol="1" bandRow="1"/>
              <a:tblGrid>
                <a:gridCol w="923924"/>
                <a:gridCol w="2100262"/>
                <a:gridCol w="2381250"/>
                <a:gridCol w="3271838"/>
                <a:gridCol w="1214441"/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5GFLS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I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 +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Evaluations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 Key issues + Solutions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 + Conclusion +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TS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template + Scope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Requirements/Architecture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– ADAES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98254"/>
              </p:ext>
            </p:extLst>
          </p:nvPr>
        </p:nvGraphicFramePr>
        <p:xfrm>
          <a:off x="1033464" y="1609726"/>
          <a:ext cx="9891715" cy="4678961"/>
        </p:xfrm>
        <a:graphic>
          <a:graphicData uri="http://schemas.openxmlformats.org/drawingml/2006/table">
            <a:tbl>
              <a:tblPr firstRow="1" firstCol="1" bandRow="1"/>
              <a:tblGrid>
                <a:gridCol w="923924"/>
                <a:gridCol w="2100262"/>
                <a:gridCol w="2381250"/>
                <a:gridCol w="3271838"/>
                <a:gridCol w="1214441"/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ADAES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Editorial / Architecture model / Requirements / Key issues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Architecture model / Key issues / Solutions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Key issues / Solutions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Solutions / Evaluations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SID: Solutions / Evaluations / Conclusions 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Editorial / Functional Model / High level features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Functional description, procedures and information flows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Functional description, procedures and information flows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WID: Identities / APIs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5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/>
              <a:t>Work Plan - </a:t>
            </a:r>
            <a:r>
              <a:rPr lang="en-US" sz="4400" dirty="0" smtClean="0"/>
              <a:t>SFCEDN </a:t>
            </a:r>
            <a:r>
              <a:rPr lang="en-US" dirty="0"/>
              <a:t>(SID + WID)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69936"/>
              </p:ext>
            </p:extLst>
          </p:nvPr>
        </p:nvGraphicFramePr>
        <p:xfrm>
          <a:off x="1033464" y="1609726"/>
          <a:ext cx="9891715" cy="4862687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SFCEDN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 Approval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IN" sz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Key Issues +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+ Evaluations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Solution + Evaluations + Conclusions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Evaluations + Conclusions + WI Approval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TS Template + Scope + Requirements/Architecture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92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– MCOver5MBS (</a:t>
            </a:r>
            <a:r>
              <a:rPr lang="en-US" dirty="0"/>
              <a:t>WID)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326939"/>
              </p:ext>
            </p:extLst>
          </p:nvPr>
        </p:nvGraphicFramePr>
        <p:xfrm>
          <a:off x="953337" y="1369343"/>
          <a:ext cx="9891715" cy="5317739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MCOver5MBS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WID:5G MBS MC service functional model impact applicable for 5GS only mode and 5GS/EPS dual mode 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22 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 and flows to support 5G MBS (5GS only mode)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 and flows to support 5G MBS (5GS only mode)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 and flows to support 5G MBS (5GS only mode and 5GS/EPS dual mode, left overs and error corrections)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 and flows to support 5G MBS ( left overs and error corrections)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– MCOver5GProSe (WID)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35339"/>
              </p:ext>
            </p:extLst>
          </p:nvPr>
        </p:nvGraphicFramePr>
        <p:xfrm>
          <a:off x="976904" y="1553165"/>
          <a:ext cx="9891715" cy="4711623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MCOver5MBS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Architecture alignment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22 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5G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ProSe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identifiers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Alignment with SA2, if any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Alignment with SA2, if any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9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- </a:t>
            </a:r>
            <a:r>
              <a:rPr lang="en-US" dirty="0" err="1" smtClean="0"/>
              <a:t>eEDGEAPP</a:t>
            </a:r>
            <a:r>
              <a:rPr lang="en-US" dirty="0" smtClean="0"/>
              <a:t>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73203"/>
              </p:ext>
            </p:extLst>
          </p:nvPr>
        </p:nvGraphicFramePr>
        <p:xfrm>
          <a:off x="1033464" y="1609726"/>
          <a:ext cx="9891715" cy="4883034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eEDGEAPP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 Key issues + Solutions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 + Conclusion +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6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– eV2XAPP2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68503"/>
              </p:ext>
            </p:extLst>
          </p:nvPr>
        </p:nvGraphicFramePr>
        <p:xfrm>
          <a:off x="953337" y="1369343"/>
          <a:ext cx="9891715" cy="4857634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MCOver5MBS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IN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22 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Evaluations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Solutions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Evaluations + Conclusion +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 approval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TS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template + Scope + Few procedures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Requirements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Procedures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6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Plan – SEALDD 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65207"/>
              </p:ext>
            </p:extLst>
          </p:nvPr>
        </p:nvGraphicFramePr>
        <p:xfrm>
          <a:off x="953337" y="1369343"/>
          <a:ext cx="9891715" cy="4839791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MCOver5MBS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22 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issues +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Solutions + Evaluations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Solutions + Evaluations + Conclusion + WI approval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TS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template + Scope + Few procedures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Requirements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+ Procedures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1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98" y="268950"/>
            <a:ext cx="10515600" cy="1325563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/>
              <a:t>Plan – </a:t>
            </a:r>
            <a:r>
              <a:rPr lang="en-US" dirty="0" smtClean="0"/>
              <a:t>FFAPP (WID)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609470"/>
              </p:ext>
            </p:extLst>
          </p:nvPr>
        </p:nvGraphicFramePr>
        <p:xfrm>
          <a:off x="951578" y="1254884"/>
          <a:ext cx="9891715" cy="5605005"/>
        </p:xfrm>
        <a:graphic>
          <a:graphicData uri="http://schemas.openxmlformats.org/drawingml/2006/table">
            <a:tbl>
              <a:tblPr firstRow="1" firstCol="1" bandRow="1"/>
              <a:tblGrid>
                <a:gridCol w="923924"/>
                <a:gridCol w="2100262"/>
                <a:gridCol w="2381250"/>
                <a:gridCol w="3271838"/>
                <a:gridCol w="1214441"/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FFAPP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Requirements/Architecture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Deployment models + Involved entities and relationships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Requirements/Architecture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Deployment models + Involved entities and relationships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Procedures and information flows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Identities + APIs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Procedures and information flows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Identities + APIs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Procedures and information flows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Identities + APIs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Procedures and information flows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Identities + APIs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Procedures and information flows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Identities + APIs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Procedures and information flows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IN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Identities + APIs</a:t>
                      </a:r>
                      <a:endParaRPr lang="en-US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GB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solve issues and corrections</a:t>
                      </a: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GB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solve issues and corrections</a:t>
                      </a:r>
                      <a:endParaRPr lang="en-IN" altLang="zh-CN" sz="12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 TUs</a:t>
                      </a:r>
                      <a:endParaRPr lang="en-IN" sz="12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7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dirty="0" smtClean="0"/>
              <a:t>Work </a:t>
            </a:r>
            <a:r>
              <a:rPr lang="en-US" dirty="0"/>
              <a:t>P</a:t>
            </a:r>
            <a:r>
              <a:rPr lang="en-US" dirty="0" smtClean="0"/>
              <a:t>lan - eSEAL2 (WID)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78343"/>
              </p:ext>
            </p:extLst>
          </p:nvPr>
        </p:nvGraphicFramePr>
        <p:xfrm>
          <a:off x="1033464" y="1609726"/>
          <a:ext cx="9891715" cy="4678961"/>
        </p:xfrm>
        <a:graphic>
          <a:graphicData uri="http://schemas.openxmlformats.org/drawingml/2006/table">
            <a:tbl>
              <a:tblPr firstRow="1" firstCol="1" bandRow="1"/>
              <a:tblGrid>
                <a:gridCol w="9239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02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12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71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1507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eSEAL2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Potential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WID revision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</a:t>
                      </a:r>
                      <a:r>
                        <a:rPr lang="en-I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</a:t>
                      </a: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+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350837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Work Plan - NSCALE </a:t>
            </a:r>
            <a:r>
              <a:rPr lang="en-US" dirty="0" smtClean="0"/>
              <a:t>(SID + WID)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72945"/>
              </p:ext>
            </p:extLst>
          </p:nvPr>
        </p:nvGraphicFramePr>
        <p:xfrm>
          <a:off x="1033464" y="1609726"/>
          <a:ext cx="9891715" cy="4693396"/>
        </p:xfrm>
        <a:graphic>
          <a:graphicData uri="http://schemas.openxmlformats.org/drawingml/2006/table">
            <a:tbl>
              <a:tblPr firstRow="1" firstCol="1" bandRow="1"/>
              <a:tblGrid>
                <a:gridCol w="923924"/>
                <a:gridCol w="2100262"/>
                <a:gridCol w="2381250"/>
                <a:gridCol w="3271838"/>
                <a:gridCol w="1214441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NSCALE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February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converted to e-meeting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Solutions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 Solutions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 + Conclusion +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TS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template + Scope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Requirements/Architecture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374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</a:tr>
              <a:tr h="41150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  <a:endParaRPr lang="en-I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476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51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2619</Words>
  <Application>Microsoft Office PowerPoint</Application>
  <PresentationFormat>Widescreen</PresentationFormat>
  <Paragraphs>747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等线 Light</vt:lpstr>
      <vt:lpstr>Office Theme</vt:lpstr>
      <vt:lpstr>Rel-18 (Individual) Work plans</vt:lpstr>
      <vt:lpstr>Work Plan – MCOver5MBS (WID)</vt:lpstr>
      <vt:lpstr>Work Plan – MCOver5GProSe (WID)</vt:lpstr>
      <vt:lpstr>Work Plan - eEDGEAPP (SID + WID)</vt:lpstr>
      <vt:lpstr>Work Plan – eV2XAPP2 (SID + WID)</vt:lpstr>
      <vt:lpstr>Work Plan – SEALDD (SID + WID)</vt:lpstr>
      <vt:lpstr>Work Plan – FFAPP (WID)</vt:lpstr>
      <vt:lpstr>Work Plan - eSEAL2 (WID)</vt:lpstr>
      <vt:lpstr>Work Plan - NSCALE (SID + WID)</vt:lpstr>
      <vt:lpstr>Work Plan - SNAAPP (SID + WID)</vt:lpstr>
      <vt:lpstr>Work Plan – ACE_IoT (SID + WID)</vt:lpstr>
      <vt:lpstr>Work Plan – 5GFLS (SID + WID)</vt:lpstr>
      <vt:lpstr>Work Plan – ADAES (SID + WID)</vt:lpstr>
      <vt:lpstr>Work Plan - SFCEDN (SID + WID)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SA6 Release 18 Planning</dc:title>
  <dc:creator>Alan Soloway</dc:creator>
  <cp:lastModifiedBy>Suresh</cp:lastModifiedBy>
  <cp:revision>124</cp:revision>
  <dcterms:created xsi:type="dcterms:W3CDTF">2021-10-20T22:48:59Z</dcterms:created>
  <dcterms:modified xsi:type="dcterms:W3CDTF">2021-10-29T10:26:36Z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