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slideLayouts/slideLayout3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ppt/tags/tag14.xml" ContentType="application/vnd.openxmlformats-officedocument.presentationml.tags+xml"/>
  <Override PartName="/ppt/tags/tag12.xml" ContentType="application/vnd.openxmlformats-officedocument.presentationml.tags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17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13.xml" ContentType="application/vnd.openxmlformats-officedocument.presentationml.tag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  <p:sldMasterId id="2147483672" r:id="rId2"/>
    <p:sldMasterId id="2147483738" r:id="rId3"/>
    <p:sldMasterId id="2147483743" r:id="rId4"/>
  </p:sldMasterIdLst>
  <p:notesMasterIdLst>
    <p:notesMasterId r:id="rId22"/>
  </p:notesMasterIdLst>
  <p:handoutMasterIdLst>
    <p:handoutMasterId r:id="rId23"/>
  </p:handoutMasterIdLst>
  <p:sldIdLst>
    <p:sldId id="343" r:id="rId5"/>
    <p:sldId id="344" r:id="rId6"/>
    <p:sldId id="358" r:id="rId7"/>
    <p:sldId id="362" r:id="rId8"/>
    <p:sldId id="364" r:id="rId9"/>
    <p:sldId id="363" r:id="rId10"/>
    <p:sldId id="346" r:id="rId11"/>
    <p:sldId id="347" r:id="rId12"/>
    <p:sldId id="359" r:id="rId13"/>
    <p:sldId id="348" r:id="rId14"/>
    <p:sldId id="349" r:id="rId15"/>
    <p:sldId id="354" r:id="rId16"/>
    <p:sldId id="355" r:id="rId17"/>
    <p:sldId id="360" r:id="rId18"/>
    <p:sldId id="356" r:id="rId19"/>
    <p:sldId id="361" r:id="rId20"/>
    <p:sldId id="357" r:id="rId21"/>
  </p:sldIdLst>
  <p:sldSz cx="9144000" cy="6858000" type="screen4x3"/>
  <p:notesSz cx="6807200" cy="9939338"/>
  <p:custDataLst>
    <p:tags r:id="rId24"/>
  </p:custDataLst>
  <p:defaultTextStyle>
    <a:defPPr>
      <a:defRPr lang="fr-FR"/>
    </a:defPPr>
    <a:lvl1pPr algn="ctr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Arial" charset="0"/>
        <a:ea typeface="+mn-ea"/>
        <a:cs typeface="Arial" charset="0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Arial" charset="0"/>
        <a:ea typeface="+mn-ea"/>
        <a:cs typeface="Arial" charset="0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Arial" charset="0"/>
        <a:ea typeface="+mn-ea"/>
        <a:cs typeface="Arial" charset="0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Arial" charset="0"/>
        <a:ea typeface="+mn-ea"/>
        <a:cs typeface="Arial" charset="0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2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2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2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2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F852D8"/>
    <a:srgbClr val="424A52"/>
    <a:srgbClr val="FFFFFF"/>
    <a:srgbClr val="0033CC"/>
    <a:srgbClr val="41F17C"/>
    <a:srgbClr val="FFFF99"/>
    <a:srgbClr val="FF9999"/>
    <a:srgbClr val="66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97" autoAdjust="0"/>
    <p:restoredTop sz="95285" autoAdjust="0"/>
  </p:normalViewPr>
  <p:slideViewPr>
    <p:cSldViewPr snapToGrid="0">
      <p:cViewPr varScale="1">
        <p:scale>
          <a:sx n="97" d="100"/>
          <a:sy n="97" d="100"/>
        </p:scale>
        <p:origin x="-6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-2526" y="-108"/>
      </p:cViewPr>
      <p:guideLst>
        <p:guide orient="horz" pos="3130"/>
        <p:guide pos="2144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689" tIns="45844" rIns="91689" bIns="45844" numCol="1" anchor="t" anchorCtr="0" compatLnSpc="1">
            <a:prstTxWarp prst="textNoShape">
              <a:avLst/>
            </a:prstTxWarp>
          </a:bodyPr>
          <a:lstStyle>
            <a:lvl1pPr algn="l" defTabSz="917575">
              <a:defRPr sz="120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sp>
        <p:nvSpPr>
          <p:cNvPr id="1720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6038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689" tIns="45844" rIns="91689" bIns="45844" numCol="1" anchor="t" anchorCtr="0" compatLnSpc="1">
            <a:prstTxWarp prst="textNoShape">
              <a:avLst/>
            </a:prstTxWarp>
          </a:bodyPr>
          <a:lstStyle>
            <a:lvl1pPr algn="r" defTabSz="917575">
              <a:defRPr sz="120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sp>
        <p:nvSpPr>
          <p:cNvPr id="1720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689" tIns="45844" rIns="91689" bIns="45844" numCol="1" anchor="b" anchorCtr="0" compatLnSpc="1">
            <a:prstTxWarp prst="textNoShape">
              <a:avLst/>
            </a:prstTxWarp>
          </a:bodyPr>
          <a:lstStyle>
            <a:lvl1pPr algn="l" defTabSz="917575">
              <a:defRPr sz="120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sp>
        <p:nvSpPr>
          <p:cNvPr id="1720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6038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689" tIns="45844" rIns="91689" bIns="45844" numCol="1" anchor="b" anchorCtr="0" compatLnSpc="1">
            <a:prstTxWarp prst="textNoShape">
              <a:avLst/>
            </a:prstTxWarp>
          </a:bodyPr>
          <a:lstStyle>
            <a:lvl1pPr algn="r" defTabSz="917575">
              <a:defRPr sz="1200">
                <a:solidFill>
                  <a:schemeClr val="tx1"/>
                </a:solidFill>
              </a:defRPr>
            </a:lvl1pPr>
          </a:lstStyle>
          <a:p>
            <a:fld id="{5DCD8210-E6C7-48F5-A4C8-FA9192DC0CC7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798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508" tIns="45753" rIns="91508" bIns="45753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7625" y="0"/>
            <a:ext cx="294798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508" tIns="45753" rIns="91508" bIns="45753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1363"/>
            <a:ext cx="4973638" cy="3730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7863" y="4721225"/>
            <a:ext cx="5451475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508" tIns="45753" rIns="91508" bIns="457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798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508" tIns="45753" rIns="91508" bIns="45753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7625" y="9440863"/>
            <a:ext cx="294798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508" tIns="45753" rIns="91508" bIns="45753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C0D0C57-39BA-477C-8752-FE4E04F941C4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2261A28C-E0D9-450F-A428-833F9E36CD6A}" type="slidenum">
              <a:rPr lang="fr-FR"/>
              <a:pPr/>
              <a:t>1</a:t>
            </a:fld>
            <a:endParaRPr lang="fr-FR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7863" y="4722813"/>
            <a:ext cx="5451475" cy="4475162"/>
          </a:xfrm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D0C57-39BA-477C-8752-FE4E04F941C4}" type="slidenum">
              <a:rPr lang="fr-FR" smtClean="0"/>
              <a:pPr/>
              <a:t>4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 txBox="1"/>
          <p:nvPr/>
        </p:nvSpPr>
        <p:spPr>
          <a:xfrm>
            <a:off x="3855484" y="9440182"/>
            <a:ext cx="2948585" cy="496031"/>
          </a:xfrm>
          <a:prstGeom prst="rect">
            <a:avLst/>
          </a:prstGeom>
          <a:noFill/>
          <a:ln>
            <a:noFill/>
          </a:ln>
        </p:spPr>
        <p:txBody>
          <a:bodyPr vert="horz" wrap="square" lIns="92867" tIns="46429" rIns="92867" bIns="46429" anchor="b" anchorCtr="0" compatLnSpc="1"/>
          <a:lstStyle/>
          <a:p>
            <a:pPr algn="r" defTabSz="442344" fontAlgn="auto">
              <a:spcBef>
                <a:spcPts val="0"/>
              </a:spcBef>
              <a:spcAft>
                <a:spcPts val="0"/>
              </a:spcAft>
              <a:tabLst>
                <a:tab pos="712755" algn="l"/>
                <a:tab pos="1425500" algn="l"/>
                <a:tab pos="2138255" algn="l"/>
                <a:tab pos="2851011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0BAFDAB9-8F4E-49F5-BA18-B2469DF41618}" type="slidenum">
              <a:rPr lang="en-GB" sz="1200">
                <a:solidFill>
                  <a:srgbClr val="000000"/>
                </a:solidFill>
                <a:latin typeface="Times New Roman" pitchFamily="18"/>
                <a:cs typeface="Lucida Sans Unicode" pitchFamily="34"/>
              </a:rPr>
              <a:pPr algn="r" defTabSz="442344" fontAlgn="auto">
                <a:spcBef>
                  <a:spcPts val="0"/>
                </a:spcBef>
                <a:spcAft>
                  <a:spcPts val="0"/>
                </a:spcAft>
                <a:tabLst>
                  <a:tab pos="712755" algn="l"/>
                  <a:tab pos="1425500" algn="l"/>
                  <a:tab pos="2138255" algn="l"/>
                  <a:tab pos="2851011" algn="l"/>
                </a:tabLs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7</a:t>
            </a:fld>
            <a:endParaRPr lang="en-GB" sz="1200" dirty="0">
              <a:solidFill>
                <a:srgbClr val="000000"/>
              </a:solidFill>
              <a:latin typeface="Times New Roman" pitchFamily="18"/>
              <a:cs typeface="Lucida Sans Unicode" pitchFamily="34"/>
            </a:endParaRPr>
          </a:p>
        </p:txBody>
      </p:sp>
      <p:sp>
        <p:nvSpPr>
          <p:cNvPr id="3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7287" cy="3727450"/>
          </a:xfrm>
          <a:solidFill>
            <a:srgbClr val="FFFFFF"/>
          </a:solidFill>
        </p:spPr>
      </p:sp>
      <p:sp>
        <p:nvSpPr>
          <p:cNvPr id="4" name="Rectangle 2"/>
          <p:cNvSpPr txBox="1">
            <a:spLocks noGrp="1"/>
          </p:cNvSpPr>
          <p:nvPr>
            <p:ph type="body" sz="quarter" idx="1"/>
          </p:nvPr>
        </p:nvSpPr>
        <p:spPr>
          <a:xfrm>
            <a:off x="908462" y="4720875"/>
            <a:ext cx="4988718" cy="4475208"/>
          </a:xfrm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Relationship Id="rId4" Type="http://schemas.openxmlformats.org/officeDocument/2006/relationships/image" Target="../media/image3.jpe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90563" y="828675"/>
            <a:ext cx="7883525" cy="2671763"/>
          </a:xfrm>
        </p:spPr>
        <p:txBody>
          <a:bodyPr lIns="36000" tIns="36000" bIns="0" anchor="b"/>
          <a:lstStyle>
            <a:lvl1pPr rtl="1">
              <a:lnSpc>
                <a:spcPts val="4000"/>
              </a:lnSpc>
              <a:defRPr sz="3200"/>
            </a:lvl1pPr>
          </a:lstStyle>
          <a:p>
            <a:r>
              <a:rPr lang="en-US"/>
              <a:t>titre </a:t>
            </a:r>
            <a:br>
              <a:rPr lang="en-US"/>
            </a:br>
            <a:r>
              <a:rPr lang="en-US"/>
              <a:t>de </a:t>
            </a:r>
            <a:br>
              <a:rPr lang="en-US"/>
            </a:br>
            <a:r>
              <a:rPr lang="en-US"/>
              <a:t>la présentation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90563" y="3536950"/>
            <a:ext cx="7867650" cy="1962150"/>
          </a:xfrm>
        </p:spPr>
        <p:txBody>
          <a:bodyPr lIns="36000" tIns="36000"/>
          <a:lstStyle>
            <a:lvl1pPr marL="0" indent="0">
              <a:buFont typeface="Wingdings" pitchFamily="2" charset="2"/>
              <a:buNone/>
              <a:defRPr sz="2000"/>
            </a:lvl1pPr>
          </a:lstStyle>
          <a:p>
            <a:r>
              <a:rPr lang="en-US"/>
              <a:t>prénom nom</a:t>
            </a:r>
            <a:br>
              <a:rPr lang="en-US"/>
            </a:br>
            <a:r>
              <a:rPr lang="en-US"/>
              <a:t>service</a:t>
            </a:r>
            <a:br>
              <a:rPr lang="en-US"/>
            </a:br>
            <a:endParaRPr lang="en-US"/>
          </a:p>
          <a:p>
            <a:r>
              <a:rPr lang="en-US"/>
              <a:t>date</a:t>
            </a:r>
          </a:p>
        </p:txBody>
      </p:sp>
      <p:pic>
        <p:nvPicPr>
          <p:cNvPr id="77828" name="Picture 4" descr="logo_oran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91463" y="5876925"/>
            <a:ext cx="574675" cy="576263"/>
          </a:xfrm>
          <a:prstGeom prst="rect">
            <a:avLst/>
          </a:prstGeom>
          <a:noFill/>
        </p:spPr>
      </p:pic>
      <p:pic>
        <p:nvPicPr>
          <p:cNvPr id="77829" name="Picture 5" descr="&amp;_bicolo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9450" y="5876925"/>
            <a:ext cx="533400" cy="573088"/>
          </a:xfrm>
          <a:prstGeom prst="rect">
            <a:avLst/>
          </a:prstGeom>
          <a:noFill/>
        </p:spPr>
      </p:pic>
      <p:sp>
        <p:nvSpPr>
          <p:cNvPr id="77830" name="Rectangle 6"/>
          <p:cNvSpPr>
            <a:spLocks noChangeArrowheads="1"/>
          </p:cNvSpPr>
          <p:nvPr/>
        </p:nvSpPr>
        <p:spPr bwMode="auto">
          <a:xfrm>
            <a:off x="1204913" y="6170613"/>
            <a:ext cx="6665912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 </a:t>
            </a:r>
            <a:fld id="{211B580E-8EBA-4131-834A-6BE77B8A03A5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30988" y="549275"/>
            <a:ext cx="2000250" cy="524510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28650" y="549275"/>
            <a:ext cx="5849938" cy="524510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 </a:t>
            </a:r>
            <a:fld id="{CD7DF534-FCF8-4691-B9B5-8D9A88B67FBC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90563" y="828675"/>
            <a:ext cx="7883525" cy="2671763"/>
          </a:xfrm>
        </p:spPr>
        <p:txBody>
          <a:bodyPr lIns="36000" tIns="36000" bIns="0" anchor="b"/>
          <a:lstStyle>
            <a:lvl1pPr rtl="1">
              <a:lnSpc>
                <a:spcPts val="4000"/>
              </a:lnSpc>
              <a:defRPr sz="3200"/>
            </a:lvl1pPr>
          </a:lstStyle>
          <a:p>
            <a:r>
              <a:rPr lang="en-US"/>
              <a:t>titre </a:t>
            </a:r>
            <a:br>
              <a:rPr lang="en-US"/>
            </a:br>
            <a:r>
              <a:rPr lang="en-US"/>
              <a:t>de </a:t>
            </a:r>
            <a:br>
              <a:rPr lang="en-US"/>
            </a:br>
            <a:r>
              <a:rPr lang="en-US"/>
              <a:t>la présentation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90563" y="3536950"/>
            <a:ext cx="7867650" cy="1962150"/>
          </a:xfrm>
        </p:spPr>
        <p:txBody>
          <a:bodyPr lIns="36000" tIns="36000"/>
          <a:lstStyle>
            <a:lvl1pPr marL="0" indent="0">
              <a:buFont typeface="Wingdings" pitchFamily="2" charset="2"/>
              <a:buNone/>
              <a:defRPr sz="2000"/>
            </a:lvl1pPr>
          </a:lstStyle>
          <a:p>
            <a:r>
              <a:rPr lang="en-US"/>
              <a:t>prénom nom</a:t>
            </a:r>
            <a:br>
              <a:rPr lang="en-US"/>
            </a:br>
            <a:r>
              <a:rPr lang="en-US"/>
              <a:t>service</a:t>
            </a:r>
            <a:br>
              <a:rPr lang="en-US"/>
            </a:br>
            <a:endParaRPr lang="en-US"/>
          </a:p>
          <a:p>
            <a:r>
              <a:rPr lang="en-US"/>
              <a:t>date</a:t>
            </a:r>
          </a:p>
        </p:txBody>
      </p:sp>
      <p:pic>
        <p:nvPicPr>
          <p:cNvPr id="80900" name="Picture 4" descr="logo_oran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91463" y="5876925"/>
            <a:ext cx="574675" cy="576263"/>
          </a:xfrm>
          <a:prstGeom prst="rect">
            <a:avLst/>
          </a:prstGeom>
          <a:noFill/>
        </p:spPr>
      </p:pic>
      <p:pic>
        <p:nvPicPr>
          <p:cNvPr id="80901" name="Picture 5" descr="&amp;_bicolo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9450" y="5876925"/>
            <a:ext cx="533400" cy="573088"/>
          </a:xfrm>
          <a:prstGeom prst="rect">
            <a:avLst/>
          </a:prstGeom>
          <a:noFill/>
        </p:spPr>
      </p:pic>
      <p:sp>
        <p:nvSpPr>
          <p:cNvPr id="80902" name="Rectangle 6"/>
          <p:cNvSpPr>
            <a:spLocks noChangeArrowheads="1"/>
          </p:cNvSpPr>
          <p:nvPr/>
        </p:nvSpPr>
        <p:spPr bwMode="auto">
          <a:xfrm>
            <a:off x="1204913" y="6170613"/>
            <a:ext cx="6665912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r>
              <a:rPr lang="en-US" sz="1200">
                <a:solidFill>
                  <a:schemeClr val="tx1"/>
                </a:solidFill>
              </a:rPr>
              <a:t>research &amp; development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 </a:t>
            </a:r>
            <a:fld id="{7D2839EE-3A7C-43E1-90E9-4F7F37BD2F96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 </a:t>
            </a:r>
            <a:fld id="{4559C709-C8F3-4CB6-9AB1-46481AE0CF71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28650" y="1660525"/>
            <a:ext cx="3870325" cy="4133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51375" y="1660525"/>
            <a:ext cx="3871913" cy="4133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 </a:t>
            </a:r>
            <a:fld id="{FAC460C9-5797-4FFE-827C-79DB3664971F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 </a:t>
            </a:r>
            <a:fld id="{28840E07-1B30-4FDE-AB80-14BF12E87A72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 </a:t>
            </a:r>
            <a:fld id="{450A2F88-7E78-4BE2-8075-25CE10C29662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 </a:t>
            </a:r>
            <a:fld id="{4FE2BA37-54C8-42BD-A51A-C9B7D027AF62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 </a:t>
            </a:r>
            <a:fld id="{7B313580-D70F-4188-B03C-B25E1B6D5252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 </a:t>
            </a:r>
            <a:fld id="{F9838893-0467-4137-93F8-9FDD9514D0DB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 </a:t>
            </a:r>
            <a:fld id="{4BC2EE06-B387-46CF-9D2A-F7F1ED56ADAC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 </a:t>
            </a:r>
            <a:fld id="{B62CD127-0F81-4B4D-B70B-073A809D6D48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30988" y="549275"/>
            <a:ext cx="2000250" cy="524510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28650" y="549275"/>
            <a:ext cx="5849938" cy="524510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 </a:t>
            </a:r>
            <a:fld id="{F46C4E8A-3FF7-4762-AD90-C32290F6EA19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9" descr="logo_oran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91463" y="5876925"/>
            <a:ext cx="57467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71"/>
          <p:cNvSpPr>
            <a:spLocks noChangeArrowheads="1"/>
          </p:cNvSpPr>
          <p:nvPr/>
        </p:nvSpPr>
        <p:spPr bwMode="auto">
          <a:xfrm>
            <a:off x="1204913" y="6170613"/>
            <a:ext cx="6665912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r>
              <a:rPr lang="en-US" sz="1200" dirty="0" smtClean="0">
                <a:solidFill>
                  <a:schemeClr val="tx1"/>
                </a:solidFill>
              </a:rPr>
              <a:t>MSDO Frankfurt 28-29, 2012</a:t>
            </a:r>
            <a:endParaRPr 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90563" y="828675"/>
            <a:ext cx="7883525" cy="2671763"/>
          </a:xfrm>
        </p:spPr>
        <p:txBody>
          <a:bodyPr lIns="36000" tIns="36000" bIns="0" anchor="b"/>
          <a:lstStyle>
            <a:lvl1pPr rtl="1">
              <a:lnSpc>
                <a:spcPts val="4000"/>
              </a:lnSpc>
              <a:defRPr sz="3200"/>
            </a:lvl1pPr>
          </a:lstStyle>
          <a:p>
            <a:r>
              <a:rPr lang="en-US"/>
              <a:t>titre </a:t>
            </a:r>
            <a:br>
              <a:rPr lang="en-US"/>
            </a:br>
            <a:r>
              <a:rPr lang="en-US"/>
              <a:t>de </a:t>
            </a:r>
            <a:br>
              <a:rPr lang="en-US"/>
            </a:br>
            <a:r>
              <a:rPr lang="en-US"/>
              <a:t>la présentation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90563" y="3536950"/>
            <a:ext cx="7867650" cy="1962150"/>
          </a:xfrm>
        </p:spPr>
        <p:txBody>
          <a:bodyPr lIns="36000" tIns="36000"/>
          <a:lstStyle>
            <a:lvl1pPr marL="0" indent="0">
              <a:buFont typeface="Wingdings" pitchFamily="2" charset="2"/>
              <a:buNone/>
              <a:defRPr sz="2000"/>
            </a:lvl1pPr>
          </a:lstStyle>
          <a:p>
            <a:r>
              <a:rPr lang="en-US"/>
              <a:t>prénom nom</a:t>
            </a:r>
            <a:br>
              <a:rPr lang="en-US"/>
            </a:br>
            <a:r>
              <a:rPr lang="en-US"/>
              <a:t>service</a:t>
            </a:r>
            <a:br>
              <a:rPr lang="en-US"/>
            </a:br>
            <a:endParaRPr lang="en-US"/>
          </a:p>
          <a:p>
            <a:r>
              <a:rPr lang="en-US"/>
              <a:t>date</a:t>
            </a:r>
          </a:p>
        </p:txBody>
      </p:sp>
      <p:pic>
        <p:nvPicPr>
          <p:cNvPr id="7" name="Picture 9" descr="T_Kurzform_weiss_3C"/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5128" y="5924695"/>
            <a:ext cx="1836737" cy="65722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Footer Placeholder 4"/>
          <p:cNvSpPr txBox="1">
            <a:spLocks noGrp="1"/>
          </p:cNvSpPr>
          <p:nvPr>
            <p:ph type="ftr" sz="quarter" idx="9"/>
          </p:nvPr>
        </p:nvSpPr>
        <p:spPr>
          <a:xfrm>
            <a:off x="431797" y="6588123"/>
            <a:ext cx="5210178" cy="365129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/>
              </a:defRPr>
            </a:lvl1pPr>
          </a:lstStyle>
          <a:p>
            <a:pPr lvl="0"/>
            <a:r>
              <a:rPr lang="en-GB"/>
              <a:t>© ETSI 2011. All rights reserved</a:t>
            </a:r>
            <a:endParaRPr lang="en-US"/>
          </a:p>
        </p:txBody>
      </p:sp>
      <p:sp>
        <p:nvSpPr>
          <p:cNvPr id="5" name="Slide Number Placeholder 5"/>
          <p:cNvSpPr txBox="1">
            <a:spLocks noGrp="1"/>
          </p:cNvSpPr>
          <p:nvPr>
            <p:ph type="sldNum" sz="quarter" idx="8"/>
          </p:nvPr>
        </p:nvSpPr>
        <p:spPr>
          <a:xfrm>
            <a:off x="-95253" y="6588123"/>
            <a:ext cx="381003" cy="365129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/>
              </a:defRPr>
            </a:lvl1pPr>
          </a:lstStyle>
          <a:p>
            <a:pPr lvl="0"/>
            <a:fld id="{681FA1C4-D82D-4ED5-BC9F-3B3B49046377}" type="slidenum">
              <a:rPr/>
              <a:pPr lvl="0"/>
              <a:t>‹N°›</a:t>
            </a:fld>
            <a:endParaRPr lang="en-GB"/>
          </a:p>
        </p:txBody>
      </p:sp>
    </p:spTree>
  </p:cSld>
  <p:clrMapOvr>
    <a:masterClrMapping/>
  </p:clrMapOvr>
  <p:transition advTm="10000">
    <p:wipe dir="r"/>
  </p:transition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/>
          <p:cNvSpPr txBox="1">
            <a:spLocks noGrp="1"/>
          </p:cNvSpPr>
          <p:nvPr>
            <p:ph type="ftr" sz="quarter" idx="9"/>
          </p:nvPr>
        </p:nvSpPr>
        <p:spPr>
          <a:xfrm>
            <a:off x="431797" y="6586542"/>
            <a:ext cx="5208586" cy="36671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/>
              <a:t>© ETSI 2011. All rights reserved</a:t>
            </a:r>
          </a:p>
        </p:txBody>
      </p:sp>
      <p:sp>
        <p:nvSpPr>
          <p:cNvPr id="3" name="Espace réservé du numéro de diapositive 2"/>
          <p:cNvSpPr txBox="1">
            <a:spLocks noGrp="1"/>
          </p:cNvSpPr>
          <p:nvPr>
            <p:ph type="sldNum" sz="quarter" idx="8"/>
          </p:nvPr>
        </p:nvSpPr>
        <p:spPr>
          <a:xfrm>
            <a:off x="-95253" y="6586542"/>
            <a:ext cx="379411" cy="36671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fld id="{BE2D83E0-6AF5-420C-BAA8-055AC22A74DA}" type="slidenum">
              <a:rPr/>
              <a:pPr lvl="0"/>
              <a:t>‹N°›</a:t>
            </a:fld>
            <a:endParaRPr lang="en-GB"/>
          </a:p>
        </p:txBody>
      </p:sp>
    </p:spTree>
  </p:cSld>
  <p:clrMapOvr>
    <a:masterClrMapping/>
  </p:clrMapOvr>
  <p:transition/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fr-FR"/>
            </a:lvl1pPr>
          </a:lstStyle>
          <a:p>
            <a:pPr lvl="0"/>
            <a:r>
              <a:rPr lang="fr-FR"/>
              <a:t>Cliquez pour modifier le style du titre</a:t>
            </a:r>
          </a:p>
        </p:txBody>
      </p:sp>
      <p:sp>
        <p:nvSpPr>
          <p:cNvPr id="3" name="Espace réservé du pied de page 2"/>
          <p:cNvSpPr txBox="1">
            <a:spLocks noGrp="1"/>
          </p:cNvSpPr>
          <p:nvPr>
            <p:ph type="ftr" sz="quarter" idx="9"/>
          </p:nvPr>
        </p:nvSpPr>
        <p:spPr>
          <a:xfrm>
            <a:off x="431797" y="6586542"/>
            <a:ext cx="5208586" cy="36671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/>
              <a:t>© ETSI 2011. All rights reserved</a:t>
            </a:r>
          </a:p>
        </p:txBody>
      </p:sp>
      <p:sp>
        <p:nvSpPr>
          <p:cNvPr id="4" name="Espace réservé du numéro de diapositive 3"/>
          <p:cNvSpPr txBox="1">
            <a:spLocks noGrp="1"/>
          </p:cNvSpPr>
          <p:nvPr>
            <p:ph type="sldNum" sz="quarter" idx="8"/>
          </p:nvPr>
        </p:nvSpPr>
        <p:spPr>
          <a:xfrm>
            <a:off x="-95253" y="6586542"/>
            <a:ext cx="379411" cy="36671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fld id="{E35C5B9A-EA20-457D-9768-9BFD9060CEF1}" type="slidenum">
              <a:rPr/>
              <a:pPr lvl="0"/>
              <a:t>‹N°›</a:t>
            </a:fld>
            <a:endParaRPr lang="en-GB" dirty="0"/>
          </a:p>
        </p:txBody>
      </p:sp>
    </p:spTree>
  </p:cSld>
  <p:clrMapOvr>
    <a:masterClrMapping/>
  </p:clrMapOvr>
  <p:transition/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52977-B625-456F-A46D-D9664C698BC2}" type="datetimeFigureOut">
              <a:rPr lang="fr-FR" smtClean="0"/>
              <a:pPr/>
              <a:t>28/11/2012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F07D0-CA1E-4D8E-8096-78C36F16351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52977-B625-456F-A46D-D9664C698BC2}" type="datetimeFigureOut">
              <a:rPr lang="fr-FR" smtClean="0"/>
              <a:pPr/>
              <a:t>28/11/2012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F07D0-CA1E-4D8E-8096-78C36F16351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52977-B625-456F-A46D-D9664C698BC2}" type="datetimeFigureOut">
              <a:rPr lang="fr-FR" smtClean="0"/>
              <a:pPr/>
              <a:t>28/11/2012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F07D0-CA1E-4D8E-8096-78C36F16351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 </a:t>
            </a:r>
            <a:fld id="{21014723-1571-4B0E-82AB-08177FE6EA5C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52977-B625-456F-A46D-D9664C698BC2}" type="datetimeFigureOut">
              <a:rPr lang="fr-FR" smtClean="0"/>
              <a:pPr/>
              <a:t>28/11/2012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F07D0-CA1E-4D8E-8096-78C36F16351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52977-B625-456F-A46D-D9664C698BC2}" type="datetimeFigureOut">
              <a:rPr lang="fr-FR" smtClean="0"/>
              <a:pPr/>
              <a:t>28/11/2012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F07D0-CA1E-4D8E-8096-78C36F16351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52977-B625-456F-A46D-D9664C698BC2}" type="datetimeFigureOut">
              <a:rPr lang="fr-FR" smtClean="0"/>
              <a:pPr/>
              <a:t>28/11/2012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F07D0-CA1E-4D8E-8096-78C36F16351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52977-B625-456F-A46D-D9664C698BC2}" type="datetimeFigureOut">
              <a:rPr lang="fr-FR" smtClean="0"/>
              <a:pPr/>
              <a:t>28/11/2012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F07D0-CA1E-4D8E-8096-78C36F16351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52977-B625-456F-A46D-D9664C698BC2}" type="datetimeFigureOut">
              <a:rPr lang="fr-FR" smtClean="0"/>
              <a:pPr/>
              <a:t>28/11/2012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F07D0-CA1E-4D8E-8096-78C36F16351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52977-B625-456F-A46D-D9664C698BC2}" type="datetimeFigureOut">
              <a:rPr lang="fr-FR" smtClean="0"/>
              <a:pPr/>
              <a:t>28/11/2012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F07D0-CA1E-4D8E-8096-78C36F16351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52977-B625-456F-A46D-D9664C698BC2}" type="datetimeFigureOut">
              <a:rPr lang="fr-FR" smtClean="0"/>
              <a:pPr/>
              <a:t>28/11/2012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F07D0-CA1E-4D8E-8096-78C36F16351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52977-B625-456F-A46D-D9664C698BC2}" type="datetimeFigureOut">
              <a:rPr lang="fr-FR" smtClean="0"/>
              <a:pPr/>
              <a:t>28/11/2012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F07D0-CA1E-4D8E-8096-78C36F16351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28650" y="1660525"/>
            <a:ext cx="3870325" cy="4133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51375" y="1660525"/>
            <a:ext cx="3871913" cy="4133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 </a:t>
            </a:r>
            <a:fld id="{9461B3FB-4623-4BB3-8119-8E2031AF3660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 </a:t>
            </a:r>
            <a:fld id="{D28C0AA9-5D58-4905-8AA1-1684644E19B2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 </a:t>
            </a:r>
            <a:fld id="{A72B7A33-905B-4718-B233-4746BAC39D62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 </a:t>
            </a:r>
            <a:fld id="{D2547247-520F-4578-9160-E16EC4725AB3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 </a:t>
            </a:r>
            <a:fld id="{B25702DD-2A97-40DC-AB64-9552C7048C7E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 </a:t>
            </a:r>
            <a:fld id="{CA62189D-BC0D-414B-93B2-BF51316C8F07}" type="slidenum">
              <a:rPr lang="en-US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2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36600" y="549275"/>
            <a:ext cx="7894638" cy="7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diapositive courante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660525"/>
            <a:ext cx="7894638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premier niveau d’information</a:t>
            </a:r>
          </a:p>
          <a:p>
            <a:pPr lvl="1"/>
            <a:r>
              <a:rPr lang="en-US" smtClean="0"/>
              <a:t>deuxième niveau d’information</a:t>
            </a:r>
          </a:p>
          <a:p>
            <a:pPr lvl="2"/>
            <a:r>
              <a:rPr lang="en-US" smtClean="0"/>
              <a:t>troisième niveau</a:t>
            </a:r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2625" y="6164263"/>
            <a:ext cx="29178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lnSpc>
                <a:spcPts val="1200"/>
              </a:lnSpc>
              <a:defRPr sz="900">
                <a:solidFill>
                  <a:schemeClr val="bg2"/>
                </a:solidFill>
                <a:cs typeface="Times New Roman" pitchFamily="18" charset="0"/>
              </a:defRPr>
            </a:lvl1pPr>
          </a:lstStyle>
          <a:p>
            <a:r>
              <a:rPr lang="en-US"/>
              <a:t>p </a:t>
            </a:r>
            <a:fld id="{A9ACEBEA-7B24-4156-B04B-29751FEB07AF}" type="slidenum">
              <a:rPr lang="en-US"/>
              <a:pPr/>
              <a:t>‹N°›</a:t>
            </a:fld>
            <a:endParaRPr lang="en-US"/>
          </a:p>
        </p:txBody>
      </p:sp>
      <p:sp>
        <p:nvSpPr>
          <p:cNvPr id="76805" name="Rectangle 5"/>
          <p:cNvSpPr>
            <a:spLocks noChangeArrowheads="1"/>
          </p:cNvSpPr>
          <p:nvPr/>
        </p:nvSpPr>
        <p:spPr bwMode="auto">
          <a:xfrm>
            <a:off x="3771900" y="6170613"/>
            <a:ext cx="16319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>
              <a:lnSpc>
                <a:spcPts val="1200"/>
              </a:lnSpc>
            </a:pPr>
            <a:endParaRPr lang="fr-FR" sz="90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76806" name="Rectangle 6"/>
          <p:cNvSpPr>
            <a:spLocks noChangeArrowheads="1"/>
          </p:cNvSpPr>
          <p:nvPr/>
        </p:nvSpPr>
        <p:spPr bwMode="auto">
          <a:xfrm>
            <a:off x="7253288" y="6278563"/>
            <a:ext cx="14224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lnSpc>
                <a:spcPts val="1200"/>
              </a:lnSpc>
            </a:pPr>
            <a:r>
              <a:rPr lang="fr-FR" sz="900">
                <a:solidFill>
                  <a:schemeClr val="bg2"/>
                </a:solidFill>
              </a:rPr>
              <a:t>France Telecom </a:t>
            </a:r>
            <a:r>
              <a:rPr lang="fr-FR" sz="900">
                <a:solidFill>
                  <a:schemeClr val="bg2"/>
                </a:solidFill>
                <a:cs typeface="Times New Roman" pitchFamily="18" charset="0"/>
              </a:rPr>
              <a:t>Group</a:t>
            </a:r>
            <a:r>
              <a:rPr lang="fr-FR">
                <a:solidFill>
                  <a:schemeClr val="tx1"/>
                </a:solidFill>
              </a:rPr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xStyles>
    <p:titleStyle>
      <a:lvl1pPr algn="l" rtl="0" fontAlgn="base">
        <a:lnSpc>
          <a:spcPts val="32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ts val="32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2pPr>
      <a:lvl3pPr algn="l" rtl="0" fontAlgn="base">
        <a:lnSpc>
          <a:spcPts val="32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3pPr>
      <a:lvl4pPr algn="l" rtl="0" fontAlgn="base">
        <a:lnSpc>
          <a:spcPts val="32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4pPr>
      <a:lvl5pPr algn="l" rtl="0" fontAlgn="base">
        <a:lnSpc>
          <a:spcPts val="32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lnSpc>
          <a:spcPts val="32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lnSpc>
          <a:spcPts val="32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lnSpc>
          <a:spcPts val="32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lnSpc>
          <a:spcPts val="32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63525" indent="-263525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n"/>
        <a:defRPr sz="2200">
          <a:solidFill>
            <a:schemeClr val="bg2"/>
          </a:solidFill>
          <a:latin typeface="+mn-lt"/>
          <a:ea typeface="+mn-ea"/>
          <a:cs typeface="+mn-cs"/>
        </a:defRPr>
      </a:lvl1pPr>
      <a:lvl2pPr marL="628650" indent="-185738" algn="l" rtl="0" fontAlgn="base">
        <a:spcBef>
          <a:spcPct val="20000"/>
        </a:spcBef>
        <a:spcAft>
          <a:spcPct val="0"/>
        </a:spcAft>
        <a:buClr>
          <a:schemeClr val="bg2"/>
        </a:buClr>
        <a:buSzPct val="60000"/>
        <a:buFont typeface="Wingdings" pitchFamily="2" charset="2"/>
        <a:buChar char="n"/>
        <a:defRPr>
          <a:solidFill>
            <a:schemeClr val="bg2"/>
          </a:solidFill>
          <a:latin typeface="+mn-lt"/>
          <a:cs typeface="+mn-cs"/>
        </a:defRPr>
      </a:lvl2pPr>
      <a:lvl3pPr marL="982663" indent="-174625" algn="l" rtl="0" fontAlgn="base">
        <a:spcBef>
          <a:spcPct val="20000"/>
        </a:spcBef>
        <a:spcAft>
          <a:spcPct val="0"/>
        </a:spcAft>
        <a:buClr>
          <a:srgbClr val="FF850D"/>
        </a:buClr>
        <a:buChar char="•"/>
        <a:defRPr sz="1600">
          <a:solidFill>
            <a:schemeClr val="bg2"/>
          </a:solidFill>
          <a:latin typeface="+mn-lt"/>
          <a:cs typeface="+mn-cs"/>
        </a:defRPr>
      </a:lvl3pPr>
      <a:lvl4pPr marL="264795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cs typeface="+mn-cs"/>
        </a:defRPr>
      </a:lvl4pPr>
      <a:lvl5pPr marL="3055938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cs typeface="+mn-cs"/>
        </a:defRPr>
      </a:lvl5pPr>
      <a:lvl6pPr marL="3513138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cs typeface="+mn-cs"/>
        </a:defRPr>
      </a:lvl6pPr>
      <a:lvl7pPr marL="3970338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cs typeface="+mn-cs"/>
        </a:defRPr>
      </a:lvl7pPr>
      <a:lvl8pPr marL="4427538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cs typeface="+mn-cs"/>
        </a:defRPr>
      </a:lvl8pPr>
      <a:lvl9pPr marL="4884738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36600" y="549275"/>
            <a:ext cx="7894638" cy="7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diapositive courante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660525"/>
            <a:ext cx="7894638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premier niveau d’information</a:t>
            </a:r>
          </a:p>
          <a:p>
            <a:pPr lvl="1"/>
            <a:r>
              <a:rPr lang="en-US" smtClean="0"/>
              <a:t>deuxième niveau d’information</a:t>
            </a:r>
          </a:p>
          <a:p>
            <a:pPr lvl="2"/>
            <a:r>
              <a:rPr lang="en-US" smtClean="0"/>
              <a:t>troisième niveau</a:t>
            </a:r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2625" y="6164263"/>
            <a:ext cx="29178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lnSpc>
                <a:spcPts val="1200"/>
              </a:lnSpc>
              <a:defRPr sz="900">
                <a:solidFill>
                  <a:schemeClr val="bg2"/>
                </a:solidFill>
                <a:cs typeface="Times New Roman" pitchFamily="18" charset="0"/>
              </a:defRPr>
            </a:lvl1pPr>
          </a:lstStyle>
          <a:p>
            <a:r>
              <a:rPr lang="en-US"/>
              <a:t>p </a:t>
            </a:r>
            <a:fld id="{47C2BC4A-EB1E-4B32-89C6-6D9D730093E5}" type="slidenum">
              <a:rPr lang="en-US"/>
              <a:pPr/>
              <a:t>‹N°›</a:t>
            </a:fld>
            <a:endParaRPr lang="en-US"/>
          </a:p>
        </p:txBody>
      </p:sp>
      <p:sp>
        <p:nvSpPr>
          <p:cNvPr id="79877" name="Rectangle 5"/>
          <p:cNvSpPr>
            <a:spLocks noChangeArrowheads="1"/>
          </p:cNvSpPr>
          <p:nvPr/>
        </p:nvSpPr>
        <p:spPr bwMode="auto">
          <a:xfrm>
            <a:off x="3771900" y="6170613"/>
            <a:ext cx="16319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>
              <a:lnSpc>
                <a:spcPts val="1200"/>
              </a:lnSpc>
            </a:pPr>
            <a:endParaRPr lang="fr-FR" sz="90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79878" name="Rectangle 6"/>
          <p:cNvSpPr>
            <a:spLocks noChangeArrowheads="1"/>
          </p:cNvSpPr>
          <p:nvPr/>
        </p:nvSpPr>
        <p:spPr bwMode="auto">
          <a:xfrm>
            <a:off x="7253288" y="6278563"/>
            <a:ext cx="14224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lnSpc>
                <a:spcPts val="1200"/>
              </a:lnSpc>
            </a:pPr>
            <a:r>
              <a:rPr lang="fr-FR" sz="900">
                <a:solidFill>
                  <a:schemeClr val="bg2"/>
                </a:solidFill>
              </a:rPr>
              <a:t>France Telecom </a:t>
            </a:r>
            <a:r>
              <a:rPr lang="fr-FR" sz="900">
                <a:solidFill>
                  <a:schemeClr val="bg2"/>
                </a:solidFill>
                <a:cs typeface="Times New Roman" pitchFamily="18" charset="0"/>
              </a:rPr>
              <a:t>Group</a:t>
            </a:r>
            <a:r>
              <a:rPr lang="fr-FR">
                <a:solidFill>
                  <a:schemeClr val="tx1"/>
                </a:solidFill>
              </a:rPr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txStyles>
    <p:titleStyle>
      <a:lvl1pPr algn="l" rtl="0" fontAlgn="base">
        <a:lnSpc>
          <a:spcPts val="32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ts val="32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2pPr>
      <a:lvl3pPr algn="l" rtl="0" fontAlgn="base">
        <a:lnSpc>
          <a:spcPts val="32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3pPr>
      <a:lvl4pPr algn="l" rtl="0" fontAlgn="base">
        <a:lnSpc>
          <a:spcPts val="32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4pPr>
      <a:lvl5pPr algn="l" rtl="0" fontAlgn="base">
        <a:lnSpc>
          <a:spcPts val="32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lnSpc>
          <a:spcPts val="32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lnSpc>
          <a:spcPts val="32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lnSpc>
          <a:spcPts val="32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lnSpc>
          <a:spcPts val="32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63525" indent="-263525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n"/>
        <a:defRPr sz="2200">
          <a:solidFill>
            <a:schemeClr val="bg2"/>
          </a:solidFill>
          <a:latin typeface="+mn-lt"/>
          <a:ea typeface="+mn-ea"/>
          <a:cs typeface="+mn-cs"/>
        </a:defRPr>
      </a:lvl1pPr>
      <a:lvl2pPr marL="628650" indent="-185738" algn="l" rtl="0" fontAlgn="base">
        <a:spcBef>
          <a:spcPct val="20000"/>
        </a:spcBef>
        <a:spcAft>
          <a:spcPct val="0"/>
        </a:spcAft>
        <a:buClr>
          <a:schemeClr val="bg2"/>
        </a:buClr>
        <a:buSzPct val="60000"/>
        <a:buFont typeface="Wingdings" pitchFamily="2" charset="2"/>
        <a:buChar char="n"/>
        <a:defRPr>
          <a:solidFill>
            <a:schemeClr val="bg2"/>
          </a:solidFill>
          <a:latin typeface="+mn-lt"/>
          <a:cs typeface="+mn-cs"/>
        </a:defRPr>
      </a:lvl2pPr>
      <a:lvl3pPr marL="982663" indent="-174625" algn="l" rtl="0" fontAlgn="base">
        <a:spcBef>
          <a:spcPct val="20000"/>
        </a:spcBef>
        <a:spcAft>
          <a:spcPct val="0"/>
        </a:spcAft>
        <a:buClr>
          <a:srgbClr val="FF850D"/>
        </a:buClr>
        <a:buChar char="•"/>
        <a:defRPr sz="1600">
          <a:solidFill>
            <a:schemeClr val="bg2"/>
          </a:solidFill>
          <a:latin typeface="+mn-lt"/>
          <a:cs typeface="+mn-cs"/>
        </a:defRPr>
      </a:lvl3pPr>
      <a:lvl4pPr marL="264795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cs typeface="+mn-cs"/>
        </a:defRPr>
      </a:lvl4pPr>
      <a:lvl5pPr marL="3055938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cs typeface="+mn-cs"/>
        </a:defRPr>
      </a:lvl5pPr>
      <a:lvl6pPr marL="3513138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cs typeface="+mn-cs"/>
        </a:defRPr>
      </a:lvl6pPr>
      <a:lvl7pPr marL="3970338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cs typeface="+mn-cs"/>
        </a:defRPr>
      </a:lvl7pPr>
      <a:lvl8pPr marL="4427538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cs typeface="+mn-cs"/>
        </a:defRPr>
      </a:lvl8pPr>
      <a:lvl9pPr marL="4884738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36600" y="549275"/>
            <a:ext cx="7894638" cy="7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diapositive courante</a:t>
            </a:r>
          </a:p>
        </p:txBody>
      </p:sp>
      <p:sp>
        <p:nvSpPr>
          <p:cNvPr id="205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660525"/>
            <a:ext cx="7894638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premier niveau d’information</a:t>
            </a:r>
          </a:p>
          <a:p>
            <a:pPr lvl="1"/>
            <a:r>
              <a:rPr lang="en-US" smtClean="0"/>
              <a:t>deuxième niveau d’information</a:t>
            </a:r>
          </a:p>
          <a:p>
            <a:pPr lvl="2"/>
            <a:r>
              <a:rPr lang="en-US" smtClean="0"/>
              <a:t>troisième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</p:sldLayoutIdLst>
  <p:hf sldNum="0" hdr="0" ftr="0"/>
  <p:txStyles>
    <p:titleStyle>
      <a:lvl1pPr algn="l" rtl="0" eaLnBrk="0" fontAlgn="base" hangingPunct="0">
        <a:lnSpc>
          <a:spcPts val="32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32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ts val="32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ts val="32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ts val="32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lnSpc>
          <a:spcPts val="32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lnSpc>
          <a:spcPts val="32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lnSpc>
          <a:spcPts val="32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lnSpc>
          <a:spcPts val="32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63525" indent="-26352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n"/>
        <a:defRPr sz="2200">
          <a:solidFill>
            <a:schemeClr val="bg2"/>
          </a:solidFill>
          <a:latin typeface="+mn-lt"/>
          <a:ea typeface="+mn-ea"/>
          <a:cs typeface="+mn-cs"/>
        </a:defRPr>
      </a:lvl1pPr>
      <a:lvl2pPr marL="628650" indent="-185738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0000"/>
        <a:buFont typeface="Wingdings" pitchFamily="2" charset="2"/>
        <a:buChar char="n"/>
        <a:defRPr>
          <a:solidFill>
            <a:schemeClr val="bg2"/>
          </a:solidFill>
          <a:latin typeface="+mn-lt"/>
          <a:cs typeface="+mn-cs"/>
        </a:defRPr>
      </a:lvl2pPr>
      <a:lvl3pPr marL="982663" indent="-174625" algn="l" rtl="0" eaLnBrk="0" fontAlgn="base" hangingPunct="0">
        <a:spcBef>
          <a:spcPct val="20000"/>
        </a:spcBef>
        <a:spcAft>
          <a:spcPct val="0"/>
        </a:spcAft>
        <a:buClr>
          <a:srgbClr val="FF850D"/>
        </a:buClr>
        <a:buChar char="•"/>
        <a:defRPr sz="1600">
          <a:solidFill>
            <a:schemeClr val="bg2"/>
          </a:solidFill>
          <a:latin typeface="+mn-lt"/>
          <a:cs typeface="+mn-cs"/>
        </a:defRPr>
      </a:lvl3pPr>
      <a:lvl4pPr marL="264795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cs typeface="+mn-cs"/>
        </a:defRPr>
      </a:lvl4pPr>
      <a:lvl5pPr marL="3055938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cs typeface="+mn-cs"/>
        </a:defRPr>
      </a:lvl5pPr>
      <a:lvl6pPr marL="3513138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cs typeface="+mn-cs"/>
        </a:defRPr>
      </a:lvl6pPr>
      <a:lvl7pPr marL="3970338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cs typeface="+mn-cs"/>
        </a:defRPr>
      </a:lvl7pPr>
      <a:lvl8pPr marL="4427538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cs typeface="+mn-cs"/>
        </a:defRPr>
      </a:lvl8pPr>
      <a:lvl9pPr marL="4884738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F52977-B625-456F-A46D-D9664C698BC2}" type="datetimeFigureOut">
              <a:rPr lang="fr-FR" smtClean="0"/>
              <a:pPr/>
              <a:t>28/11/2012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FF07D0-CA1E-4D8E-8096-78C36F16351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0.xml"/><Relationship Id="rId6" Type="http://schemas.openxmlformats.org/officeDocument/2006/relationships/image" Target="../media/image1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1.xml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3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4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6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7.xml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8.xml"/><Relationship Id="rId6" Type="http://schemas.openxmlformats.org/officeDocument/2006/relationships/image" Target="../media/image3.jpeg"/><Relationship Id="rId5" Type="http://schemas.openxmlformats.org/officeDocument/2006/relationships/image" Target="../media/image1.png"/><Relationship Id="rId4" Type="http://schemas.openxmlformats.org/officeDocument/2006/relationships/image" Target="../media/image5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9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6478" y="2698955"/>
            <a:ext cx="8632722" cy="1176338"/>
          </a:xfrm>
        </p:spPr>
        <p:txBody>
          <a:bodyPr/>
          <a:lstStyle/>
          <a:p>
            <a:pPr algn="ctr" eaLnBrk="1" hangingPunct="1"/>
            <a:r>
              <a:rPr lang="en-US" sz="4400" dirty="0" smtClean="0">
                <a:latin typeface="Arial" charset="0"/>
                <a:cs typeface="Arial" charset="0"/>
              </a:rPr>
              <a:t/>
            </a:r>
            <a:br>
              <a:rPr lang="en-US" sz="4400" dirty="0" smtClean="0">
                <a:latin typeface="Arial" charset="0"/>
                <a:cs typeface="Arial" charset="0"/>
              </a:rPr>
            </a:br>
            <a:r>
              <a:rPr lang="en-US" sz="4400" dirty="0" smtClean="0">
                <a:latin typeface="Arial" charset="0"/>
                <a:cs typeface="Arial" charset="0"/>
              </a:rPr>
              <a:t/>
            </a:r>
            <a:br>
              <a:rPr lang="en-US" sz="4400" dirty="0" smtClean="0">
                <a:latin typeface="Arial" charset="0"/>
                <a:cs typeface="Arial" charset="0"/>
              </a:rPr>
            </a:br>
            <a:r>
              <a:rPr lang="fr-FR" sz="4800" dirty="0" smtClean="0">
                <a:latin typeface="Arial" charset="0"/>
                <a:cs typeface="Arial" charset="0"/>
              </a:rPr>
              <a:t/>
            </a:r>
            <a:br>
              <a:rPr lang="fr-FR" sz="4800" dirty="0" smtClean="0">
                <a:latin typeface="Arial" charset="0"/>
                <a:cs typeface="Arial" charset="0"/>
              </a:rPr>
            </a:br>
            <a:r>
              <a:rPr lang="fr-FR" sz="4800" dirty="0" smtClean="0">
                <a:latin typeface="Arial" charset="0"/>
                <a:cs typeface="Arial" charset="0"/>
              </a:rPr>
              <a:t/>
            </a:r>
            <a:br>
              <a:rPr lang="fr-FR" sz="4800" dirty="0" smtClean="0">
                <a:latin typeface="Arial" charset="0"/>
                <a:cs typeface="Arial" charset="0"/>
              </a:rPr>
            </a:br>
            <a:r>
              <a:rPr lang="fr-FR" sz="4800" dirty="0" smtClean="0">
                <a:latin typeface="Arial" charset="0"/>
                <a:cs typeface="Arial" charset="0"/>
              </a:rPr>
              <a:t/>
            </a:r>
            <a:br>
              <a:rPr lang="fr-FR" sz="4800" dirty="0" smtClean="0">
                <a:latin typeface="Arial" charset="0"/>
                <a:cs typeface="Arial" charset="0"/>
              </a:rPr>
            </a:br>
            <a:r>
              <a:rPr lang="fr-FR" sz="4000" b="1" dirty="0" smtClean="0">
                <a:latin typeface="Arial" charset="0"/>
                <a:cs typeface="Arial" charset="0"/>
              </a:rPr>
              <a:t>MSDO</a:t>
            </a:r>
            <a:r>
              <a:rPr lang="fr-FR" sz="3600" dirty="0" smtClean="0">
                <a:latin typeface="Arial" charset="0"/>
                <a:cs typeface="Arial" charset="0"/>
              </a:rPr>
              <a:t/>
            </a:r>
            <a:br>
              <a:rPr lang="fr-FR" sz="3600" dirty="0" smtClean="0">
                <a:latin typeface="Arial" charset="0"/>
                <a:cs typeface="Arial" charset="0"/>
              </a:rPr>
            </a:br>
            <a:r>
              <a:rPr lang="fr-FR" sz="3600" dirty="0" smtClean="0">
                <a:latin typeface="Arial" charset="0"/>
                <a:cs typeface="Arial" charset="0"/>
              </a:rPr>
              <a:t/>
            </a:r>
            <a:br>
              <a:rPr lang="fr-FR" sz="3600" dirty="0" smtClean="0">
                <a:latin typeface="Arial" charset="0"/>
                <a:cs typeface="Arial" charset="0"/>
              </a:rPr>
            </a:br>
            <a:r>
              <a:rPr lang="en-US" sz="4400" dirty="0" smtClean="0">
                <a:latin typeface="Arial" charset="0"/>
                <a:cs typeface="Arial" charset="0"/>
              </a:rPr>
              <a:t/>
            </a:r>
            <a:br>
              <a:rPr lang="en-US" sz="4400" dirty="0" smtClean="0">
                <a:latin typeface="Arial" charset="0"/>
                <a:cs typeface="Arial" charset="0"/>
              </a:rPr>
            </a:br>
            <a:r>
              <a:rPr lang="en-US" sz="4400" dirty="0" smtClean="0">
                <a:latin typeface="Arial" charset="0"/>
                <a:cs typeface="Arial" charset="0"/>
              </a:rPr>
              <a:t>“</a:t>
            </a:r>
            <a:r>
              <a:rPr lang="en-US" sz="4000" b="1" dirty="0" smtClean="0">
                <a:latin typeface="Arial" charset="0"/>
                <a:cs typeface="Arial" charset="0"/>
              </a:rPr>
              <a:t>Autonomic Mobile Backhaul”   </a:t>
            </a:r>
            <a:br>
              <a:rPr lang="en-US" sz="4000" b="1" dirty="0" smtClean="0">
                <a:latin typeface="Arial" charset="0"/>
                <a:cs typeface="Arial" charset="0"/>
              </a:rPr>
            </a:br>
            <a:r>
              <a:rPr lang="en-US" sz="4000" b="1" dirty="0" smtClean="0">
                <a:latin typeface="Arial" charset="0"/>
                <a:cs typeface="Arial" charset="0"/>
              </a:rPr>
              <a:t/>
            </a:r>
            <a:br>
              <a:rPr lang="en-US" sz="4000" b="1" dirty="0" smtClean="0">
                <a:latin typeface="Arial" charset="0"/>
                <a:cs typeface="Arial" charset="0"/>
              </a:rPr>
            </a:br>
            <a:r>
              <a:rPr lang="en-US" b="1" dirty="0" smtClean="0">
                <a:latin typeface="Arial" charset="0"/>
                <a:cs typeface="Arial" charset="0"/>
              </a:rPr>
              <a:t>New JWG proposal</a:t>
            </a:r>
            <a:r>
              <a:rPr lang="en-US" dirty="0" smtClean="0">
                <a:latin typeface="Arial" charset="0"/>
                <a:cs typeface="Arial" charset="0"/>
              </a:rPr>
              <a:t> </a:t>
            </a:r>
            <a:r>
              <a:rPr lang="en-US" b="1" dirty="0" smtClean="0">
                <a:latin typeface="Arial" charset="0"/>
                <a:cs typeface="Arial" charset="0"/>
              </a:rPr>
              <a:t>for 2013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01688" y="4470400"/>
            <a:ext cx="7867650" cy="12509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en-GB" sz="1800" b="1" dirty="0" smtClean="0">
              <a:latin typeface="Arial" charset="0"/>
              <a:cs typeface="Arial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GB" sz="1800" b="1" dirty="0" smtClean="0">
                <a:latin typeface="Arial" charset="0"/>
                <a:cs typeface="Arial" charset="0"/>
              </a:rPr>
              <a:t>November 28-29, 2012</a:t>
            </a:r>
          </a:p>
          <a:p>
            <a:pPr eaLnBrk="1" hangingPunct="1">
              <a:lnSpc>
                <a:spcPct val="90000"/>
              </a:lnSpc>
            </a:pPr>
            <a:r>
              <a:rPr lang="en-GB" sz="1800" b="1" dirty="0" smtClean="0">
                <a:latin typeface="Arial" charset="0"/>
                <a:cs typeface="Arial" charset="0"/>
              </a:rPr>
              <a:t>Frankfurt, Germany</a:t>
            </a:r>
            <a:endParaRPr lang="en-US" sz="1800" b="1" dirty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advTm="1187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8"/>
          <p:cNvSpPr/>
          <p:nvPr/>
        </p:nvSpPr>
        <p:spPr>
          <a:xfrm>
            <a:off x="5910260" y="715966"/>
            <a:ext cx="3047996" cy="5976939"/>
          </a:xfrm>
          <a:prstGeom prst="rect">
            <a:avLst/>
          </a:prstGeom>
          <a:solidFill>
            <a:srgbClr val="FBFB71"/>
          </a:solidFill>
          <a:ln w="9528">
            <a:solidFill>
              <a:srgbClr val="000000"/>
            </a:solidFill>
            <a:prstDash val="solid"/>
            <a:miter/>
          </a:ln>
        </p:spPr>
        <p:txBody>
          <a:bodyPr vert="horz" wrap="none" lIns="91440" tIns="45720" rIns="91440" bIns="45720" anchor="ctr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3" name="Rectangle 2"/>
          <p:cNvSpPr txBox="1">
            <a:spLocks noGrp="1"/>
          </p:cNvSpPr>
          <p:nvPr>
            <p:ph type="title"/>
          </p:nvPr>
        </p:nvSpPr>
        <p:spPr>
          <a:xfrm>
            <a:off x="251524" y="260649"/>
            <a:ext cx="8646670" cy="466728"/>
          </a:xfrm>
        </p:spPr>
        <p:txBody>
          <a:bodyPr/>
          <a:lstStyle/>
          <a:p>
            <a:pPr lvl="0"/>
            <a:r>
              <a:rPr lang="fr-FR" sz="2400" dirty="0" err="1" smtClean="0"/>
              <a:t>Mobie</a:t>
            </a:r>
            <a:r>
              <a:rPr lang="fr-FR" sz="2400" dirty="0" smtClean="0"/>
              <a:t> </a:t>
            </a:r>
            <a:r>
              <a:rPr lang="fr-FR" sz="2400" dirty="0" err="1" smtClean="0"/>
              <a:t>Backhaul</a:t>
            </a:r>
            <a:r>
              <a:rPr lang="fr-FR" sz="2400" dirty="0" smtClean="0"/>
              <a:t> "SON-capable": </a:t>
            </a:r>
            <a:r>
              <a:rPr lang="en-GB" sz="2400" b="1" dirty="0" smtClean="0"/>
              <a:t>Current </a:t>
            </a:r>
            <a:r>
              <a:rPr lang="en-GB" sz="2400" b="1" dirty="0"/>
              <a:t>Scenario</a:t>
            </a:r>
          </a:p>
        </p:txBody>
      </p:sp>
      <p:sp>
        <p:nvSpPr>
          <p:cNvPr id="4" name="Cloud"/>
          <p:cNvSpPr/>
          <p:nvPr/>
        </p:nvSpPr>
        <p:spPr>
          <a:xfrm>
            <a:off x="850904" y="3687766"/>
            <a:ext cx="4583109" cy="263524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600"/>
              <a:gd name="f7" fmla="val 1949"/>
              <a:gd name="f8" fmla="val 7180"/>
              <a:gd name="f9" fmla="val 841"/>
              <a:gd name="f10" fmla="val 7336"/>
              <a:gd name="f11" fmla="val 8613"/>
              <a:gd name="f12" fmla="val 10137"/>
              <a:gd name="f13" fmla="+- 0 0 1"/>
              <a:gd name="f14" fmla="val 11192"/>
              <a:gd name="f15" fmla="val 409"/>
              <a:gd name="f16" fmla="val 12169"/>
              <a:gd name="f17" fmla="val 1074"/>
              <a:gd name="f18" fmla="val 12702"/>
              <a:gd name="f19" fmla="val 1063"/>
              <a:gd name="f20" fmla="val 12668"/>
              <a:gd name="f21" fmla="val 685"/>
              <a:gd name="f22" fmla="val 13217"/>
              <a:gd name="f23" fmla="val 475"/>
              <a:gd name="f24" fmla="val 13940"/>
              <a:gd name="f25" fmla="val 14690"/>
              <a:gd name="f26" fmla="val 16325"/>
              <a:gd name="f27" fmla="val 1451"/>
              <a:gd name="f28" fmla="val 17650"/>
              <a:gd name="f29" fmla="val 2655"/>
              <a:gd name="f30" fmla="val 2739"/>
              <a:gd name="f31" fmla="val 2824"/>
              <a:gd name="f32" fmla="val 17643"/>
              <a:gd name="f33" fmla="val 2909"/>
              <a:gd name="f34" fmla="val 17629"/>
              <a:gd name="f35" fmla="val 2897"/>
              <a:gd name="f36" fmla="val 17649"/>
              <a:gd name="f37" fmla="val 3585"/>
              <a:gd name="f38" fmla="val 19288"/>
              <a:gd name="f39" fmla="val 4863"/>
              <a:gd name="f40" fmla="val 20300"/>
              <a:gd name="f41" fmla="val 6247"/>
              <a:gd name="f42" fmla="val 6947"/>
              <a:gd name="f43" fmla="val 20299"/>
              <a:gd name="f44" fmla="val 7635"/>
              <a:gd name="f45" fmla="val 20039"/>
              <a:gd name="f46" fmla="val 8235"/>
              <a:gd name="f47" fmla="val 19546"/>
              <a:gd name="f48" fmla="val 8229"/>
              <a:gd name="f49" fmla="val 19550"/>
              <a:gd name="f50" fmla="val 8855"/>
              <a:gd name="f51" fmla="val 20829"/>
              <a:gd name="f52" fmla="val 9908"/>
              <a:gd name="f53" fmla="val 21597"/>
              <a:gd name="f54" fmla="val 11036"/>
              <a:gd name="f55" fmla="val 12523"/>
              <a:gd name="f56" fmla="val 21596"/>
              <a:gd name="f57" fmla="val 13836"/>
              <a:gd name="f58" fmla="val 20267"/>
              <a:gd name="f59" fmla="val 14267"/>
              <a:gd name="f60" fmla="val 18324"/>
              <a:gd name="f61" fmla="val 14270"/>
              <a:gd name="f62" fmla="val 18350"/>
              <a:gd name="f63" fmla="val 14730"/>
              <a:gd name="f64" fmla="val 18740"/>
              <a:gd name="f65" fmla="val 15260"/>
              <a:gd name="f66" fmla="val 18947"/>
              <a:gd name="f67" fmla="val 15802"/>
              <a:gd name="f68" fmla="val 17390"/>
              <a:gd name="f69" fmla="val 18946"/>
              <a:gd name="f70" fmla="val 18682"/>
              <a:gd name="f71" fmla="val 17205"/>
              <a:gd name="f72" fmla="val 18694"/>
              <a:gd name="f73" fmla="val 15045"/>
              <a:gd name="f74" fmla="val 18689"/>
              <a:gd name="f75" fmla="val 15035"/>
              <a:gd name="f76" fmla="val 20357"/>
              <a:gd name="f77" fmla="val 14710"/>
              <a:gd name="f78" fmla="val 12765"/>
              <a:gd name="f79" fmla="val 10472"/>
              <a:gd name="f80" fmla="val 9456"/>
              <a:gd name="f81" fmla="val 21350"/>
              <a:gd name="f82" fmla="val 8469"/>
              <a:gd name="f83" fmla="val 20896"/>
              <a:gd name="f84" fmla="val 7663"/>
              <a:gd name="f85" fmla="val 20889"/>
              <a:gd name="f86" fmla="val 7661"/>
              <a:gd name="f87" fmla="val 21031"/>
              <a:gd name="f88" fmla="val 7208"/>
              <a:gd name="f89" fmla="val 21105"/>
              <a:gd name="f90" fmla="val 6721"/>
              <a:gd name="f91" fmla="val 6228"/>
              <a:gd name="f92" fmla="val 4588"/>
              <a:gd name="f93" fmla="val 3150"/>
              <a:gd name="f94" fmla="val 19139"/>
              <a:gd name="f95" fmla="val 2719"/>
              <a:gd name="f96" fmla="val 19148"/>
              <a:gd name="f97" fmla="val 2712"/>
              <a:gd name="f98" fmla="val 18940"/>
              <a:gd name="f99" fmla="val 1142"/>
              <a:gd name="f100" fmla="val 17933"/>
              <a:gd name="f101" fmla="val 16758"/>
              <a:gd name="f102" fmla="val 16044"/>
              <a:gd name="f103" fmla="val 15367"/>
              <a:gd name="f104" fmla="val 426"/>
              <a:gd name="f105" fmla="val 14905"/>
              <a:gd name="f106" fmla="val 1165"/>
              <a:gd name="f107" fmla="val 14909"/>
              <a:gd name="f108" fmla="val 1170"/>
              <a:gd name="f109" fmla="val 14497"/>
              <a:gd name="f110" fmla="val 432"/>
              <a:gd name="f111" fmla="val 13855"/>
              <a:gd name="f112" fmla="val 13174"/>
              <a:gd name="f113" fmla="val 12347"/>
              <a:gd name="f114" fmla="val 11590"/>
              <a:gd name="f115" fmla="val 637"/>
              <a:gd name="f116" fmla="val 11221"/>
              <a:gd name="f117" fmla="val 1645"/>
              <a:gd name="f118" fmla="val 11229"/>
              <a:gd name="f119" fmla="val 1694"/>
              <a:gd name="f120" fmla="val 10730"/>
              <a:gd name="f121" fmla="val 1024"/>
              <a:gd name="f122" fmla="val 10058"/>
              <a:gd name="f123" fmla="val 650"/>
              <a:gd name="f124" fmla="val 9358"/>
              <a:gd name="f125" fmla="val 8372"/>
              <a:gd name="f126" fmla="val 649"/>
              <a:gd name="f127" fmla="val 7466"/>
              <a:gd name="f128" fmla="val 1391"/>
              <a:gd name="f129" fmla="val 7003"/>
              <a:gd name="f130" fmla="val 2578"/>
              <a:gd name="f131" fmla="val 6995"/>
              <a:gd name="f132" fmla="val 2602"/>
              <a:gd name="f133" fmla="val 6477"/>
              <a:gd name="f134" fmla="val 2189"/>
              <a:gd name="f135" fmla="val 5888"/>
              <a:gd name="f136" fmla="val 1972"/>
              <a:gd name="f137" fmla="val 5288"/>
              <a:gd name="f138" fmla="val 3423"/>
              <a:gd name="f139" fmla="val 1912"/>
              <a:gd name="f140" fmla="val 4029"/>
              <a:gd name="f141" fmla="val 6567"/>
              <a:gd name="f142" fmla="val 1911"/>
              <a:gd name="f143" fmla="val 6774"/>
              <a:gd name="f144" fmla="val 1922"/>
              <a:gd name="f145" fmla="val 6981"/>
              <a:gd name="f146" fmla="val 1942"/>
              <a:gd name="f147" fmla="val 7186"/>
              <a:gd name="f148" fmla="val 1407"/>
              <a:gd name="f149" fmla="val 12969"/>
              <a:gd name="f150" fmla="val 1786"/>
              <a:gd name="f151" fmla="val 13110"/>
              <a:gd name="f152" fmla="val 2172"/>
              <a:gd name="f153" fmla="val 2228"/>
              <a:gd name="f154" fmla="val 13109"/>
              <a:gd name="f155" fmla="val 2285"/>
              <a:gd name="f156" fmla="val 13107"/>
              <a:gd name="f157" fmla="val 2341"/>
              <a:gd name="f158" fmla="val 13101"/>
              <a:gd name="f159" fmla="val 3099"/>
              <a:gd name="f160" fmla="val 17599"/>
              <a:gd name="f161" fmla="val 3285"/>
              <a:gd name="f162" fmla="val 17535"/>
              <a:gd name="f163" fmla="val 3463"/>
              <a:gd name="f164" fmla="val 17439"/>
              <a:gd name="f165" fmla="val 7895"/>
              <a:gd name="f166" fmla="val 18680"/>
              <a:gd name="f167" fmla="val 7983"/>
              <a:gd name="f168" fmla="val 18985"/>
              <a:gd name="f169" fmla="val 8095"/>
              <a:gd name="f170" fmla="val 19277"/>
              <a:gd name="f171" fmla="val 14336"/>
              <a:gd name="f172" fmla="val 18013"/>
              <a:gd name="f173" fmla="val 14380"/>
              <a:gd name="f174" fmla="val 17693"/>
              <a:gd name="f175" fmla="val 14400"/>
              <a:gd name="f176" fmla="val 17370"/>
              <a:gd name="f177" fmla="val 15034"/>
              <a:gd name="f178" fmla="val 18695"/>
              <a:gd name="f179" fmla="val 15024"/>
              <a:gd name="f180" fmla="val 15013"/>
              <a:gd name="f181" fmla="val 13508"/>
              <a:gd name="f182" fmla="val 18063"/>
              <a:gd name="f183" fmla="val 12136"/>
              <a:gd name="f184" fmla="val 17069"/>
              <a:gd name="f185" fmla="val 11477"/>
              <a:gd name="f186" fmla="val 20165"/>
              <a:gd name="f187" fmla="val 8999"/>
              <a:gd name="f188" fmla="val 20479"/>
              <a:gd name="f189" fmla="val 8635"/>
              <a:gd name="f190" fmla="val 20726"/>
              <a:gd name="f191" fmla="val 8177"/>
              <a:gd name="f192" fmla="val 19186"/>
              <a:gd name="f193" fmla="val 3344"/>
              <a:gd name="f194" fmla="val 3328"/>
              <a:gd name="f195" fmla="val 19187"/>
              <a:gd name="f196" fmla="val 3313"/>
              <a:gd name="f197" fmla="val 3297"/>
              <a:gd name="f198" fmla="val 3101"/>
              <a:gd name="f199" fmla="val 19174"/>
              <a:gd name="f200" fmla="val 2905"/>
              <a:gd name="f201" fmla="val 14754"/>
              <a:gd name="f202" fmla="val 1408"/>
              <a:gd name="f203" fmla="val 14629"/>
              <a:gd name="f204" fmla="val 1679"/>
              <a:gd name="f205" fmla="val 14535"/>
              <a:gd name="f206" fmla="val 1971"/>
              <a:gd name="f207" fmla="val 11140"/>
              <a:gd name="f208" fmla="val 1866"/>
              <a:gd name="f209" fmla="val 11080"/>
              <a:gd name="f210" fmla="val 2099"/>
              <a:gd name="f211" fmla="val 11041"/>
              <a:gd name="f212" fmla="val 2340"/>
              <a:gd name="f213" fmla="val 7645"/>
              <a:gd name="f214" fmla="val 3276"/>
              <a:gd name="f215" fmla="val 7449"/>
              <a:gd name="f216" fmla="val 3016"/>
              <a:gd name="f217" fmla="val 7231"/>
              <a:gd name="f218" fmla="val 2790"/>
              <a:gd name="f219" fmla="val 1966"/>
              <a:gd name="f220" fmla="val 7426"/>
              <a:gd name="f221" fmla="val 2004"/>
              <a:gd name="f222" fmla="val 2056"/>
              <a:gd name="f223" fmla="+- 0 0 -90"/>
              <a:gd name="f224" fmla="*/ f3 1 21600"/>
              <a:gd name="f225" fmla="*/ f4 1 21600"/>
              <a:gd name="f226" fmla="+- f6 0 f5"/>
              <a:gd name="f227" fmla="*/ f223 f0 1"/>
              <a:gd name="f228" fmla="*/ f226 1 21600"/>
              <a:gd name="f229" fmla="*/ 67 f226 1"/>
              <a:gd name="f230" fmla="*/ 10800 f226 1"/>
              <a:gd name="f231" fmla="*/ 21577 f226 1"/>
              <a:gd name="f232" fmla="*/ 21582 f226 1"/>
              <a:gd name="f233" fmla="*/ 1235 f226 1"/>
              <a:gd name="f234" fmla="*/ 2977 f226 1"/>
              <a:gd name="f235" fmla="*/ 3262 f226 1"/>
              <a:gd name="f236" fmla="*/ 17087 f226 1"/>
              <a:gd name="f237" fmla="*/ 17337 f226 1"/>
              <a:gd name="f238" fmla="*/ f227 1 f2"/>
              <a:gd name="f239" fmla="*/ f229 1 21600"/>
              <a:gd name="f240" fmla="*/ f230 1 21600"/>
              <a:gd name="f241" fmla="*/ f231 1 21600"/>
              <a:gd name="f242" fmla="*/ f232 1 21600"/>
              <a:gd name="f243" fmla="*/ f233 1 21600"/>
              <a:gd name="f244" fmla="*/ f234 1 21600"/>
              <a:gd name="f245" fmla="*/ f235 1 21600"/>
              <a:gd name="f246" fmla="*/ f236 1 21600"/>
              <a:gd name="f247" fmla="*/ f237 1 21600"/>
              <a:gd name="f248" fmla="+- f238 0 f1"/>
              <a:gd name="f249" fmla="*/ f239 1 f228"/>
              <a:gd name="f250" fmla="*/ f240 1 f228"/>
              <a:gd name="f251" fmla="*/ f241 1 f228"/>
              <a:gd name="f252" fmla="*/ f242 1 f228"/>
              <a:gd name="f253" fmla="*/ f243 1 f228"/>
              <a:gd name="f254" fmla="*/ f244 1 f228"/>
              <a:gd name="f255" fmla="*/ f246 1 f228"/>
              <a:gd name="f256" fmla="*/ f245 1 f228"/>
              <a:gd name="f257" fmla="*/ f247 1 f228"/>
              <a:gd name="f258" fmla="*/ f254 f224 1"/>
              <a:gd name="f259" fmla="*/ f255 f224 1"/>
              <a:gd name="f260" fmla="*/ f257 f225 1"/>
              <a:gd name="f261" fmla="*/ f256 f225 1"/>
              <a:gd name="f262" fmla="*/ f249 f224 1"/>
              <a:gd name="f263" fmla="*/ f250 f225 1"/>
              <a:gd name="f264" fmla="*/ f250 f224 1"/>
              <a:gd name="f265" fmla="*/ f251 f225 1"/>
              <a:gd name="f266" fmla="*/ f252 f224 1"/>
              <a:gd name="f267" fmla="*/ f253 f2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8">
                <a:pos x="f262" y="f263"/>
              </a:cxn>
              <a:cxn ang="f248">
                <a:pos x="f264" y="f265"/>
              </a:cxn>
              <a:cxn ang="f248">
                <a:pos x="f266" y="f263"/>
              </a:cxn>
              <a:cxn ang="f248">
                <a:pos x="f264" y="f267"/>
              </a:cxn>
            </a:cxnLst>
            <a:rect l="f258" t="f261" r="f259" b="f260"/>
            <a:pathLst>
              <a:path w="21600" h="21600">
                <a:moveTo>
                  <a:pt x="f7" y="f8"/>
                </a:moveTo>
                <a:cubicBezTo>
                  <a:pt x="f9" y="f10"/>
                  <a:pt x="f5" y="f11"/>
                  <a:pt x="f5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3" y="f25"/>
                </a:cubicBezTo>
                <a:cubicBezTo>
                  <a:pt x="f23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41" y="f40"/>
                </a:cubicBez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cubicBezTo>
                  <a:pt x="f50" y="f51"/>
                  <a:pt x="f52" y="f53"/>
                  <a:pt x="f54" y="f53"/>
                </a:cubicBezTo>
                <a:cubicBezTo>
                  <a:pt x="f55" y="f56"/>
                  <a:pt x="f57" y="f58"/>
                  <a:pt x="f59" y="f60"/>
                </a:cubicBezTo>
                <a:lnTo>
                  <a:pt x="f61" y="f62"/>
                </a:lnTo>
                <a:cubicBezTo>
                  <a:pt x="f63" y="f64"/>
                  <a:pt x="f65" y="f66"/>
                  <a:pt x="f67" y="f66"/>
                </a:cubicBezTo>
                <a:cubicBezTo>
                  <a:pt x="f68" y="f69"/>
                  <a:pt x="f70" y="f71"/>
                  <a:pt x="f72" y="f73"/>
                </a:cubicBezTo>
                <a:lnTo>
                  <a:pt x="f74" y="f75"/>
                </a:lnTo>
                <a:cubicBezTo>
                  <a:pt x="f76" y="f77"/>
                  <a:pt x="f53" y="f78"/>
                  <a:pt x="f53" y="f79"/>
                </a:cubicBezTo>
                <a:cubicBezTo>
                  <a:pt x="f53" y="f80"/>
                  <a:pt x="f81" y="f82"/>
                  <a:pt x="f83" y="f84"/>
                </a:cubicBezTo>
                <a:lnTo>
                  <a:pt x="f85" y="f86"/>
                </a:lnTo>
                <a:cubicBezTo>
                  <a:pt x="f87" y="f88"/>
                  <a:pt x="f89" y="f90"/>
                  <a:pt x="f89" y="f91"/>
                </a:cubicBezTo>
                <a:cubicBezTo>
                  <a:pt x="f89" y="f92"/>
                  <a:pt x="f43" y="f93"/>
                  <a:pt x="f94" y="f95"/>
                </a:cubicBezTo>
                <a:lnTo>
                  <a:pt x="f96" y="f97"/>
                </a:lnTo>
                <a:cubicBezTo>
                  <a:pt x="f98" y="f99"/>
                  <a:pt x="f100" y="f5"/>
                  <a:pt x="f101" y="f5"/>
                </a:cubicBezTo>
                <a:cubicBezTo>
                  <a:pt x="f102" y="f13"/>
                  <a:pt x="f103" y="f104"/>
                  <a:pt x="f105" y="f106"/>
                </a:cubicBezTo>
                <a:lnTo>
                  <a:pt x="f107" y="f108"/>
                </a:lnTo>
                <a:cubicBezTo>
                  <a:pt x="f109" y="f110"/>
                  <a:pt x="f111" y="f5"/>
                  <a:pt x="f112" y="f5"/>
                </a:cubicBezTo>
                <a:cubicBezTo>
                  <a:pt x="f113" y="f13"/>
                  <a:pt x="f114" y="f115"/>
                  <a:pt x="f116" y="f117"/>
                </a:cubicBezTo>
                <a:lnTo>
                  <a:pt x="f118" y="f119"/>
                </a:lnTo>
                <a:cubicBezTo>
                  <a:pt x="f120" y="f121"/>
                  <a:pt x="f122" y="f123"/>
                  <a:pt x="f124" y="f123"/>
                </a:cubicBezTo>
                <a:cubicBezTo>
                  <a:pt x="f125" y="f126"/>
                  <a:pt x="f127" y="f128"/>
                  <a:pt x="f129" y="f130"/>
                </a:cubicBezTo>
                <a:lnTo>
                  <a:pt x="f131" y="f132"/>
                </a:lnTo>
                <a:cubicBezTo>
                  <a:pt x="f133" y="f134"/>
                  <a:pt x="f135" y="f136"/>
                  <a:pt x="f137" y="f136"/>
                </a:cubicBezTo>
                <a:cubicBezTo>
                  <a:pt x="f138" y="f136"/>
                  <a:pt x="f139" y="f140"/>
                  <a:pt x="f139" y="f141"/>
                </a:cubicBezTo>
                <a:cubicBezTo>
                  <a:pt x="f142" y="f143"/>
                  <a:pt x="f144" y="f145"/>
                  <a:pt x="f146" y="f147"/>
                </a:cubicBezTo>
                <a:close/>
              </a:path>
              <a:path w="21600" h="21600" fill="none">
                <a:moveTo>
                  <a:pt x="f17" y="f18"/>
                </a:moveTo>
                <a:cubicBezTo>
                  <a:pt x="f148" y="f149"/>
                  <a:pt x="f150" y="f151"/>
                  <a:pt x="f152" y="f151"/>
                </a:cubicBezTo>
                <a:cubicBezTo>
                  <a:pt x="f153" y="f154"/>
                  <a:pt x="f155" y="f156"/>
                  <a:pt x="f157" y="f158"/>
                </a:cubicBezTo>
              </a:path>
              <a:path w="21600" h="21600" fill="none">
                <a:moveTo>
                  <a:pt x="f33" y="f34"/>
                </a:moveTo>
                <a:cubicBezTo>
                  <a:pt x="f159" y="f160"/>
                  <a:pt x="f161" y="f162"/>
                  <a:pt x="f163" y="f164"/>
                </a:cubicBezTo>
              </a:path>
              <a:path w="21600" h="21600" fill="none">
                <a:moveTo>
                  <a:pt x="f165" y="f166"/>
                </a:moveTo>
                <a:cubicBezTo>
                  <a:pt x="f167" y="f168"/>
                  <a:pt x="f169" y="f170"/>
                  <a:pt x="f48" y="f49"/>
                </a:cubicBezTo>
              </a:path>
              <a:path w="21600" h="21600" fill="none">
                <a:moveTo>
                  <a:pt x="f59" y="f60"/>
                </a:moveTo>
                <a:cubicBezTo>
                  <a:pt x="f171" y="f172"/>
                  <a:pt x="f173" y="f174"/>
                  <a:pt x="f175" y="f176"/>
                </a:cubicBezTo>
              </a:path>
              <a:path w="21600" h="21600" fill="none">
                <a:moveTo>
                  <a:pt x="f72" y="f73"/>
                </a:moveTo>
                <a:cubicBezTo>
                  <a:pt x="f72" y="f177"/>
                  <a:pt x="f178" y="f179"/>
                  <a:pt x="f178" y="f180"/>
                </a:cubicBezTo>
                <a:cubicBezTo>
                  <a:pt x="f178" y="f181"/>
                  <a:pt x="f182" y="f183"/>
                  <a:pt x="f184" y="f185"/>
                </a:cubicBezTo>
              </a:path>
              <a:path w="21600" h="21600" fill="none">
                <a:moveTo>
                  <a:pt x="f186" y="f187"/>
                </a:moveTo>
                <a:cubicBezTo>
                  <a:pt x="f188" y="f189"/>
                  <a:pt x="f190" y="f191"/>
                  <a:pt x="f85" y="f86"/>
                </a:cubicBezTo>
              </a:path>
              <a:path w="21600" h="21600" fill="none">
                <a:moveTo>
                  <a:pt x="f192" y="f193"/>
                </a:moveTo>
                <a:cubicBezTo>
                  <a:pt x="f192" y="f194"/>
                  <a:pt x="f195" y="f196"/>
                  <a:pt x="f195" y="f197"/>
                </a:cubicBezTo>
                <a:cubicBezTo>
                  <a:pt x="f195" y="f198"/>
                  <a:pt x="f199" y="f200"/>
                  <a:pt x="f96" y="f97"/>
                </a:cubicBezTo>
              </a:path>
              <a:path w="21600" h="21600" fill="none">
                <a:moveTo>
                  <a:pt x="f105" y="f106"/>
                </a:moveTo>
                <a:cubicBezTo>
                  <a:pt x="f201" y="f202"/>
                  <a:pt x="f203" y="f204"/>
                  <a:pt x="f205" y="f206"/>
                </a:cubicBezTo>
              </a:path>
              <a:path w="21600" h="21600" fill="none">
                <a:moveTo>
                  <a:pt x="f116" y="f117"/>
                </a:moveTo>
                <a:cubicBezTo>
                  <a:pt x="f207" y="f208"/>
                  <a:pt x="f209" y="f210"/>
                  <a:pt x="f211" y="f212"/>
                </a:cubicBezTo>
              </a:path>
              <a:path w="21600" h="21600" fill="none">
                <a:moveTo>
                  <a:pt x="f213" y="f214"/>
                </a:moveTo>
                <a:cubicBezTo>
                  <a:pt x="f215" y="f216"/>
                  <a:pt x="f217" y="f218"/>
                  <a:pt x="f131" y="f132"/>
                </a:cubicBezTo>
              </a:path>
              <a:path w="21600" h="21600" fill="none">
                <a:moveTo>
                  <a:pt x="f146" y="f147"/>
                </a:moveTo>
                <a:cubicBezTo>
                  <a:pt x="f219" y="f220"/>
                  <a:pt x="f221" y="f84"/>
                  <a:pt x="f222" y="f165"/>
                </a:cubicBezTo>
              </a:path>
            </a:pathLst>
          </a:custGeom>
          <a:solidFill>
            <a:srgbClr val="3DD6F5"/>
          </a:solidFill>
          <a:ln w="9528">
            <a:solidFill>
              <a:srgbClr val="000000"/>
            </a:solidFill>
            <a:prstDash val="solid"/>
            <a:miter/>
          </a:ln>
          <a:effectLst>
            <a:outerShdw dist="107757" dir="2700000" algn="tl">
              <a:srgbClr val="808080"/>
            </a:outerShdw>
          </a:effectLst>
        </p:spPr>
        <p:txBody>
          <a:bodyPr vert="horz" wrap="square" lIns="91440" tIns="45720" rIns="91440" bIns="45720" anchor="t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800" b="0" i="0" u="none" strike="noStrike" kern="0" cap="none" spc="0" baseline="0">
              <a:solidFill>
                <a:srgbClr val="000000"/>
              </a:solidFill>
              <a:uFillTx/>
              <a:latin typeface="Calibri"/>
            </a:endParaRP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2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cs typeface="Arial"/>
              </a:rPr>
              <a:t>l</a:t>
            </a:r>
          </a:p>
        </p:txBody>
      </p:sp>
      <p:sp>
        <p:nvSpPr>
          <p:cNvPr id="5" name="Cloud"/>
          <p:cNvSpPr/>
          <p:nvPr/>
        </p:nvSpPr>
        <p:spPr>
          <a:xfrm>
            <a:off x="301623" y="973141"/>
            <a:ext cx="5392738" cy="251619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600"/>
              <a:gd name="f7" fmla="val 1949"/>
              <a:gd name="f8" fmla="val 7180"/>
              <a:gd name="f9" fmla="val 841"/>
              <a:gd name="f10" fmla="val 7336"/>
              <a:gd name="f11" fmla="val 8613"/>
              <a:gd name="f12" fmla="val 10137"/>
              <a:gd name="f13" fmla="+- 0 0 1"/>
              <a:gd name="f14" fmla="val 11192"/>
              <a:gd name="f15" fmla="val 409"/>
              <a:gd name="f16" fmla="val 12169"/>
              <a:gd name="f17" fmla="val 1074"/>
              <a:gd name="f18" fmla="val 12702"/>
              <a:gd name="f19" fmla="val 1063"/>
              <a:gd name="f20" fmla="val 12668"/>
              <a:gd name="f21" fmla="val 685"/>
              <a:gd name="f22" fmla="val 13217"/>
              <a:gd name="f23" fmla="val 475"/>
              <a:gd name="f24" fmla="val 13940"/>
              <a:gd name="f25" fmla="val 14690"/>
              <a:gd name="f26" fmla="val 16325"/>
              <a:gd name="f27" fmla="val 1451"/>
              <a:gd name="f28" fmla="val 17650"/>
              <a:gd name="f29" fmla="val 2655"/>
              <a:gd name="f30" fmla="val 2739"/>
              <a:gd name="f31" fmla="val 2824"/>
              <a:gd name="f32" fmla="val 17643"/>
              <a:gd name="f33" fmla="val 2909"/>
              <a:gd name="f34" fmla="val 17629"/>
              <a:gd name="f35" fmla="val 2897"/>
              <a:gd name="f36" fmla="val 17649"/>
              <a:gd name="f37" fmla="val 3585"/>
              <a:gd name="f38" fmla="val 19288"/>
              <a:gd name="f39" fmla="val 4863"/>
              <a:gd name="f40" fmla="val 20300"/>
              <a:gd name="f41" fmla="val 6247"/>
              <a:gd name="f42" fmla="val 6947"/>
              <a:gd name="f43" fmla="val 20299"/>
              <a:gd name="f44" fmla="val 7635"/>
              <a:gd name="f45" fmla="val 20039"/>
              <a:gd name="f46" fmla="val 8235"/>
              <a:gd name="f47" fmla="val 19546"/>
              <a:gd name="f48" fmla="val 8229"/>
              <a:gd name="f49" fmla="val 19550"/>
              <a:gd name="f50" fmla="val 8855"/>
              <a:gd name="f51" fmla="val 20829"/>
              <a:gd name="f52" fmla="val 9908"/>
              <a:gd name="f53" fmla="val 21597"/>
              <a:gd name="f54" fmla="val 11036"/>
              <a:gd name="f55" fmla="val 12523"/>
              <a:gd name="f56" fmla="val 21596"/>
              <a:gd name="f57" fmla="val 13836"/>
              <a:gd name="f58" fmla="val 20267"/>
              <a:gd name="f59" fmla="val 14267"/>
              <a:gd name="f60" fmla="val 18324"/>
              <a:gd name="f61" fmla="val 14270"/>
              <a:gd name="f62" fmla="val 18350"/>
              <a:gd name="f63" fmla="val 14730"/>
              <a:gd name="f64" fmla="val 18740"/>
              <a:gd name="f65" fmla="val 15260"/>
              <a:gd name="f66" fmla="val 18947"/>
              <a:gd name="f67" fmla="val 15802"/>
              <a:gd name="f68" fmla="val 17390"/>
              <a:gd name="f69" fmla="val 18946"/>
              <a:gd name="f70" fmla="val 18682"/>
              <a:gd name="f71" fmla="val 17205"/>
              <a:gd name="f72" fmla="val 18694"/>
              <a:gd name="f73" fmla="val 15045"/>
              <a:gd name="f74" fmla="val 18689"/>
              <a:gd name="f75" fmla="val 15035"/>
              <a:gd name="f76" fmla="val 20357"/>
              <a:gd name="f77" fmla="val 14710"/>
              <a:gd name="f78" fmla="val 12765"/>
              <a:gd name="f79" fmla="val 10472"/>
              <a:gd name="f80" fmla="val 9456"/>
              <a:gd name="f81" fmla="val 21350"/>
              <a:gd name="f82" fmla="val 8469"/>
              <a:gd name="f83" fmla="val 20896"/>
              <a:gd name="f84" fmla="val 7663"/>
              <a:gd name="f85" fmla="val 20889"/>
              <a:gd name="f86" fmla="val 7661"/>
              <a:gd name="f87" fmla="val 21031"/>
              <a:gd name="f88" fmla="val 7208"/>
              <a:gd name="f89" fmla="val 21105"/>
              <a:gd name="f90" fmla="val 6721"/>
              <a:gd name="f91" fmla="val 6228"/>
              <a:gd name="f92" fmla="val 4588"/>
              <a:gd name="f93" fmla="val 3150"/>
              <a:gd name="f94" fmla="val 19139"/>
              <a:gd name="f95" fmla="val 2719"/>
              <a:gd name="f96" fmla="val 19148"/>
              <a:gd name="f97" fmla="val 2712"/>
              <a:gd name="f98" fmla="val 18940"/>
              <a:gd name="f99" fmla="val 1142"/>
              <a:gd name="f100" fmla="val 17933"/>
              <a:gd name="f101" fmla="val 16758"/>
              <a:gd name="f102" fmla="val 16044"/>
              <a:gd name="f103" fmla="val 15367"/>
              <a:gd name="f104" fmla="val 426"/>
              <a:gd name="f105" fmla="val 14905"/>
              <a:gd name="f106" fmla="val 1165"/>
              <a:gd name="f107" fmla="val 14909"/>
              <a:gd name="f108" fmla="val 1170"/>
              <a:gd name="f109" fmla="val 14497"/>
              <a:gd name="f110" fmla="val 432"/>
              <a:gd name="f111" fmla="val 13855"/>
              <a:gd name="f112" fmla="val 13174"/>
              <a:gd name="f113" fmla="val 12347"/>
              <a:gd name="f114" fmla="val 11590"/>
              <a:gd name="f115" fmla="val 637"/>
              <a:gd name="f116" fmla="val 11221"/>
              <a:gd name="f117" fmla="val 1645"/>
              <a:gd name="f118" fmla="val 11229"/>
              <a:gd name="f119" fmla="val 1694"/>
              <a:gd name="f120" fmla="val 10730"/>
              <a:gd name="f121" fmla="val 1024"/>
              <a:gd name="f122" fmla="val 10058"/>
              <a:gd name="f123" fmla="val 650"/>
              <a:gd name="f124" fmla="val 9358"/>
              <a:gd name="f125" fmla="val 8372"/>
              <a:gd name="f126" fmla="val 649"/>
              <a:gd name="f127" fmla="val 7466"/>
              <a:gd name="f128" fmla="val 1391"/>
              <a:gd name="f129" fmla="val 7003"/>
              <a:gd name="f130" fmla="val 2578"/>
              <a:gd name="f131" fmla="val 6995"/>
              <a:gd name="f132" fmla="val 2602"/>
              <a:gd name="f133" fmla="val 6477"/>
              <a:gd name="f134" fmla="val 2189"/>
              <a:gd name="f135" fmla="val 5888"/>
              <a:gd name="f136" fmla="val 1972"/>
              <a:gd name="f137" fmla="val 5288"/>
              <a:gd name="f138" fmla="val 3423"/>
              <a:gd name="f139" fmla="val 1912"/>
              <a:gd name="f140" fmla="val 4029"/>
              <a:gd name="f141" fmla="val 6567"/>
              <a:gd name="f142" fmla="val 1911"/>
              <a:gd name="f143" fmla="val 6774"/>
              <a:gd name="f144" fmla="val 1922"/>
              <a:gd name="f145" fmla="val 6981"/>
              <a:gd name="f146" fmla="val 1942"/>
              <a:gd name="f147" fmla="val 7186"/>
              <a:gd name="f148" fmla="val 1407"/>
              <a:gd name="f149" fmla="val 12969"/>
              <a:gd name="f150" fmla="val 1786"/>
              <a:gd name="f151" fmla="val 13110"/>
              <a:gd name="f152" fmla="val 2172"/>
              <a:gd name="f153" fmla="val 2228"/>
              <a:gd name="f154" fmla="val 13109"/>
              <a:gd name="f155" fmla="val 2285"/>
              <a:gd name="f156" fmla="val 13107"/>
              <a:gd name="f157" fmla="val 2341"/>
              <a:gd name="f158" fmla="val 13101"/>
              <a:gd name="f159" fmla="val 3099"/>
              <a:gd name="f160" fmla="val 17599"/>
              <a:gd name="f161" fmla="val 3285"/>
              <a:gd name="f162" fmla="val 17535"/>
              <a:gd name="f163" fmla="val 3463"/>
              <a:gd name="f164" fmla="val 17439"/>
              <a:gd name="f165" fmla="val 7895"/>
              <a:gd name="f166" fmla="val 18680"/>
              <a:gd name="f167" fmla="val 7983"/>
              <a:gd name="f168" fmla="val 18985"/>
              <a:gd name="f169" fmla="val 8095"/>
              <a:gd name="f170" fmla="val 19277"/>
              <a:gd name="f171" fmla="val 14336"/>
              <a:gd name="f172" fmla="val 18013"/>
              <a:gd name="f173" fmla="val 14380"/>
              <a:gd name="f174" fmla="val 17693"/>
              <a:gd name="f175" fmla="val 14400"/>
              <a:gd name="f176" fmla="val 17370"/>
              <a:gd name="f177" fmla="val 15034"/>
              <a:gd name="f178" fmla="val 18695"/>
              <a:gd name="f179" fmla="val 15024"/>
              <a:gd name="f180" fmla="val 15013"/>
              <a:gd name="f181" fmla="val 13508"/>
              <a:gd name="f182" fmla="val 18063"/>
              <a:gd name="f183" fmla="val 12136"/>
              <a:gd name="f184" fmla="val 17069"/>
              <a:gd name="f185" fmla="val 11477"/>
              <a:gd name="f186" fmla="val 20165"/>
              <a:gd name="f187" fmla="val 8999"/>
              <a:gd name="f188" fmla="val 20479"/>
              <a:gd name="f189" fmla="val 8635"/>
              <a:gd name="f190" fmla="val 20726"/>
              <a:gd name="f191" fmla="val 8177"/>
              <a:gd name="f192" fmla="val 19186"/>
              <a:gd name="f193" fmla="val 3344"/>
              <a:gd name="f194" fmla="val 3328"/>
              <a:gd name="f195" fmla="val 19187"/>
              <a:gd name="f196" fmla="val 3313"/>
              <a:gd name="f197" fmla="val 3297"/>
              <a:gd name="f198" fmla="val 3101"/>
              <a:gd name="f199" fmla="val 19174"/>
              <a:gd name="f200" fmla="val 2905"/>
              <a:gd name="f201" fmla="val 14754"/>
              <a:gd name="f202" fmla="val 1408"/>
              <a:gd name="f203" fmla="val 14629"/>
              <a:gd name="f204" fmla="val 1679"/>
              <a:gd name="f205" fmla="val 14535"/>
              <a:gd name="f206" fmla="val 1971"/>
              <a:gd name="f207" fmla="val 11140"/>
              <a:gd name="f208" fmla="val 1866"/>
              <a:gd name="f209" fmla="val 11080"/>
              <a:gd name="f210" fmla="val 2099"/>
              <a:gd name="f211" fmla="val 11041"/>
              <a:gd name="f212" fmla="val 2340"/>
              <a:gd name="f213" fmla="val 7645"/>
              <a:gd name="f214" fmla="val 3276"/>
              <a:gd name="f215" fmla="val 7449"/>
              <a:gd name="f216" fmla="val 3016"/>
              <a:gd name="f217" fmla="val 7231"/>
              <a:gd name="f218" fmla="val 2790"/>
              <a:gd name="f219" fmla="val 1966"/>
              <a:gd name="f220" fmla="val 7426"/>
              <a:gd name="f221" fmla="val 2004"/>
              <a:gd name="f222" fmla="val 2056"/>
              <a:gd name="f223" fmla="+- 0 0 -90"/>
              <a:gd name="f224" fmla="*/ f3 1 21600"/>
              <a:gd name="f225" fmla="*/ f4 1 21600"/>
              <a:gd name="f226" fmla="+- f6 0 f5"/>
              <a:gd name="f227" fmla="*/ f223 f0 1"/>
              <a:gd name="f228" fmla="*/ f226 1 21600"/>
              <a:gd name="f229" fmla="*/ 67 f226 1"/>
              <a:gd name="f230" fmla="*/ 10800 f226 1"/>
              <a:gd name="f231" fmla="*/ 21577 f226 1"/>
              <a:gd name="f232" fmla="*/ 21582 f226 1"/>
              <a:gd name="f233" fmla="*/ 1235 f226 1"/>
              <a:gd name="f234" fmla="*/ 2977 f226 1"/>
              <a:gd name="f235" fmla="*/ 3262 f226 1"/>
              <a:gd name="f236" fmla="*/ 17087 f226 1"/>
              <a:gd name="f237" fmla="*/ 17337 f226 1"/>
              <a:gd name="f238" fmla="*/ f227 1 f2"/>
              <a:gd name="f239" fmla="*/ f229 1 21600"/>
              <a:gd name="f240" fmla="*/ f230 1 21600"/>
              <a:gd name="f241" fmla="*/ f231 1 21600"/>
              <a:gd name="f242" fmla="*/ f232 1 21600"/>
              <a:gd name="f243" fmla="*/ f233 1 21600"/>
              <a:gd name="f244" fmla="*/ f234 1 21600"/>
              <a:gd name="f245" fmla="*/ f235 1 21600"/>
              <a:gd name="f246" fmla="*/ f236 1 21600"/>
              <a:gd name="f247" fmla="*/ f237 1 21600"/>
              <a:gd name="f248" fmla="+- f238 0 f1"/>
              <a:gd name="f249" fmla="*/ f239 1 f228"/>
              <a:gd name="f250" fmla="*/ f240 1 f228"/>
              <a:gd name="f251" fmla="*/ f241 1 f228"/>
              <a:gd name="f252" fmla="*/ f242 1 f228"/>
              <a:gd name="f253" fmla="*/ f243 1 f228"/>
              <a:gd name="f254" fmla="*/ f244 1 f228"/>
              <a:gd name="f255" fmla="*/ f246 1 f228"/>
              <a:gd name="f256" fmla="*/ f245 1 f228"/>
              <a:gd name="f257" fmla="*/ f247 1 f228"/>
              <a:gd name="f258" fmla="*/ f254 f224 1"/>
              <a:gd name="f259" fmla="*/ f255 f224 1"/>
              <a:gd name="f260" fmla="*/ f257 f225 1"/>
              <a:gd name="f261" fmla="*/ f256 f225 1"/>
              <a:gd name="f262" fmla="*/ f249 f224 1"/>
              <a:gd name="f263" fmla="*/ f250 f225 1"/>
              <a:gd name="f264" fmla="*/ f250 f224 1"/>
              <a:gd name="f265" fmla="*/ f251 f225 1"/>
              <a:gd name="f266" fmla="*/ f252 f224 1"/>
              <a:gd name="f267" fmla="*/ f253 f2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8">
                <a:pos x="f262" y="f263"/>
              </a:cxn>
              <a:cxn ang="f248">
                <a:pos x="f264" y="f265"/>
              </a:cxn>
              <a:cxn ang="f248">
                <a:pos x="f266" y="f263"/>
              </a:cxn>
              <a:cxn ang="f248">
                <a:pos x="f264" y="f267"/>
              </a:cxn>
            </a:cxnLst>
            <a:rect l="f258" t="f261" r="f259" b="f260"/>
            <a:pathLst>
              <a:path w="21600" h="21600">
                <a:moveTo>
                  <a:pt x="f7" y="f8"/>
                </a:moveTo>
                <a:cubicBezTo>
                  <a:pt x="f9" y="f10"/>
                  <a:pt x="f5" y="f11"/>
                  <a:pt x="f5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3" y="f25"/>
                </a:cubicBezTo>
                <a:cubicBezTo>
                  <a:pt x="f23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41" y="f40"/>
                </a:cubicBez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cubicBezTo>
                  <a:pt x="f50" y="f51"/>
                  <a:pt x="f52" y="f53"/>
                  <a:pt x="f54" y="f53"/>
                </a:cubicBezTo>
                <a:cubicBezTo>
                  <a:pt x="f55" y="f56"/>
                  <a:pt x="f57" y="f58"/>
                  <a:pt x="f59" y="f60"/>
                </a:cubicBezTo>
                <a:lnTo>
                  <a:pt x="f61" y="f62"/>
                </a:lnTo>
                <a:cubicBezTo>
                  <a:pt x="f63" y="f64"/>
                  <a:pt x="f65" y="f66"/>
                  <a:pt x="f67" y="f66"/>
                </a:cubicBezTo>
                <a:cubicBezTo>
                  <a:pt x="f68" y="f69"/>
                  <a:pt x="f70" y="f71"/>
                  <a:pt x="f72" y="f73"/>
                </a:cubicBezTo>
                <a:lnTo>
                  <a:pt x="f74" y="f75"/>
                </a:lnTo>
                <a:cubicBezTo>
                  <a:pt x="f76" y="f77"/>
                  <a:pt x="f53" y="f78"/>
                  <a:pt x="f53" y="f79"/>
                </a:cubicBezTo>
                <a:cubicBezTo>
                  <a:pt x="f53" y="f80"/>
                  <a:pt x="f81" y="f82"/>
                  <a:pt x="f83" y="f84"/>
                </a:cubicBezTo>
                <a:lnTo>
                  <a:pt x="f85" y="f86"/>
                </a:lnTo>
                <a:cubicBezTo>
                  <a:pt x="f87" y="f88"/>
                  <a:pt x="f89" y="f90"/>
                  <a:pt x="f89" y="f91"/>
                </a:cubicBezTo>
                <a:cubicBezTo>
                  <a:pt x="f89" y="f92"/>
                  <a:pt x="f43" y="f93"/>
                  <a:pt x="f94" y="f95"/>
                </a:cubicBezTo>
                <a:lnTo>
                  <a:pt x="f96" y="f97"/>
                </a:lnTo>
                <a:cubicBezTo>
                  <a:pt x="f98" y="f99"/>
                  <a:pt x="f100" y="f5"/>
                  <a:pt x="f101" y="f5"/>
                </a:cubicBezTo>
                <a:cubicBezTo>
                  <a:pt x="f102" y="f13"/>
                  <a:pt x="f103" y="f104"/>
                  <a:pt x="f105" y="f106"/>
                </a:cubicBezTo>
                <a:lnTo>
                  <a:pt x="f107" y="f108"/>
                </a:lnTo>
                <a:cubicBezTo>
                  <a:pt x="f109" y="f110"/>
                  <a:pt x="f111" y="f5"/>
                  <a:pt x="f112" y="f5"/>
                </a:cubicBezTo>
                <a:cubicBezTo>
                  <a:pt x="f113" y="f13"/>
                  <a:pt x="f114" y="f115"/>
                  <a:pt x="f116" y="f117"/>
                </a:cubicBezTo>
                <a:lnTo>
                  <a:pt x="f118" y="f119"/>
                </a:lnTo>
                <a:cubicBezTo>
                  <a:pt x="f120" y="f121"/>
                  <a:pt x="f122" y="f123"/>
                  <a:pt x="f124" y="f123"/>
                </a:cubicBezTo>
                <a:cubicBezTo>
                  <a:pt x="f125" y="f126"/>
                  <a:pt x="f127" y="f128"/>
                  <a:pt x="f129" y="f130"/>
                </a:cubicBezTo>
                <a:lnTo>
                  <a:pt x="f131" y="f132"/>
                </a:lnTo>
                <a:cubicBezTo>
                  <a:pt x="f133" y="f134"/>
                  <a:pt x="f135" y="f136"/>
                  <a:pt x="f137" y="f136"/>
                </a:cubicBezTo>
                <a:cubicBezTo>
                  <a:pt x="f138" y="f136"/>
                  <a:pt x="f139" y="f140"/>
                  <a:pt x="f139" y="f141"/>
                </a:cubicBezTo>
                <a:cubicBezTo>
                  <a:pt x="f142" y="f143"/>
                  <a:pt x="f144" y="f145"/>
                  <a:pt x="f146" y="f147"/>
                </a:cubicBezTo>
                <a:close/>
              </a:path>
              <a:path w="21600" h="21600" fill="none">
                <a:moveTo>
                  <a:pt x="f17" y="f18"/>
                </a:moveTo>
                <a:cubicBezTo>
                  <a:pt x="f148" y="f149"/>
                  <a:pt x="f150" y="f151"/>
                  <a:pt x="f152" y="f151"/>
                </a:cubicBezTo>
                <a:cubicBezTo>
                  <a:pt x="f153" y="f154"/>
                  <a:pt x="f155" y="f156"/>
                  <a:pt x="f157" y="f158"/>
                </a:cubicBezTo>
              </a:path>
              <a:path w="21600" h="21600" fill="none">
                <a:moveTo>
                  <a:pt x="f33" y="f34"/>
                </a:moveTo>
                <a:cubicBezTo>
                  <a:pt x="f159" y="f160"/>
                  <a:pt x="f161" y="f162"/>
                  <a:pt x="f163" y="f164"/>
                </a:cubicBezTo>
              </a:path>
              <a:path w="21600" h="21600" fill="none">
                <a:moveTo>
                  <a:pt x="f165" y="f166"/>
                </a:moveTo>
                <a:cubicBezTo>
                  <a:pt x="f167" y="f168"/>
                  <a:pt x="f169" y="f170"/>
                  <a:pt x="f48" y="f49"/>
                </a:cubicBezTo>
              </a:path>
              <a:path w="21600" h="21600" fill="none">
                <a:moveTo>
                  <a:pt x="f59" y="f60"/>
                </a:moveTo>
                <a:cubicBezTo>
                  <a:pt x="f171" y="f172"/>
                  <a:pt x="f173" y="f174"/>
                  <a:pt x="f175" y="f176"/>
                </a:cubicBezTo>
              </a:path>
              <a:path w="21600" h="21600" fill="none">
                <a:moveTo>
                  <a:pt x="f72" y="f73"/>
                </a:moveTo>
                <a:cubicBezTo>
                  <a:pt x="f72" y="f177"/>
                  <a:pt x="f178" y="f179"/>
                  <a:pt x="f178" y="f180"/>
                </a:cubicBezTo>
                <a:cubicBezTo>
                  <a:pt x="f178" y="f181"/>
                  <a:pt x="f182" y="f183"/>
                  <a:pt x="f184" y="f185"/>
                </a:cubicBezTo>
              </a:path>
              <a:path w="21600" h="21600" fill="none">
                <a:moveTo>
                  <a:pt x="f186" y="f187"/>
                </a:moveTo>
                <a:cubicBezTo>
                  <a:pt x="f188" y="f189"/>
                  <a:pt x="f190" y="f191"/>
                  <a:pt x="f85" y="f86"/>
                </a:cubicBezTo>
              </a:path>
              <a:path w="21600" h="21600" fill="none">
                <a:moveTo>
                  <a:pt x="f192" y="f193"/>
                </a:moveTo>
                <a:cubicBezTo>
                  <a:pt x="f192" y="f194"/>
                  <a:pt x="f195" y="f196"/>
                  <a:pt x="f195" y="f197"/>
                </a:cubicBezTo>
                <a:cubicBezTo>
                  <a:pt x="f195" y="f198"/>
                  <a:pt x="f199" y="f200"/>
                  <a:pt x="f96" y="f97"/>
                </a:cubicBezTo>
              </a:path>
              <a:path w="21600" h="21600" fill="none">
                <a:moveTo>
                  <a:pt x="f105" y="f106"/>
                </a:moveTo>
                <a:cubicBezTo>
                  <a:pt x="f201" y="f202"/>
                  <a:pt x="f203" y="f204"/>
                  <a:pt x="f205" y="f206"/>
                </a:cubicBezTo>
              </a:path>
              <a:path w="21600" h="21600" fill="none">
                <a:moveTo>
                  <a:pt x="f116" y="f117"/>
                </a:moveTo>
                <a:cubicBezTo>
                  <a:pt x="f207" y="f208"/>
                  <a:pt x="f209" y="f210"/>
                  <a:pt x="f211" y="f212"/>
                </a:cubicBezTo>
              </a:path>
              <a:path w="21600" h="21600" fill="none">
                <a:moveTo>
                  <a:pt x="f213" y="f214"/>
                </a:moveTo>
                <a:cubicBezTo>
                  <a:pt x="f215" y="f216"/>
                  <a:pt x="f217" y="f218"/>
                  <a:pt x="f131" y="f132"/>
                </a:cubicBezTo>
              </a:path>
              <a:path w="21600" h="21600" fill="none">
                <a:moveTo>
                  <a:pt x="f146" y="f147"/>
                </a:moveTo>
                <a:cubicBezTo>
                  <a:pt x="f219" y="f220"/>
                  <a:pt x="f221" y="f84"/>
                  <a:pt x="f222" y="f165"/>
                </a:cubicBezTo>
              </a:path>
            </a:pathLst>
          </a:custGeom>
          <a:solidFill>
            <a:srgbClr val="0066FF"/>
          </a:solidFill>
          <a:ln w="9528">
            <a:solidFill>
              <a:srgbClr val="000000"/>
            </a:solidFill>
            <a:prstDash val="solid"/>
            <a:miter/>
          </a:ln>
          <a:effectLst>
            <a:outerShdw dist="107757" dir="2700000" algn="tl">
              <a:srgbClr val="808080"/>
            </a:outerShdw>
          </a:effectLst>
        </p:spPr>
        <p:txBody>
          <a:bodyPr vert="horz" wrap="square" lIns="91440" tIns="45720" rIns="91440" bIns="45720" anchor="t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200" b="1" i="0" u="none" strike="noStrike" kern="1200" cap="none" spc="0" baseline="0">
              <a:solidFill>
                <a:srgbClr val="000000"/>
              </a:solidFill>
              <a:uFillTx/>
              <a:latin typeface="Arial"/>
              <a:cs typeface="Arial"/>
            </a:endParaRPr>
          </a:p>
        </p:txBody>
      </p:sp>
      <p:sp>
        <p:nvSpPr>
          <p:cNvPr id="6" name="Cloud"/>
          <p:cNvSpPr/>
          <p:nvPr/>
        </p:nvSpPr>
        <p:spPr>
          <a:xfrm>
            <a:off x="1574797" y="1323978"/>
            <a:ext cx="2586042" cy="190499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600"/>
              <a:gd name="f7" fmla="val 1949"/>
              <a:gd name="f8" fmla="val 7180"/>
              <a:gd name="f9" fmla="val 841"/>
              <a:gd name="f10" fmla="val 7336"/>
              <a:gd name="f11" fmla="val 8613"/>
              <a:gd name="f12" fmla="val 10137"/>
              <a:gd name="f13" fmla="+- 0 0 1"/>
              <a:gd name="f14" fmla="val 11192"/>
              <a:gd name="f15" fmla="val 409"/>
              <a:gd name="f16" fmla="val 12169"/>
              <a:gd name="f17" fmla="val 1074"/>
              <a:gd name="f18" fmla="val 12702"/>
              <a:gd name="f19" fmla="val 1063"/>
              <a:gd name="f20" fmla="val 12668"/>
              <a:gd name="f21" fmla="val 685"/>
              <a:gd name="f22" fmla="val 13217"/>
              <a:gd name="f23" fmla="val 475"/>
              <a:gd name="f24" fmla="val 13940"/>
              <a:gd name="f25" fmla="val 14690"/>
              <a:gd name="f26" fmla="val 16325"/>
              <a:gd name="f27" fmla="val 1451"/>
              <a:gd name="f28" fmla="val 17650"/>
              <a:gd name="f29" fmla="val 2655"/>
              <a:gd name="f30" fmla="val 2739"/>
              <a:gd name="f31" fmla="val 2824"/>
              <a:gd name="f32" fmla="val 17643"/>
              <a:gd name="f33" fmla="val 2909"/>
              <a:gd name="f34" fmla="val 17629"/>
              <a:gd name="f35" fmla="val 2897"/>
              <a:gd name="f36" fmla="val 17649"/>
              <a:gd name="f37" fmla="val 3585"/>
              <a:gd name="f38" fmla="val 19288"/>
              <a:gd name="f39" fmla="val 4863"/>
              <a:gd name="f40" fmla="val 20300"/>
              <a:gd name="f41" fmla="val 6247"/>
              <a:gd name="f42" fmla="val 6947"/>
              <a:gd name="f43" fmla="val 20299"/>
              <a:gd name="f44" fmla="val 7635"/>
              <a:gd name="f45" fmla="val 20039"/>
              <a:gd name="f46" fmla="val 8235"/>
              <a:gd name="f47" fmla="val 19546"/>
              <a:gd name="f48" fmla="val 8229"/>
              <a:gd name="f49" fmla="val 19550"/>
              <a:gd name="f50" fmla="val 8855"/>
              <a:gd name="f51" fmla="val 20829"/>
              <a:gd name="f52" fmla="val 9908"/>
              <a:gd name="f53" fmla="val 21597"/>
              <a:gd name="f54" fmla="val 11036"/>
              <a:gd name="f55" fmla="val 12523"/>
              <a:gd name="f56" fmla="val 21596"/>
              <a:gd name="f57" fmla="val 13836"/>
              <a:gd name="f58" fmla="val 20267"/>
              <a:gd name="f59" fmla="val 14267"/>
              <a:gd name="f60" fmla="val 18324"/>
              <a:gd name="f61" fmla="val 14270"/>
              <a:gd name="f62" fmla="val 18350"/>
              <a:gd name="f63" fmla="val 14730"/>
              <a:gd name="f64" fmla="val 18740"/>
              <a:gd name="f65" fmla="val 15260"/>
              <a:gd name="f66" fmla="val 18947"/>
              <a:gd name="f67" fmla="val 15802"/>
              <a:gd name="f68" fmla="val 17390"/>
              <a:gd name="f69" fmla="val 18946"/>
              <a:gd name="f70" fmla="val 18682"/>
              <a:gd name="f71" fmla="val 17205"/>
              <a:gd name="f72" fmla="val 18694"/>
              <a:gd name="f73" fmla="val 15045"/>
              <a:gd name="f74" fmla="val 18689"/>
              <a:gd name="f75" fmla="val 15035"/>
              <a:gd name="f76" fmla="val 20357"/>
              <a:gd name="f77" fmla="val 14710"/>
              <a:gd name="f78" fmla="val 12765"/>
              <a:gd name="f79" fmla="val 10472"/>
              <a:gd name="f80" fmla="val 9456"/>
              <a:gd name="f81" fmla="val 21350"/>
              <a:gd name="f82" fmla="val 8469"/>
              <a:gd name="f83" fmla="val 20896"/>
              <a:gd name="f84" fmla="val 7663"/>
              <a:gd name="f85" fmla="val 20889"/>
              <a:gd name="f86" fmla="val 7661"/>
              <a:gd name="f87" fmla="val 21031"/>
              <a:gd name="f88" fmla="val 7208"/>
              <a:gd name="f89" fmla="val 21105"/>
              <a:gd name="f90" fmla="val 6721"/>
              <a:gd name="f91" fmla="val 6228"/>
              <a:gd name="f92" fmla="val 4588"/>
              <a:gd name="f93" fmla="val 3150"/>
              <a:gd name="f94" fmla="val 19139"/>
              <a:gd name="f95" fmla="val 2719"/>
              <a:gd name="f96" fmla="val 19148"/>
              <a:gd name="f97" fmla="val 2712"/>
              <a:gd name="f98" fmla="val 18940"/>
              <a:gd name="f99" fmla="val 1142"/>
              <a:gd name="f100" fmla="val 17933"/>
              <a:gd name="f101" fmla="val 16758"/>
              <a:gd name="f102" fmla="val 16044"/>
              <a:gd name="f103" fmla="val 15367"/>
              <a:gd name="f104" fmla="val 426"/>
              <a:gd name="f105" fmla="val 14905"/>
              <a:gd name="f106" fmla="val 1165"/>
              <a:gd name="f107" fmla="val 14909"/>
              <a:gd name="f108" fmla="val 1170"/>
              <a:gd name="f109" fmla="val 14497"/>
              <a:gd name="f110" fmla="val 432"/>
              <a:gd name="f111" fmla="val 13855"/>
              <a:gd name="f112" fmla="val 13174"/>
              <a:gd name="f113" fmla="val 12347"/>
              <a:gd name="f114" fmla="val 11590"/>
              <a:gd name="f115" fmla="val 637"/>
              <a:gd name="f116" fmla="val 11221"/>
              <a:gd name="f117" fmla="val 1645"/>
              <a:gd name="f118" fmla="val 11229"/>
              <a:gd name="f119" fmla="val 1694"/>
              <a:gd name="f120" fmla="val 10730"/>
              <a:gd name="f121" fmla="val 1024"/>
              <a:gd name="f122" fmla="val 10058"/>
              <a:gd name="f123" fmla="val 650"/>
              <a:gd name="f124" fmla="val 9358"/>
              <a:gd name="f125" fmla="val 8372"/>
              <a:gd name="f126" fmla="val 649"/>
              <a:gd name="f127" fmla="val 7466"/>
              <a:gd name="f128" fmla="val 1391"/>
              <a:gd name="f129" fmla="val 7003"/>
              <a:gd name="f130" fmla="val 2578"/>
              <a:gd name="f131" fmla="val 6995"/>
              <a:gd name="f132" fmla="val 2602"/>
              <a:gd name="f133" fmla="val 6477"/>
              <a:gd name="f134" fmla="val 2189"/>
              <a:gd name="f135" fmla="val 5888"/>
              <a:gd name="f136" fmla="val 1972"/>
              <a:gd name="f137" fmla="val 5288"/>
              <a:gd name="f138" fmla="val 3423"/>
              <a:gd name="f139" fmla="val 1912"/>
              <a:gd name="f140" fmla="val 4029"/>
              <a:gd name="f141" fmla="val 6567"/>
              <a:gd name="f142" fmla="val 1911"/>
              <a:gd name="f143" fmla="val 6774"/>
              <a:gd name="f144" fmla="val 1922"/>
              <a:gd name="f145" fmla="val 6981"/>
              <a:gd name="f146" fmla="val 1942"/>
              <a:gd name="f147" fmla="val 7186"/>
              <a:gd name="f148" fmla="val 1407"/>
              <a:gd name="f149" fmla="val 12969"/>
              <a:gd name="f150" fmla="val 1786"/>
              <a:gd name="f151" fmla="val 13110"/>
              <a:gd name="f152" fmla="val 2172"/>
              <a:gd name="f153" fmla="val 2228"/>
              <a:gd name="f154" fmla="val 13109"/>
              <a:gd name="f155" fmla="val 2285"/>
              <a:gd name="f156" fmla="val 13107"/>
              <a:gd name="f157" fmla="val 2341"/>
              <a:gd name="f158" fmla="val 13101"/>
              <a:gd name="f159" fmla="val 3099"/>
              <a:gd name="f160" fmla="val 17599"/>
              <a:gd name="f161" fmla="val 3285"/>
              <a:gd name="f162" fmla="val 17535"/>
              <a:gd name="f163" fmla="val 3463"/>
              <a:gd name="f164" fmla="val 17439"/>
              <a:gd name="f165" fmla="val 7895"/>
              <a:gd name="f166" fmla="val 18680"/>
              <a:gd name="f167" fmla="val 7983"/>
              <a:gd name="f168" fmla="val 18985"/>
              <a:gd name="f169" fmla="val 8095"/>
              <a:gd name="f170" fmla="val 19277"/>
              <a:gd name="f171" fmla="val 14336"/>
              <a:gd name="f172" fmla="val 18013"/>
              <a:gd name="f173" fmla="val 14380"/>
              <a:gd name="f174" fmla="val 17693"/>
              <a:gd name="f175" fmla="val 14400"/>
              <a:gd name="f176" fmla="val 17370"/>
              <a:gd name="f177" fmla="val 15034"/>
              <a:gd name="f178" fmla="val 18695"/>
              <a:gd name="f179" fmla="val 15024"/>
              <a:gd name="f180" fmla="val 15013"/>
              <a:gd name="f181" fmla="val 13508"/>
              <a:gd name="f182" fmla="val 18063"/>
              <a:gd name="f183" fmla="val 12136"/>
              <a:gd name="f184" fmla="val 17069"/>
              <a:gd name="f185" fmla="val 11477"/>
              <a:gd name="f186" fmla="val 20165"/>
              <a:gd name="f187" fmla="val 8999"/>
              <a:gd name="f188" fmla="val 20479"/>
              <a:gd name="f189" fmla="val 8635"/>
              <a:gd name="f190" fmla="val 20726"/>
              <a:gd name="f191" fmla="val 8177"/>
              <a:gd name="f192" fmla="val 19186"/>
              <a:gd name="f193" fmla="val 3344"/>
              <a:gd name="f194" fmla="val 3328"/>
              <a:gd name="f195" fmla="val 19187"/>
              <a:gd name="f196" fmla="val 3313"/>
              <a:gd name="f197" fmla="val 3297"/>
              <a:gd name="f198" fmla="val 3101"/>
              <a:gd name="f199" fmla="val 19174"/>
              <a:gd name="f200" fmla="val 2905"/>
              <a:gd name="f201" fmla="val 14754"/>
              <a:gd name="f202" fmla="val 1408"/>
              <a:gd name="f203" fmla="val 14629"/>
              <a:gd name="f204" fmla="val 1679"/>
              <a:gd name="f205" fmla="val 14535"/>
              <a:gd name="f206" fmla="val 1971"/>
              <a:gd name="f207" fmla="val 11140"/>
              <a:gd name="f208" fmla="val 1866"/>
              <a:gd name="f209" fmla="val 11080"/>
              <a:gd name="f210" fmla="val 2099"/>
              <a:gd name="f211" fmla="val 11041"/>
              <a:gd name="f212" fmla="val 2340"/>
              <a:gd name="f213" fmla="val 7645"/>
              <a:gd name="f214" fmla="val 3276"/>
              <a:gd name="f215" fmla="val 7449"/>
              <a:gd name="f216" fmla="val 3016"/>
              <a:gd name="f217" fmla="val 7231"/>
              <a:gd name="f218" fmla="val 2790"/>
              <a:gd name="f219" fmla="val 1966"/>
              <a:gd name="f220" fmla="val 7426"/>
              <a:gd name="f221" fmla="val 2004"/>
              <a:gd name="f222" fmla="val 2056"/>
              <a:gd name="f223" fmla="+- 0 0 -90"/>
              <a:gd name="f224" fmla="*/ f3 1 21600"/>
              <a:gd name="f225" fmla="*/ f4 1 21600"/>
              <a:gd name="f226" fmla="+- f6 0 f5"/>
              <a:gd name="f227" fmla="*/ f223 f0 1"/>
              <a:gd name="f228" fmla="*/ f226 1 21600"/>
              <a:gd name="f229" fmla="*/ 67 f226 1"/>
              <a:gd name="f230" fmla="*/ 10800 f226 1"/>
              <a:gd name="f231" fmla="*/ 21577 f226 1"/>
              <a:gd name="f232" fmla="*/ 21582 f226 1"/>
              <a:gd name="f233" fmla="*/ 1235 f226 1"/>
              <a:gd name="f234" fmla="*/ 2977 f226 1"/>
              <a:gd name="f235" fmla="*/ 3262 f226 1"/>
              <a:gd name="f236" fmla="*/ 17087 f226 1"/>
              <a:gd name="f237" fmla="*/ 17337 f226 1"/>
              <a:gd name="f238" fmla="*/ f227 1 f2"/>
              <a:gd name="f239" fmla="*/ f229 1 21600"/>
              <a:gd name="f240" fmla="*/ f230 1 21600"/>
              <a:gd name="f241" fmla="*/ f231 1 21600"/>
              <a:gd name="f242" fmla="*/ f232 1 21600"/>
              <a:gd name="f243" fmla="*/ f233 1 21600"/>
              <a:gd name="f244" fmla="*/ f234 1 21600"/>
              <a:gd name="f245" fmla="*/ f235 1 21600"/>
              <a:gd name="f246" fmla="*/ f236 1 21600"/>
              <a:gd name="f247" fmla="*/ f237 1 21600"/>
              <a:gd name="f248" fmla="+- f238 0 f1"/>
              <a:gd name="f249" fmla="*/ f239 1 f228"/>
              <a:gd name="f250" fmla="*/ f240 1 f228"/>
              <a:gd name="f251" fmla="*/ f241 1 f228"/>
              <a:gd name="f252" fmla="*/ f242 1 f228"/>
              <a:gd name="f253" fmla="*/ f243 1 f228"/>
              <a:gd name="f254" fmla="*/ f244 1 f228"/>
              <a:gd name="f255" fmla="*/ f246 1 f228"/>
              <a:gd name="f256" fmla="*/ f245 1 f228"/>
              <a:gd name="f257" fmla="*/ f247 1 f228"/>
              <a:gd name="f258" fmla="*/ f254 f224 1"/>
              <a:gd name="f259" fmla="*/ f255 f224 1"/>
              <a:gd name="f260" fmla="*/ f257 f225 1"/>
              <a:gd name="f261" fmla="*/ f256 f225 1"/>
              <a:gd name="f262" fmla="*/ f249 f224 1"/>
              <a:gd name="f263" fmla="*/ f250 f225 1"/>
              <a:gd name="f264" fmla="*/ f250 f224 1"/>
              <a:gd name="f265" fmla="*/ f251 f225 1"/>
              <a:gd name="f266" fmla="*/ f252 f224 1"/>
              <a:gd name="f267" fmla="*/ f253 f2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8">
                <a:pos x="f262" y="f263"/>
              </a:cxn>
              <a:cxn ang="f248">
                <a:pos x="f264" y="f265"/>
              </a:cxn>
              <a:cxn ang="f248">
                <a:pos x="f266" y="f263"/>
              </a:cxn>
              <a:cxn ang="f248">
                <a:pos x="f264" y="f267"/>
              </a:cxn>
            </a:cxnLst>
            <a:rect l="f258" t="f261" r="f259" b="f260"/>
            <a:pathLst>
              <a:path w="21600" h="21600">
                <a:moveTo>
                  <a:pt x="f7" y="f8"/>
                </a:moveTo>
                <a:cubicBezTo>
                  <a:pt x="f9" y="f10"/>
                  <a:pt x="f5" y="f11"/>
                  <a:pt x="f5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3" y="f25"/>
                </a:cubicBezTo>
                <a:cubicBezTo>
                  <a:pt x="f23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41" y="f40"/>
                </a:cubicBez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cubicBezTo>
                  <a:pt x="f50" y="f51"/>
                  <a:pt x="f52" y="f53"/>
                  <a:pt x="f54" y="f53"/>
                </a:cubicBezTo>
                <a:cubicBezTo>
                  <a:pt x="f55" y="f56"/>
                  <a:pt x="f57" y="f58"/>
                  <a:pt x="f59" y="f60"/>
                </a:cubicBezTo>
                <a:lnTo>
                  <a:pt x="f61" y="f62"/>
                </a:lnTo>
                <a:cubicBezTo>
                  <a:pt x="f63" y="f64"/>
                  <a:pt x="f65" y="f66"/>
                  <a:pt x="f67" y="f66"/>
                </a:cubicBezTo>
                <a:cubicBezTo>
                  <a:pt x="f68" y="f69"/>
                  <a:pt x="f70" y="f71"/>
                  <a:pt x="f72" y="f73"/>
                </a:cubicBezTo>
                <a:lnTo>
                  <a:pt x="f74" y="f75"/>
                </a:lnTo>
                <a:cubicBezTo>
                  <a:pt x="f76" y="f77"/>
                  <a:pt x="f53" y="f78"/>
                  <a:pt x="f53" y="f79"/>
                </a:cubicBezTo>
                <a:cubicBezTo>
                  <a:pt x="f53" y="f80"/>
                  <a:pt x="f81" y="f82"/>
                  <a:pt x="f83" y="f84"/>
                </a:cubicBezTo>
                <a:lnTo>
                  <a:pt x="f85" y="f86"/>
                </a:lnTo>
                <a:cubicBezTo>
                  <a:pt x="f87" y="f88"/>
                  <a:pt x="f89" y="f90"/>
                  <a:pt x="f89" y="f91"/>
                </a:cubicBezTo>
                <a:cubicBezTo>
                  <a:pt x="f89" y="f92"/>
                  <a:pt x="f43" y="f93"/>
                  <a:pt x="f94" y="f95"/>
                </a:cubicBezTo>
                <a:lnTo>
                  <a:pt x="f96" y="f97"/>
                </a:lnTo>
                <a:cubicBezTo>
                  <a:pt x="f98" y="f99"/>
                  <a:pt x="f100" y="f5"/>
                  <a:pt x="f101" y="f5"/>
                </a:cubicBezTo>
                <a:cubicBezTo>
                  <a:pt x="f102" y="f13"/>
                  <a:pt x="f103" y="f104"/>
                  <a:pt x="f105" y="f106"/>
                </a:cubicBezTo>
                <a:lnTo>
                  <a:pt x="f107" y="f108"/>
                </a:lnTo>
                <a:cubicBezTo>
                  <a:pt x="f109" y="f110"/>
                  <a:pt x="f111" y="f5"/>
                  <a:pt x="f112" y="f5"/>
                </a:cubicBezTo>
                <a:cubicBezTo>
                  <a:pt x="f113" y="f13"/>
                  <a:pt x="f114" y="f115"/>
                  <a:pt x="f116" y="f117"/>
                </a:cubicBezTo>
                <a:lnTo>
                  <a:pt x="f118" y="f119"/>
                </a:lnTo>
                <a:cubicBezTo>
                  <a:pt x="f120" y="f121"/>
                  <a:pt x="f122" y="f123"/>
                  <a:pt x="f124" y="f123"/>
                </a:cubicBezTo>
                <a:cubicBezTo>
                  <a:pt x="f125" y="f126"/>
                  <a:pt x="f127" y="f128"/>
                  <a:pt x="f129" y="f130"/>
                </a:cubicBezTo>
                <a:lnTo>
                  <a:pt x="f131" y="f132"/>
                </a:lnTo>
                <a:cubicBezTo>
                  <a:pt x="f133" y="f134"/>
                  <a:pt x="f135" y="f136"/>
                  <a:pt x="f137" y="f136"/>
                </a:cubicBezTo>
                <a:cubicBezTo>
                  <a:pt x="f138" y="f136"/>
                  <a:pt x="f139" y="f140"/>
                  <a:pt x="f139" y="f141"/>
                </a:cubicBezTo>
                <a:cubicBezTo>
                  <a:pt x="f142" y="f143"/>
                  <a:pt x="f144" y="f145"/>
                  <a:pt x="f146" y="f147"/>
                </a:cubicBezTo>
                <a:close/>
              </a:path>
              <a:path w="21600" h="21600" fill="none">
                <a:moveTo>
                  <a:pt x="f17" y="f18"/>
                </a:moveTo>
                <a:cubicBezTo>
                  <a:pt x="f148" y="f149"/>
                  <a:pt x="f150" y="f151"/>
                  <a:pt x="f152" y="f151"/>
                </a:cubicBezTo>
                <a:cubicBezTo>
                  <a:pt x="f153" y="f154"/>
                  <a:pt x="f155" y="f156"/>
                  <a:pt x="f157" y="f158"/>
                </a:cubicBezTo>
              </a:path>
              <a:path w="21600" h="21600" fill="none">
                <a:moveTo>
                  <a:pt x="f33" y="f34"/>
                </a:moveTo>
                <a:cubicBezTo>
                  <a:pt x="f159" y="f160"/>
                  <a:pt x="f161" y="f162"/>
                  <a:pt x="f163" y="f164"/>
                </a:cubicBezTo>
              </a:path>
              <a:path w="21600" h="21600" fill="none">
                <a:moveTo>
                  <a:pt x="f165" y="f166"/>
                </a:moveTo>
                <a:cubicBezTo>
                  <a:pt x="f167" y="f168"/>
                  <a:pt x="f169" y="f170"/>
                  <a:pt x="f48" y="f49"/>
                </a:cubicBezTo>
              </a:path>
              <a:path w="21600" h="21600" fill="none">
                <a:moveTo>
                  <a:pt x="f59" y="f60"/>
                </a:moveTo>
                <a:cubicBezTo>
                  <a:pt x="f171" y="f172"/>
                  <a:pt x="f173" y="f174"/>
                  <a:pt x="f175" y="f176"/>
                </a:cubicBezTo>
              </a:path>
              <a:path w="21600" h="21600" fill="none">
                <a:moveTo>
                  <a:pt x="f72" y="f73"/>
                </a:moveTo>
                <a:cubicBezTo>
                  <a:pt x="f72" y="f177"/>
                  <a:pt x="f178" y="f179"/>
                  <a:pt x="f178" y="f180"/>
                </a:cubicBezTo>
                <a:cubicBezTo>
                  <a:pt x="f178" y="f181"/>
                  <a:pt x="f182" y="f183"/>
                  <a:pt x="f184" y="f185"/>
                </a:cubicBezTo>
              </a:path>
              <a:path w="21600" h="21600" fill="none">
                <a:moveTo>
                  <a:pt x="f186" y="f187"/>
                </a:moveTo>
                <a:cubicBezTo>
                  <a:pt x="f188" y="f189"/>
                  <a:pt x="f190" y="f191"/>
                  <a:pt x="f85" y="f86"/>
                </a:cubicBezTo>
              </a:path>
              <a:path w="21600" h="21600" fill="none">
                <a:moveTo>
                  <a:pt x="f192" y="f193"/>
                </a:moveTo>
                <a:cubicBezTo>
                  <a:pt x="f192" y="f194"/>
                  <a:pt x="f195" y="f196"/>
                  <a:pt x="f195" y="f197"/>
                </a:cubicBezTo>
                <a:cubicBezTo>
                  <a:pt x="f195" y="f198"/>
                  <a:pt x="f199" y="f200"/>
                  <a:pt x="f96" y="f97"/>
                </a:cubicBezTo>
              </a:path>
              <a:path w="21600" h="21600" fill="none">
                <a:moveTo>
                  <a:pt x="f105" y="f106"/>
                </a:moveTo>
                <a:cubicBezTo>
                  <a:pt x="f201" y="f202"/>
                  <a:pt x="f203" y="f204"/>
                  <a:pt x="f205" y="f206"/>
                </a:cubicBezTo>
              </a:path>
              <a:path w="21600" h="21600" fill="none">
                <a:moveTo>
                  <a:pt x="f116" y="f117"/>
                </a:moveTo>
                <a:cubicBezTo>
                  <a:pt x="f207" y="f208"/>
                  <a:pt x="f209" y="f210"/>
                  <a:pt x="f211" y="f212"/>
                </a:cubicBezTo>
              </a:path>
              <a:path w="21600" h="21600" fill="none">
                <a:moveTo>
                  <a:pt x="f213" y="f214"/>
                </a:moveTo>
                <a:cubicBezTo>
                  <a:pt x="f215" y="f216"/>
                  <a:pt x="f217" y="f218"/>
                  <a:pt x="f131" y="f132"/>
                </a:cubicBezTo>
              </a:path>
              <a:path w="21600" h="21600" fill="none">
                <a:moveTo>
                  <a:pt x="f146" y="f147"/>
                </a:moveTo>
                <a:cubicBezTo>
                  <a:pt x="f219" y="f220"/>
                  <a:pt x="f221" y="f84"/>
                  <a:pt x="f222" y="f165"/>
                </a:cubicBezTo>
              </a:path>
            </a:pathLst>
          </a:custGeom>
          <a:solidFill>
            <a:srgbClr val="16C840"/>
          </a:solidFill>
          <a:ln w="9528">
            <a:solidFill>
              <a:srgbClr val="000000"/>
            </a:solidFill>
            <a:prstDash val="solid"/>
            <a:miter/>
          </a:ln>
          <a:effectLst>
            <a:outerShdw dist="107757" dir="2700000" algn="tl">
              <a:srgbClr val="808080"/>
            </a:outerShdw>
          </a:effectLst>
        </p:spPr>
        <p:txBody>
          <a:bodyPr vert="horz" wrap="square" lIns="91440" tIns="45720" rIns="91440" bIns="45720" anchor="t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800" b="0" i="0" u="none" strike="noStrike" kern="0" cap="none" spc="0" baseline="0">
              <a:solidFill>
                <a:srgbClr val="000000"/>
              </a:solidFill>
              <a:uFillTx/>
              <a:latin typeface="Calibri"/>
            </a:endParaRP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2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cs typeface="Arial"/>
              </a:rPr>
              <a:t>l</a:t>
            </a:r>
          </a:p>
        </p:txBody>
      </p:sp>
      <p:sp>
        <p:nvSpPr>
          <p:cNvPr id="7" name="Cloud"/>
          <p:cNvSpPr/>
          <p:nvPr/>
        </p:nvSpPr>
        <p:spPr>
          <a:xfrm>
            <a:off x="1341433" y="3887791"/>
            <a:ext cx="3341683" cy="171926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600"/>
              <a:gd name="f7" fmla="val 1949"/>
              <a:gd name="f8" fmla="val 7180"/>
              <a:gd name="f9" fmla="val 841"/>
              <a:gd name="f10" fmla="val 7336"/>
              <a:gd name="f11" fmla="val 8613"/>
              <a:gd name="f12" fmla="val 10137"/>
              <a:gd name="f13" fmla="+- 0 0 1"/>
              <a:gd name="f14" fmla="val 11192"/>
              <a:gd name="f15" fmla="val 409"/>
              <a:gd name="f16" fmla="val 12169"/>
              <a:gd name="f17" fmla="val 1074"/>
              <a:gd name="f18" fmla="val 12702"/>
              <a:gd name="f19" fmla="val 1063"/>
              <a:gd name="f20" fmla="val 12668"/>
              <a:gd name="f21" fmla="val 685"/>
              <a:gd name="f22" fmla="val 13217"/>
              <a:gd name="f23" fmla="val 475"/>
              <a:gd name="f24" fmla="val 13940"/>
              <a:gd name="f25" fmla="val 14690"/>
              <a:gd name="f26" fmla="val 16325"/>
              <a:gd name="f27" fmla="val 1451"/>
              <a:gd name="f28" fmla="val 17650"/>
              <a:gd name="f29" fmla="val 2655"/>
              <a:gd name="f30" fmla="val 2739"/>
              <a:gd name="f31" fmla="val 2824"/>
              <a:gd name="f32" fmla="val 17643"/>
              <a:gd name="f33" fmla="val 2909"/>
              <a:gd name="f34" fmla="val 17629"/>
              <a:gd name="f35" fmla="val 2897"/>
              <a:gd name="f36" fmla="val 17649"/>
              <a:gd name="f37" fmla="val 3585"/>
              <a:gd name="f38" fmla="val 19288"/>
              <a:gd name="f39" fmla="val 4863"/>
              <a:gd name="f40" fmla="val 20300"/>
              <a:gd name="f41" fmla="val 6247"/>
              <a:gd name="f42" fmla="val 6947"/>
              <a:gd name="f43" fmla="val 20299"/>
              <a:gd name="f44" fmla="val 7635"/>
              <a:gd name="f45" fmla="val 20039"/>
              <a:gd name="f46" fmla="val 8235"/>
              <a:gd name="f47" fmla="val 19546"/>
              <a:gd name="f48" fmla="val 8229"/>
              <a:gd name="f49" fmla="val 19550"/>
              <a:gd name="f50" fmla="val 8855"/>
              <a:gd name="f51" fmla="val 20829"/>
              <a:gd name="f52" fmla="val 9908"/>
              <a:gd name="f53" fmla="val 21597"/>
              <a:gd name="f54" fmla="val 11036"/>
              <a:gd name="f55" fmla="val 12523"/>
              <a:gd name="f56" fmla="val 21596"/>
              <a:gd name="f57" fmla="val 13836"/>
              <a:gd name="f58" fmla="val 20267"/>
              <a:gd name="f59" fmla="val 14267"/>
              <a:gd name="f60" fmla="val 18324"/>
              <a:gd name="f61" fmla="val 14270"/>
              <a:gd name="f62" fmla="val 18350"/>
              <a:gd name="f63" fmla="val 14730"/>
              <a:gd name="f64" fmla="val 18740"/>
              <a:gd name="f65" fmla="val 15260"/>
              <a:gd name="f66" fmla="val 18947"/>
              <a:gd name="f67" fmla="val 15802"/>
              <a:gd name="f68" fmla="val 17390"/>
              <a:gd name="f69" fmla="val 18946"/>
              <a:gd name="f70" fmla="val 18682"/>
              <a:gd name="f71" fmla="val 17205"/>
              <a:gd name="f72" fmla="val 18694"/>
              <a:gd name="f73" fmla="val 15045"/>
              <a:gd name="f74" fmla="val 18689"/>
              <a:gd name="f75" fmla="val 15035"/>
              <a:gd name="f76" fmla="val 20357"/>
              <a:gd name="f77" fmla="val 14710"/>
              <a:gd name="f78" fmla="val 12765"/>
              <a:gd name="f79" fmla="val 10472"/>
              <a:gd name="f80" fmla="val 9456"/>
              <a:gd name="f81" fmla="val 21350"/>
              <a:gd name="f82" fmla="val 8469"/>
              <a:gd name="f83" fmla="val 20896"/>
              <a:gd name="f84" fmla="val 7663"/>
              <a:gd name="f85" fmla="val 20889"/>
              <a:gd name="f86" fmla="val 7661"/>
              <a:gd name="f87" fmla="val 21031"/>
              <a:gd name="f88" fmla="val 7208"/>
              <a:gd name="f89" fmla="val 21105"/>
              <a:gd name="f90" fmla="val 6721"/>
              <a:gd name="f91" fmla="val 6228"/>
              <a:gd name="f92" fmla="val 4588"/>
              <a:gd name="f93" fmla="val 3150"/>
              <a:gd name="f94" fmla="val 19139"/>
              <a:gd name="f95" fmla="val 2719"/>
              <a:gd name="f96" fmla="val 19148"/>
              <a:gd name="f97" fmla="val 2712"/>
              <a:gd name="f98" fmla="val 18940"/>
              <a:gd name="f99" fmla="val 1142"/>
              <a:gd name="f100" fmla="val 17933"/>
              <a:gd name="f101" fmla="val 16758"/>
              <a:gd name="f102" fmla="val 16044"/>
              <a:gd name="f103" fmla="val 15367"/>
              <a:gd name="f104" fmla="val 426"/>
              <a:gd name="f105" fmla="val 14905"/>
              <a:gd name="f106" fmla="val 1165"/>
              <a:gd name="f107" fmla="val 14909"/>
              <a:gd name="f108" fmla="val 1170"/>
              <a:gd name="f109" fmla="val 14497"/>
              <a:gd name="f110" fmla="val 432"/>
              <a:gd name="f111" fmla="val 13855"/>
              <a:gd name="f112" fmla="val 13174"/>
              <a:gd name="f113" fmla="val 12347"/>
              <a:gd name="f114" fmla="val 11590"/>
              <a:gd name="f115" fmla="val 637"/>
              <a:gd name="f116" fmla="val 11221"/>
              <a:gd name="f117" fmla="val 1645"/>
              <a:gd name="f118" fmla="val 11229"/>
              <a:gd name="f119" fmla="val 1694"/>
              <a:gd name="f120" fmla="val 10730"/>
              <a:gd name="f121" fmla="val 1024"/>
              <a:gd name="f122" fmla="val 10058"/>
              <a:gd name="f123" fmla="val 650"/>
              <a:gd name="f124" fmla="val 9358"/>
              <a:gd name="f125" fmla="val 8372"/>
              <a:gd name="f126" fmla="val 649"/>
              <a:gd name="f127" fmla="val 7466"/>
              <a:gd name="f128" fmla="val 1391"/>
              <a:gd name="f129" fmla="val 7003"/>
              <a:gd name="f130" fmla="val 2578"/>
              <a:gd name="f131" fmla="val 6995"/>
              <a:gd name="f132" fmla="val 2602"/>
              <a:gd name="f133" fmla="val 6477"/>
              <a:gd name="f134" fmla="val 2189"/>
              <a:gd name="f135" fmla="val 5888"/>
              <a:gd name="f136" fmla="val 1972"/>
              <a:gd name="f137" fmla="val 5288"/>
              <a:gd name="f138" fmla="val 3423"/>
              <a:gd name="f139" fmla="val 1912"/>
              <a:gd name="f140" fmla="val 4029"/>
              <a:gd name="f141" fmla="val 6567"/>
              <a:gd name="f142" fmla="val 1911"/>
              <a:gd name="f143" fmla="val 6774"/>
              <a:gd name="f144" fmla="val 1922"/>
              <a:gd name="f145" fmla="val 6981"/>
              <a:gd name="f146" fmla="val 1942"/>
              <a:gd name="f147" fmla="val 7186"/>
              <a:gd name="f148" fmla="val 1407"/>
              <a:gd name="f149" fmla="val 12969"/>
              <a:gd name="f150" fmla="val 1786"/>
              <a:gd name="f151" fmla="val 13110"/>
              <a:gd name="f152" fmla="val 2172"/>
              <a:gd name="f153" fmla="val 2228"/>
              <a:gd name="f154" fmla="val 13109"/>
              <a:gd name="f155" fmla="val 2285"/>
              <a:gd name="f156" fmla="val 13107"/>
              <a:gd name="f157" fmla="val 2341"/>
              <a:gd name="f158" fmla="val 13101"/>
              <a:gd name="f159" fmla="val 3099"/>
              <a:gd name="f160" fmla="val 17599"/>
              <a:gd name="f161" fmla="val 3285"/>
              <a:gd name="f162" fmla="val 17535"/>
              <a:gd name="f163" fmla="val 3463"/>
              <a:gd name="f164" fmla="val 17439"/>
              <a:gd name="f165" fmla="val 7895"/>
              <a:gd name="f166" fmla="val 18680"/>
              <a:gd name="f167" fmla="val 7983"/>
              <a:gd name="f168" fmla="val 18985"/>
              <a:gd name="f169" fmla="val 8095"/>
              <a:gd name="f170" fmla="val 19277"/>
              <a:gd name="f171" fmla="val 14336"/>
              <a:gd name="f172" fmla="val 18013"/>
              <a:gd name="f173" fmla="val 14380"/>
              <a:gd name="f174" fmla="val 17693"/>
              <a:gd name="f175" fmla="val 14400"/>
              <a:gd name="f176" fmla="val 17370"/>
              <a:gd name="f177" fmla="val 15034"/>
              <a:gd name="f178" fmla="val 18695"/>
              <a:gd name="f179" fmla="val 15024"/>
              <a:gd name="f180" fmla="val 15013"/>
              <a:gd name="f181" fmla="val 13508"/>
              <a:gd name="f182" fmla="val 18063"/>
              <a:gd name="f183" fmla="val 12136"/>
              <a:gd name="f184" fmla="val 17069"/>
              <a:gd name="f185" fmla="val 11477"/>
              <a:gd name="f186" fmla="val 20165"/>
              <a:gd name="f187" fmla="val 8999"/>
              <a:gd name="f188" fmla="val 20479"/>
              <a:gd name="f189" fmla="val 8635"/>
              <a:gd name="f190" fmla="val 20726"/>
              <a:gd name="f191" fmla="val 8177"/>
              <a:gd name="f192" fmla="val 19186"/>
              <a:gd name="f193" fmla="val 3344"/>
              <a:gd name="f194" fmla="val 3328"/>
              <a:gd name="f195" fmla="val 19187"/>
              <a:gd name="f196" fmla="val 3313"/>
              <a:gd name="f197" fmla="val 3297"/>
              <a:gd name="f198" fmla="val 3101"/>
              <a:gd name="f199" fmla="val 19174"/>
              <a:gd name="f200" fmla="val 2905"/>
              <a:gd name="f201" fmla="val 14754"/>
              <a:gd name="f202" fmla="val 1408"/>
              <a:gd name="f203" fmla="val 14629"/>
              <a:gd name="f204" fmla="val 1679"/>
              <a:gd name="f205" fmla="val 14535"/>
              <a:gd name="f206" fmla="val 1971"/>
              <a:gd name="f207" fmla="val 11140"/>
              <a:gd name="f208" fmla="val 1866"/>
              <a:gd name="f209" fmla="val 11080"/>
              <a:gd name="f210" fmla="val 2099"/>
              <a:gd name="f211" fmla="val 11041"/>
              <a:gd name="f212" fmla="val 2340"/>
              <a:gd name="f213" fmla="val 7645"/>
              <a:gd name="f214" fmla="val 3276"/>
              <a:gd name="f215" fmla="val 7449"/>
              <a:gd name="f216" fmla="val 3016"/>
              <a:gd name="f217" fmla="val 7231"/>
              <a:gd name="f218" fmla="val 2790"/>
              <a:gd name="f219" fmla="val 1966"/>
              <a:gd name="f220" fmla="val 7426"/>
              <a:gd name="f221" fmla="val 2004"/>
              <a:gd name="f222" fmla="val 2056"/>
              <a:gd name="f223" fmla="+- 0 0 -90"/>
              <a:gd name="f224" fmla="*/ f3 1 21600"/>
              <a:gd name="f225" fmla="*/ f4 1 21600"/>
              <a:gd name="f226" fmla="+- f6 0 f5"/>
              <a:gd name="f227" fmla="*/ f223 f0 1"/>
              <a:gd name="f228" fmla="*/ f226 1 21600"/>
              <a:gd name="f229" fmla="*/ 67 f226 1"/>
              <a:gd name="f230" fmla="*/ 10800 f226 1"/>
              <a:gd name="f231" fmla="*/ 21577 f226 1"/>
              <a:gd name="f232" fmla="*/ 21582 f226 1"/>
              <a:gd name="f233" fmla="*/ 1235 f226 1"/>
              <a:gd name="f234" fmla="*/ 2977 f226 1"/>
              <a:gd name="f235" fmla="*/ 3262 f226 1"/>
              <a:gd name="f236" fmla="*/ 17087 f226 1"/>
              <a:gd name="f237" fmla="*/ 17337 f226 1"/>
              <a:gd name="f238" fmla="*/ f227 1 f2"/>
              <a:gd name="f239" fmla="*/ f229 1 21600"/>
              <a:gd name="f240" fmla="*/ f230 1 21600"/>
              <a:gd name="f241" fmla="*/ f231 1 21600"/>
              <a:gd name="f242" fmla="*/ f232 1 21600"/>
              <a:gd name="f243" fmla="*/ f233 1 21600"/>
              <a:gd name="f244" fmla="*/ f234 1 21600"/>
              <a:gd name="f245" fmla="*/ f235 1 21600"/>
              <a:gd name="f246" fmla="*/ f236 1 21600"/>
              <a:gd name="f247" fmla="*/ f237 1 21600"/>
              <a:gd name="f248" fmla="+- f238 0 f1"/>
              <a:gd name="f249" fmla="*/ f239 1 f228"/>
              <a:gd name="f250" fmla="*/ f240 1 f228"/>
              <a:gd name="f251" fmla="*/ f241 1 f228"/>
              <a:gd name="f252" fmla="*/ f242 1 f228"/>
              <a:gd name="f253" fmla="*/ f243 1 f228"/>
              <a:gd name="f254" fmla="*/ f244 1 f228"/>
              <a:gd name="f255" fmla="*/ f246 1 f228"/>
              <a:gd name="f256" fmla="*/ f245 1 f228"/>
              <a:gd name="f257" fmla="*/ f247 1 f228"/>
              <a:gd name="f258" fmla="*/ f254 f224 1"/>
              <a:gd name="f259" fmla="*/ f255 f224 1"/>
              <a:gd name="f260" fmla="*/ f257 f225 1"/>
              <a:gd name="f261" fmla="*/ f256 f225 1"/>
              <a:gd name="f262" fmla="*/ f249 f224 1"/>
              <a:gd name="f263" fmla="*/ f250 f225 1"/>
              <a:gd name="f264" fmla="*/ f250 f224 1"/>
              <a:gd name="f265" fmla="*/ f251 f225 1"/>
              <a:gd name="f266" fmla="*/ f252 f224 1"/>
              <a:gd name="f267" fmla="*/ f253 f2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8">
                <a:pos x="f262" y="f263"/>
              </a:cxn>
              <a:cxn ang="f248">
                <a:pos x="f264" y="f265"/>
              </a:cxn>
              <a:cxn ang="f248">
                <a:pos x="f266" y="f263"/>
              </a:cxn>
              <a:cxn ang="f248">
                <a:pos x="f264" y="f267"/>
              </a:cxn>
            </a:cxnLst>
            <a:rect l="f258" t="f261" r="f259" b="f260"/>
            <a:pathLst>
              <a:path w="21600" h="21600">
                <a:moveTo>
                  <a:pt x="f7" y="f8"/>
                </a:moveTo>
                <a:cubicBezTo>
                  <a:pt x="f9" y="f10"/>
                  <a:pt x="f5" y="f11"/>
                  <a:pt x="f5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3" y="f25"/>
                </a:cubicBezTo>
                <a:cubicBezTo>
                  <a:pt x="f23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41" y="f40"/>
                </a:cubicBez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cubicBezTo>
                  <a:pt x="f50" y="f51"/>
                  <a:pt x="f52" y="f53"/>
                  <a:pt x="f54" y="f53"/>
                </a:cubicBezTo>
                <a:cubicBezTo>
                  <a:pt x="f55" y="f56"/>
                  <a:pt x="f57" y="f58"/>
                  <a:pt x="f59" y="f60"/>
                </a:cubicBezTo>
                <a:lnTo>
                  <a:pt x="f61" y="f62"/>
                </a:lnTo>
                <a:cubicBezTo>
                  <a:pt x="f63" y="f64"/>
                  <a:pt x="f65" y="f66"/>
                  <a:pt x="f67" y="f66"/>
                </a:cubicBezTo>
                <a:cubicBezTo>
                  <a:pt x="f68" y="f69"/>
                  <a:pt x="f70" y="f71"/>
                  <a:pt x="f72" y="f73"/>
                </a:cubicBezTo>
                <a:lnTo>
                  <a:pt x="f74" y="f75"/>
                </a:lnTo>
                <a:cubicBezTo>
                  <a:pt x="f76" y="f77"/>
                  <a:pt x="f53" y="f78"/>
                  <a:pt x="f53" y="f79"/>
                </a:cubicBezTo>
                <a:cubicBezTo>
                  <a:pt x="f53" y="f80"/>
                  <a:pt x="f81" y="f82"/>
                  <a:pt x="f83" y="f84"/>
                </a:cubicBezTo>
                <a:lnTo>
                  <a:pt x="f85" y="f86"/>
                </a:lnTo>
                <a:cubicBezTo>
                  <a:pt x="f87" y="f88"/>
                  <a:pt x="f89" y="f90"/>
                  <a:pt x="f89" y="f91"/>
                </a:cubicBezTo>
                <a:cubicBezTo>
                  <a:pt x="f89" y="f92"/>
                  <a:pt x="f43" y="f93"/>
                  <a:pt x="f94" y="f95"/>
                </a:cubicBezTo>
                <a:lnTo>
                  <a:pt x="f96" y="f97"/>
                </a:lnTo>
                <a:cubicBezTo>
                  <a:pt x="f98" y="f99"/>
                  <a:pt x="f100" y="f5"/>
                  <a:pt x="f101" y="f5"/>
                </a:cubicBezTo>
                <a:cubicBezTo>
                  <a:pt x="f102" y="f13"/>
                  <a:pt x="f103" y="f104"/>
                  <a:pt x="f105" y="f106"/>
                </a:cubicBezTo>
                <a:lnTo>
                  <a:pt x="f107" y="f108"/>
                </a:lnTo>
                <a:cubicBezTo>
                  <a:pt x="f109" y="f110"/>
                  <a:pt x="f111" y="f5"/>
                  <a:pt x="f112" y="f5"/>
                </a:cubicBezTo>
                <a:cubicBezTo>
                  <a:pt x="f113" y="f13"/>
                  <a:pt x="f114" y="f115"/>
                  <a:pt x="f116" y="f117"/>
                </a:cubicBezTo>
                <a:lnTo>
                  <a:pt x="f118" y="f119"/>
                </a:lnTo>
                <a:cubicBezTo>
                  <a:pt x="f120" y="f121"/>
                  <a:pt x="f122" y="f123"/>
                  <a:pt x="f124" y="f123"/>
                </a:cubicBezTo>
                <a:cubicBezTo>
                  <a:pt x="f125" y="f126"/>
                  <a:pt x="f127" y="f128"/>
                  <a:pt x="f129" y="f130"/>
                </a:cubicBezTo>
                <a:lnTo>
                  <a:pt x="f131" y="f132"/>
                </a:lnTo>
                <a:cubicBezTo>
                  <a:pt x="f133" y="f134"/>
                  <a:pt x="f135" y="f136"/>
                  <a:pt x="f137" y="f136"/>
                </a:cubicBezTo>
                <a:cubicBezTo>
                  <a:pt x="f138" y="f136"/>
                  <a:pt x="f139" y="f140"/>
                  <a:pt x="f139" y="f141"/>
                </a:cubicBezTo>
                <a:cubicBezTo>
                  <a:pt x="f142" y="f143"/>
                  <a:pt x="f144" y="f145"/>
                  <a:pt x="f146" y="f147"/>
                </a:cubicBezTo>
                <a:close/>
              </a:path>
              <a:path w="21600" h="21600" fill="none">
                <a:moveTo>
                  <a:pt x="f17" y="f18"/>
                </a:moveTo>
                <a:cubicBezTo>
                  <a:pt x="f148" y="f149"/>
                  <a:pt x="f150" y="f151"/>
                  <a:pt x="f152" y="f151"/>
                </a:cubicBezTo>
                <a:cubicBezTo>
                  <a:pt x="f153" y="f154"/>
                  <a:pt x="f155" y="f156"/>
                  <a:pt x="f157" y="f158"/>
                </a:cubicBezTo>
              </a:path>
              <a:path w="21600" h="21600" fill="none">
                <a:moveTo>
                  <a:pt x="f33" y="f34"/>
                </a:moveTo>
                <a:cubicBezTo>
                  <a:pt x="f159" y="f160"/>
                  <a:pt x="f161" y="f162"/>
                  <a:pt x="f163" y="f164"/>
                </a:cubicBezTo>
              </a:path>
              <a:path w="21600" h="21600" fill="none">
                <a:moveTo>
                  <a:pt x="f165" y="f166"/>
                </a:moveTo>
                <a:cubicBezTo>
                  <a:pt x="f167" y="f168"/>
                  <a:pt x="f169" y="f170"/>
                  <a:pt x="f48" y="f49"/>
                </a:cubicBezTo>
              </a:path>
              <a:path w="21600" h="21600" fill="none">
                <a:moveTo>
                  <a:pt x="f59" y="f60"/>
                </a:moveTo>
                <a:cubicBezTo>
                  <a:pt x="f171" y="f172"/>
                  <a:pt x="f173" y="f174"/>
                  <a:pt x="f175" y="f176"/>
                </a:cubicBezTo>
              </a:path>
              <a:path w="21600" h="21600" fill="none">
                <a:moveTo>
                  <a:pt x="f72" y="f73"/>
                </a:moveTo>
                <a:cubicBezTo>
                  <a:pt x="f72" y="f177"/>
                  <a:pt x="f178" y="f179"/>
                  <a:pt x="f178" y="f180"/>
                </a:cubicBezTo>
                <a:cubicBezTo>
                  <a:pt x="f178" y="f181"/>
                  <a:pt x="f182" y="f183"/>
                  <a:pt x="f184" y="f185"/>
                </a:cubicBezTo>
              </a:path>
              <a:path w="21600" h="21600" fill="none">
                <a:moveTo>
                  <a:pt x="f186" y="f187"/>
                </a:moveTo>
                <a:cubicBezTo>
                  <a:pt x="f188" y="f189"/>
                  <a:pt x="f190" y="f191"/>
                  <a:pt x="f85" y="f86"/>
                </a:cubicBezTo>
              </a:path>
              <a:path w="21600" h="21600" fill="none">
                <a:moveTo>
                  <a:pt x="f192" y="f193"/>
                </a:moveTo>
                <a:cubicBezTo>
                  <a:pt x="f192" y="f194"/>
                  <a:pt x="f195" y="f196"/>
                  <a:pt x="f195" y="f197"/>
                </a:cubicBezTo>
                <a:cubicBezTo>
                  <a:pt x="f195" y="f198"/>
                  <a:pt x="f199" y="f200"/>
                  <a:pt x="f96" y="f97"/>
                </a:cubicBezTo>
              </a:path>
              <a:path w="21600" h="21600" fill="none">
                <a:moveTo>
                  <a:pt x="f105" y="f106"/>
                </a:moveTo>
                <a:cubicBezTo>
                  <a:pt x="f201" y="f202"/>
                  <a:pt x="f203" y="f204"/>
                  <a:pt x="f205" y="f206"/>
                </a:cubicBezTo>
              </a:path>
              <a:path w="21600" h="21600" fill="none">
                <a:moveTo>
                  <a:pt x="f116" y="f117"/>
                </a:moveTo>
                <a:cubicBezTo>
                  <a:pt x="f207" y="f208"/>
                  <a:pt x="f209" y="f210"/>
                  <a:pt x="f211" y="f212"/>
                </a:cubicBezTo>
              </a:path>
              <a:path w="21600" h="21600" fill="none">
                <a:moveTo>
                  <a:pt x="f213" y="f214"/>
                </a:moveTo>
                <a:cubicBezTo>
                  <a:pt x="f215" y="f216"/>
                  <a:pt x="f217" y="f218"/>
                  <a:pt x="f131" y="f132"/>
                </a:cubicBezTo>
              </a:path>
              <a:path w="21600" h="21600" fill="none">
                <a:moveTo>
                  <a:pt x="f146" y="f147"/>
                </a:moveTo>
                <a:cubicBezTo>
                  <a:pt x="f219" y="f220"/>
                  <a:pt x="f221" y="f84"/>
                  <a:pt x="f222" y="f165"/>
                </a:cubicBezTo>
              </a:path>
            </a:pathLst>
          </a:custGeom>
          <a:solidFill>
            <a:srgbClr val="00FF00"/>
          </a:solidFill>
          <a:ln w="9528">
            <a:solidFill>
              <a:srgbClr val="000000"/>
            </a:solidFill>
            <a:prstDash val="solid"/>
            <a:miter/>
          </a:ln>
          <a:effectLst>
            <a:outerShdw dist="107757" dir="2700000" algn="tl">
              <a:srgbClr val="808080"/>
            </a:outerShdw>
          </a:effectLst>
        </p:spPr>
        <p:txBody>
          <a:bodyPr vert="horz" wrap="square" lIns="91440" tIns="45720" rIns="91440" bIns="45720" anchor="t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800" b="0" i="0" u="none" strike="noStrike" kern="0" cap="none" spc="0" baseline="0">
              <a:solidFill>
                <a:srgbClr val="000000"/>
              </a:solidFill>
              <a:uFillTx/>
              <a:latin typeface="Calibri"/>
            </a:endParaRP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2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cs typeface="Arial"/>
              </a:rPr>
              <a:t>l</a:t>
            </a:r>
          </a:p>
        </p:txBody>
      </p:sp>
      <p:sp>
        <p:nvSpPr>
          <p:cNvPr id="8" name="Line 7"/>
          <p:cNvSpPr/>
          <p:nvPr/>
        </p:nvSpPr>
        <p:spPr>
          <a:xfrm>
            <a:off x="3432172" y="2916241"/>
            <a:ext cx="479429" cy="140652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*/ f7 f0 1"/>
              <a:gd name="f13" fmla="*/ f8 f0 1"/>
              <a:gd name="f14" fmla="?: f9 f3 1"/>
              <a:gd name="f15" fmla="?: f10 f4 1"/>
              <a:gd name="f16" fmla="?: f11 f5 1"/>
              <a:gd name="f17" fmla="*/ f12 1 f2"/>
              <a:gd name="f18" fmla="*/ f13 1 f2"/>
              <a:gd name="f19" fmla="*/ f14 1 21600"/>
              <a:gd name="f20" fmla="*/ f15 1 21600"/>
              <a:gd name="f21" fmla="*/ 21600 f14 1"/>
              <a:gd name="f22" fmla="*/ 21600 f15 1"/>
              <a:gd name="f23" fmla="+- f17 0 f1"/>
              <a:gd name="f24" fmla="+- f18 0 f1"/>
              <a:gd name="f25" fmla="min f20 f19"/>
              <a:gd name="f26" fmla="*/ f21 1 f16"/>
              <a:gd name="f27" fmla="*/ f22 1 f16"/>
              <a:gd name="f28" fmla="val f26"/>
              <a:gd name="f29" fmla="val f27"/>
              <a:gd name="f30" fmla="*/ f6 f25 1"/>
              <a:gd name="f31" fmla="*/ f28 f25 1"/>
              <a:gd name="f32" fmla="*/ f29 f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3">
                <a:pos x="f30" y="f30"/>
              </a:cxn>
              <a:cxn ang="f24">
                <a:pos x="f31" y="f32"/>
              </a:cxn>
            </a:cxnLst>
            <a:rect l="f30" t="f30" r="f31" b="f32"/>
            <a:pathLst>
              <a:path>
                <a:moveTo>
                  <a:pt x="f30" y="f30"/>
                </a:moveTo>
                <a:lnTo>
                  <a:pt x="f31" y="f32"/>
                </a:lnTo>
              </a:path>
            </a:pathLst>
          </a:custGeom>
          <a:noFill/>
          <a:ln w="28575">
            <a:solidFill>
              <a:srgbClr val="000000"/>
            </a:solidFill>
            <a:prstDash val="solid"/>
            <a:round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9" name="Line 8"/>
          <p:cNvSpPr/>
          <p:nvPr/>
        </p:nvSpPr>
        <p:spPr>
          <a:xfrm flipH="1">
            <a:off x="2090739" y="2994029"/>
            <a:ext cx="209553" cy="123983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*/ f7 f0 1"/>
              <a:gd name="f13" fmla="*/ f8 f0 1"/>
              <a:gd name="f14" fmla="?: f9 f3 1"/>
              <a:gd name="f15" fmla="?: f10 f4 1"/>
              <a:gd name="f16" fmla="?: f11 f5 1"/>
              <a:gd name="f17" fmla="*/ f12 1 f2"/>
              <a:gd name="f18" fmla="*/ f13 1 f2"/>
              <a:gd name="f19" fmla="*/ f14 1 21600"/>
              <a:gd name="f20" fmla="*/ f15 1 21600"/>
              <a:gd name="f21" fmla="*/ 21600 f14 1"/>
              <a:gd name="f22" fmla="*/ 21600 f15 1"/>
              <a:gd name="f23" fmla="+- f17 0 f1"/>
              <a:gd name="f24" fmla="+- f18 0 f1"/>
              <a:gd name="f25" fmla="min f20 f19"/>
              <a:gd name="f26" fmla="*/ f21 1 f16"/>
              <a:gd name="f27" fmla="*/ f22 1 f16"/>
              <a:gd name="f28" fmla="val f26"/>
              <a:gd name="f29" fmla="val f27"/>
              <a:gd name="f30" fmla="*/ f6 f25 1"/>
              <a:gd name="f31" fmla="*/ f28 f25 1"/>
              <a:gd name="f32" fmla="*/ f29 f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3">
                <a:pos x="f30" y="f30"/>
              </a:cxn>
              <a:cxn ang="f24">
                <a:pos x="f31" y="f32"/>
              </a:cxn>
            </a:cxnLst>
            <a:rect l="f30" t="f30" r="f31" b="f32"/>
            <a:pathLst>
              <a:path>
                <a:moveTo>
                  <a:pt x="f30" y="f30"/>
                </a:moveTo>
                <a:lnTo>
                  <a:pt x="f31" y="f32"/>
                </a:lnTo>
              </a:path>
            </a:pathLst>
          </a:custGeom>
          <a:noFill/>
          <a:ln w="28575">
            <a:solidFill>
              <a:srgbClr val="000000"/>
            </a:solidFill>
            <a:prstDash val="solid"/>
            <a:round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10" name="Oval 50"/>
          <p:cNvSpPr/>
          <p:nvPr/>
        </p:nvSpPr>
        <p:spPr>
          <a:xfrm>
            <a:off x="1644648" y="4043367"/>
            <a:ext cx="2689222" cy="1273173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1 0"/>
              <a:gd name="f15" fmla="*/ f9 f0 1"/>
              <a:gd name="f16" fmla="*/ f10 f0 1"/>
              <a:gd name="f17" fmla="?: f11 f4 1"/>
              <a:gd name="f18" fmla="?: f12 f5 1"/>
              <a:gd name="f19" fmla="?: f13 f6 1"/>
              <a:gd name="f20" fmla="+- f14 0 f1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1 0"/>
              <a:gd name="f28" fmla="+- f21 0 f1"/>
              <a:gd name="f29" fmla="+- f22 0 f1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0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0 1"/>
              <a:gd name="f47" fmla="*/ f42 f30 1"/>
              <a:gd name="f48" fmla="*/ f41 f30 1"/>
              <a:gd name="f49" fmla="*/ f46 1 f8"/>
              <a:gd name="f50" fmla="*/ f44 f30 1"/>
              <a:gd name="f51" fmla="+- f49 0 f1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0" swAng="f1"/>
                <a:arcTo wR="f47" hR="f48" stAng="f2" swAng="f1"/>
                <a:arcTo wR="f47" hR="f48" stAng="f7" swAng="f1"/>
                <a:arcTo wR="f47" hR="f48" stAng="f1" swAng="f1"/>
                <a:close/>
              </a:path>
            </a:pathLst>
          </a:custGeom>
          <a:noFill/>
          <a:ln w="28575">
            <a:solidFill>
              <a:srgbClr val="000000"/>
            </a:solidFill>
            <a:prstDash val="solid"/>
            <a:round/>
          </a:ln>
        </p:spPr>
        <p:txBody>
          <a:bodyPr vert="horz" wrap="none" lIns="91440" tIns="45720" rIns="91440" bIns="45720" anchor="ctr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800" b="0" i="0" u="none" strike="noStrike" kern="1200" cap="none" spc="0" baseline="0">
              <a:solidFill>
                <a:srgbClr val="000000"/>
              </a:solidFill>
              <a:uFillTx/>
              <a:latin typeface="Calibri"/>
              <a:cs typeface="Arial"/>
            </a:endParaRPr>
          </a:p>
        </p:txBody>
      </p:sp>
      <p:pic>
        <p:nvPicPr>
          <p:cNvPr id="11" name="Picture 8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660772" y="4149720"/>
            <a:ext cx="420688" cy="312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8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897059" y="4149720"/>
            <a:ext cx="419096" cy="312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9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500442" y="5091114"/>
            <a:ext cx="419096" cy="312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9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911352" y="5056183"/>
            <a:ext cx="419096" cy="31273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 Box 137"/>
          <p:cNvSpPr txBox="1"/>
          <p:nvPr/>
        </p:nvSpPr>
        <p:spPr>
          <a:xfrm>
            <a:off x="1703390" y="4016373"/>
            <a:ext cx="2613026" cy="12795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800" b="1" i="1" u="none" strike="noStrike" kern="1200" cap="none" spc="0" baseline="0">
                <a:solidFill>
                  <a:srgbClr val="000000"/>
                </a:solidFill>
                <a:uFillTx/>
                <a:latin typeface="Arial"/>
                <a:cs typeface="Arial"/>
              </a:rPr>
              <a:t>Mobile</a:t>
            </a: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800" b="1" i="1" u="none" strike="noStrike" kern="1200" cap="none" spc="0" baseline="0">
                <a:solidFill>
                  <a:srgbClr val="000000"/>
                </a:solidFill>
                <a:uFillTx/>
                <a:latin typeface="Arial"/>
                <a:cs typeface="Arial"/>
              </a:rPr>
              <a:t>Bakchaul</a:t>
            </a: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400" b="1" i="1" u="none" strike="noStrike" kern="1200" cap="none" spc="0" baseline="0">
                <a:solidFill>
                  <a:srgbClr val="000000"/>
                </a:solidFill>
                <a:uFillTx/>
                <a:latin typeface="Arial"/>
                <a:cs typeface="Arial"/>
              </a:rPr>
              <a:t>GEthernet, or MW</a:t>
            </a: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400" b="1" i="1" u="none" strike="noStrike" kern="1200" cap="none" spc="0" baseline="0">
                <a:solidFill>
                  <a:srgbClr val="000000"/>
                </a:solidFill>
                <a:uFillTx/>
                <a:latin typeface="Arial"/>
                <a:cs typeface="Arial"/>
              </a:rPr>
              <a:t>VLANs</a:t>
            </a: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400" b="1" i="1" u="none" strike="noStrike" kern="1200" cap="none" spc="0" baseline="0">
                <a:solidFill>
                  <a:srgbClr val="000000"/>
                </a:solidFill>
                <a:uFillTx/>
                <a:latin typeface="Arial"/>
                <a:cs typeface="Arial"/>
              </a:rPr>
              <a:t>or L3 VPNs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2024060" y="1598608"/>
            <a:ext cx="1785942" cy="1436696"/>
            <a:chOff x="2024060" y="1598608"/>
            <a:chExt cx="1785942" cy="1436696"/>
          </a:xfrm>
        </p:grpSpPr>
        <p:sp>
          <p:nvSpPr>
            <p:cNvPr id="17" name="Line 10"/>
            <p:cNvSpPr/>
            <p:nvPr/>
          </p:nvSpPr>
          <p:spPr>
            <a:xfrm flipH="1" flipV="1">
              <a:off x="2464810" y="1718962"/>
              <a:ext cx="881490" cy="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+- 0 0 -180"/>
                <a:gd name="f8" fmla="+- 0 0 -360"/>
                <a:gd name="f9" fmla="abs f3"/>
                <a:gd name="f10" fmla="abs f4"/>
                <a:gd name="f11" fmla="abs f5"/>
                <a:gd name="f12" fmla="*/ f7 f0 1"/>
                <a:gd name="f13" fmla="*/ f8 f0 1"/>
                <a:gd name="f14" fmla="?: f9 f3 1"/>
                <a:gd name="f15" fmla="?: f10 f4 1"/>
                <a:gd name="f16" fmla="?: f11 f5 1"/>
                <a:gd name="f17" fmla="*/ f12 1 f2"/>
                <a:gd name="f18" fmla="*/ f13 1 f2"/>
                <a:gd name="f19" fmla="*/ f14 1 21600"/>
                <a:gd name="f20" fmla="*/ f15 1 21600"/>
                <a:gd name="f21" fmla="*/ 21600 f14 1"/>
                <a:gd name="f22" fmla="*/ 21600 f15 1"/>
                <a:gd name="f23" fmla="+- f17 0 f1"/>
                <a:gd name="f24" fmla="+- f18 0 f1"/>
                <a:gd name="f25" fmla="min f20 f19"/>
                <a:gd name="f26" fmla="*/ f21 1 f16"/>
                <a:gd name="f27" fmla="*/ f22 1 f16"/>
                <a:gd name="f28" fmla="val f26"/>
                <a:gd name="f29" fmla="val f27"/>
                <a:gd name="f30" fmla="*/ f6 f25 1"/>
                <a:gd name="f31" fmla="*/ f28 f25 1"/>
                <a:gd name="f32" fmla="*/ f29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3">
                  <a:pos x="f30" y="f30"/>
                </a:cxn>
                <a:cxn ang="f24">
                  <a:pos x="f31" y="f32"/>
                </a:cxn>
              </a:cxnLst>
              <a:rect l="f30" t="f30" r="f31" b="f32"/>
              <a:pathLst>
                <a:path>
                  <a:moveTo>
                    <a:pt x="f30" y="f30"/>
                  </a:moveTo>
                  <a:lnTo>
                    <a:pt x="f31" y="f32"/>
                  </a:lnTo>
                </a:path>
              </a:pathLst>
            </a:custGeom>
            <a:noFill/>
            <a:ln w="28575">
              <a:solidFill>
                <a:srgbClr val="FFFF00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18" name="Line 11"/>
            <p:cNvSpPr/>
            <p:nvPr/>
          </p:nvSpPr>
          <p:spPr>
            <a:xfrm flipH="1" flipV="1">
              <a:off x="2464810" y="2802123"/>
              <a:ext cx="881490" cy="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+- 0 0 -180"/>
                <a:gd name="f8" fmla="+- 0 0 -360"/>
                <a:gd name="f9" fmla="abs f3"/>
                <a:gd name="f10" fmla="abs f4"/>
                <a:gd name="f11" fmla="abs f5"/>
                <a:gd name="f12" fmla="*/ f7 f0 1"/>
                <a:gd name="f13" fmla="*/ f8 f0 1"/>
                <a:gd name="f14" fmla="?: f9 f3 1"/>
                <a:gd name="f15" fmla="?: f10 f4 1"/>
                <a:gd name="f16" fmla="?: f11 f5 1"/>
                <a:gd name="f17" fmla="*/ f12 1 f2"/>
                <a:gd name="f18" fmla="*/ f13 1 f2"/>
                <a:gd name="f19" fmla="*/ f14 1 21600"/>
                <a:gd name="f20" fmla="*/ f15 1 21600"/>
                <a:gd name="f21" fmla="*/ 21600 f14 1"/>
                <a:gd name="f22" fmla="*/ 21600 f15 1"/>
                <a:gd name="f23" fmla="+- f17 0 f1"/>
                <a:gd name="f24" fmla="+- f18 0 f1"/>
                <a:gd name="f25" fmla="min f20 f19"/>
                <a:gd name="f26" fmla="*/ f21 1 f16"/>
                <a:gd name="f27" fmla="*/ f22 1 f16"/>
                <a:gd name="f28" fmla="val f26"/>
                <a:gd name="f29" fmla="val f27"/>
                <a:gd name="f30" fmla="*/ f6 f25 1"/>
                <a:gd name="f31" fmla="*/ f28 f25 1"/>
                <a:gd name="f32" fmla="*/ f29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3">
                  <a:pos x="f30" y="f30"/>
                </a:cxn>
                <a:cxn ang="f24">
                  <a:pos x="f31" y="f32"/>
                </a:cxn>
              </a:cxnLst>
              <a:rect l="f30" t="f30" r="f31" b="f32"/>
              <a:pathLst>
                <a:path>
                  <a:moveTo>
                    <a:pt x="f30" y="f30"/>
                  </a:moveTo>
                  <a:lnTo>
                    <a:pt x="f31" y="f32"/>
                  </a:lnTo>
                </a:path>
              </a:pathLst>
            </a:custGeom>
            <a:noFill/>
            <a:ln w="28575">
              <a:solidFill>
                <a:srgbClr val="FFFF00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19" name="Line 63"/>
            <p:cNvSpPr/>
            <p:nvPr/>
          </p:nvSpPr>
          <p:spPr>
            <a:xfrm flipV="1">
              <a:off x="2354625" y="1959668"/>
              <a:ext cx="0" cy="72210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+- 0 0 -180"/>
                <a:gd name="f8" fmla="+- 0 0 -360"/>
                <a:gd name="f9" fmla="abs f3"/>
                <a:gd name="f10" fmla="abs f4"/>
                <a:gd name="f11" fmla="abs f5"/>
                <a:gd name="f12" fmla="*/ f7 f0 1"/>
                <a:gd name="f13" fmla="*/ f8 f0 1"/>
                <a:gd name="f14" fmla="?: f9 f3 1"/>
                <a:gd name="f15" fmla="?: f10 f4 1"/>
                <a:gd name="f16" fmla="?: f11 f5 1"/>
                <a:gd name="f17" fmla="*/ f12 1 f2"/>
                <a:gd name="f18" fmla="*/ f13 1 f2"/>
                <a:gd name="f19" fmla="*/ f14 1 21600"/>
                <a:gd name="f20" fmla="*/ f15 1 21600"/>
                <a:gd name="f21" fmla="*/ 21600 f14 1"/>
                <a:gd name="f22" fmla="*/ 21600 f15 1"/>
                <a:gd name="f23" fmla="+- f17 0 f1"/>
                <a:gd name="f24" fmla="+- f18 0 f1"/>
                <a:gd name="f25" fmla="min f20 f19"/>
                <a:gd name="f26" fmla="*/ f21 1 f16"/>
                <a:gd name="f27" fmla="*/ f22 1 f16"/>
                <a:gd name="f28" fmla="val f26"/>
                <a:gd name="f29" fmla="val f27"/>
                <a:gd name="f30" fmla="*/ f6 f25 1"/>
                <a:gd name="f31" fmla="*/ f28 f25 1"/>
                <a:gd name="f32" fmla="*/ f29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3">
                  <a:pos x="f30" y="f30"/>
                </a:cxn>
                <a:cxn ang="f24">
                  <a:pos x="f31" y="f32"/>
                </a:cxn>
              </a:cxnLst>
              <a:rect l="f30" t="f30" r="f31" b="f32"/>
              <a:pathLst>
                <a:path>
                  <a:moveTo>
                    <a:pt x="f30" y="f30"/>
                  </a:moveTo>
                  <a:lnTo>
                    <a:pt x="f31" y="f32"/>
                  </a:lnTo>
                </a:path>
              </a:pathLst>
            </a:custGeom>
            <a:noFill/>
            <a:ln w="28575">
              <a:solidFill>
                <a:srgbClr val="FFFF00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20" name="Line 64"/>
            <p:cNvSpPr/>
            <p:nvPr/>
          </p:nvSpPr>
          <p:spPr>
            <a:xfrm flipV="1">
              <a:off x="3479438" y="1959668"/>
              <a:ext cx="0" cy="72210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+- 0 0 -180"/>
                <a:gd name="f8" fmla="+- 0 0 -360"/>
                <a:gd name="f9" fmla="abs f3"/>
                <a:gd name="f10" fmla="abs f4"/>
                <a:gd name="f11" fmla="abs f5"/>
                <a:gd name="f12" fmla="*/ f7 f0 1"/>
                <a:gd name="f13" fmla="*/ f8 f0 1"/>
                <a:gd name="f14" fmla="?: f9 f3 1"/>
                <a:gd name="f15" fmla="?: f10 f4 1"/>
                <a:gd name="f16" fmla="?: f11 f5 1"/>
                <a:gd name="f17" fmla="*/ f12 1 f2"/>
                <a:gd name="f18" fmla="*/ f13 1 f2"/>
                <a:gd name="f19" fmla="*/ f14 1 21600"/>
                <a:gd name="f20" fmla="*/ f15 1 21600"/>
                <a:gd name="f21" fmla="*/ 21600 f14 1"/>
                <a:gd name="f22" fmla="*/ 21600 f15 1"/>
                <a:gd name="f23" fmla="+- f17 0 f1"/>
                <a:gd name="f24" fmla="+- f18 0 f1"/>
                <a:gd name="f25" fmla="min f20 f19"/>
                <a:gd name="f26" fmla="*/ f21 1 f16"/>
                <a:gd name="f27" fmla="*/ f22 1 f16"/>
                <a:gd name="f28" fmla="val f26"/>
                <a:gd name="f29" fmla="val f27"/>
                <a:gd name="f30" fmla="*/ f6 f25 1"/>
                <a:gd name="f31" fmla="*/ f28 f25 1"/>
                <a:gd name="f32" fmla="*/ f29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3">
                  <a:pos x="f30" y="f30"/>
                </a:cxn>
                <a:cxn ang="f24">
                  <a:pos x="f31" y="f32"/>
                </a:cxn>
              </a:cxnLst>
              <a:rect l="f30" t="f30" r="f31" b="f32"/>
              <a:pathLst>
                <a:path>
                  <a:moveTo>
                    <a:pt x="f30" y="f30"/>
                  </a:moveTo>
                  <a:lnTo>
                    <a:pt x="f31" y="f32"/>
                  </a:lnTo>
                </a:path>
              </a:pathLst>
            </a:custGeom>
            <a:noFill/>
            <a:ln w="28575">
              <a:solidFill>
                <a:srgbClr val="FFFF00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pic>
          <p:nvPicPr>
            <p:cNvPr id="21" name="Picture 95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>
            <a:xfrm>
              <a:off x="2024060" y="2681770"/>
              <a:ext cx="550935" cy="35353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Picture 96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>
            <a:xfrm>
              <a:off x="3236116" y="2681770"/>
              <a:ext cx="550935" cy="35353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" name="Picture 99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>
            <a:xfrm>
              <a:off x="3259067" y="1598608"/>
              <a:ext cx="550935" cy="35353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" name="Picture 100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>
            <a:xfrm>
              <a:off x="2024060" y="1598608"/>
              <a:ext cx="550935" cy="3535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5" name="Freeform 24"/>
          <p:cNvSpPr/>
          <p:nvPr/>
        </p:nvSpPr>
        <p:spPr>
          <a:xfrm>
            <a:off x="4670426" y="3933821"/>
            <a:ext cx="265111" cy="51275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51"/>
              <a:gd name="f7" fmla="val 231"/>
              <a:gd name="f8" fmla="val 75"/>
              <a:gd name="f9" fmla="val 197"/>
              <a:gd name="f10" fmla="val 128"/>
              <a:gd name="f11" fmla="val 139"/>
              <a:gd name="f12" fmla="val 35"/>
              <a:gd name="f13" fmla="val 97"/>
              <a:gd name="f14" fmla="val 105"/>
              <a:gd name="f15" fmla="val 65"/>
              <a:gd name="f16" fmla="val 51"/>
              <a:gd name="f17" fmla="val 41"/>
              <a:gd name="f18" fmla="val 93"/>
              <a:gd name="f19" fmla="val 21"/>
              <a:gd name="f20" fmla="val 61"/>
              <a:gd name="f21" fmla="val 6"/>
              <a:gd name="f22" fmla="val 89"/>
              <a:gd name="f23" fmla="val 57"/>
              <a:gd name="f24" fmla="val 100"/>
              <a:gd name="f25" fmla="val 45"/>
              <a:gd name="f26" fmla="val 115"/>
              <a:gd name="f27" fmla="val 22"/>
              <a:gd name="f28" fmla="+- 0 0 -90"/>
              <a:gd name="f29" fmla="*/ f3 1 151"/>
              <a:gd name="f30" fmla="*/ f4 1 231"/>
              <a:gd name="f31" fmla="+- f7 0 f5"/>
              <a:gd name="f32" fmla="+- f6 0 f5"/>
              <a:gd name="f33" fmla="*/ f28 f0 1"/>
              <a:gd name="f34" fmla="*/ f32 1 151"/>
              <a:gd name="f35" fmla="*/ f31 1 231"/>
              <a:gd name="f36" fmla="*/ f33 1 f2"/>
              <a:gd name="f37" fmla="*/ 75 1 f34"/>
              <a:gd name="f38" fmla="*/ 231 1 f35"/>
              <a:gd name="f39" fmla="*/ 0 1 f34"/>
              <a:gd name="f40" fmla="*/ 197 1 f35"/>
              <a:gd name="f41" fmla="*/ 128 1 f34"/>
              <a:gd name="f42" fmla="*/ 139 1 f35"/>
              <a:gd name="f43" fmla="*/ 35 1 f34"/>
              <a:gd name="f44" fmla="*/ 97 1 f35"/>
              <a:gd name="f45" fmla="*/ 105 1 f34"/>
              <a:gd name="f46" fmla="*/ 65 1 f35"/>
              <a:gd name="f47" fmla="*/ 51 1 f34"/>
              <a:gd name="f48" fmla="*/ 41 1 f35"/>
              <a:gd name="f49" fmla="*/ 93 1 f34"/>
              <a:gd name="f50" fmla="*/ 21 1 f35"/>
              <a:gd name="f51" fmla="*/ 61 1 f34"/>
              <a:gd name="f52" fmla="*/ 6 1 f35"/>
              <a:gd name="f53" fmla="*/ 0 1 f35"/>
              <a:gd name="f54" fmla="*/ 89 1 f34"/>
              <a:gd name="f55" fmla="*/ 57 1 f34"/>
              <a:gd name="f56" fmla="*/ 100 1 f34"/>
              <a:gd name="f57" fmla="*/ 45 1 f34"/>
              <a:gd name="f58" fmla="*/ 115 1 f34"/>
              <a:gd name="f59" fmla="*/ 22 1 f34"/>
              <a:gd name="f60" fmla="*/ 151 1 f34"/>
              <a:gd name="f61" fmla="*/ f6 1 f34"/>
              <a:gd name="f62" fmla="*/ f7 1 f35"/>
              <a:gd name="f63" fmla="+- f36 0 f1"/>
              <a:gd name="f64" fmla="*/ f39 f29 1"/>
              <a:gd name="f65" fmla="*/ f61 f29 1"/>
              <a:gd name="f66" fmla="*/ f62 f30 1"/>
              <a:gd name="f67" fmla="*/ f53 f30 1"/>
              <a:gd name="f68" fmla="*/ f37 f29 1"/>
              <a:gd name="f69" fmla="*/ f38 f30 1"/>
              <a:gd name="f70" fmla="*/ f40 f30 1"/>
              <a:gd name="f71" fmla="*/ f41 f29 1"/>
              <a:gd name="f72" fmla="*/ f42 f30 1"/>
              <a:gd name="f73" fmla="*/ f43 f29 1"/>
              <a:gd name="f74" fmla="*/ f44 f30 1"/>
              <a:gd name="f75" fmla="*/ f45 f29 1"/>
              <a:gd name="f76" fmla="*/ f46 f30 1"/>
              <a:gd name="f77" fmla="*/ f47 f29 1"/>
              <a:gd name="f78" fmla="*/ f48 f30 1"/>
              <a:gd name="f79" fmla="*/ f49 f29 1"/>
              <a:gd name="f80" fmla="*/ f50 f30 1"/>
              <a:gd name="f81" fmla="*/ f51 f29 1"/>
              <a:gd name="f82" fmla="*/ f52 f30 1"/>
              <a:gd name="f83" fmla="*/ f54 f29 1"/>
              <a:gd name="f84" fmla="*/ f55 f29 1"/>
              <a:gd name="f85" fmla="*/ f56 f29 1"/>
              <a:gd name="f86" fmla="*/ f57 f29 1"/>
              <a:gd name="f87" fmla="*/ f58 f29 1"/>
              <a:gd name="f88" fmla="*/ f59 f29 1"/>
              <a:gd name="f89" fmla="*/ f60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63">
                <a:pos x="f68" y="f69"/>
              </a:cxn>
              <a:cxn ang="f63">
                <a:pos x="f64" y="f70"/>
              </a:cxn>
              <a:cxn ang="f63">
                <a:pos x="f71" y="f72"/>
              </a:cxn>
              <a:cxn ang="f63">
                <a:pos x="f73" y="f74"/>
              </a:cxn>
              <a:cxn ang="f63">
                <a:pos x="f75" y="f76"/>
              </a:cxn>
              <a:cxn ang="f63">
                <a:pos x="f77" y="f78"/>
              </a:cxn>
              <a:cxn ang="f63">
                <a:pos x="f79" y="f80"/>
              </a:cxn>
              <a:cxn ang="f63">
                <a:pos x="f81" y="f82"/>
              </a:cxn>
              <a:cxn ang="f63">
                <a:pos x="f68" y="f67"/>
              </a:cxn>
              <a:cxn ang="f63">
                <a:pos x="f83" y="f82"/>
              </a:cxn>
              <a:cxn ang="f63">
                <a:pos x="f84" y="f80"/>
              </a:cxn>
              <a:cxn ang="f63">
                <a:pos x="f85" y="f78"/>
              </a:cxn>
              <a:cxn ang="f63">
                <a:pos x="f86" y="f76"/>
              </a:cxn>
              <a:cxn ang="f63">
                <a:pos x="f87" y="f74"/>
              </a:cxn>
              <a:cxn ang="f63">
                <a:pos x="f88" y="f72"/>
              </a:cxn>
              <a:cxn ang="f63">
                <a:pos x="f89" y="f70"/>
              </a:cxn>
              <a:cxn ang="f63">
                <a:pos x="f68" y="f69"/>
              </a:cxn>
            </a:cxnLst>
            <a:rect l="f64" t="f67" r="f65" b="f66"/>
            <a:pathLst>
              <a:path w="151" h="231">
                <a:moveTo>
                  <a:pt x="f8" y="f7"/>
                </a:moveTo>
                <a:lnTo>
                  <a:pt x="f5" y="f9"/>
                </a:lnTo>
                <a:lnTo>
                  <a:pt x="f10" y="f11"/>
                </a:lnTo>
                <a:lnTo>
                  <a:pt x="f12" y="f13"/>
                </a:lnTo>
                <a:lnTo>
                  <a:pt x="f14" y="f15"/>
                </a:lnTo>
                <a:lnTo>
                  <a:pt x="f16" y="f17"/>
                </a:lnTo>
                <a:lnTo>
                  <a:pt x="f18" y="f19"/>
                </a:lnTo>
                <a:lnTo>
                  <a:pt x="f20" y="f21"/>
                </a:lnTo>
                <a:lnTo>
                  <a:pt x="f8" y="f5"/>
                </a:lnTo>
                <a:lnTo>
                  <a:pt x="f22" y="f21"/>
                </a:lnTo>
                <a:lnTo>
                  <a:pt x="f23" y="f19"/>
                </a:lnTo>
                <a:lnTo>
                  <a:pt x="f24" y="f17"/>
                </a:lnTo>
                <a:lnTo>
                  <a:pt x="f25" y="f15"/>
                </a:lnTo>
                <a:lnTo>
                  <a:pt x="f26" y="f13"/>
                </a:lnTo>
                <a:lnTo>
                  <a:pt x="f27" y="f11"/>
                </a:lnTo>
                <a:lnTo>
                  <a:pt x="f6" y="f9"/>
                </a:lnTo>
                <a:lnTo>
                  <a:pt x="f8" y="f7"/>
                </a:lnTo>
                <a:close/>
              </a:path>
            </a:pathLst>
          </a:custGeom>
          <a:noFill/>
          <a:ln w="6345">
            <a:solidFill>
              <a:srgbClr val="000000"/>
            </a:solidFill>
            <a:prstDash val="solid"/>
            <a:round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26" name="Freeform 25"/>
          <p:cNvSpPr/>
          <p:nvPr/>
        </p:nvSpPr>
        <p:spPr>
          <a:xfrm>
            <a:off x="3932240" y="5446715"/>
            <a:ext cx="265111" cy="51275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51"/>
              <a:gd name="f7" fmla="val 231"/>
              <a:gd name="f8" fmla="val 75"/>
              <a:gd name="f9" fmla="val 197"/>
              <a:gd name="f10" fmla="val 128"/>
              <a:gd name="f11" fmla="val 139"/>
              <a:gd name="f12" fmla="val 35"/>
              <a:gd name="f13" fmla="val 97"/>
              <a:gd name="f14" fmla="val 105"/>
              <a:gd name="f15" fmla="val 65"/>
              <a:gd name="f16" fmla="val 51"/>
              <a:gd name="f17" fmla="val 41"/>
              <a:gd name="f18" fmla="val 93"/>
              <a:gd name="f19" fmla="val 21"/>
              <a:gd name="f20" fmla="val 61"/>
              <a:gd name="f21" fmla="val 6"/>
              <a:gd name="f22" fmla="val 89"/>
              <a:gd name="f23" fmla="val 57"/>
              <a:gd name="f24" fmla="val 100"/>
              <a:gd name="f25" fmla="val 45"/>
              <a:gd name="f26" fmla="val 115"/>
              <a:gd name="f27" fmla="val 22"/>
              <a:gd name="f28" fmla="+- 0 0 -90"/>
              <a:gd name="f29" fmla="*/ f3 1 151"/>
              <a:gd name="f30" fmla="*/ f4 1 231"/>
              <a:gd name="f31" fmla="+- f7 0 f5"/>
              <a:gd name="f32" fmla="+- f6 0 f5"/>
              <a:gd name="f33" fmla="*/ f28 f0 1"/>
              <a:gd name="f34" fmla="*/ f32 1 151"/>
              <a:gd name="f35" fmla="*/ f31 1 231"/>
              <a:gd name="f36" fmla="*/ f33 1 f2"/>
              <a:gd name="f37" fmla="*/ 75 1 f34"/>
              <a:gd name="f38" fmla="*/ 231 1 f35"/>
              <a:gd name="f39" fmla="*/ 0 1 f34"/>
              <a:gd name="f40" fmla="*/ 197 1 f35"/>
              <a:gd name="f41" fmla="*/ 128 1 f34"/>
              <a:gd name="f42" fmla="*/ 139 1 f35"/>
              <a:gd name="f43" fmla="*/ 35 1 f34"/>
              <a:gd name="f44" fmla="*/ 97 1 f35"/>
              <a:gd name="f45" fmla="*/ 105 1 f34"/>
              <a:gd name="f46" fmla="*/ 65 1 f35"/>
              <a:gd name="f47" fmla="*/ 51 1 f34"/>
              <a:gd name="f48" fmla="*/ 41 1 f35"/>
              <a:gd name="f49" fmla="*/ 93 1 f34"/>
              <a:gd name="f50" fmla="*/ 21 1 f35"/>
              <a:gd name="f51" fmla="*/ 61 1 f34"/>
              <a:gd name="f52" fmla="*/ 6 1 f35"/>
              <a:gd name="f53" fmla="*/ 0 1 f35"/>
              <a:gd name="f54" fmla="*/ 89 1 f34"/>
              <a:gd name="f55" fmla="*/ 57 1 f34"/>
              <a:gd name="f56" fmla="*/ 100 1 f34"/>
              <a:gd name="f57" fmla="*/ 45 1 f34"/>
              <a:gd name="f58" fmla="*/ 115 1 f34"/>
              <a:gd name="f59" fmla="*/ 22 1 f34"/>
              <a:gd name="f60" fmla="*/ 151 1 f34"/>
              <a:gd name="f61" fmla="*/ f6 1 f34"/>
              <a:gd name="f62" fmla="*/ f7 1 f35"/>
              <a:gd name="f63" fmla="+- f36 0 f1"/>
              <a:gd name="f64" fmla="*/ f39 f29 1"/>
              <a:gd name="f65" fmla="*/ f61 f29 1"/>
              <a:gd name="f66" fmla="*/ f62 f30 1"/>
              <a:gd name="f67" fmla="*/ f53 f30 1"/>
              <a:gd name="f68" fmla="*/ f37 f29 1"/>
              <a:gd name="f69" fmla="*/ f38 f30 1"/>
              <a:gd name="f70" fmla="*/ f40 f30 1"/>
              <a:gd name="f71" fmla="*/ f41 f29 1"/>
              <a:gd name="f72" fmla="*/ f42 f30 1"/>
              <a:gd name="f73" fmla="*/ f43 f29 1"/>
              <a:gd name="f74" fmla="*/ f44 f30 1"/>
              <a:gd name="f75" fmla="*/ f45 f29 1"/>
              <a:gd name="f76" fmla="*/ f46 f30 1"/>
              <a:gd name="f77" fmla="*/ f47 f29 1"/>
              <a:gd name="f78" fmla="*/ f48 f30 1"/>
              <a:gd name="f79" fmla="*/ f49 f29 1"/>
              <a:gd name="f80" fmla="*/ f50 f30 1"/>
              <a:gd name="f81" fmla="*/ f51 f29 1"/>
              <a:gd name="f82" fmla="*/ f52 f30 1"/>
              <a:gd name="f83" fmla="*/ f54 f29 1"/>
              <a:gd name="f84" fmla="*/ f55 f29 1"/>
              <a:gd name="f85" fmla="*/ f56 f29 1"/>
              <a:gd name="f86" fmla="*/ f57 f29 1"/>
              <a:gd name="f87" fmla="*/ f58 f29 1"/>
              <a:gd name="f88" fmla="*/ f59 f29 1"/>
              <a:gd name="f89" fmla="*/ f60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63">
                <a:pos x="f68" y="f69"/>
              </a:cxn>
              <a:cxn ang="f63">
                <a:pos x="f64" y="f70"/>
              </a:cxn>
              <a:cxn ang="f63">
                <a:pos x="f71" y="f72"/>
              </a:cxn>
              <a:cxn ang="f63">
                <a:pos x="f73" y="f74"/>
              </a:cxn>
              <a:cxn ang="f63">
                <a:pos x="f75" y="f76"/>
              </a:cxn>
              <a:cxn ang="f63">
                <a:pos x="f77" y="f78"/>
              </a:cxn>
              <a:cxn ang="f63">
                <a:pos x="f79" y="f80"/>
              </a:cxn>
              <a:cxn ang="f63">
                <a:pos x="f81" y="f82"/>
              </a:cxn>
              <a:cxn ang="f63">
                <a:pos x="f68" y="f67"/>
              </a:cxn>
              <a:cxn ang="f63">
                <a:pos x="f83" y="f82"/>
              </a:cxn>
              <a:cxn ang="f63">
                <a:pos x="f84" y="f80"/>
              </a:cxn>
              <a:cxn ang="f63">
                <a:pos x="f85" y="f78"/>
              </a:cxn>
              <a:cxn ang="f63">
                <a:pos x="f86" y="f76"/>
              </a:cxn>
              <a:cxn ang="f63">
                <a:pos x="f87" y="f74"/>
              </a:cxn>
              <a:cxn ang="f63">
                <a:pos x="f88" y="f72"/>
              </a:cxn>
              <a:cxn ang="f63">
                <a:pos x="f89" y="f70"/>
              </a:cxn>
              <a:cxn ang="f63">
                <a:pos x="f68" y="f69"/>
              </a:cxn>
            </a:cxnLst>
            <a:rect l="f64" t="f67" r="f65" b="f66"/>
            <a:pathLst>
              <a:path w="151" h="231">
                <a:moveTo>
                  <a:pt x="f8" y="f7"/>
                </a:moveTo>
                <a:lnTo>
                  <a:pt x="f5" y="f9"/>
                </a:lnTo>
                <a:lnTo>
                  <a:pt x="f10" y="f11"/>
                </a:lnTo>
                <a:lnTo>
                  <a:pt x="f12" y="f13"/>
                </a:lnTo>
                <a:lnTo>
                  <a:pt x="f14" y="f15"/>
                </a:lnTo>
                <a:lnTo>
                  <a:pt x="f16" y="f17"/>
                </a:lnTo>
                <a:lnTo>
                  <a:pt x="f18" y="f19"/>
                </a:lnTo>
                <a:lnTo>
                  <a:pt x="f20" y="f21"/>
                </a:lnTo>
                <a:lnTo>
                  <a:pt x="f8" y="f5"/>
                </a:lnTo>
                <a:lnTo>
                  <a:pt x="f22" y="f21"/>
                </a:lnTo>
                <a:lnTo>
                  <a:pt x="f23" y="f19"/>
                </a:lnTo>
                <a:lnTo>
                  <a:pt x="f24" y="f17"/>
                </a:lnTo>
                <a:lnTo>
                  <a:pt x="f25" y="f15"/>
                </a:lnTo>
                <a:lnTo>
                  <a:pt x="f26" y="f13"/>
                </a:lnTo>
                <a:lnTo>
                  <a:pt x="f27" y="f11"/>
                </a:lnTo>
                <a:lnTo>
                  <a:pt x="f6" y="f9"/>
                </a:lnTo>
                <a:lnTo>
                  <a:pt x="f8" y="f7"/>
                </a:lnTo>
                <a:close/>
              </a:path>
            </a:pathLst>
          </a:custGeom>
          <a:noFill/>
          <a:ln w="6345">
            <a:solidFill>
              <a:srgbClr val="000000"/>
            </a:solidFill>
            <a:prstDash val="solid"/>
            <a:round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27" name="Freeform 26"/>
          <p:cNvSpPr/>
          <p:nvPr/>
        </p:nvSpPr>
        <p:spPr>
          <a:xfrm>
            <a:off x="1795460" y="5513383"/>
            <a:ext cx="263520" cy="51275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51"/>
              <a:gd name="f7" fmla="val 231"/>
              <a:gd name="f8" fmla="val 75"/>
              <a:gd name="f9" fmla="val 197"/>
              <a:gd name="f10" fmla="val 128"/>
              <a:gd name="f11" fmla="val 139"/>
              <a:gd name="f12" fmla="val 35"/>
              <a:gd name="f13" fmla="val 97"/>
              <a:gd name="f14" fmla="val 105"/>
              <a:gd name="f15" fmla="val 65"/>
              <a:gd name="f16" fmla="val 51"/>
              <a:gd name="f17" fmla="val 41"/>
              <a:gd name="f18" fmla="val 93"/>
              <a:gd name="f19" fmla="val 21"/>
              <a:gd name="f20" fmla="val 61"/>
              <a:gd name="f21" fmla="val 6"/>
              <a:gd name="f22" fmla="val 89"/>
              <a:gd name="f23" fmla="val 57"/>
              <a:gd name="f24" fmla="val 100"/>
              <a:gd name="f25" fmla="val 45"/>
              <a:gd name="f26" fmla="val 115"/>
              <a:gd name="f27" fmla="val 22"/>
              <a:gd name="f28" fmla="+- 0 0 -90"/>
              <a:gd name="f29" fmla="*/ f3 1 151"/>
              <a:gd name="f30" fmla="*/ f4 1 231"/>
              <a:gd name="f31" fmla="+- f7 0 f5"/>
              <a:gd name="f32" fmla="+- f6 0 f5"/>
              <a:gd name="f33" fmla="*/ f28 f0 1"/>
              <a:gd name="f34" fmla="*/ f32 1 151"/>
              <a:gd name="f35" fmla="*/ f31 1 231"/>
              <a:gd name="f36" fmla="*/ f33 1 f2"/>
              <a:gd name="f37" fmla="*/ 75 1 f34"/>
              <a:gd name="f38" fmla="*/ 231 1 f35"/>
              <a:gd name="f39" fmla="*/ 0 1 f34"/>
              <a:gd name="f40" fmla="*/ 197 1 f35"/>
              <a:gd name="f41" fmla="*/ 128 1 f34"/>
              <a:gd name="f42" fmla="*/ 139 1 f35"/>
              <a:gd name="f43" fmla="*/ 35 1 f34"/>
              <a:gd name="f44" fmla="*/ 97 1 f35"/>
              <a:gd name="f45" fmla="*/ 105 1 f34"/>
              <a:gd name="f46" fmla="*/ 65 1 f35"/>
              <a:gd name="f47" fmla="*/ 51 1 f34"/>
              <a:gd name="f48" fmla="*/ 41 1 f35"/>
              <a:gd name="f49" fmla="*/ 93 1 f34"/>
              <a:gd name="f50" fmla="*/ 21 1 f35"/>
              <a:gd name="f51" fmla="*/ 61 1 f34"/>
              <a:gd name="f52" fmla="*/ 6 1 f35"/>
              <a:gd name="f53" fmla="*/ 0 1 f35"/>
              <a:gd name="f54" fmla="*/ 89 1 f34"/>
              <a:gd name="f55" fmla="*/ 57 1 f34"/>
              <a:gd name="f56" fmla="*/ 100 1 f34"/>
              <a:gd name="f57" fmla="*/ 45 1 f34"/>
              <a:gd name="f58" fmla="*/ 115 1 f34"/>
              <a:gd name="f59" fmla="*/ 22 1 f34"/>
              <a:gd name="f60" fmla="*/ 151 1 f34"/>
              <a:gd name="f61" fmla="*/ f6 1 f34"/>
              <a:gd name="f62" fmla="*/ f7 1 f35"/>
              <a:gd name="f63" fmla="+- f36 0 f1"/>
              <a:gd name="f64" fmla="*/ f39 f29 1"/>
              <a:gd name="f65" fmla="*/ f61 f29 1"/>
              <a:gd name="f66" fmla="*/ f62 f30 1"/>
              <a:gd name="f67" fmla="*/ f53 f30 1"/>
              <a:gd name="f68" fmla="*/ f37 f29 1"/>
              <a:gd name="f69" fmla="*/ f38 f30 1"/>
              <a:gd name="f70" fmla="*/ f40 f30 1"/>
              <a:gd name="f71" fmla="*/ f41 f29 1"/>
              <a:gd name="f72" fmla="*/ f42 f30 1"/>
              <a:gd name="f73" fmla="*/ f43 f29 1"/>
              <a:gd name="f74" fmla="*/ f44 f30 1"/>
              <a:gd name="f75" fmla="*/ f45 f29 1"/>
              <a:gd name="f76" fmla="*/ f46 f30 1"/>
              <a:gd name="f77" fmla="*/ f47 f29 1"/>
              <a:gd name="f78" fmla="*/ f48 f30 1"/>
              <a:gd name="f79" fmla="*/ f49 f29 1"/>
              <a:gd name="f80" fmla="*/ f50 f30 1"/>
              <a:gd name="f81" fmla="*/ f51 f29 1"/>
              <a:gd name="f82" fmla="*/ f52 f30 1"/>
              <a:gd name="f83" fmla="*/ f54 f29 1"/>
              <a:gd name="f84" fmla="*/ f55 f29 1"/>
              <a:gd name="f85" fmla="*/ f56 f29 1"/>
              <a:gd name="f86" fmla="*/ f57 f29 1"/>
              <a:gd name="f87" fmla="*/ f58 f29 1"/>
              <a:gd name="f88" fmla="*/ f59 f29 1"/>
              <a:gd name="f89" fmla="*/ f60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63">
                <a:pos x="f68" y="f69"/>
              </a:cxn>
              <a:cxn ang="f63">
                <a:pos x="f64" y="f70"/>
              </a:cxn>
              <a:cxn ang="f63">
                <a:pos x="f71" y="f72"/>
              </a:cxn>
              <a:cxn ang="f63">
                <a:pos x="f73" y="f74"/>
              </a:cxn>
              <a:cxn ang="f63">
                <a:pos x="f75" y="f76"/>
              </a:cxn>
              <a:cxn ang="f63">
                <a:pos x="f77" y="f78"/>
              </a:cxn>
              <a:cxn ang="f63">
                <a:pos x="f79" y="f80"/>
              </a:cxn>
              <a:cxn ang="f63">
                <a:pos x="f81" y="f82"/>
              </a:cxn>
              <a:cxn ang="f63">
                <a:pos x="f68" y="f67"/>
              </a:cxn>
              <a:cxn ang="f63">
                <a:pos x="f83" y="f82"/>
              </a:cxn>
              <a:cxn ang="f63">
                <a:pos x="f84" y="f80"/>
              </a:cxn>
              <a:cxn ang="f63">
                <a:pos x="f85" y="f78"/>
              </a:cxn>
              <a:cxn ang="f63">
                <a:pos x="f86" y="f76"/>
              </a:cxn>
              <a:cxn ang="f63">
                <a:pos x="f87" y="f74"/>
              </a:cxn>
              <a:cxn ang="f63">
                <a:pos x="f88" y="f72"/>
              </a:cxn>
              <a:cxn ang="f63">
                <a:pos x="f89" y="f70"/>
              </a:cxn>
              <a:cxn ang="f63">
                <a:pos x="f68" y="f69"/>
              </a:cxn>
            </a:cxnLst>
            <a:rect l="f64" t="f67" r="f65" b="f66"/>
            <a:pathLst>
              <a:path w="151" h="231">
                <a:moveTo>
                  <a:pt x="f8" y="f7"/>
                </a:moveTo>
                <a:lnTo>
                  <a:pt x="f5" y="f9"/>
                </a:lnTo>
                <a:lnTo>
                  <a:pt x="f10" y="f11"/>
                </a:lnTo>
                <a:lnTo>
                  <a:pt x="f12" y="f13"/>
                </a:lnTo>
                <a:lnTo>
                  <a:pt x="f14" y="f15"/>
                </a:lnTo>
                <a:lnTo>
                  <a:pt x="f16" y="f17"/>
                </a:lnTo>
                <a:lnTo>
                  <a:pt x="f18" y="f19"/>
                </a:lnTo>
                <a:lnTo>
                  <a:pt x="f20" y="f21"/>
                </a:lnTo>
                <a:lnTo>
                  <a:pt x="f8" y="f5"/>
                </a:lnTo>
                <a:lnTo>
                  <a:pt x="f22" y="f21"/>
                </a:lnTo>
                <a:lnTo>
                  <a:pt x="f23" y="f19"/>
                </a:lnTo>
                <a:lnTo>
                  <a:pt x="f24" y="f17"/>
                </a:lnTo>
                <a:lnTo>
                  <a:pt x="f25" y="f15"/>
                </a:lnTo>
                <a:lnTo>
                  <a:pt x="f26" y="f13"/>
                </a:lnTo>
                <a:lnTo>
                  <a:pt x="f27" y="f11"/>
                </a:lnTo>
                <a:lnTo>
                  <a:pt x="f6" y="f9"/>
                </a:lnTo>
                <a:lnTo>
                  <a:pt x="f8" y="f7"/>
                </a:lnTo>
                <a:close/>
              </a:path>
            </a:pathLst>
          </a:custGeom>
          <a:noFill/>
          <a:ln w="6345">
            <a:solidFill>
              <a:srgbClr val="000000"/>
            </a:solidFill>
            <a:prstDash val="solid"/>
            <a:round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28" name="Freeform 27"/>
          <p:cNvSpPr/>
          <p:nvPr/>
        </p:nvSpPr>
        <p:spPr>
          <a:xfrm>
            <a:off x="1258891" y="3870326"/>
            <a:ext cx="265111" cy="51117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51"/>
              <a:gd name="f7" fmla="val 231"/>
              <a:gd name="f8" fmla="val 75"/>
              <a:gd name="f9" fmla="val 197"/>
              <a:gd name="f10" fmla="val 128"/>
              <a:gd name="f11" fmla="val 139"/>
              <a:gd name="f12" fmla="val 35"/>
              <a:gd name="f13" fmla="val 97"/>
              <a:gd name="f14" fmla="val 105"/>
              <a:gd name="f15" fmla="val 65"/>
              <a:gd name="f16" fmla="val 51"/>
              <a:gd name="f17" fmla="val 41"/>
              <a:gd name="f18" fmla="val 93"/>
              <a:gd name="f19" fmla="val 21"/>
              <a:gd name="f20" fmla="val 61"/>
              <a:gd name="f21" fmla="val 6"/>
              <a:gd name="f22" fmla="val 89"/>
              <a:gd name="f23" fmla="val 57"/>
              <a:gd name="f24" fmla="val 100"/>
              <a:gd name="f25" fmla="val 45"/>
              <a:gd name="f26" fmla="val 115"/>
              <a:gd name="f27" fmla="val 22"/>
              <a:gd name="f28" fmla="+- 0 0 -90"/>
              <a:gd name="f29" fmla="*/ f3 1 151"/>
              <a:gd name="f30" fmla="*/ f4 1 231"/>
              <a:gd name="f31" fmla="+- f7 0 f5"/>
              <a:gd name="f32" fmla="+- f6 0 f5"/>
              <a:gd name="f33" fmla="*/ f28 f0 1"/>
              <a:gd name="f34" fmla="*/ f32 1 151"/>
              <a:gd name="f35" fmla="*/ f31 1 231"/>
              <a:gd name="f36" fmla="*/ f33 1 f2"/>
              <a:gd name="f37" fmla="*/ 75 1 f34"/>
              <a:gd name="f38" fmla="*/ 231 1 f35"/>
              <a:gd name="f39" fmla="*/ 0 1 f34"/>
              <a:gd name="f40" fmla="*/ 197 1 f35"/>
              <a:gd name="f41" fmla="*/ 128 1 f34"/>
              <a:gd name="f42" fmla="*/ 139 1 f35"/>
              <a:gd name="f43" fmla="*/ 35 1 f34"/>
              <a:gd name="f44" fmla="*/ 97 1 f35"/>
              <a:gd name="f45" fmla="*/ 105 1 f34"/>
              <a:gd name="f46" fmla="*/ 65 1 f35"/>
              <a:gd name="f47" fmla="*/ 51 1 f34"/>
              <a:gd name="f48" fmla="*/ 41 1 f35"/>
              <a:gd name="f49" fmla="*/ 93 1 f34"/>
              <a:gd name="f50" fmla="*/ 21 1 f35"/>
              <a:gd name="f51" fmla="*/ 61 1 f34"/>
              <a:gd name="f52" fmla="*/ 6 1 f35"/>
              <a:gd name="f53" fmla="*/ 0 1 f35"/>
              <a:gd name="f54" fmla="*/ 89 1 f34"/>
              <a:gd name="f55" fmla="*/ 57 1 f34"/>
              <a:gd name="f56" fmla="*/ 100 1 f34"/>
              <a:gd name="f57" fmla="*/ 45 1 f34"/>
              <a:gd name="f58" fmla="*/ 115 1 f34"/>
              <a:gd name="f59" fmla="*/ 22 1 f34"/>
              <a:gd name="f60" fmla="*/ 151 1 f34"/>
              <a:gd name="f61" fmla="*/ f6 1 f34"/>
              <a:gd name="f62" fmla="*/ f7 1 f35"/>
              <a:gd name="f63" fmla="+- f36 0 f1"/>
              <a:gd name="f64" fmla="*/ f39 f29 1"/>
              <a:gd name="f65" fmla="*/ f61 f29 1"/>
              <a:gd name="f66" fmla="*/ f62 f30 1"/>
              <a:gd name="f67" fmla="*/ f53 f30 1"/>
              <a:gd name="f68" fmla="*/ f37 f29 1"/>
              <a:gd name="f69" fmla="*/ f38 f30 1"/>
              <a:gd name="f70" fmla="*/ f40 f30 1"/>
              <a:gd name="f71" fmla="*/ f41 f29 1"/>
              <a:gd name="f72" fmla="*/ f42 f30 1"/>
              <a:gd name="f73" fmla="*/ f43 f29 1"/>
              <a:gd name="f74" fmla="*/ f44 f30 1"/>
              <a:gd name="f75" fmla="*/ f45 f29 1"/>
              <a:gd name="f76" fmla="*/ f46 f30 1"/>
              <a:gd name="f77" fmla="*/ f47 f29 1"/>
              <a:gd name="f78" fmla="*/ f48 f30 1"/>
              <a:gd name="f79" fmla="*/ f49 f29 1"/>
              <a:gd name="f80" fmla="*/ f50 f30 1"/>
              <a:gd name="f81" fmla="*/ f51 f29 1"/>
              <a:gd name="f82" fmla="*/ f52 f30 1"/>
              <a:gd name="f83" fmla="*/ f54 f29 1"/>
              <a:gd name="f84" fmla="*/ f55 f29 1"/>
              <a:gd name="f85" fmla="*/ f56 f29 1"/>
              <a:gd name="f86" fmla="*/ f57 f29 1"/>
              <a:gd name="f87" fmla="*/ f58 f29 1"/>
              <a:gd name="f88" fmla="*/ f59 f29 1"/>
              <a:gd name="f89" fmla="*/ f60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63">
                <a:pos x="f68" y="f69"/>
              </a:cxn>
              <a:cxn ang="f63">
                <a:pos x="f64" y="f70"/>
              </a:cxn>
              <a:cxn ang="f63">
                <a:pos x="f71" y="f72"/>
              </a:cxn>
              <a:cxn ang="f63">
                <a:pos x="f73" y="f74"/>
              </a:cxn>
              <a:cxn ang="f63">
                <a:pos x="f75" y="f76"/>
              </a:cxn>
              <a:cxn ang="f63">
                <a:pos x="f77" y="f78"/>
              </a:cxn>
              <a:cxn ang="f63">
                <a:pos x="f79" y="f80"/>
              </a:cxn>
              <a:cxn ang="f63">
                <a:pos x="f81" y="f82"/>
              </a:cxn>
              <a:cxn ang="f63">
                <a:pos x="f68" y="f67"/>
              </a:cxn>
              <a:cxn ang="f63">
                <a:pos x="f83" y="f82"/>
              </a:cxn>
              <a:cxn ang="f63">
                <a:pos x="f84" y="f80"/>
              </a:cxn>
              <a:cxn ang="f63">
                <a:pos x="f85" y="f78"/>
              </a:cxn>
              <a:cxn ang="f63">
                <a:pos x="f86" y="f76"/>
              </a:cxn>
              <a:cxn ang="f63">
                <a:pos x="f87" y="f74"/>
              </a:cxn>
              <a:cxn ang="f63">
                <a:pos x="f88" y="f72"/>
              </a:cxn>
              <a:cxn ang="f63">
                <a:pos x="f89" y="f70"/>
              </a:cxn>
              <a:cxn ang="f63">
                <a:pos x="f68" y="f69"/>
              </a:cxn>
            </a:cxnLst>
            <a:rect l="f64" t="f67" r="f65" b="f66"/>
            <a:pathLst>
              <a:path w="151" h="231">
                <a:moveTo>
                  <a:pt x="f8" y="f7"/>
                </a:moveTo>
                <a:lnTo>
                  <a:pt x="f5" y="f9"/>
                </a:lnTo>
                <a:lnTo>
                  <a:pt x="f10" y="f11"/>
                </a:lnTo>
                <a:lnTo>
                  <a:pt x="f12" y="f13"/>
                </a:lnTo>
                <a:lnTo>
                  <a:pt x="f14" y="f15"/>
                </a:lnTo>
                <a:lnTo>
                  <a:pt x="f16" y="f17"/>
                </a:lnTo>
                <a:lnTo>
                  <a:pt x="f18" y="f19"/>
                </a:lnTo>
                <a:lnTo>
                  <a:pt x="f20" y="f21"/>
                </a:lnTo>
                <a:lnTo>
                  <a:pt x="f8" y="f5"/>
                </a:lnTo>
                <a:lnTo>
                  <a:pt x="f22" y="f21"/>
                </a:lnTo>
                <a:lnTo>
                  <a:pt x="f23" y="f19"/>
                </a:lnTo>
                <a:lnTo>
                  <a:pt x="f24" y="f17"/>
                </a:lnTo>
                <a:lnTo>
                  <a:pt x="f25" y="f15"/>
                </a:lnTo>
                <a:lnTo>
                  <a:pt x="f26" y="f13"/>
                </a:lnTo>
                <a:lnTo>
                  <a:pt x="f27" y="f11"/>
                </a:lnTo>
                <a:lnTo>
                  <a:pt x="f6" y="f9"/>
                </a:lnTo>
                <a:lnTo>
                  <a:pt x="f8" y="f7"/>
                </a:lnTo>
                <a:close/>
              </a:path>
            </a:pathLst>
          </a:custGeom>
          <a:noFill/>
          <a:ln w="6345">
            <a:solidFill>
              <a:srgbClr val="000000"/>
            </a:solidFill>
            <a:prstDash val="solid"/>
            <a:round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29" name="Line 28"/>
          <p:cNvSpPr/>
          <p:nvPr/>
        </p:nvSpPr>
        <p:spPr>
          <a:xfrm>
            <a:off x="1512883" y="4311652"/>
            <a:ext cx="407986" cy="5555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*/ f7 f0 1"/>
              <a:gd name="f13" fmla="*/ f8 f0 1"/>
              <a:gd name="f14" fmla="?: f9 f3 1"/>
              <a:gd name="f15" fmla="?: f10 f4 1"/>
              <a:gd name="f16" fmla="?: f11 f5 1"/>
              <a:gd name="f17" fmla="*/ f12 1 f2"/>
              <a:gd name="f18" fmla="*/ f13 1 f2"/>
              <a:gd name="f19" fmla="*/ f14 1 21600"/>
              <a:gd name="f20" fmla="*/ f15 1 21600"/>
              <a:gd name="f21" fmla="*/ 21600 f14 1"/>
              <a:gd name="f22" fmla="*/ 21600 f15 1"/>
              <a:gd name="f23" fmla="+- f17 0 f1"/>
              <a:gd name="f24" fmla="+- f18 0 f1"/>
              <a:gd name="f25" fmla="min f20 f19"/>
              <a:gd name="f26" fmla="*/ f21 1 f16"/>
              <a:gd name="f27" fmla="*/ f22 1 f16"/>
              <a:gd name="f28" fmla="val f26"/>
              <a:gd name="f29" fmla="val f27"/>
              <a:gd name="f30" fmla="*/ f6 f25 1"/>
              <a:gd name="f31" fmla="*/ f28 f25 1"/>
              <a:gd name="f32" fmla="*/ f29 f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3">
                <a:pos x="f30" y="f30"/>
              </a:cxn>
              <a:cxn ang="f24">
                <a:pos x="f31" y="f32"/>
              </a:cxn>
            </a:cxnLst>
            <a:rect l="f30" t="f30" r="f31" b="f32"/>
            <a:pathLst>
              <a:path>
                <a:moveTo>
                  <a:pt x="f30" y="f30"/>
                </a:moveTo>
                <a:lnTo>
                  <a:pt x="f31" y="f32"/>
                </a:lnTo>
              </a:path>
            </a:pathLst>
          </a:custGeom>
          <a:noFill/>
          <a:ln w="9528">
            <a:solidFill>
              <a:srgbClr val="000000"/>
            </a:solidFill>
            <a:prstDash val="solid"/>
            <a:round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30" name="Line 29"/>
          <p:cNvSpPr/>
          <p:nvPr/>
        </p:nvSpPr>
        <p:spPr>
          <a:xfrm flipV="1">
            <a:off x="2052635" y="5253035"/>
            <a:ext cx="88897" cy="6858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*/ f7 f0 1"/>
              <a:gd name="f13" fmla="*/ f8 f0 1"/>
              <a:gd name="f14" fmla="?: f9 f3 1"/>
              <a:gd name="f15" fmla="?: f10 f4 1"/>
              <a:gd name="f16" fmla="?: f11 f5 1"/>
              <a:gd name="f17" fmla="*/ f12 1 f2"/>
              <a:gd name="f18" fmla="*/ f13 1 f2"/>
              <a:gd name="f19" fmla="*/ f14 1 21600"/>
              <a:gd name="f20" fmla="*/ f15 1 21600"/>
              <a:gd name="f21" fmla="*/ 21600 f14 1"/>
              <a:gd name="f22" fmla="*/ 21600 f15 1"/>
              <a:gd name="f23" fmla="+- f17 0 f1"/>
              <a:gd name="f24" fmla="+- f18 0 f1"/>
              <a:gd name="f25" fmla="min f20 f19"/>
              <a:gd name="f26" fmla="*/ f21 1 f16"/>
              <a:gd name="f27" fmla="*/ f22 1 f16"/>
              <a:gd name="f28" fmla="val f26"/>
              <a:gd name="f29" fmla="val f27"/>
              <a:gd name="f30" fmla="*/ f6 f25 1"/>
              <a:gd name="f31" fmla="*/ f28 f25 1"/>
              <a:gd name="f32" fmla="*/ f29 f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3">
                <a:pos x="f30" y="f30"/>
              </a:cxn>
              <a:cxn ang="f24">
                <a:pos x="f31" y="f32"/>
              </a:cxn>
            </a:cxnLst>
            <a:rect l="f30" t="f30" r="f31" b="f32"/>
            <a:pathLst>
              <a:path>
                <a:moveTo>
                  <a:pt x="f30" y="f30"/>
                </a:moveTo>
                <a:lnTo>
                  <a:pt x="f31" y="f32"/>
                </a:lnTo>
              </a:path>
            </a:pathLst>
          </a:custGeom>
          <a:noFill/>
          <a:ln w="9528">
            <a:solidFill>
              <a:srgbClr val="000000"/>
            </a:solidFill>
            <a:prstDash val="solid"/>
            <a:round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31" name="Line 30"/>
          <p:cNvSpPr/>
          <p:nvPr/>
        </p:nvSpPr>
        <p:spPr>
          <a:xfrm>
            <a:off x="4040184" y="4292595"/>
            <a:ext cx="642932" cy="5397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*/ f7 f0 1"/>
              <a:gd name="f13" fmla="*/ f8 f0 1"/>
              <a:gd name="f14" fmla="?: f9 f3 1"/>
              <a:gd name="f15" fmla="?: f10 f4 1"/>
              <a:gd name="f16" fmla="?: f11 f5 1"/>
              <a:gd name="f17" fmla="*/ f12 1 f2"/>
              <a:gd name="f18" fmla="*/ f13 1 f2"/>
              <a:gd name="f19" fmla="*/ f14 1 21600"/>
              <a:gd name="f20" fmla="*/ f15 1 21600"/>
              <a:gd name="f21" fmla="*/ 21600 f14 1"/>
              <a:gd name="f22" fmla="*/ 21600 f15 1"/>
              <a:gd name="f23" fmla="+- f17 0 f1"/>
              <a:gd name="f24" fmla="+- f18 0 f1"/>
              <a:gd name="f25" fmla="min f20 f19"/>
              <a:gd name="f26" fmla="*/ f21 1 f16"/>
              <a:gd name="f27" fmla="*/ f22 1 f16"/>
              <a:gd name="f28" fmla="val f26"/>
              <a:gd name="f29" fmla="val f27"/>
              <a:gd name="f30" fmla="*/ f6 f25 1"/>
              <a:gd name="f31" fmla="*/ f28 f25 1"/>
              <a:gd name="f32" fmla="*/ f29 f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3">
                <a:pos x="f30" y="f30"/>
              </a:cxn>
              <a:cxn ang="f24">
                <a:pos x="f31" y="f32"/>
              </a:cxn>
            </a:cxnLst>
            <a:rect l="f30" t="f30" r="f31" b="f32"/>
            <a:pathLst>
              <a:path>
                <a:moveTo>
                  <a:pt x="f30" y="f30"/>
                </a:moveTo>
                <a:lnTo>
                  <a:pt x="f31" y="f32"/>
                </a:lnTo>
              </a:path>
            </a:pathLst>
          </a:custGeom>
          <a:noFill/>
          <a:ln w="9528">
            <a:solidFill>
              <a:srgbClr val="000000"/>
            </a:solidFill>
            <a:prstDash val="solid"/>
            <a:round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32" name="Line 31"/>
          <p:cNvSpPr/>
          <p:nvPr/>
        </p:nvSpPr>
        <p:spPr>
          <a:xfrm>
            <a:off x="3705221" y="5346697"/>
            <a:ext cx="219071" cy="53657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*/ f7 f0 1"/>
              <a:gd name="f13" fmla="*/ f8 f0 1"/>
              <a:gd name="f14" fmla="?: f9 f3 1"/>
              <a:gd name="f15" fmla="?: f10 f4 1"/>
              <a:gd name="f16" fmla="?: f11 f5 1"/>
              <a:gd name="f17" fmla="*/ f12 1 f2"/>
              <a:gd name="f18" fmla="*/ f13 1 f2"/>
              <a:gd name="f19" fmla="*/ f14 1 21600"/>
              <a:gd name="f20" fmla="*/ f15 1 21600"/>
              <a:gd name="f21" fmla="*/ 21600 f14 1"/>
              <a:gd name="f22" fmla="*/ 21600 f15 1"/>
              <a:gd name="f23" fmla="+- f17 0 f1"/>
              <a:gd name="f24" fmla="+- f18 0 f1"/>
              <a:gd name="f25" fmla="min f20 f19"/>
              <a:gd name="f26" fmla="*/ f21 1 f16"/>
              <a:gd name="f27" fmla="*/ f22 1 f16"/>
              <a:gd name="f28" fmla="val f26"/>
              <a:gd name="f29" fmla="val f27"/>
              <a:gd name="f30" fmla="*/ f6 f25 1"/>
              <a:gd name="f31" fmla="*/ f28 f25 1"/>
              <a:gd name="f32" fmla="*/ f29 f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3">
                <a:pos x="f30" y="f30"/>
              </a:cxn>
              <a:cxn ang="f24">
                <a:pos x="f31" y="f32"/>
              </a:cxn>
            </a:cxnLst>
            <a:rect l="f30" t="f30" r="f31" b="f32"/>
            <a:pathLst>
              <a:path>
                <a:moveTo>
                  <a:pt x="f30" y="f30"/>
                </a:moveTo>
                <a:lnTo>
                  <a:pt x="f31" y="f32"/>
                </a:lnTo>
              </a:path>
            </a:pathLst>
          </a:custGeom>
          <a:noFill/>
          <a:ln w="9528">
            <a:solidFill>
              <a:srgbClr val="000000"/>
            </a:solidFill>
            <a:prstDash val="solid"/>
            <a:round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33" name="Text Box 137"/>
          <p:cNvSpPr txBox="1"/>
          <p:nvPr/>
        </p:nvSpPr>
        <p:spPr>
          <a:xfrm>
            <a:off x="2603497" y="5697534"/>
            <a:ext cx="1176339" cy="336554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600" b="1" i="1" u="none" strike="noStrike" kern="1200" cap="none" spc="0" baseline="0">
                <a:solidFill>
                  <a:srgbClr val="000000"/>
                </a:solidFill>
                <a:uFillTx/>
                <a:latin typeface="Arial"/>
                <a:cs typeface="Arial"/>
              </a:rPr>
              <a:t>LTE / RAN</a:t>
            </a:r>
          </a:p>
        </p:txBody>
      </p:sp>
      <p:sp>
        <p:nvSpPr>
          <p:cNvPr id="34" name="Text Box 33"/>
          <p:cNvSpPr txBox="1"/>
          <p:nvPr/>
        </p:nvSpPr>
        <p:spPr>
          <a:xfrm>
            <a:off x="4141783" y="2208211"/>
            <a:ext cx="1435095" cy="33655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</a:rPr>
              <a:t>(3GPP EPC)</a:t>
            </a:r>
          </a:p>
        </p:txBody>
      </p:sp>
      <p:sp>
        <p:nvSpPr>
          <p:cNvPr id="35" name="Rectangle 35"/>
          <p:cNvSpPr/>
          <p:nvPr/>
        </p:nvSpPr>
        <p:spPr>
          <a:xfrm>
            <a:off x="4725984" y="4392613"/>
            <a:ext cx="411159" cy="292095"/>
          </a:xfrm>
          <a:prstGeom prst="rect">
            <a:avLst/>
          </a:prstGeom>
          <a:solidFill>
            <a:srgbClr val="FF6600"/>
          </a:solidFill>
          <a:ln w="9528">
            <a:solidFill>
              <a:srgbClr val="000000"/>
            </a:solidFill>
            <a:prstDash val="solid"/>
            <a:miter/>
          </a:ln>
        </p:spPr>
        <p:txBody>
          <a:bodyPr vert="horz" wrap="non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4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cs typeface="Arial"/>
              </a:rPr>
              <a:t>SON</a:t>
            </a:r>
          </a:p>
        </p:txBody>
      </p:sp>
      <p:sp>
        <p:nvSpPr>
          <p:cNvPr id="36" name="Rectangle 36"/>
          <p:cNvSpPr/>
          <p:nvPr/>
        </p:nvSpPr>
        <p:spPr>
          <a:xfrm>
            <a:off x="4164013" y="5607045"/>
            <a:ext cx="411159" cy="292095"/>
          </a:xfrm>
          <a:prstGeom prst="rect">
            <a:avLst/>
          </a:prstGeom>
          <a:solidFill>
            <a:srgbClr val="FF6600"/>
          </a:solidFill>
          <a:ln w="9528">
            <a:solidFill>
              <a:srgbClr val="000000"/>
            </a:solidFill>
            <a:prstDash val="solid"/>
            <a:miter/>
          </a:ln>
        </p:spPr>
        <p:txBody>
          <a:bodyPr vert="horz" wrap="non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4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cs typeface="Arial"/>
              </a:rPr>
              <a:t>SON</a:t>
            </a:r>
          </a:p>
        </p:txBody>
      </p:sp>
      <p:sp>
        <p:nvSpPr>
          <p:cNvPr id="37" name="Rectangle 37"/>
          <p:cNvSpPr/>
          <p:nvPr/>
        </p:nvSpPr>
        <p:spPr>
          <a:xfrm>
            <a:off x="1389065" y="5665786"/>
            <a:ext cx="411159" cy="292095"/>
          </a:xfrm>
          <a:prstGeom prst="rect">
            <a:avLst/>
          </a:prstGeom>
          <a:solidFill>
            <a:srgbClr val="FF6600"/>
          </a:solidFill>
          <a:ln w="9528">
            <a:solidFill>
              <a:srgbClr val="000000"/>
            </a:solidFill>
            <a:prstDash val="solid"/>
            <a:miter/>
          </a:ln>
        </p:spPr>
        <p:txBody>
          <a:bodyPr vert="horz" wrap="non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4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cs typeface="Arial"/>
              </a:rPr>
              <a:t>SON</a:t>
            </a:r>
          </a:p>
        </p:txBody>
      </p:sp>
      <p:sp>
        <p:nvSpPr>
          <p:cNvPr id="38" name="Rectangle 38"/>
          <p:cNvSpPr/>
          <p:nvPr/>
        </p:nvSpPr>
        <p:spPr>
          <a:xfrm>
            <a:off x="1119189" y="4335463"/>
            <a:ext cx="411159" cy="292095"/>
          </a:xfrm>
          <a:prstGeom prst="rect">
            <a:avLst/>
          </a:prstGeom>
          <a:solidFill>
            <a:srgbClr val="FF6600"/>
          </a:solidFill>
          <a:ln w="9528">
            <a:solidFill>
              <a:srgbClr val="000000"/>
            </a:solidFill>
            <a:prstDash val="solid"/>
            <a:miter/>
          </a:ln>
        </p:spPr>
        <p:txBody>
          <a:bodyPr vert="horz" wrap="non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4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cs typeface="Arial"/>
              </a:rPr>
              <a:t>SON</a:t>
            </a:r>
          </a:p>
        </p:txBody>
      </p:sp>
      <p:grpSp>
        <p:nvGrpSpPr>
          <p:cNvPr id="39" name="Group 43"/>
          <p:cNvGrpSpPr/>
          <p:nvPr/>
        </p:nvGrpSpPr>
        <p:grpSpPr>
          <a:xfrm>
            <a:off x="3889372" y="1169983"/>
            <a:ext cx="1281121" cy="681035"/>
            <a:chOff x="3889372" y="1169983"/>
            <a:chExt cx="1281121" cy="681035"/>
          </a:xfrm>
        </p:grpSpPr>
        <p:pic>
          <p:nvPicPr>
            <p:cNvPr id="40" name="Picture 9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>
            <a:xfrm>
              <a:off x="3889372" y="1169983"/>
              <a:ext cx="566735" cy="68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1" name="Text Box 45"/>
            <p:cNvSpPr txBox="1"/>
            <p:nvPr/>
          </p:nvSpPr>
          <p:spPr>
            <a:xfrm>
              <a:off x="4418015" y="1446215"/>
              <a:ext cx="752478" cy="276221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200" b="1" i="0" u="none" strike="noStrike" kern="1200" cap="none" spc="0" baseline="0">
                  <a:solidFill>
                    <a:srgbClr val="FFFFFF"/>
                  </a:solidFill>
                  <a:uFillTx/>
                  <a:latin typeface="Arial"/>
                </a:rPr>
                <a:t>P-GW</a:t>
              </a:r>
            </a:p>
          </p:txBody>
        </p:sp>
      </p:grpSp>
      <p:grpSp>
        <p:nvGrpSpPr>
          <p:cNvPr id="42" name="Group 48"/>
          <p:cNvGrpSpPr/>
          <p:nvPr/>
        </p:nvGrpSpPr>
        <p:grpSpPr>
          <a:xfrm>
            <a:off x="744541" y="1352553"/>
            <a:ext cx="1298565" cy="681035"/>
            <a:chOff x="744541" y="1352553"/>
            <a:chExt cx="1298565" cy="681035"/>
          </a:xfrm>
        </p:grpSpPr>
        <p:pic>
          <p:nvPicPr>
            <p:cNvPr id="43" name="Picture 9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>
            <a:xfrm>
              <a:off x="1476371" y="1352553"/>
              <a:ext cx="566735" cy="68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4" name="Text Box 50"/>
            <p:cNvSpPr txBox="1"/>
            <p:nvPr/>
          </p:nvSpPr>
          <p:spPr>
            <a:xfrm>
              <a:off x="744541" y="1524003"/>
              <a:ext cx="752478" cy="274640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200" b="1" i="0" u="none" strike="noStrike" kern="1200" cap="none" spc="0" baseline="0">
                  <a:solidFill>
                    <a:srgbClr val="FFFFFF"/>
                  </a:solidFill>
                  <a:uFillTx/>
                  <a:latin typeface="Arial"/>
                </a:rPr>
                <a:t>S-GW</a:t>
              </a:r>
            </a:p>
          </p:txBody>
        </p:sp>
      </p:grpSp>
      <p:grpSp>
        <p:nvGrpSpPr>
          <p:cNvPr id="45" name="Group 52"/>
          <p:cNvGrpSpPr/>
          <p:nvPr/>
        </p:nvGrpSpPr>
        <p:grpSpPr>
          <a:xfrm>
            <a:off x="919164" y="2628899"/>
            <a:ext cx="1154109" cy="668334"/>
            <a:chOff x="919164" y="2628899"/>
            <a:chExt cx="1154109" cy="668334"/>
          </a:xfrm>
        </p:grpSpPr>
        <p:pic>
          <p:nvPicPr>
            <p:cNvPr id="46" name="Picture 10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>
            <a:xfrm>
              <a:off x="1531940" y="2628899"/>
              <a:ext cx="541333" cy="66833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7" name="Text Box 54"/>
            <p:cNvSpPr txBox="1"/>
            <p:nvPr/>
          </p:nvSpPr>
          <p:spPr>
            <a:xfrm>
              <a:off x="919164" y="2684458"/>
              <a:ext cx="752478" cy="274640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200" b="1" i="0" u="none" strike="noStrike" kern="1200" cap="none" spc="0" baseline="0">
                  <a:solidFill>
                    <a:srgbClr val="FFFFFF"/>
                  </a:solidFill>
                  <a:uFillTx/>
                  <a:latin typeface="Arial"/>
                </a:rPr>
                <a:t>MME</a:t>
              </a:r>
            </a:p>
          </p:txBody>
        </p:sp>
      </p:grpSp>
      <p:sp>
        <p:nvSpPr>
          <p:cNvPr id="48" name="Text Box 57"/>
          <p:cNvSpPr txBox="1"/>
          <p:nvPr/>
        </p:nvSpPr>
        <p:spPr>
          <a:xfrm>
            <a:off x="2360615" y="1714500"/>
            <a:ext cx="1263645" cy="100647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</a:rPr>
              <a:t>Core</a:t>
            </a: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</a:rPr>
              <a:t>Network</a:t>
            </a: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4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</a:rPr>
              <a:t>WDM</a:t>
            </a: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4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</a:rPr>
              <a:t>IP/MPLS</a:t>
            </a:r>
          </a:p>
        </p:txBody>
      </p:sp>
      <p:grpSp>
        <p:nvGrpSpPr>
          <p:cNvPr id="49" name="Group 59"/>
          <p:cNvGrpSpPr/>
          <p:nvPr/>
        </p:nvGrpSpPr>
        <p:grpSpPr>
          <a:xfrm>
            <a:off x="7344697" y="5141908"/>
            <a:ext cx="1188107" cy="1452560"/>
            <a:chOff x="7344697" y="5141908"/>
            <a:chExt cx="1188107" cy="1452560"/>
          </a:xfrm>
        </p:grpSpPr>
        <p:sp>
          <p:nvSpPr>
            <p:cNvPr id="50" name="AutoShape 60"/>
            <p:cNvSpPr/>
            <p:nvPr/>
          </p:nvSpPr>
          <p:spPr>
            <a:xfrm>
              <a:off x="7427908" y="5141908"/>
              <a:ext cx="1104896" cy="1452560"/>
            </a:xfrm>
            <a:custGeom>
              <a:avLst>
                <a:gd name="f10" fmla="val 3600"/>
              </a:avLst>
              <a:gdLst>
                <a:gd name="f1" fmla="val 10800000"/>
                <a:gd name="f2" fmla="val 5400000"/>
                <a:gd name="f3" fmla="val 1620000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val 45"/>
                <a:gd name="f10" fmla="val 3600"/>
                <a:gd name="f11" fmla="abs f4"/>
                <a:gd name="f12" fmla="abs f5"/>
                <a:gd name="f13" fmla="abs f6"/>
                <a:gd name="f14" fmla="*/ f8 1 180"/>
                <a:gd name="f15" fmla="val f10"/>
                <a:gd name="f16" fmla="+- 0 0 f2"/>
                <a:gd name="f17" fmla="?: f11 f4 1"/>
                <a:gd name="f18" fmla="?: f12 f5 1"/>
                <a:gd name="f19" fmla="?: f13 f6 1"/>
                <a:gd name="f20" fmla="*/ f9 f14 1"/>
                <a:gd name="f21" fmla="+- f7 f15 0"/>
                <a:gd name="f22" fmla="*/ f17 1 21600"/>
                <a:gd name="f23" fmla="*/ f18 1 21600"/>
                <a:gd name="f24" fmla="*/ 21600 f17 1"/>
                <a:gd name="f25" fmla="*/ 21600 f18 1"/>
                <a:gd name="f26" fmla="+- 0 0 f20"/>
                <a:gd name="f27" fmla="+- f7 0 f21"/>
                <a:gd name="f28" fmla="+- f21 0 f7"/>
                <a:gd name="f29" fmla="min f23 f22"/>
                <a:gd name="f30" fmla="*/ f24 1 f19"/>
                <a:gd name="f31" fmla="*/ f25 1 f19"/>
                <a:gd name="f32" fmla="*/ f26 f1 1"/>
                <a:gd name="f33" fmla="abs f27"/>
                <a:gd name="f34" fmla="abs f28"/>
                <a:gd name="f35" fmla="?: f27 f16 f2"/>
                <a:gd name="f36" fmla="?: f27 f2 f16"/>
                <a:gd name="f37" fmla="?: f27 f3 f2"/>
                <a:gd name="f38" fmla="?: f27 f2 f3"/>
                <a:gd name="f39" fmla="?: f28 f16 f2"/>
                <a:gd name="f40" fmla="?: f28 f2 f16"/>
                <a:gd name="f41" fmla="?: f27 0 f1"/>
                <a:gd name="f42" fmla="?: f27 f1 0"/>
                <a:gd name="f43" fmla="val f30"/>
                <a:gd name="f44" fmla="val f31"/>
                <a:gd name="f45" fmla="*/ f32 1 f8"/>
                <a:gd name="f46" fmla="?: f27 f38 f37"/>
                <a:gd name="f47" fmla="?: f27 f37 f38"/>
                <a:gd name="f48" fmla="?: f28 f36 f35"/>
                <a:gd name="f49" fmla="*/ f21 f29 1"/>
                <a:gd name="f50" fmla="*/ f7 f29 1"/>
                <a:gd name="f51" fmla="*/ f33 f29 1"/>
                <a:gd name="f52" fmla="*/ f34 f29 1"/>
                <a:gd name="f53" fmla="+- f44 0 f15"/>
                <a:gd name="f54" fmla="+- f43 0 f15"/>
                <a:gd name="f55" fmla="+- f45 0 f2"/>
                <a:gd name="f56" fmla="?: f28 f47 f46"/>
                <a:gd name="f57" fmla="*/ f44 f29 1"/>
                <a:gd name="f58" fmla="*/ f43 f29 1"/>
                <a:gd name="f59" fmla="+- f55 f2 0"/>
                <a:gd name="f60" fmla="+- f44 0 f53"/>
                <a:gd name="f61" fmla="+- f43 0 f54"/>
                <a:gd name="f62" fmla="+- f53 0 f44"/>
                <a:gd name="f63" fmla="+- f54 0 f43"/>
                <a:gd name="f64" fmla="*/ f53 f29 1"/>
                <a:gd name="f65" fmla="*/ f54 f29 1"/>
                <a:gd name="f66" fmla="*/ f59 f8 1"/>
                <a:gd name="f67" fmla="abs f60"/>
                <a:gd name="f68" fmla="?: f60 0 f1"/>
                <a:gd name="f69" fmla="?: f60 f1 0"/>
                <a:gd name="f70" fmla="?: f60 f39 f40"/>
                <a:gd name="f71" fmla="abs f61"/>
                <a:gd name="f72" fmla="abs f62"/>
                <a:gd name="f73" fmla="?: f61 f16 f2"/>
                <a:gd name="f74" fmla="?: f61 f2 f16"/>
                <a:gd name="f75" fmla="?: f61 f3 f2"/>
                <a:gd name="f76" fmla="?: f61 f2 f3"/>
                <a:gd name="f77" fmla="abs f63"/>
                <a:gd name="f78" fmla="?: f63 f16 f2"/>
                <a:gd name="f79" fmla="?: f63 f2 f16"/>
                <a:gd name="f80" fmla="?: f63 f42 f41"/>
                <a:gd name="f81" fmla="?: f63 f41 f42"/>
                <a:gd name="f82" fmla="*/ f66 1 f1"/>
                <a:gd name="f83" fmla="?: f28 f69 f68"/>
                <a:gd name="f84" fmla="?: f28 f68 f69"/>
                <a:gd name="f85" fmla="?: f61 f76 f75"/>
                <a:gd name="f86" fmla="?: f61 f75 f76"/>
                <a:gd name="f87" fmla="?: f62 f74 f73"/>
                <a:gd name="f88" fmla="?: f27 f80 f81"/>
                <a:gd name="f89" fmla="?: f27 f78 f79"/>
                <a:gd name="f90" fmla="*/ f67 f29 1"/>
                <a:gd name="f91" fmla="*/ f71 f29 1"/>
                <a:gd name="f92" fmla="*/ f72 f29 1"/>
                <a:gd name="f93" fmla="*/ f77 f29 1"/>
                <a:gd name="f94" fmla="+- 0 0 f82"/>
                <a:gd name="f95" fmla="?: f60 f83 f84"/>
                <a:gd name="f96" fmla="?: f62 f86 f85"/>
                <a:gd name="f97" fmla="+- 0 0 f94"/>
                <a:gd name="f98" fmla="*/ f97 f1 1"/>
                <a:gd name="f99" fmla="*/ f98 1 f8"/>
                <a:gd name="f100" fmla="+- f99 0 f2"/>
                <a:gd name="f101" fmla="cos 1 f100"/>
                <a:gd name="f102" fmla="+- 0 0 f101"/>
                <a:gd name="f103" fmla="+- 0 0 f102"/>
                <a:gd name="f104" fmla="val f103"/>
                <a:gd name="f105" fmla="+- 0 0 f104"/>
                <a:gd name="f106" fmla="*/ f15 f105 1"/>
                <a:gd name="f107" fmla="*/ f106 3163 1"/>
                <a:gd name="f108" fmla="*/ f107 1 7636"/>
                <a:gd name="f109" fmla="+- f7 f108 0"/>
                <a:gd name="f110" fmla="+- f43 0 f108"/>
                <a:gd name="f111" fmla="+- f44 0 f108"/>
                <a:gd name="f112" fmla="*/ f109 f29 1"/>
                <a:gd name="f113" fmla="*/ f110 f29 1"/>
                <a:gd name="f114" fmla="*/ f111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2" t="f112" r="f113" b="f114"/>
              <a:pathLst>
                <a:path>
                  <a:moveTo>
                    <a:pt x="f49" y="f50"/>
                  </a:moveTo>
                  <a:arcTo wR="f51" hR="f52" stAng="f56" swAng="f48"/>
                  <a:lnTo>
                    <a:pt x="f50" y="f64"/>
                  </a:lnTo>
                  <a:arcTo wR="f52" hR="f90" stAng="f95" swAng="f70"/>
                  <a:lnTo>
                    <a:pt x="f65" y="f57"/>
                  </a:lnTo>
                  <a:arcTo wR="f91" hR="f92" stAng="f96" swAng="f87"/>
                  <a:lnTo>
                    <a:pt x="f58" y="f49"/>
                  </a:lnTo>
                  <a:arcTo wR="f93" hR="f51" stAng="f88" swAng="f89"/>
                  <a:close/>
                </a:path>
              </a:pathLst>
            </a:custGeom>
            <a:solidFill>
              <a:srgbClr val="DDDDDD"/>
            </a:solidFill>
            <a:ln w="9528">
              <a:solidFill>
                <a:srgbClr val="000000"/>
              </a:solidFill>
              <a:prstDash val="solid"/>
              <a:round/>
            </a:ln>
          </p:spPr>
          <p:txBody>
            <a:bodyPr vert="horz" wrap="none" lIns="91440" tIns="45720" rIns="91440" bIns="45720" anchor="ctr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51" name="computr3"/>
            <p:cNvSpPr/>
            <p:nvPr/>
          </p:nvSpPr>
          <p:spPr>
            <a:xfrm>
              <a:off x="7480304" y="5224460"/>
              <a:ext cx="1022354" cy="48260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1600"/>
                <a:gd name="f7" fmla="val 18250"/>
                <a:gd name="f8" fmla="val 17743"/>
                <a:gd name="f9" fmla="val 17557"/>
                <a:gd name="f10" fmla="val 16971"/>
                <a:gd name="f11" fmla="val 5429"/>
                <a:gd name="f12" fmla="val 4736"/>
                <a:gd name="f13" fmla="val 19405"/>
                <a:gd name="f14" fmla="val 19131"/>
                <a:gd name="f15" fmla="val 18712"/>
                <a:gd name="f16" fmla="val 18360"/>
                <a:gd name="f17" fmla="val 4274"/>
                <a:gd name="f18" fmla="val 3581"/>
                <a:gd name="f19" fmla="val 20560"/>
                <a:gd name="f20" fmla="val 20520"/>
                <a:gd name="f21" fmla="val 19867"/>
                <a:gd name="f22" fmla="val 19749"/>
                <a:gd name="f23" fmla="val 3119"/>
                <a:gd name="f24" fmla="val 2426"/>
                <a:gd name="f25" fmla="val 4620"/>
                <a:gd name="f26" fmla="val 5313"/>
                <a:gd name="f27" fmla="val 16200"/>
                <a:gd name="f28" fmla="val 7624"/>
                <a:gd name="f29" fmla="val 14194"/>
                <a:gd name="f30" fmla="val 5891"/>
                <a:gd name="f31" fmla="val 12013"/>
                <a:gd name="f32" fmla="val 18135"/>
                <a:gd name="f33" fmla="val 10800"/>
                <a:gd name="f34" fmla="val 16402"/>
                <a:gd name="f35" fmla="val 17788"/>
                <a:gd name="f36" fmla="val 19059"/>
                <a:gd name="f37" fmla="val 21022"/>
                <a:gd name="f38" fmla="val 19903"/>
                <a:gd name="f39" fmla="val 21253"/>
                <a:gd name="f40" fmla="val 20057"/>
                <a:gd name="f41" fmla="val 21369"/>
                <a:gd name="f42" fmla="val 20366"/>
                <a:gd name="f43" fmla="val 20674"/>
                <a:gd name="f44" fmla="val 20829"/>
                <a:gd name="f45" fmla="val 20983"/>
                <a:gd name="f46" fmla="val 21137"/>
                <a:gd name="f47" fmla="val 21291"/>
                <a:gd name="f48" fmla="val 21484"/>
                <a:gd name="f49" fmla="val 21446"/>
                <a:gd name="f50" fmla="val 21138"/>
                <a:gd name="f51" fmla="val 10973"/>
                <a:gd name="f52" fmla="val 2079"/>
                <a:gd name="f53" fmla="val 1848"/>
                <a:gd name="f54" fmla="val 1733"/>
                <a:gd name="f55" fmla="val 1617"/>
                <a:gd name="f56" fmla="val 1502"/>
                <a:gd name="f57" fmla="val 1386"/>
                <a:gd name="f58" fmla="val 1964"/>
                <a:gd name="f59" fmla="val 2777"/>
                <a:gd name="f60" fmla="val 4158"/>
                <a:gd name="f61" fmla="val 17434"/>
                <a:gd name="f62" fmla="val 2541"/>
                <a:gd name="f63" fmla="val 19286"/>
                <a:gd name="f64" fmla="val 2314"/>
                <a:gd name="f65" fmla="val 11880"/>
                <a:gd name="f66" fmla="val 578"/>
                <a:gd name="f67" fmla="val 4011"/>
                <a:gd name="f68" fmla="val 4043"/>
                <a:gd name="f69" fmla="val 4320"/>
                <a:gd name="f70" fmla="+- 0 0 -90"/>
                <a:gd name="f71" fmla="*/ f3 1 21600"/>
                <a:gd name="f72" fmla="*/ f4 1 21600"/>
                <a:gd name="f73" fmla="+- f6 0 f5"/>
                <a:gd name="f74" fmla="*/ f70 f0 1"/>
                <a:gd name="f75" fmla="*/ f73 1 21600"/>
                <a:gd name="f76" fmla="*/ 0 f73 1"/>
                <a:gd name="f77" fmla="*/ 10800 f73 1"/>
                <a:gd name="f78" fmla="*/ 21600 f73 1"/>
                <a:gd name="f79" fmla="*/ 18135 f73 1"/>
                <a:gd name="f80" fmla="*/ 7811 f73 1"/>
                <a:gd name="f81" fmla="*/ 2584 f73 1"/>
                <a:gd name="f82" fmla="*/ 16359 f73 1"/>
                <a:gd name="f83" fmla="*/ 11764 f73 1"/>
                <a:gd name="f84" fmla="*/ f74 1 f2"/>
                <a:gd name="f85" fmla="*/ f76 1 21600"/>
                <a:gd name="f86" fmla="*/ f77 1 21600"/>
                <a:gd name="f87" fmla="*/ f78 1 21600"/>
                <a:gd name="f88" fmla="*/ f79 1 21600"/>
                <a:gd name="f89" fmla="*/ f80 1 21600"/>
                <a:gd name="f90" fmla="*/ f81 1 21600"/>
                <a:gd name="f91" fmla="*/ f82 1 21600"/>
                <a:gd name="f92" fmla="*/ f83 1 21600"/>
                <a:gd name="f93" fmla="+- f84 0 f1"/>
                <a:gd name="f94" fmla="*/ f85 1 f75"/>
                <a:gd name="f95" fmla="*/ f86 1 f75"/>
                <a:gd name="f96" fmla="*/ f87 1 f75"/>
                <a:gd name="f97" fmla="*/ f88 1 f75"/>
                <a:gd name="f98" fmla="*/ f89 1 f75"/>
                <a:gd name="f99" fmla="*/ f91 1 f75"/>
                <a:gd name="f100" fmla="*/ f90 1 f75"/>
                <a:gd name="f101" fmla="*/ f92 1 f75"/>
                <a:gd name="f102" fmla="*/ f98 f71 1"/>
                <a:gd name="f103" fmla="*/ f99 f71 1"/>
                <a:gd name="f104" fmla="*/ f101 f72 1"/>
                <a:gd name="f105" fmla="*/ f100 f72 1"/>
                <a:gd name="f106" fmla="*/ f94 f71 1"/>
                <a:gd name="f107" fmla="*/ f95 f72 1"/>
                <a:gd name="f108" fmla="*/ f95 f71 1"/>
                <a:gd name="f109" fmla="*/ f94 f72 1"/>
                <a:gd name="f110" fmla="*/ f96 f72 1"/>
                <a:gd name="f111" fmla="*/ f97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3">
                  <a:pos x="f106" y="f107"/>
                </a:cxn>
                <a:cxn ang="f93">
                  <a:pos x="f108" y="f109"/>
                </a:cxn>
                <a:cxn ang="f93">
                  <a:pos x="f108" y="f110"/>
                </a:cxn>
                <a:cxn ang="f93">
                  <a:pos x="f111" y="f107"/>
                </a:cxn>
              </a:cxnLst>
              <a:rect l="f102" t="f105" r="f103" b="f104"/>
              <a:pathLst>
                <a:path w="21600" h="21600">
                  <a:moveTo>
                    <a:pt x="f7" y="f8"/>
                  </a:moveTo>
                  <a:lnTo>
                    <a:pt x="f9" y="f10"/>
                  </a:lnTo>
                  <a:lnTo>
                    <a:pt x="f11" y="f10"/>
                  </a:lnTo>
                  <a:lnTo>
                    <a:pt x="f12" y="f8"/>
                  </a:lnTo>
                  <a:lnTo>
                    <a:pt x="f7" y="f8"/>
                  </a:lnTo>
                  <a:close/>
                </a:path>
                <a:path w="21600" h="21600">
                  <a:moveTo>
                    <a:pt x="f7" y="f8"/>
                  </a:moveTo>
                  <a:moveTo>
                    <a:pt x="f13" y="f14"/>
                  </a:moveTo>
                  <a:lnTo>
                    <a:pt x="f15" y="f16"/>
                  </a:lnTo>
                  <a:lnTo>
                    <a:pt x="f17" y="f16"/>
                  </a:lnTo>
                  <a:lnTo>
                    <a:pt x="f18" y="f14"/>
                  </a:lnTo>
                  <a:lnTo>
                    <a:pt x="f13" y="f14"/>
                  </a:lnTo>
                  <a:close/>
                </a:path>
                <a:path w="21600" h="21600">
                  <a:moveTo>
                    <a:pt x="f13" y="f14"/>
                  </a:moveTo>
                  <a:moveTo>
                    <a:pt x="f19" y="f20"/>
                  </a:moveTo>
                  <a:lnTo>
                    <a:pt x="f21" y="f22"/>
                  </a:lnTo>
                  <a:lnTo>
                    <a:pt x="f23" y="f22"/>
                  </a:lnTo>
                  <a:lnTo>
                    <a:pt x="f24" y="f20"/>
                  </a:lnTo>
                  <a:lnTo>
                    <a:pt x="f19" y="f20"/>
                  </a:lnTo>
                  <a:close/>
                </a:path>
                <a:path w="21600" h="21600">
                  <a:moveTo>
                    <a:pt x="f19" y="f20"/>
                  </a:moveTo>
                  <a:moveTo>
                    <a:pt x="f25" y="f10"/>
                  </a:moveTo>
                  <a:lnTo>
                    <a:pt x="f26" y="f27"/>
                  </a:lnTo>
                  <a:lnTo>
                    <a:pt x="f28" y="f27"/>
                  </a:lnTo>
                  <a:lnTo>
                    <a:pt x="f28" y="f29"/>
                  </a:lnTo>
                  <a:lnTo>
                    <a:pt x="f30" y="f29"/>
                  </a:lnTo>
                  <a:lnTo>
                    <a:pt x="f30" y="f5"/>
                  </a:lnTo>
                  <a:lnTo>
                    <a:pt x="f31" y="f5"/>
                  </a:lnTo>
                  <a:lnTo>
                    <a:pt x="f32" y="f5"/>
                  </a:lnTo>
                  <a:lnTo>
                    <a:pt x="f32" y="f33"/>
                  </a:lnTo>
                  <a:lnTo>
                    <a:pt x="f32" y="f29"/>
                  </a:lnTo>
                  <a:lnTo>
                    <a:pt x="f34" y="f29"/>
                  </a:lnTo>
                  <a:lnTo>
                    <a:pt x="f34" y="f27"/>
                  </a:lnTo>
                  <a:lnTo>
                    <a:pt x="f35" y="f27"/>
                  </a:lnTo>
                  <a:lnTo>
                    <a:pt x="f36" y="f8"/>
                  </a:lnTo>
                  <a:lnTo>
                    <a:pt x="f37" y="f38"/>
                  </a:lnTo>
                  <a:lnTo>
                    <a:pt x="f39" y="f40"/>
                  </a:lnTo>
                  <a:lnTo>
                    <a:pt x="f41" y="f42"/>
                  </a:lnTo>
                  <a:lnTo>
                    <a:pt x="f6" y="f43"/>
                  </a:lnTo>
                  <a:lnTo>
                    <a:pt x="f6" y="f44"/>
                  </a:lnTo>
                  <a:lnTo>
                    <a:pt x="f6" y="f45"/>
                  </a:lnTo>
                  <a:lnTo>
                    <a:pt x="f6" y="f46"/>
                  </a:lnTo>
                  <a:lnTo>
                    <a:pt x="f6" y="f47"/>
                  </a:lnTo>
                  <a:lnTo>
                    <a:pt x="f48" y="f49"/>
                  </a:lnTo>
                  <a:lnTo>
                    <a:pt x="f41" y="f49"/>
                  </a:lnTo>
                  <a:lnTo>
                    <a:pt x="f50" y="f6"/>
                  </a:lnTo>
                  <a:lnTo>
                    <a:pt x="f37" y="f6"/>
                  </a:lnTo>
                  <a:lnTo>
                    <a:pt x="f51" y="f6"/>
                  </a:lnTo>
                  <a:lnTo>
                    <a:pt x="f52" y="f6"/>
                  </a:lnTo>
                  <a:lnTo>
                    <a:pt x="f53" y="f6"/>
                  </a:lnTo>
                  <a:lnTo>
                    <a:pt x="f54" y="f49"/>
                  </a:lnTo>
                  <a:lnTo>
                    <a:pt x="f55" y="f49"/>
                  </a:lnTo>
                  <a:lnTo>
                    <a:pt x="f56" y="f47"/>
                  </a:lnTo>
                  <a:lnTo>
                    <a:pt x="f57" y="f47"/>
                  </a:lnTo>
                  <a:lnTo>
                    <a:pt x="f57" y="f46"/>
                  </a:lnTo>
                  <a:lnTo>
                    <a:pt x="f57" y="f45"/>
                  </a:lnTo>
                  <a:lnTo>
                    <a:pt x="f57" y="f44"/>
                  </a:lnTo>
                  <a:lnTo>
                    <a:pt x="f56" y="f43"/>
                  </a:lnTo>
                  <a:lnTo>
                    <a:pt x="f55" y="f42"/>
                  </a:lnTo>
                  <a:lnTo>
                    <a:pt x="f54" y="f40"/>
                  </a:lnTo>
                  <a:lnTo>
                    <a:pt x="f58" y="f38"/>
                  </a:lnTo>
                  <a:lnTo>
                    <a:pt x="f5" y="f38"/>
                  </a:lnTo>
                  <a:lnTo>
                    <a:pt x="f5" y="f33"/>
                  </a:lnTo>
                  <a:lnTo>
                    <a:pt x="f5" y="f59"/>
                  </a:lnTo>
                  <a:lnTo>
                    <a:pt x="f25" y="f59"/>
                  </a:lnTo>
                  <a:lnTo>
                    <a:pt x="f25" y="f10"/>
                  </a:lnTo>
                  <a:moveTo>
                    <a:pt x="f25" y="f10"/>
                  </a:moveTo>
                  <a:moveTo>
                    <a:pt x="f25" y="f10"/>
                  </a:moveTo>
                  <a:lnTo>
                    <a:pt x="f60" y="f61"/>
                  </a:lnTo>
                  <a:lnTo>
                    <a:pt x="f62" y="f63"/>
                  </a:lnTo>
                  <a:lnTo>
                    <a:pt x="f58" y="f38"/>
                  </a:lnTo>
                  <a:lnTo>
                    <a:pt x="f25" y="f10"/>
                  </a:lnTo>
                  <a:close/>
                </a:path>
                <a:path w="21600" h="21600">
                  <a:moveTo>
                    <a:pt x="f28" y="f64"/>
                  </a:moveTo>
                  <a:moveTo>
                    <a:pt x="f34" y="f64"/>
                  </a:moveTo>
                  <a:lnTo>
                    <a:pt x="f34" y="f65"/>
                  </a:lnTo>
                  <a:lnTo>
                    <a:pt x="f28" y="f65"/>
                  </a:lnTo>
                  <a:lnTo>
                    <a:pt x="f28" y="f64"/>
                  </a:lnTo>
                  <a:close/>
                </a:path>
                <a:path w="21600" h="21600">
                  <a:moveTo>
                    <a:pt x="f66" y="f67"/>
                  </a:moveTo>
                  <a:moveTo>
                    <a:pt x="f68" y="f67"/>
                  </a:moveTo>
                  <a:lnTo>
                    <a:pt x="f68" y="f69"/>
                  </a:lnTo>
                  <a:lnTo>
                    <a:pt x="f66" y="f69"/>
                  </a:lnTo>
                  <a:lnTo>
                    <a:pt x="f66" y="f67"/>
                  </a:lnTo>
                  <a:close/>
                  <a:moveTo>
                    <a:pt x="f28" y="f29"/>
                  </a:moveTo>
                  <a:lnTo>
                    <a:pt x="f34" y="f29"/>
                  </a:lnTo>
                  <a:lnTo>
                    <a:pt x="f34" y="f27"/>
                  </a:lnTo>
                  <a:lnTo>
                    <a:pt x="f28" y="f27"/>
                  </a:lnTo>
                </a:path>
              </a:pathLst>
            </a:custGeom>
            <a:solidFill>
              <a:srgbClr val="3DD6F5"/>
            </a:solidFill>
            <a:ln w="9528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52" name="Text Box 62"/>
            <p:cNvSpPr txBox="1"/>
            <p:nvPr/>
          </p:nvSpPr>
          <p:spPr>
            <a:xfrm>
              <a:off x="7785101" y="5251454"/>
              <a:ext cx="663570" cy="274640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200" b="1" i="0" u="none" strike="noStrike" kern="1200" cap="none" spc="0" baseline="0">
                  <a:solidFill>
                    <a:srgbClr val="000000"/>
                  </a:solidFill>
                  <a:uFillTx/>
                  <a:latin typeface="Calibri"/>
                </a:rPr>
                <a:t>NMS</a:t>
              </a:r>
            </a:p>
          </p:txBody>
        </p:sp>
        <p:sp>
          <p:nvSpPr>
            <p:cNvPr id="53" name="computr3"/>
            <p:cNvSpPr/>
            <p:nvPr/>
          </p:nvSpPr>
          <p:spPr>
            <a:xfrm>
              <a:off x="7594604" y="6084883"/>
              <a:ext cx="812801" cy="37147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1600"/>
                <a:gd name="f7" fmla="val 18250"/>
                <a:gd name="f8" fmla="val 17743"/>
                <a:gd name="f9" fmla="val 17557"/>
                <a:gd name="f10" fmla="val 16971"/>
                <a:gd name="f11" fmla="val 5429"/>
                <a:gd name="f12" fmla="val 4736"/>
                <a:gd name="f13" fmla="val 19405"/>
                <a:gd name="f14" fmla="val 19131"/>
                <a:gd name="f15" fmla="val 18712"/>
                <a:gd name="f16" fmla="val 18360"/>
                <a:gd name="f17" fmla="val 4274"/>
                <a:gd name="f18" fmla="val 3581"/>
                <a:gd name="f19" fmla="val 20560"/>
                <a:gd name="f20" fmla="val 20520"/>
                <a:gd name="f21" fmla="val 19867"/>
                <a:gd name="f22" fmla="val 19749"/>
                <a:gd name="f23" fmla="val 3119"/>
                <a:gd name="f24" fmla="val 2426"/>
                <a:gd name="f25" fmla="val 4620"/>
                <a:gd name="f26" fmla="val 5313"/>
                <a:gd name="f27" fmla="val 16200"/>
                <a:gd name="f28" fmla="val 7624"/>
                <a:gd name="f29" fmla="val 14194"/>
                <a:gd name="f30" fmla="val 5891"/>
                <a:gd name="f31" fmla="val 12013"/>
                <a:gd name="f32" fmla="val 18135"/>
                <a:gd name="f33" fmla="val 10800"/>
                <a:gd name="f34" fmla="val 16402"/>
                <a:gd name="f35" fmla="val 17788"/>
                <a:gd name="f36" fmla="val 19059"/>
                <a:gd name="f37" fmla="val 21022"/>
                <a:gd name="f38" fmla="val 19903"/>
                <a:gd name="f39" fmla="val 21253"/>
                <a:gd name="f40" fmla="val 20057"/>
                <a:gd name="f41" fmla="val 21369"/>
                <a:gd name="f42" fmla="val 20366"/>
                <a:gd name="f43" fmla="val 20674"/>
                <a:gd name="f44" fmla="val 20829"/>
                <a:gd name="f45" fmla="val 20983"/>
                <a:gd name="f46" fmla="val 21137"/>
                <a:gd name="f47" fmla="val 21291"/>
                <a:gd name="f48" fmla="val 21484"/>
                <a:gd name="f49" fmla="val 21446"/>
                <a:gd name="f50" fmla="val 21138"/>
                <a:gd name="f51" fmla="val 10973"/>
                <a:gd name="f52" fmla="val 2079"/>
                <a:gd name="f53" fmla="val 1848"/>
                <a:gd name="f54" fmla="val 1733"/>
                <a:gd name="f55" fmla="val 1617"/>
                <a:gd name="f56" fmla="val 1502"/>
                <a:gd name="f57" fmla="val 1386"/>
                <a:gd name="f58" fmla="val 1964"/>
                <a:gd name="f59" fmla="val 2777"/>
                <a:gd name="f60" fmla="val 4158"/>
                <a:gd name="f61" fmla="val 17434"/>
                <a:gd name="f62" fmla="val 2541"/>
                <a:gd name="f63" fmla="val 19286"/>
                <a:gd name="f64" fmla="val 2314"/>
                <a:gd name="f65" fmla="val 11880"/>
                <a:gd name="f66" fmla="val 578"/>
                <a:gd name="f67" fmla="val 4011"/>
                <a:gd name="f68" fmla="val 4043"/>
                <a:gd name="f69" fmla="val 4320"/>
                <a:gd name="f70" fmla="+- 0 0 -90"/>
                <a:gd name="f71" fmla="*/ f3 1 21600"/>
                <a:gd name="f72" fmla="*/ f4 1 21600"/>
                <a:gd name="f73" fmla="+- f6 0 f5"/>
                <a:gd name="f74" fmla="*/ f70 f0 1"/>
                <a:gd name="f75" fmla="*/ f73 1 21600"/>
                <a:gd name="f76" fmla="*/ 0 f73 1"/>
                <a:gd name="f77" fmla="*/ 10800 f73 1"/>
                <a:gd name="f78" fmla="*/ 21600 f73 1"/>
                <a:gd name="f79" fmla="*/ 18135 f73 1"/>
                <a:gd name="f80" fmla="*/ 7811 f73 1"/>
                <a:gd name="f81" fmla="*/ 2584 f73 1"/>
                <a:gd name="f82" fmla="*/ 16359 f73 1"/>
                <a:gd name="f83" fmla="*/ 11764 f73 1"/>
                <a:gd name="f84" fmla="*/ f74 1 f2"/>
                <a:gd name="f85" fmla="*/ f76 1 21600"/>
                <a:gd name="f86" fmla="*/ f77 1 21600"/>
                <a:gd name="f87" fmla="*/ f78 1 21600"/>
                <a:gd name="f88" fmla="*/ f79 1 21600"/>
                <a:gd name="f89" fmla="*/ f80 1 21600"/>
                <a:gd name="f90" fmla="*/ f81 1 21600"/>
                <a:gd name="f91" fmla="*/ f82 1 21600"/>
                <a:gd name="f92" fmla="*/ f83 1 21600"/>
                <a:gd name="f93" fmla="+- f84 0 f1"/>
                <a:gd name="f94" fmla="*/ f85 1 f75"/>
                <a:gd name="f95" fmla="*/ f86 1 f75"/>
                <a:gd name="f96" fmla="*/ f87 1 f75"/>
                <a:gd name="f97" fmla="*/ f88 1 f75"/>
                <a:gd name="f98" fmla="*/ f89 1 f75"/>
                <a:gd name="f99" fmla="*/ f91 1 f75"/>
                <a:gd name="f100" fmla="*/ f90 1 f75"/>
                <a:gd name="f101" fmla="*/ f92 1 f75"/>
                <a:gd name="f102" fmla="*/ f98 f71 1"/>
                <a:gd name="f103" fmla="*/ f99 f71 1"/>
                <a:gd name="f104" fmla="*/ f101 f72 1"/>
                <a:gd name="f105" fmla="*/ f100 f72 1"/>
                <a:gd name="f106" fmla="*/ f94 f71 1"/>
                <a:gd name="f107" fmla="*/ f95 f72 1"/>
                <a:gd name="f108" fmla="*/ f95 f71 1"/>
                <a:gd name="f109" fmla="*/ f94 f72 1"/>
                <a:gd name="f110" fmla="*/ f96 f72 1"/>
                <a:gd name="f111" fmla="*/ f97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3">
                  <a:pos x="f106" y="f107"/>
                </a:cxn>
                <a:cxn ang="f93">
                  <a:pos x="f108" y="f109"/>
                </a:cxn>
                <a:cxn ang="f93">
                  <a:pos x="f108" y="f110"/>
                </a:cxn>
                <a:cxn ang="f93">
                  <a:pos x="f111" y="f107"/>
                </a:cxn>
              </a:cxnLst>
              <a:rect l="f102" t="f105" r="f103" b="f104"/>
              <a:pathLst>
                <a:path w="21600" h="21600">
                  <a:moveTo>
                    <a:pt x="f7" y="f8"/>
                  </a:moveTo>
                  <a:lnTo>
                    <a:pt x="f9" y="f10"/>
                  </a:lnTo>
                  <a:lnTo>
                    <a:pt x="f11" y="f10"/>
                  </a:lnTo>
                  <a:lnTo>
                    <a:pt x="f12" y="f8"/>
                  </a:lnTo>
                  <a:lnTo>
                    <a:pt x="f7" y="f8"/>
                  </a:lnTo>
                  <a:close/>
                </a:path>
                <a:path w="21600" h="21600">
                  <a:moveTo>
                    <a:pt x="f7" y="f8"/>
                  </a:moveTo>
                  <a:moveTo>
                    <a:pt x="f13" y="f14"/>
                  </a:moveTo>
                  <a:lnTo>
                    <a:pt x="f15" y="f16"/>
                  </a:lnTo>
                  <a:lnTo>
                    <a:pt x="f17" y="f16"/>
                  </a:lnTo>
                  <a:lnTo>
                    <a:pt x="f18" y="f14"/>
                  </a:lnTo>
                  <a:lnTo>
                    <a:pt x="f13" y="f14"/>
                  </a:lnTo>
                  <a:close/>
                </a:path>
                <a:path w="21600" h="21600">
                  <a:moveTo>
                    <a:pt x="f13" y="f14"/>
                  </a:moveTo>
                  <a:moveTo>
                    <a:pt x="f19" y="f20"/>
                  </a:moveTo>
                  <a:lnTo>
                    <a:pt x="f21" y="f22"/>
                  </a:lnTo>
                  <a:lnTo>
                    <a:pt x="f23" y="f22"/>
                  </a:lnTo>
                  <a:lnTo>
                    <a:pt x="f24" y="f20"/>
                  </a:lnTo>
                  <a:lnTo>
                    <a:pt x="f19" y="f20"/>
                  </a:lnTo>
                  <a:close/>
                </a:path>
                <a:path w="21600" h="21600">
                  <a:moveTo>
                    <a:pt x="f19" y="f20"/>
                  </a:moveTo>
                  <a:moveTo>
                    <a:pt x="f25" y="f10"/>
                  </a:moveTo>
                  <a:lnTo>
                    <a:pt x="f26" y="f27"/>
                  </a:lnTo>
                  <a:lnTo>
                    <a:pt x="f28" y="f27"/>
                  </a:lnTo>
                  <a:lnTo>
                    <a:pt x="f28" y="f29"/>
                  </a:lnTo>
                  <a:lnTo>
                    <a:pt x="f30" y="f29"/>
                  </a:lnTo>
                  <a:lnTo>
                    <a:pt x="f30" y="f5"/>
                  </a:lnTo>
                  <a:lnTo>
                    <a:pt x="f31" y="f5"/>
                  </a:lnTo>
                  <a:lnTo>
                    <a:pt x="f32" y="f5"/>
                  </a:lnTo>
                  <a:lnTo>
                    <a:pt x="f32" y="f33"/>
                  </a:lnTo>
                  <a:lnTo>
                    <a:pt x="f32" y="f29"/>
                  </a:lnTo>
                  <a:lnTo>
                    <a:pt x="f34" y="f29"/>
                  </a:lnTo>
                  <a:lnTo>
                    <a:pt x="f34" y="f27"/>
                  </a:lnTo>
                  <a:lnTo>
                    <a:pt x="f35" y="f27"/>
                  </a:lnTo>
                  <a:lnTo>
                    <a:pt x="f36" y="f8"/>
                  </a:lnTo>
                  <a:lnTo>
                    <a:pt x="f37" y="f38"/>
                  </a:lnTo>
                  <a:lnTo>
                    <a:pt x="f39" y="f40"/>
                  </a:lnTo>
                  <a:lnTo>
                    <a:pt x="f41" y="f42"/>
                  </a:lnTo>
                  <a:lnTo>
                    <a:pt x="f6" y="f43"/>
                  </a:lnTo>
                  <a:lnTo>
                    <a:pt x="f6" y="f44"/>
                  </a:lnTo>
                  <a:lnTo>
                    <a:pt x="f6" y="f45"/>
                  </a:lnTo>
                  <a:lnTo>
                    <a:pt x="f6" y="f46"/>
                  </a:lnTo>
                  <a:lnTo>
                    <a:pt x="f6" y="f47"/>
                  </a:lnTo>
                  <a:lnTo>
                    <a:pt x="f48" y="f49"/>
                  </a:lnTo>
                  <a:lnTo>
                    <a:pt x="f41" y="f49"/>
                  </a:lnTo>
                  <a:lnTo>
                    <a:pt x="f50" y="f6"/>
                  </a:lnTo>
                  <a:lnTo>
                    <a:pt x="f37" y="f6"/>
                  </a:lnTo>
                  <a:lnTo>
                    <a:pt x="f51" y="f6"/>
                  </a:lnTo>
                  <a:lnTo>
                    <a:pt x="f52" y="f6"/>
                  </a:lnTo>
                  <a:lnTo>
                    <a:pt x="f53" y="f6"/>
                  </a:lnTo>
                  <a:lnTo>
                    <a:pt x="f54" y="f49"/>
                  </a:lnTo>
                  <a:lnTo>
                    <a:pt x="f55" y="f49"/>
                  </a:lnTo>
                  <a:lnTo>
                    <a:pt x="f56" y="f47"/>
                  </a:lnTo>
                  <a:lnTo>
                    <a:pt x="f57" y="f47"/>
                  </a:lnTo>
                  <a:lnTo>
                    <a:pt x="f57" y="f46"/>
                  </a:lnTo>
                  <a:lnTo>
                    <a:pt x="f57" y="f45"/>
                  </a:lnTo>
                  <a:lnTo>
                    <a:pt x="f57" y="f44"/>
                  </a:lnTo>
                  <a:lnTo>
                    <a:pt x="f56" y="f43"/>
                  </a:lnTo>
                  <a:lnTo>
                    <a:pt x="f55" y="f42"/>
                  </a:lnTo>
                  <a:lnTo>
                    <a:pt x="f54" y="f40"/>
                  </a:lnTo>
                  <a:lnTo>
                    <a:pt x="f58" y="f38"/>
                  </a:lnTo>
                  <a:lnTo>
                    <a:pt x="f5" y="f38"/>
                  </a:lnTo>
                  <a:lnTo>
                    <a:pt x="f5" y="f33"/>
                  </a:lnTo>
                  <a:lnTo>
                    <a:pt x="f5" y="f59"/>
                  </a:lnTo>
                  <a:lnTo>
                    <a:pt x="f25" y="f59"/>
                  </a:lnTo>
                  <a:lnTo>
                    <a:pt x="f25" y="f10"/>
                  </a:lnTo>
                  <a:moveTo>
                    <a:pt x="f25" y="f10"/>
                  </a:moveTo>
                  <a:moveTo>
                    <a:pt x="f25" y="f10"/>
                  </a:moveTo>
                  <a:lnTo>
                    <a:pt x="f60" y="f61"/>
                  </a:lnTo>
                  <a:lnTo>
                    <a:pt x="f62" y="f63"/>
                  </a:lnTo>
                  <a:lnTo>
                    <a:pt x="f58" y="f38"/>
                  </a:lnTo>
                  <a:lnTo>
                    <a:pt x="f25" y="f10"/>
                  </a:lnTo>
                  <a:close/>
                </a:path>
                <a:path w="21600" h="21600">
                  <a:moveTo>
                    <a:pt x="f28" y="f64"/>
                  </a:moveTo>
                  <a:moveTo>
                    <a:pt x="f34" y="f64"/>
                  </a:moveTo>
                  <a:lnTo>
                    <a:pt x="f34" y="f65"/>
                  </a:lnTo>
                  <a:lnTo>
                    <a:pt x="f28" y="f65"/>
                  </a:lnTo>
                  <a:lnTo>
                    <a:pt x="f28" y="f64"/>
                  </a:lnTo>
                  <a:close/>
                </a:path>
                <a:path w="21600" h="21600">
                  <a:moveTo>
                    <a:pt x="f66" y="f67"/>
                  </a:moveTo>
                  <a:moveTo>
                    <a:pt x="f68" y="f67"/>
                  </a:moveTo>
                  <a:lnTo>
                    <a:pt x="f68" y="f69"/>
                  </a:lnTo>
                  <a:lnTo>
                    <a:pt x="f66" y="f69"/>
                  </a:lnTo>
                  <a:lnTo>
                    <a:pt x="f66" y="f67"/>
                  </a:lnTo>
                  <a:close/>
                  <a:moveTo>
                    <a:pt x="f28" y="f29"/>
                  </a:moveTo>
                  <a:lnTo>
                    <a:pt x="f34" y="f29"/>
                  </a:lnTo>
                  <a:lnTo>
                    <a:pt x="f34" y="f27"/>
                  </a:lnTo>
                  <a:lnTo>
                    <a:pt x="f28" y="f27"/>
                  </a:lnTo>
                </a:path>
              </a:pathLst>
            </a:custGeom>
            <a:solidFill>
              <a:srgbClr val="3DD6F5"/>
            </a:solidFill>
            <a:ln w="9528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54" name="Line 64"/>
            <p:cNvSpPr/>
            <p:nvPr/>
          </p:nvSpPr>
          <p:spPr>
            <a:xfrm>
              <a:off x="8004172" y="5611809"/>
              <a:ext cx="19046" cy="56515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+- 0 0 -180"/>
                <a:gd name="f8" fmla="+- 0 0 -360"/>
                <a:gd name="f9" fmla="abs f3"/>
                <a:gd name="f10" fmla="abs f4"/>
                <a:gd name="f11" fmla="abs f5"/>
                <a:gd name="f12" fmla="*/ f7 f0 1"/>
                <a:gd name="f13" fmla="*/ f8 f0 1"/>
                <a:gd name="f14" fmla="?: f9 f3 1"/>
                <a:gd name="f15" fmla="?: f10 f4 1"/>
                <a:gd name="f16" fmla="?: f11 f5 1"/>
                <a:gd name="f17" fmla="*/ f12 1 f2"/>
                <a:gd name="f18" fmla="*/ f13 1 f2"/>
                <a:gd name="f19" fmla="*/ f14 1 21600"/>
                <a:gd name="f20" fmla="*/ f15 1 21600"/>
                <a:gd name="f21" fmla="*/ 21600 f14 1"/>
                <a:gd name="f22" fmla="*/ 21600 f15 1"/>
                <a:gd name="f23" fmla="+- f17 0 f1"/>
                <a:gd name="f24" fmla="+- f18 0 f1"/>
                <a:gd name="f25" fmla="min f20 f19"/>
                <a:gd name="f26" fmla="*/ f21 1 f16"/>
                <a:gd name="f27" fmla="*/ f22 1 f16"/>
                <a:gd name="f28" fmla="val f26"/>
                <a:gd name="f29" fmla="val f27"/>
                <a:gd name="f30" fmla="*/ f6 f25 1"/>
                <a:gd name="f31" fmla="*/ f28 f25 1"/>
                <a:gd name="f32" fmla="*/ f29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3">
                  <a:pos x="f30" y="f30"/>
                </a:cxn>
                <a:cxn ang="f24">
                  <a:pos x="f31" y="f32"/>
                </a:cxn>
              </a:cxnLst>
              <a:rect l="f30" t="f30" r="f31" b="f32"/>
              <a:pathLst>
                <a:path>
                  <a:moveTo>
                    <a:pt x="f30" y="f30"/>
                  </a:moveTo>
                  <a:lnTo>
                    <a:pt x="f31" y="f32"/>
                  </a:lnTo>
                </a:path>
              </a:pathLst>
            </a:custGeom>
            <a:noFill/>
            <a:ln w="38103">
              <a:solidFill>
                <a:srgbClr val="000000"/>
              </a:solidFill>
              <a:prstDash val="solid"/>
              <a:round/>
              <a:headEnd type="arrow"/>
              <a:tailEnd type="arrow"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55" name="Line 65"/>
            <p:cNvSpPr/>
            <p:nvPr/>
          </p:nvSpPr>
          <p:spPr>
            <a:xfrm>
              <a:off x="7666036" y="5789615"/>
              <a:ext cx="706438" cy="952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+- 0 0 -180"/>
                <a:gd name="f8" fmla="+- 0 0 -360"/>
                <a:gd name="f9" fmla="abs f3"/>
                <a:gd name="f10" fmla="abs f4"/>
                <a:gd name="f11" fmla="abs f5"/>
                <a:gd name="f12" fmla="*/ f7 f0 1"/>
                <a:gd name="f13" fmla="*/ f8 f0 1"/>
                <a:gd name="f14" fmla="?: f9 f3 1"/>
                <a:gd name="f15" fmla="?: f10 f4 1"/>
                <a:gd name="f16" fmla="?: f11 f5 1"/>
                <a:gd name="f17" fmla="*/ f12 1 f2"/>
                <a:gd name="f18" fmla="*/ f13 1 f2"/>
                <a:gd name="f19" fmla="*/ f14 1 21600"/>
                <a:gd name="f20" fmla="*/ f15 1 21600"/>
                <a:gd name="f21" fmla="*/ 21600 f14 1"/>
                <a:gd name="f22" fmla="*/ 21600 f15 1"/>
                <a:gd name="f23" fmla="+- f17 0 f1"/>
                <a:gd name="f24" fmla="+- f18 0 f1"/>
                <a:gd name="f25" fmla="min f20 f19"/>
                <a:gd name="f26" fmla="*/ f21 1 f16"/>
                <a:gd name="f27" fmla="*/ f22 1 f16"/>
                <a:gd name="f28" fmla="val f26"/>
                <a:gd name="f29" fmla="val f27"/>
                <a:gd name="f30" fmla="*/ f6 f25 1"/>
                <a:gd name="f31" fmla="*/ f28 f25 1"/>
                <a:gd name="f32" fmla="*/ f29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3">
                  <a:pos x="f30" y="f30"/>
                </a:cxn>
                <a:cxn ang="f24">
                  <a:pos x="f31" y="f32"/>
                </a:cxn>
              </a:cxnLst>
              <a:rect l="f30" t="f30" r="f31" b="f32"/>
              <a:pathLst>
                <a:path>
                  <a:moveTo>
                    <a:pt x="f30" y="f30"/>
                  </a:moveTo>
                  <a:lnTo>
                    <a:pt x="f31" y="f32"/>
                  </a:lnTo>
                </a:path>
              </a:pathLst>
            </a:custGeom>
            <a:noFill/>
            <a:ln w="38103">
              <a:solidFill>
                <a:srgbClr val="000000"/>
              </a:solidFill>
              <a:custDash>
                <a:ds d="100000" sp="100000"/>
              </a:custDash>
              <a:round/>
              <a:headEnd type="arrow"/>
              <a:tailEnd type="arrow"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56" name="Text Box 66"/>
            <p:cNvSpPr txBox="1"/>
            <p:nvPr/>
          </p:nvSpPr>
          <p:spPr>
            <a:xfrm>
              <a:off x="7344697" y="5792788"/>
              <a:ext cx="602325" cy="274640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200" b="1" i="0" u="none" strike="noStrike" kern="1200" cap="none" spc="0" baseline="0" dirty="0" err="1">
                  <a:solidFill>
                    <a:srgbClr val="000000"/>
                  </a:solidFill>
                  <a:uFillTx/>
                  <a:latin typeface="Calibri"/>
                </a:rPr>
                <a:t>Itf</a:t>
              </a:r>
              <a:r>
                <a:rPr lang="en-GB" sz="1200" b="1" i="0" u="none" strike="noStrike" kern="1200" cap="none" spc="0" baseline="0" dirty="0">
                  <a:solidFill>
                    <a:srgbClr val="000000"/>
                  </a:solidFill>
                  <a:uFillTx/>
                  <a:latin typeface="Calibri"/>
                </a:rPr>
                <a:t>-N</a:t>
              </a:r>
            </a:p>
          </p:txBody>
        </p:sp>
        <p:sp>
          <p:nvSpPr>
            <p:cNvPr id="57" name="Text Box 67"/>
            <p:cNvSpPr txBox="1"/>
            <p:nvPr/>
          </p:nvSpPr>
          <p:spPr>
            <a:xfrm>
              <a:off x="7766054" y="6118222"/>
              <a:ext cx="665161" cy="274640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200" b="1" i="0" u="none" strike="noStrike" kern="1200" cap="none" spc="0" baseline="0">
                  <a:solidFill>
                    <a:srgbClr val="000000"/>
                  </a:solidFill>
                  <a:uFillTx/>
                  <a:latin typeface="Calibri"/>
                </a:rPr>
                <a:t>EMS</a:t>
              </a:r>
            </a:p>
          </p:txBody>
        </p:sp>
      </p:grpSp>
      <p:grpSp>
        <p:nvGrpSpPr>
          <p:cNvPr id="58" name="Group 68"/>
          <p:cNvGrpSpPr/>
          <p:nvPr/>
        </p:nvGrpSpPr>
        <p:grpSpPr>
          <a:xfrm>
            <a:off x="6137279" y="2190746"/>
            <a:ext cx="1104896" cy="1452560"/>
            <a:chOff x="6137279" y="2190746"/>
            <a:chExt cx="1104896" cy="1452560"/>
          </a:xfrm>
        </p:grpSpPr>
        <p:sp>
          <p:nvSpPr>
            <p:cNvPr id="59" name="AutoShape 69"/>
            <p:cNvSpPr/>
            <p:nvPr/>
          </p:nvSpPr>
          <p:spPr>
            <a:xfrm>
              <a:off x="6137279" y="2190746"/>
              <a:ext cx="1104896" cy="1452560"/>
            </a:xfrm>
            <a:custGeom>
              <a:avLst>
                <a:gd name="f10" fmla="val 3600"/>
              </a:avLst>
              <a:gdLst>
                <a:gd name="f1" fmla="val 10800000"/>
                <a:gd name="f2" fmla="val 5400000"/>
                <a:gd name="f3" fmla="val 1620000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val 45"/>
                <a:gd name="f10" fmla="val 3600"/>
                <a:gd name="f11" fmla="abs f4"/>
                <a:gd name="f12" fmla="abs f5"/>
                <a:gd name="f13" fmla="abs f6"/>
                <a:gd name="f14" fmla="*/ f8 1 180"/>
                <a:gd name="f15" fmla="val f10"/>
                <a:gd name="f16" fmla="+- 0 0 f2"/>
                <a:gd name="f17" fmla="?: f11 f4 1"/>
                <a:gd name="f18" fmla="?: f12 f5 1"/>
                <a:gd name="f19" fmla="?: f13 f6 1"/>
                <a:gd name="f20" fmla="*/ f9 f14 1"/>
                <a:gd name="f21" fmla="+- f7 f15 0"/>
                <a:gd name="f22" fmla="*/ f17 1 21600"/>
                <a:gd name="f23" fmla="*/ f18 1 21600"/>
                <a:gd name="f24" fmla="*/ 21600 f17 1"/>
                <a:gd name="f25" fmla="*/ 21600 f18 1"/>
                <a:gd name="f26" fmla="+- 0 0 f20"/>
                <a:gd name="f27" fmla="+- f7 0 f21"/>
                <a:gd name="f28" fmla="+- f21 0 f7"/>
                <a:gd name="f29" fmla="min f23 f22"/>
                <a:gd name="f30" fmla="*/ f24 1 f19"/>
                <a:gd name="f31" fmla="*/ f25 1 f19"/>
                <a:gd name="f32" fmla="*/ f26 f1 1"/>
                <a:gd name="f33" fmla="abs f27"/>
                <a:gd name="f34" fmla="abs f28"/>
                <a:gd name="f35" fmla="?: f27 f16 f2"/>
                <a:gd name="f36" fmla="?: f27 f2 f16"/>
                <a:gd name="f37" fmla="?: f27 f3 f2"/>
                <a:gd name="f38" fmla="?: f27 f2 f3"/>
                <a:gd name="f39" fmla="?: f28 f16 f2"/>
                <a:gd name="f40" fmla="?: f28 f2 f16"/>
                <a:gd name="f41" fmla="?: f27 0 f1"/>
                <a:gd name="f42" fmla="?: f27 f1 0"/>
                <a:gd name="f43" fmla="val f30"/>
                <a:gd name="f44" fmla="val f31"/>
                <a:gd name="f45" fmla="*/ f32 1 f8"/>
                <a:gd name="f46" fmla="?: f27 f38 f37"/>
                <a:gd name="f47" fmla="?: f27 f37 f38"/>
                <a:gd name="f48" fmla="?: f28 f36 f35"/>
                <a:gd name="f49" fmla="*/ f21 f29 1"/>
                <a:gd name="f50" fmla="*/ f7 f29 1"/>
                <a:gd name="f51" fmla="*/ f33 f29 1"/>
                <a:gd name="f52" fmla="*/ f34 f29 1"/>
                <a:gd name="f53" fmla="+- f44 0 f15"/>
                <a:gd name="f54" fmla="+- f43 0 f15"/>
                <a:gd name="f55" fmla="+- f45 0 f2"/>
                <a:gd name="f56" fmla="?: f28 f47 f46"/>
                <a:gd name="f57" fmla="*/ f44 f29 1"/>
                <a:gd name="f58" fmla="*/ f43 f29 1"/>
                <a:gd name="f59" fmla="+- f55 f2 0"/>
                <a:gd name="f60" fmla="+- f44 0 f53"/>
                <a:gd name="f61" fmla="+- f43 0 f54"/>
                <a:gd name="f62" fmla="+- f53 0 f44"/>
                <a:gd name="f63" fmla="+- f54 0 f43"/>
                <a:gd name="f64" fmla="*/ f53 f29 1"/>
                <a:gd name="f65" fmla="*/ f54 f29 1"/>
                <a:gd name="f66" fmla="*/ f59 f8 1"/>
                <a:gd name="f67" fmla="abs f60"/>
                <a:gd name="f68" fmla="?: f60 0 f1"/>
                <a:gd name="f69" fmla="?: f60 f1 0"/>
                <a:gd name="f70" fmla="?: f60 f39 f40"/>
                <a:gd name="f71" fmla="abs f61"/>
                <a:gd name="f72" fmla="abs f62"/>
                <a:gd name="f73" fmla="?: f61 f16 f2"/>
                <a:gd name="f74" fmla="?: f61 f2 f16"/>
                <a:gd name="f75" fmla="?: f61 f3 f2"/>
                <a:gd name="f76" fmla="?: f61 f2 f3"/>
                <a:gd name="f77" fmla="abs f63"/>
                <a:gd name="f78" fmla="?: f63 f16 f2"/>
                <a:gd name="f79" fmla="?: f63 f2 f16"/>
                <a:gd name="f80" fmla="?: f63 f42 f41"/>
                <a:gd name="f81" fmla="?: f63 f41 f42"/>
                <a:gd name="f82" fmla="*/ f66 1 f1"/>
                <a:gd name="f83" fmla="?: f28 f69 f68"/>
                <a:gd name="f84" fmla="?: f28 f68 f69"/>
                <a:gd name="f85" fmla="?: f61 f76 f75"/>
                <a:gd name="f86" fmla="?: f61 f75 f76"/>
                <a:gd name="f87" fmla="?: f62 f74 f73"/>
                <a:gd name="f88" fmla="?: f27 f80 f81"/>
                <a:gd name="f89" fmla="?: f27 f78 f79"/>
                <a:gd name="f90" fmla="*/ f67 f29 1"/>
                <a:gd name="f91" fmla="*/ f71 f29 1"/>
                <a:gd name="f92" fmla="*/ f72 f29 1"/>
                <a:gd name="f93" fmla="*/ f77 f29 1"/>
                <a:gd name="f94" fmla="+- 0 0 f82"/>
                <a:gd name="f95" fmla="?: f60 f83 f84"/>
                <a:gd name="f96" fmla="?: f62 f86 f85"/>
                <a:gd name="f97" fmla="+- 0 0 f94"/>
                <a:gd name="f98" fmla="*/ f97 f1 1"/>
                <a:gd name="f99" fmla="*/ f98 1 f8"/>
                <a:gd name="f100" fmla="+- f99 0 f2"/>
                <a:gd name="f101" fmla="cos 1 f100"/>
                <a:gd name="f102" fmla="+- 0 0 f101"/>
                <a:gd name="f103" fmla="+- 0 0 f102"/>
                <a:gd name="f104" fmla="val f103"/>
                <a:gd name="f105" fmla="+- 0 0 f104"/>
                <a:gd name="f106" fmla="*/ f15 f105 1"/>
                <a:gd name="f107" fmla="*/ f106 3163 1"/>
                <a:gd name="f108" fmla="*/ f107 1 7636"/>
                <a:gd name="f109" fmla="+- f7 f108 0"/>
                <a:gd name="f110" fmla="+- f43 0 f108"/>
                <a:gd name="f111" fmla="+- f44 0 f108"/>
                <a:gd name="f112" fmla="*/ f109 f29 1"/>
                <a:gd name="f113" fmla="*/ f110 f29 1"/>
                <a:gd name="f114" fmla="*/ f111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2" t="f112" r="f113" b="f114"/>
              <a:pathLst>
                <a:path>
                  <a:moveTo>
                    <a:pt x="f49" y="f50"/>
                  </a:moveTo>
                  <a:arcTo wR="f51" hR="f52" stAng="f56" swAng="f48"/>
                  <a:lnTo>
                    <a:pt x="f50" y="f64"/>
                  </a:lnTo>
                  <a:arcTo wR="f52" hR="f90" stAng="f95" swAng="f70"/>
                  <a:lnTo>
                    <a:pt x="f65" y="f57"/>
                  </a:lnTo>
                  <a:arcTo wR="f91" hR="f92" stAng="f96" swAng="f87"/>
                  <a:lnTo>
                    <a:pt x="f58" y="f49"/>
                  </a:lnTo>
                  <a:arcTo wR="f93" hR="f51" stAng="f88" swAng="f89"/>
                  <a:close/>
                </a:path>
              </a:pathLst>
            </a:custGeom>
            <a:solidFill>
              <a:srgbClr val="DDDDDD"/>
            </a:solidFill>
            <a:ln w="9528">
              <a:solidFill>
                <a:srgbClr val="000000"/>
              </a:solidFill>
              <a:prstDash val="solid"/>
              <a:round/>
            </a:ln>
          </p:spPr>
          <p:txBody>
            <a:bodyPr vert="horz" wrap="none" lIns="91440" tIns="45720" rIns="91440" bIns="45720" anchor="ctr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60" name="computr3"/>
            <p:cNvSpPr/>
            <p:nvPr/>
          </p:nvSpPr>
          <p:spPr>
            <a:xfrm>
              <a:off x="6189665" y="2273298"/>
              <a:ext cx="1022354" cy="48260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1600"/>
                <a:gd name="f7" fmla="val 18250"/>
                <a:gd name="f8" fmla="val 17743"/>
                <a:gd name="f9" fmla="val 17557"/>
                <a:gd name="f10" fmla="val 16971"/>
                <a:gd name="f11" fmla="val 5429"/>
                <a:gd name="f12" fmla="val 4736"/>
                <a:gd name="f13" fmla="val 19405"/>
                <a:gd name="f14" fmla="val 19131"/>
                <a:gd name="f15" fmla="val 18712"/>
                <a:gd name="f16" fmla="val 18360"/>
                <a:gd name="f17" fmla="val 4274"/>
                <a:gd name="f18" fmla="val 3581"/>
                <a:gd name="f19" fmla="val 20560"/>
                <a:gd name="f20" fmla="val 20520"/>
                <a:gd name="f21" fmla="val 19867"/>
                <a:gd name="f22" fmla="val 19749"/>
                <a:gd name="f23" fmla="val 3119"/>
                <a:gd name="f24" fmla="val 2426"/>
                <a:gd name="f25" fmla="val 4620"/>
                <a:gd name="f26" fmla="val 5313"/>
                <a:gd name="f27" fmla="val 16200"/>
                <a:gd name="f28" fmla="val 7624"/>
                <a:gd name="f29" fmla="val 14194"/>
                <a:gd name="f30" fmla="val 5891"/>
                <a:gd name="f31" fmla="val 12013"/>
                <a:gd name="f32" fmla="val 18135"/>
                <a:gd name="f33" fmla="val 10800"/>
                <a:gd name="f34" fmla="val 16402"/>
                <a:gd name="f35" fmla="val 17788"/>
                <a:gd name="f36" fmla="val 19059"/>
                <a:gd name="f37" fmla="val 21022"/>
                <a:gd name="f38" fmla="val 19903"/>
                <a:gd name="f39" fmla="val 21253"/>
                <a:gd name="f40" fmla="val 20057"/>
                <a:gd name="f41" fmla="val 21369"/>
                <a:gd name="f42" fmla="val 20366"/>
                <a:gd name="f43" fmla="val 20674"/>
                <a:gd name="f44" fmla="val 20829"/>
                <a:gd name="f45" fmla="val 20983"/>
                <a:gd name="f46" fmla="val 21137"/>
                <a:gd name="f47" fmla="val 21291"/>
                <a:gd name="f48" fmla="val 21484"/>
                <a:gd name="f49" fmla="val 21446"/>
                <a:gd name="f50" fmla="val 21138"/>
                <a:gd name="f51" fmla="val 10973"/>
                <a:gd name="f52" fmla="val 2079"/>
                <a:gd name="f53" fmla="val 1848"/>
                <a:gd name="f54" fmla="val 1733"/>
                <a:gd name="f55" fmla="val 1617"/>
                <a:gd name="f56" fmla="val 1502"/>
                <a:gd name="f57" fmla="val 1386"/>
                <a:gd name="f58" fmla="val 1964"/>
                <a:gd name="f59" fmla="val 2777"/>
                <a:gd name="f60" fmla="val 4158"/>
                <a:gd name="f61" fmla="val 17434"/>
                <a:gd name="f62" fmla="val 2541"/>
                <a:gd name="f63" fmla="val 19286"/>
                <a:gd name="f64" fmla="val 2314"/>
                <a:gd name="f65" fmla="val 11880"/>
                <a:gd name="f66" fmla="val 578"/>
                <a:gd name="f67" fmla="val 4011"/>
                <a:gd name="f68" fmla="val 4043"/>
                <a:gd name="f69" fmla="val 4320"/>
                <a:gd name="f70" fmla="+- 0 0 -90"/>
                <a:gd name="f71" fmla="*/ f3 1 21600"/>
                <a:gd name="f72" fmla="*/ f4 1 21600"/>
                <a:gd name="f73" fmla="+- f6 0 f5"/>
                <a:gd name="f74" fmla="*/ f70 f0 1"/>
                <a:gd name="f75" fmla="*/ f73 1 21600"/>
                <a:gd name="f76" fmla="*/ 0 f73 1"/>
                <a:gd name="f77" fmla="*/ 10800 f73 1"/>
                <a:gd name="f78" fmla="*/ 21600 f73 1"/>
                <a:gd name="f79" fmla="*/ 18135 f73 1"/>
                <a:gd name="f80" fmla="*/ 7811 f73 1"/>
                <a:gd name="f81" fmla="*/ 2584 f73 1"/>
                <a:gd name="f82" fmla="*/ 16359 f73 1"/>
                <a:gd name="f83" fmla="*/ 11764 f73 1"/>
                <a:gd name="f84" fmla="*/ f74 1 f2"/>
                <a:gd name="f85" fmla="*/ f76 1 21600"/>
                <a:gd name="f86" fmla="*/ f77 1 21600"/>
                <a:gd name="f87" fmla="*/ f78 1 21600"/>
                <a:gd name="f88" fmla="*/ f79 1 21600"/>
                <a:gd name="f89" fmla="*/ f80 1 21600"/>
                <a:gd name="f90" fmla="*/ f81 1 21600"/>
                <a:gd name="f91" fmla="*/ f82 1 21600"/>
                <a:gd name="f92" fmla="*/ f83 1 21600"/>
                <a:gd name="f93" fmla="+- f84 0 f1"/>
                <a:gd name="f94" fmla="*/ f85 1 f75"/>
                <a:gd name="f95" fmla="*/ f86 1 f75"/>
                <a:gd name="f96" fmla="*/ f87 1 f75"/>
                <a:gd name="f97" fmla="*/ f88 1 f75"/>
                <a:gd name="f98" fmla="*/ f89 1 f75"/>
                <a:gd name="f99" fmla="*/ f91 1 f75"/>
                <a:gd name="f100" fmla="*/ f90 1 f75"/>
                <a:gd name="f101" fmla="*/ f92 1 f75"/>
                <a:gd name="f102" fmla="*/ f98 f71 1"/>
                <a:gd name="f103" fmla="*/ f99 f71 1"/>
                <a:gd name="f104" fmla="*/ f101 f72 1"/>
                <a:gd name="f105" fmla="*/ f100 f72 1"/>
                <a:gd name="f106" fmla="*/ f94 f71 1"/>
                <a:gd name="f107" fmla="*/ f95 f72 1"/>
                <a:gd name="f108" fmla="*/ f95 f71 1"/>
                <a:gd name="f109" fmla="*/ f94 f72 1"/>
                <a:gd name="f110" fmla="*/ f96 f72 1"/>
                <a:gd name="f111" fmla="*/ f97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3">
                  <a:pos x="f106" y="f107"/>
                </a:cxn>
                <a:cxn ang="f93">
                  <a:pos x="f108" y="f109"/>
                </a:cxn>
                <a:cxn ang="f93">
                  <a:pos x="f108" y="f110"/>
                </a:cxn>
                <a:cxn ang="f93">
                  <a:pos x="f111" y="f107"/>
                </a:cxn>
              </a:cxnLst>
              <a:rect l="f102" t="f105" r="f103" b="f104"/>
              <a:pathLst>
                <a:path w="21600" h="21600">
                  <a:moveTo>
                    <a:pt x="f7" y="f8"/>
                  </a:moveTo>
                  <a:lnTo>
                    <a:pt x="f9" y="f10"/>
                  </a:lnTo>
                  <a:lnTo>
                    <a:pt x="f11" y="f10"/>
                  </a:lnTo>
                  <a:lnTo>
                    <a:pt x="f12" y="f8"/>
                  </a:lnTo>
                  <a:lnTo>
                    <a:pt x="f7" y="f8"/>
                  </a:lnTo>
                  <a:close/>
                </a:path>
                <a:path w="21600" h="21600">
                  <a:moveTo>
                    <a:pt x="f7" y="f8"/>
                  </a:moveTo>
                  <a:moveTo>
                    <a:pt x="f13" y="f14"/>
                  </a:moveTo>
                  <a:lnTo>
                    <a:pt x="f15" y="f16"/>
                  </a:lnTo>
                  <a:lnTo>
                    <a:pt x="f17" y="f16"/>
                  </a:lnTo>
                  <a:lnTo>
                    <a:pt x="f18" y="f14"/>
                  </a:lnTo>
                  <a:lnTo>
                    <a:pt x="f13" y="f14"/>
                  </a:lnTo>
                  <a:close/>
                </a:path>
                <a:path w="21600" h="21600">
                  <a:moveTo>
                    <a:pt x="f13" y="f14"/>
                  </a:moveTo>
                  <a:moveTo>
                    <a:pt x="f19" y="f20"/>
                  </a:moveTo>
                  <a:lnTo>
                    <a:pt x="f21" y="f22"/>
                  </a:lnTo>
                  <a:lnTo>
                    <a:pt x="f23" y="f22"/>
                  </a:lnTo>
                  <a:lnTo>
                    <a:pt x="f24" y="f20"/>
                  </a:lnTo>
                  <a:lnTo>
                    <a:pt x="f19" y="f20"/>
                  </a:lnTo>
                  <a:close/>
                </a:path>
                <a:path w="21600" h="21600">
                  <a:moveTo>
                    <a:pt x="f19" y="f20"/>
                  </a:moveTo>
                  <a:moveTo>
                    <a:pt x="f25" y="f10"/>
                  </a:moveTo>
                  <a:lnTo>
                    <a:pt x="f26" y="f27"/>
                  </a:lnTo>
                  <a:lnTo>
                    <a:pt x="f28" y="f27"/>
                  </a:lnTo>
                  <a:lnTo>
                    <a:pt x="f28" y="f29"/>
                  </a:lnTo>
                  <a:lnTo>
                    <a:pt x="f30" y="f29"/>
                  </a:lnTo>
                  <a:lnTo>
                    <a:pt x="f30" y="f5"/>
                  </a:lnTo>
                  <a:lnTo>
                    <a:pt x="f31" y="f5"/>
                  </a:lnTo>
                  <a:lnTo>
                    <a:pt x="f32" y="f5"/>
                  </a:lnTo>
                  <a:lnTo>
                    <a:pt x="f32" y="f33"/>
                  </a:lnTo>
                  <a:lnTo>
                    <a:pt x="f32" y="f29"/>
                  </a:lnTo>
                  <a:lnTo>
                    <a:pt x="f34" y="f29"/>
                  </a:lnTo>
                  <a:lnTo>
                    <a:pt x="f34" y="f27"/>
                  </a:lnTo>
                  <a:lnTo>
                    <a:pt x="f35" y="f27"/>
                  </a:lnTo>
                  <a:lnTo>
                    <a:pt x="f36" y="f8"/>
                  </a:lnTo>
                  <a:lnTo>
                    <a:pt x="f37" y="f38"/>
                  </a:lnTo>
                  <a:lnTo>
                    <a:pt x="f39" y="f40"/>
                  </a:lnTo>
                  <a:lnTo>
                    <a:pt x="f41" y="f42"/>
                  </a:lnTo>
                  <a:lnTo>
                    <a:pt x="f6" y="f43"/>
                  </a:lnTo>
                  <a:lnTo>
                    <a:pt x="f6" y="f44"/>
                  </a:lnTo>
                  <a:lnTo>
                    <a:pt x="f6" y="f45"/>
                  </a:lnTo>
                  <a:lnTo>
                    <a:pt x="f6" y="f46"/>
                  </a:lnTo>
                  <a:lnTo>
                    <a:pt x="f6" y="f47"/>
                  </a:lnTo>
                  <a:lnTo>
                    <a:pt x="f48" y="f49"/>
                  </a:lnTo>
                  <a:lnTo>
                    <a:pt x="f41" y="f49"/>
                  </a:lnTo>
                  <a:lnTo>
                    <a:pt x="f50" y="f6"/>
                  </a:lnTo>
                  <a:lnTo>
                    <a:pt x="f37" y="f6"/>
                  </a:lnTo>
                  <a:lnTo>
                    <a:pt x="f51" y="f6"/>
                  </a:lnTo>
                  <a:lnTo>
                    <a:pt x="f52" y="f6"/>
                  </a:lnTo>
                  <a:lnTo>
                    <a:pt x="f53" y="f6"/>
                  </a:lnTo>
                  <a:lnTo>
                    <a:pt x="f54" y="f49"/>
                  </a:lnTo>
                  <a:lnTo>
                    <a:pt x="f55" y="f49"/>
                  </a:lnTo>
                  <a:lnTo>
                    <a:pt x="f56" y="f47"/>
                  </a:lnTo>
                  <a:lnTo>
                    <a:pt x="f57" y="f47"/>
                  </a:lnTo>
                  <a:lnTo>
                    <a:pt x="f57" y="f46"/>
                  </a:lnTo>
                  <a:lnTo>
                    <a:pt x="f57" y="f45"/>
                  </a:lnTo>
                  <a:lnTo>
                    <a:pt x="f57" y="f44"/>
                  </a:lnTo>
                  <a:lnTo>
                    <a:pt x="f56" y="f43"/>
                  </a:lnTo>
                  <a:lnTo>
                    <a:pt x="f55" y="f42"/>
                  </a:lnTo>
                  <a:lnTo>
                    <a:pt x="f54" y="f40"/>
                  </a:lnTo>
                  <a:lnTo>
                    <a:pt x="f58" y="f38"/>
                  </a:lnTo>
                  <a:lnTo>
                    <a:pt x="f5" y="f38"/>
                  </a:lnTo>
                  <a:lnTo>
                    <a:pt x="f5" y="f33"/>
                  </a:lnTo>
                  <a:lnTo>
                    <a:pt x="f5" y="f59"/>
                  </a:lnTo>
                  <a:lnTo>
                    <a:pt x="f25" y="f59"/>
                  </a:lnTo>
                  <a:lnTo>
                    <a:pt x="f25" y="f10"/>
                  </a:lnTo>
                  <a:moveTo>
                    <a:pt x="f25" y="f10"/>
                  </a:moveTo>
                  <a:moveTo>
                    <a:pt x="f25" y="f10"/>
                  </a:moveTo>
                  <a:lnTo>
                    <a:pt x="f60" y="f61"/>
                  </a:lnTo>
                  <a:lnTo>
                    <a:pt x="f62" y="f63"/>
                  </a:lnTo>
                  <a:lnTo>
                    <a:pt x="f58" y="f38"/>
                  </a:lnTo>
                  <a:lnTo>
                    <a:pt x="f25" y="f10"/>
                  </a:lnTo>
                  <a:close/>
                </a:path>
                <a:path w="21600" h="21600">
                  <a:moveTo>
                    <a:pt x="f28" y="f64"/>
                  </a:moveTo>
                  <a:moveTo>
                    <a:pt x="f34" y="f64"/>
                  </a:moveTo>
                  <a:lnTo>
                    <a:pt x="f34" y="f65"/>
                  </a:lnTo>
                  <a:lnTo>
                    <a:pt x="f28" y="f65"/>
                  </a:lnTo>
                  <a:lnTo>
                    <a:pt x="f28" y="f64"/>
                  </a:lnTo>
                  <a:close/>
                </a:path>
                <a:path w="21600" h="21600">
                  <a:moveTo>
                    <a:pt x="f66" y="f67"/>
                  </a:moveTo>
                  <a:moveTo>
                    <a:pt x="f68" y="f67"/>
                  </a:moveTo>
                  <a:lnTo>
                    <a:pt x="f68" y="f69"/>
                  </a:lnTo>
                  <a:lnTo>
                    <a:pt x="f66" y="f69"/>
                  </a:lnTo>
                  <a:lnTo>
                    <a:pt x="f66" y="f67"/>
                  </a:lnTo>
                  <a:close/>
                  <a:moveTo>
                    <a:pt x="f28" y="f29"/>
                  </a:moveTo>
                  <a:lnTo>
                    <a:pt x="f34" y="f29"/>
                  </a:lnTo>
                  <a:lnTo>
                    <a:pt x="f34" y="f27"/>
                  </a:lnTo>
                  <a:lnTo>
                    <a:pt x="f28" y="f27"/>
                  </a:lnTo>
                </a:path>
              </a:pathLst>
            </a:custGeom>
            <a:solidFill>
              <a:srgbClr val="16C840"/>
            </a:solidFill>
            <a:ln w="9528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61" name="Text Box 71"/>
            <p:cNvSpPr txBox="1"/>
            <p:nvPr/>
          </p:nvSpPr>
          <p:spPr>
            <a:xfrm>
              <a:off x="6494461" y="2300292"/>
              <a:ext cx="663570" cy="274640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200" b="1" i="0" u="none" strike="noStrike" kern="1200" cap="none" spc="0" baseline="0">
                  <a:solidFill>
                    <a:srgbClr val="000000"/>
                  </a:solidFill>
                  <a:uFillTx/>
                  <a:latin typeface="Calibri"/>
                </a:rPr>
                <a:t>NMS</a:t>
              </a:r>
            </a:p>
          </p:txBody>
        </p:sp>
        <p:sp>
          <p:nvSpPr>
            <p:cNvPr id="62" name="computr3"/>
            <p:cNvSpPr/>
            <p:nvPr/>
          </p:nvSpPr>
          <p:spPr>
            <a:xfrm>
              <a:off x="6343650" y="3146422"/>
              <a:ext cx="812801" cy="37147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1600"/>
                <a:gd name="f7" fmla="val 18250"/>
                <a:gd name="f8" fmla="val 17743"/>
                <a:gd name="f9" fmla="val 17557"/>
                <a:gd name="f10" fmla="val 16971"/>
                <a:gd name="f11" fmla="val 5429"/>
                <a:gd name="f12" fmla="val 4736"/>
                <a:gd name="f13" fmla="val 19405"/>
                <a:gd name="f14" fmla="val 19131"/>
                <a:gd name="f15" fmla="val 18712"/>
                <a:gd name="f16" fmla="val 18360"/>
                <a:gd name="f17" fmla="val 4274"/>
                <a:gd name="f18" fmla="val 3581"/>
                <a:gd name="f19" fmla="val 20560"/>
                <a:gd name="f20" fmla="val 20520"/>
                <a:gd name="f21" fmla="val 19867"/>
                <a:gd name="f22" fmla="val 19749"/>
                <a:gd name="f23" fmla="val 3119"/>
                <a:gd name="f24" fmla="val 2426"/>
                <a:gd name="f25" fmla="val 4620"/>
                <a:gd name="f26" fmla="val 5313"/>
                <a:gd name="f27" fmla="val 16200"/>
                <a:gd name="f28" fmla="val 7624"/>
                <a:gd name="f29" fmla="val 14194"/>
                <a:gd name="f30" fmla="val 5891"/>
                <a:gd name="f31" fmla="val 12013"/>
                <a:gd name="f32" fmla="val 18135"/>
                <a:gd name="f33" fmla="val 10800"/>
                <a:gd name="f34" fmla="val 16402"/>
                <a:gd name="f35" fmla="val 17788"/>
                <a:gd name="f36" fmla="val 19059"/>
                <a:gd name="f37" fmla="val 21022"/>
                <a:gd name="f38" fmla="val 19903"/>
                <a:gd name="f39" fmla="val 21253"/>
                <a:gd name="f40" fmla="val 20057"/>
                <a:gd name="f41" fmla="val 21369"/>
                <a:gd name="f42" fmla="val 20366"/>
                <a:gd name="f43" fmla="val 20674"/>
                <a:gd name="f44" fmla="val 20829"/>
                <a:gd name="f45" fmla="val 20983"/>
                <a:gd name="f46" fmla="val 21137"/>
                <a:gd name="f47" fmla="val 21291"/>
                <a:gd name="f48" fmla="val 21484"/>
                <a:gd name="f49" fmla="val 21446"/>
                <a:gd name="f50" fmla="val 21138"/>
                <a:gd name="f51" fmla="val 10973"/>
                <a:gd name="f52" fmla="val 2079"/>
                <a:gd name="f53" fmla="val 1848"/>
                <a:gd name="f54" fmla="val 1733"/>
                <a:gd name="f55" fmla="val 1617"/>
                <a:gd name="f56" fmla="val 1502"/>
                <a:gd name="f57" fmla="val 1386"/>
                <a:gd name="f58" fmla="val 1964"/>
                <a:gd name="f59" fmla="val 2777"/>
                <a:gd name="f60" fmla="val 4158"/>
                <a:gd name="f61" fmla="val 17434"/>
                <a:gd name="f62" fmla="val 2541"/>
                <a:gd name="f63" fmla="val 19286"/>
                <a:gd name="f64" fmla="val 2314"/>
                <a:gd name="f65" fmla="val 11880"/>
                <a:gd name="f66" fmla="val 578"/>
                <a:gd name="f67" fmla="val 4011"/>
                <a:gd name="f68" fmla="val 4043"/>
                <a:gd name="f69" fmla="val 4320"/>
                <a:gd name="f70" fmla="+- 0 0 -90"/>
                <a:gd name="f71" fmla="*/ f3 1 21600"/>
                <a:gd name="f72" fmla="*/ f4 1 21600"/>
                <a:gd name="f73" fmla="+- f6 0 f5"/>
                <a:gd name="f74" fmla="*/ f70 f0 1"/>
                <a:gd name="f75" fmla="*/ f73 1 21600"/>
                <a:gd name="f76" fmla="*/ 0 f73 1"/>
                <a:gd name="f77" fmla="*/ 10800 f73 1"/>
                <a:gd name="f78" fmla="*/ 21600 f73 1"/>
                <a:gd name="f79" fmla="*/ 18135 f73 1"/>
                <a:gd name="f80" fmla="*/ 7811 f73 1"/>
                <a:gd name="f81" fmla="*/ 2584 f73 1"/>
                <a:gd name="f82" fmla="*/ 16359 f73 1"/>
                <a:gd name="f83" fmla="*/ 11764 f73 1"/>
                <a:gd name="f84" fmla="*/ f74 1 f2"/>
                <a:gd name="f85" fmla="*/ f76 1 21600"/>
                <a:gd name="f86" fmla="*/ f77 1 21600"/>
                <a:gd name="f87" fmla="*/ f78 1 21600"/>
                <a:gd name="f88" fmla="*/ f79 1 21600"/>
                <a:gd name="f89" fmla="*/ f80 1 21600"/>
                <a:gd name="f90" fmla="*/ f81 1 21600"/>
                <a:gd name="f91" fmla="*/ f82 1 21600"/>
                <a:gd name="f92" fmla="*/ f83 1 21600"/>
                <a:gd name="f93" fmla="+- f84 0 f1"/>
                <a:gd name="f94" fmla="*/ f85 1 f75"/>
                <a:gd name="f95" fmla="*/ f86 1 f75"/>
                <a:gd name="f96" fmla="*/ f87 1 f75"/>
                <a:gd name="f97" fmla="*/ f88 1 f75"/>
                <a:gd name="f98" fmla="*/ f89 1 f75"/>
                <a:gd name="f99" fmla="*/ f91 1 f75"/>
                <a:gd name="f100" fmla="*/ f90 1 f75"/>
                <a:gd name="f101" fmla="*/ f92 1 f75"/>
                <a:gd name="f102" fmla="*/ f98 f71 1"/>
                <a:gd name="f103" fmla="*/ f99 f71 1"/>
                <a:gd name="f104" fmla="*/ f101 f72 1"/>
                <a:gd name="f105" fmla="*/ f100 f72 1"/>
                <a:gd name="f106" fmla="*/ f94 f71 1"/>
                <a:gd name="f107" fmla="*/ f95 f72 1"/>
                <a:gd name="f108" fmla="*/ f95 f71 1"/>
                <a:gd name="f109" fmla="*/ f94 f72 1"/>
                <a:gd name="f110" fmla="*/ f96 f72 1"/>
                <a:gd name="f111" fmla="*/ f97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3">
                  <a:pos x="f106" y="f107"/>
                </a:cxn>
                <a:cxn ang="f93">
                  <a:pos x="f108" y="f109"/>
                </a:cxn>
                <a:cxn ang="f93">
                  <a:pos x="f108" y="f110"/>
                </a:cxn>
                <a:cxn ang="f93">
                  <a:pos x="f111" y="f107"/>
                </a:cxn>
              </a:cxnLst>
              <a:rect l="f102" t="f105" r="f103" b="f104"/>
              <a:pathLst>
                <a:path w="21600" h="21600">
                  <a:moveTo>
                    <a:pt x="f7" y="f8"/>
                  </a:moveTo>
                  <a:lnTo>
                    <a:pt x="f9" y="f10"/>
                  </a:lnTo>
                  <a:lnTo>
                    <a:pt x="f11" y="f10"/>
                  </a:lnTo>
                  <a:lnTo>
                    <a:pt x="f12" y="f8"/>
                  </a:lnTo>
                  <a:lnTo>
                    <a:pt x="f7" y="f8"/>
                  </a:lnTo>
                  <a:close/>
                </a:path>
                <a:path w="21600" h="21600">
                  <a:moveTo>
                    <a:pt x="f7" y="f8"/>
                  </a:moveTo>
                  <a:moveTo>
                    <a:pt x="f13" y="f14"/>
                  </a:moveTo>
                  <a:lnTo>
                    <a:pt x="f15" y="f16"/>
                  </a:lnTo>
                  <a:lnTo>
                    <a:pt x="f17" y="f16"/>
                  </a:lnTo>
                  <a:lnTo>
                    <a:pt x="f18" y="f14"/>
                  </a:lnTo>
                  <a:lnTo>
                    <a:pt x="f13" y="f14"/>
                  </a:lnTo>
                  <a:close/>
                </a:path>
                <a:path w="21600" h="21600">
                  <a:moveTo>
                    <a:pt x="f13" y="f14"/>
                  </a:moveTo>
                  <a:moveTo>
                    <a:pt x="f19" y="f20"/>
                  </a:moveTo>
                  <a:lnTo>
                    <a:pt x="f21" y="f22"/>
                  </a:lnTo>
                  <a:lnTo>
                    <a:pt x="f23" y="f22"/>
                  </a:lnTo>
                  <a:lnTo>
                    <a:pt x="f24" y="f20"/>
                  </a:lnTo>
                  <a:lnTo>
                    <a:pt x="f19" y="f20"/>
                  </a:lnTo>
                  <a:close/>
                </a:path>
                <a:path w="21600" h="21600">
                  <a:moveTo>
                    <a:pt x="f19" y="f20"/>
                  </a:moveTo>
                  <a:moveTo>
                    <a:pt x="f25" y="f10"/>
                  </a:moveTo>
                  <a:lnTo>
                    <a:pt x="f26" y="f27"/>
                  </a:lnTo>
                  <a:lnTo>
                    <a:pt x="f28" y="f27"/>
                  </a:lnTo>
                  <a:lnTo>
                    <a:pt x="f28" y="f29"/>
                  </a:lnTo>
                  <a:lnTo>
                    <a:pt x="f30" y="f29"/>
                  </a:lnTo>
                  <a:lnTo>
                    <a:pt x="f30" y="f5"/>
                  </a:lnTo>
                  <a:lnTo>
                    <a:pt x="f31" y="f5"/>
                  </a:lnTo>
                  <a:lnTo>
                    <a:pt x="f32" y="f5"/>
                  </a:lnTo>
                  <a:lnTo>
                    <a:pt x="f32" y="f33"/>
                  </a:lnTo>
                  <a:lnTo>
                    <a:pt x="f32" y="f29"/>
                  </a:lnTo>
                  <a:lnTo>
                    <a:pt x="f34" y="f29"/>
                  </a:lnTo>
                  <a:lnTo>
                    <a:pt x="f34" y="f27"/>
                  </a:lnTo>
                  <a:lnTo>
                    <a:pt x="f35" y="f27"/>
                  </a:lnTo>
                  <a:lnTo>
                    <a:pt x="f36" y="f8"/>
                  </a:lnTo>
                  <a:lnTo>
                    <a:pt x="f37" y="f38"/>
                  </a:lnTo>
                  <a:lnTo>
                    <a:pt x="f39" y="f40"/>
                  </a:lnTo>
                  <a:lnTo>
                    <a:pt x="f41" y="f42"/>
                  </a:lnTo>
                  <a:lnTo>
                    <a:pt x="f6" y="f43"/>
                  </a:lnTo>
                  <a:lnTo>
                    <a:pt x="f6" y="f44"/>
                  </a:lnTo>
                  <a:lnTo>
                    <a:pt x="f6" y="f45"/>
                  </a:lnTo>
                  <a:lnTo>
                    <a:pt x="f6" y="f46"/>
                  </a:lnTo>
                  <a:lnTo>
                    <a:pt x="f6" y="f47"/>
                  </a:lnTo>
                  <a:lnTo>
                    <a:pt x="f48" y="f49"/>
                  </a:lnTo>
                  <a:lnTo>
                    <a:pt x="f41" y="f49"/>
                  </a:lnTo>
                  <a:lnTo>
                    <a:pt x="f50" y="f6"/>
                  </a:lnTo>
                  <a:lnTo>
                    <a:pt x="f37" y="f6"/>
                  </a:lnTo>
                  <a:lnTo>
                    <a:pt x="f51" y="f6"/>
                  </a:lnTo>
                  <a:lnTo>
                    <a:pt x="f52" y="f6"/>
                  </a:lnTo>
                  <a:lnTo>
                    <a:pt x="f53" y="f6"/>
                  </a:lnTo>
                  <a:lnTo>
                    <a:pt x="f54" y="f49"/>
                  </a:lnTo>
                  <a:lnTo>
                    <a:pt x="f55" y="f49"/>
                  </a:lnTo>
                  <a:lnTo>
                    <a:pt x="f56" y="f47"/>
                  </a:lnTo>
                  <a:lnTo>
                    <a:pt x="f57" y="f47"/>
                  </a:lnTo>
                  <a:lnTo>
                    <a:pt x="f57" y="f46"/>
                  </a:lnTo>
                  <a:lnTo>
                    <a:pt x="f57" y="f45"/>
                  </a:lnTo>
                  <a:lnTo>
                    <a:pt x="f57" y="f44"/>
                  </a:lnTo>
                  <a:lnTo>
                    <a:pt x="f56" y="f43"/>
                  </a:lnTo>
                  <a:lnTo>
                    <a:pt x="f55" y="f42"/>
                  </a:lnTo>
                  <a:lnTo>
                    <a:pt x="f54" y="f40"/>
                  </a:lnTo>
                  <a:lnTo>
                    <a:pt x="f58" y="f38"/>
                  </a:lnTo>
                  <a:lnTo>
                    <a:pt x="f5" y="f38"/>
                  </a:lnTo>
                  <a:lnTo>
                    <a:pt x="f5" y="f33"/>
                  </a:lnTo>
                  <a:lnTo>
                    <a:pt x="f5" y="f59"/>
                  </a:lnTo>
                  <a:lnTo>
                    <a:pt x="f25" y="f59"/>
                  </a:lnTo>
                  <a:lnTo>
                    <a:pt x="f25" y="f10"/>
                  </a:lnTo>
                  <a:moveTo>
                    <a:pt x="f25" y="f10"/>
                  </a:moveTo>
                  <a:moveTo>
                    <a:pt x="f25" y="f10"/>
                  </a:moveTo>
                  <a:lnTo>
                    <a:pt x="f60" y="f61"/>
                  </a:lnTo>
                  <a:lnTo>
                    <a:pt x="f62" y="f63"/>
                  </a:lnTo>
                  <a:lnTo>
                    <a:pt x="f58" y="f38"/>
                  </a:lnTo>
                  <a:lnTo>
                    <a:pt x="f25" y="f10"/>
                  </a:lnTo>
                  <a:close/>
                </a:path>
                <a:path w="21600" h="21600">
                  <a:moveTo>
                    <a:pt x="f28" y="f64"/>
                  </a:moveTo>
                  <a:moveTo>
                    <a:pt x="f34" y="f64"/>
                  </a:moveTo>
                  <a:lnTo>
                    <a:pt x="f34" y="f65"/>
                  </a:lnTo>
                  <a:lnTo>
                    <a:pt x="f28" y="f65"/>
                  </a:lnTo>
                  <a:lnTo>
                    <a:pt x="f28" y="f64"/>
                  </a:lnTo>
                  <a:close/>
                </a:path>
                <a:path w="21600" h="21600">
                  <a:moveTo>
                    <a:pt x="f66" y="f67"/>
                  </a:moveTo>
                  <a:moveTo>
                    <a:pt x="f68" y="f67"/>
                  </a:moveTo>
                  <a:lnTo>
                    <a:pt x="f68" y="f69"/>
                  </a:lnTo>
                  <a:lnTo>
                    <a:pt x="f66" y="f69"/>
                  </a:lnTo>
                  <a:lnTo>
                    <a:pt x="f66" y="f67"/>
                  </a:lnTo>
                  <a:close/>
                  <a:moveTo>
                    <a:pt x="f28" y="f29"/>
                  </a:moveTo>
                  <a:lnTo>
                    <a:pt x="f34" y="f29"/>
                  </a:lnTo>
                  <a:lnTo>
                    <a:pt x="f34" y="f27"/>
                  </a:lnTo>
                  <a:lnTo>
                    <a:pt x="f28" y="f27"/>
                  </a:lnTo>
                </a:path>
              </a:pathLst>
            </a:custGeom>
            <a:solidFill>
              <a:srgbClr val="16C840"/>
            </a:solidFill>
            <a:ln w="9528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63" name="Line 73"/>
            <p:cNvSpPr/>
            <p:nvPr/>
          </p:nvSpPr>
          <p:spPr>
            <a:xfrm>
              <a:off x="6713533" y="2660647"/>
              <a:ext cx="19046" cy="56515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+- 0 0 -180"/>
                <a:gd name="f8" fmla="+- 0 0 -360"/>
                <a:gd name="f9" fmla="abs f3"/>
                <a:gd name="f10" fmla="abs f4"/>
                <a:gd name="f11" fmla="abs f5"/>
                <a:gd name="f12" fmla="*/ f7 f0 1"/>
                <a:gd name="f13" fmla="*/ f8 f0 1"/>
                <a:gd name="f14" fmla="?: f9 f3 1"/>
                <a:gd name="f15" fmla="?: f10 f4 1"/>
                <a:gd name="f16" fmla="?: f11 f5 1"/>
                <a:gd name="f17" fmla="*/ f12 1 f2"/>
                <a:gd name="f18" fmla="*/ f13 1 f2"/>
                <a:gd name="f19" fmla="*/ f14 1 21600"/>
                <a:gd name="f20" fmla="*/ f15 1 21600"/>
                <a:gd name="f21" fmla="*/ 21600 f14 1"/>
                <a:gd name="f22" fmla="*/ 21600 f15 1"/>
                <a:gd name="f23" fmla="+- f17 0 f1"/>
                <a:gd name="f24" fmla="+- f18 0 f1"/>
                <a:gd name="f25" fmla="min f20 f19"/>
                <a:gd name="f26" fmla="*/ f21 1 f16"/>
                <a:gd name="f27" fmla="*/ f22 1 f16"/>
                <a:gd name="f28" fmla="val f26"/>
                <a:gd name="f29" fmla="val f27"/>
                <a:gd name="f30" fmla="*/ f6 f25 1"/>
                <a:gd name="f31" fmla="*/ f28 f25 1"/>
                <a:gd name="f32" fmla="*/ f29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3">
                  <a:pos x="f30" y="f30"/>
                </a:cxn>
                <a:cxn ang="f24">
                  <a:pos x="f31" y="f32"/>
                </a:cxn>
              </a:cxnLst>
              <a:rect l="f30" t="f30" r="f31" b="f32"/>
              <a:pathLst>
                <a:path>
                  <a:moveTo>
                    <a:pt x="f30" y="f30"/>
                  </a:moveTo>
                  <a:lnTo>
                    <a:pt x="f31" y="f32"/>
                  </a:lnTo>
                </a:path>
              </a:pathLst>
            </a:custGeom>
            <a:noFill/>
            <a:ln w="38103">
              <a:solidFill>
                <a:srgbClr val="000000"/>
              </a:solidFill>
              <a:prstDash val="solid"/>
              <a:round/>
              <a:headEnd type="arrow"/>
              <a:tailEnd type="arrow"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64" name="Line 74"/>
            <p:cNvSpPr/>
            <p:nvPr/>
          </p:nvSpPr>
          <p:spPr>
            <a:xfrm>
              <a:off x="6375397" y="2838453"/>
              <a:ext cx="706438" cy="952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+- 0 0 -180"/>
                <a:gd name="f8" fmla="+- 0 0 -360"/>
                <a:gd name="f9" fmla="abs f3"/>
                <a:gd name="f10" fmla="abs f4"/>
                <a:gd name="f11" fmla="abs f5"/>
                <a:gd name="f12" fmla="*/ f7 f0 1"/>
                <a:gd name="f13" fmla="*/ f8 f0 1"/>
                <a:gd name="f14" fmla="?: f9 f3 1"/>
                <a:gd name="f15" fmla="?: f10 f4 1"/>
                <a:gd name="f16" fmla="?: f11 f5 1"/>
                <a:gd name="f17" fmla="*/ f12 1 f2"/>
                <a:gd name="f18" fmla="*/ f13 1 f2"/>
                <a:gd name="f19" fmla="*/ f14 1 21600"/>
                <a:gd name="f20" fmla="*/ f15 1 21600"/>
                <a:gd name="f21" fmla="*/ 21600 f14 1"/>
                <a:gd name="f22" fmla="*/ 21600 f15 1"/>
                <a:gd name="f23" fmla="+- f17 0 f1"/>
                <a:gd name="f24" fmla="+- f18 0 f1"/>
                <a:gd name="f25" fmla="min f20 f19"/>
                <a:gd name="f26" fmla="*/ f21 1 f16"/>
                <a:gd name="f27" fmla="*/ f22 1 f16"/>
                <a:gd name="f28" fmla="val f26"/>
                <a:gd name="f29" fmla="val f27"/>
                <a:gd name="f30" fmla="*/ f6 f25 1"/>
                <a:gd name="f31" fmla="*/ f28 f25 1"/>
                <a:gd name="f32" fmla="*/ f29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3">
                  <a:pos x="f30" y="f30"/>
                </a:cxn>
                <a:cxn ang="f24">
                  <a:pos x="f31" y="f32"/>
                </a:cxn>
              </a:cxnLst>
              <a:rect l="f30" t="f30" r="f31" b="f32"/>
              <a:pathLst>
                <a:path>
                  <a:moveTo>
                    <a:pt x="f30" y="f30"/>
                  </a:moveTo>
                  <a:lnTo>
                    <a:pt x="f31" y="f32"/>
                  </a:lnTo>
                </a:path>
              </a:pathLst>
            </a:custGeom>
            <a:noFill/>
            <a:ln w="38103">
              <a:solidFill>
                <a:srgbClr val="000000"/>
              </a:solidFill>
              <a:custDash>
                <a:ds d="100000" sp="100000"/>
              </a:custDash>
              <a:round/>
              <a:headEnd type="arrow"/>
              <a:tailEnd type="arrow"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65" name="Text Box 75"/>
            <p:cNvSpPr txBox="1"/>
            <p:nvPr/>
          </p:nvSpPr>
          <p:spPr>
            <a:xfrm>
              <a:off x="6188073" y="2841626"/>
              <a:ext cx="468309" cy="274640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200" b="1" i="0" u="none" strike="noStrike" kern="1200" cap="none" spc="0" baseline="0">
                  <a:solidFill>
                    <a:srgbClr val="000000"/>
                  </a:solidFill>
                  <a:uFillTx/>
                  <a:latin typeface="Calibri"/>
                </a:rPr>
                <a:t>Itf-N</a:t>
              </a:r>
            </a:p>
          </p:txBody>
        </p:sp>
        <p:sp>
          <p:nvSpPr>
            <p:cNvPr id="66" name="Text Box 76"/>
            <p:cNvSpPr txBox="1"/>
            <p:nvPr/>
          </p:nvSpPr>
          <p:spPr>
            <a:xfrm>
              <a:off x="6475415" y="3167060"/>
              <a:ext cx="665161" cy="274640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200" b="1" i="0" u="none" strike="noStrike" kern="1200" cap="none" spc="0" baseline="0">
                  <a:solidFill>
                    <a:srgbClr val="000000"/>
                  </a:solidFill>
                  <a:uFillTx/>
                  <a:latin typeface="Calibri"/>
                </a:rPr>
                <a:t>EMS</a:t>
              </a:r>
            </a:p>
          </p:txBody>
        </p:sp>
      </p:grpSp>
      <p:grpSp>
        <p:nvGrpSpPr>
          <p:cNvPr id="67" name="Group 77"/>
          <p:cNvGrpSpPr/>
          <p:nvPr/>
        </p:nvGrpSpPr>
        <p:grpSpPr>
          <a:xfrm>
            <a:off x="7256207" y="847721"/>
            <a:ext cx="1181354" cy="1452560"/>
            <a:chOff x="7256207" y="847721"/>
            <a:chExt cx="1181354" cy="1452560"/>
          </a:xfrm>
        </p:grpSpPr>
        <p:sp>
          <p:nvSpPr>
            <p:cNvPr id="68" name="AutoShape 78"/>
            <p:cNvSpPr/>
            <p:nvPr/>
          </p:nvSpPr>
          <p:spPr>
            <a:xfrm>
              <a:off x="7332665" y="847721"/>
              <a:ext cx="1104896" cy="1452560"/>
            </a:xfrm>
            <a:custGeom>
              <a:avLst>
                <a:gd name="f10" fmla="val 3600"/>
              </a:avLst>
              <a:gdLst>
                <a:gd name="f1" fmla="val 10800000"/>
                <a:gd name="f2" fmla="val 5400000"/>
                <a:gd name="f3" fmla="val 1620000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val 45"/>
                <a:gd name="f10" fmla="val 3600"/>
                <a:gd name="f11" fmla="abs f4"/>
                <a:gd name="f12" fmla="abs f5"/>
                <a:gd name="f13" fmla="abs f6"/>
                <a:gd name="f14" fmla="*/ f8 1 180"/>
                <a:gd name="f15" fmla="val f10"/>
                <a:gd name="f16" fmla="+- 0 0 f2"/>
                <a:gd name="f17" fmla="?: f11 f4 1"/>
                <a:gd name="f18" fmla="?: f12 f5 1"/>
                <a:gd name="f19" fmla="?: f13 f6 1"/>
                <a:gd name="f20" fmla="*/ f9 f14 1"/>
                <a:gd name="f21" fmla="+- f7 f15 0"/>
                <a:gd name="f22" fmla="*/ f17 1 21600"/>
                <a:gd name="f23" fmla="*/ f18 1 21600"/>
                <a:gd name="f24" fmla="*/ 21600 f17 1"/>
                <a:gd name="f25" fmla="*/ 21600 f18 1"/>
                <a:gd name="f26" fmla="+- 0 0 f20"/>
                <a:gd name="f27" fmla="+- f7 0 f21"/>
                <a:gd name="f28" fmla="+- f21 0 f7"/>
                <a:gd name="f29" fmla="min f23 f22"/>
                <a:gd name="f30" fmla="*/ f24 1 f19"/>
                <a:gd name="f31" fmla="*/ f25 1 f19"/>
                <a:gd name="f32" fmla="*/ f26 f1 1"/>
                <a:gd name="f33" fmla="abs f27"/>
                <a:gd name="f34" fmla="abs f28"/>
                <a:gd name="f35" fmla="?: f27 f16 f2"/>
                <a:gd name="f36" fmla="?: f27 f2 f16"/>
                <a:gd name="f37" fmla="?: f27 f3 f2"/>
                <a:gd name="f38" fmla="?: f27 f2 f3"/>
                <a:gd name="f39" fmla="?: f28 f16 f2"/>
                <a:gd name="f40" fmla="?: f28 f2 f16"/>
                <a:gd name="f41" fmla="?: f27 0 f1"/>
                <a:gd name="f42" fmla="?: f27 f1 0"/>
                <a:gd name="f43" fmla="val f30"/>
                <a:gd name="f44" fmla="val f31"/>
                <a:gd name="f45" fmla="*/ f32 1 f8"/>
                <a:gd name="f46" fmla="?: f27 f38 f37"/>
                <a:gd name="f47" fmla="?: f27 f37 f38"/>
                <a:gd name="f48" fmla="?: f28 f36 f35"/>
                <a:gd name="f49" fmla="*/ f21 f29 1"/>
                <a:gd name="f50" fmla="*/ f7 f29 1"/>
                <a:gd name="f51" fmla="*/ f33 f29 1"/>
                <a:gd name="f52" fmla="*/ f34 f29 1"/>
                <a:gd name="f53" fmla="+- f44 0 f15"/>
                <a:gd name="f54" fmla="+- f43 0 f15"/>
                <a:gd name="f55" fmla="+- f45 0 f2"/>
                <a:gd name="f56" fmla="?: f28 f47 f46"/>
                <a:gd name="f57" fmla="*/ f44 f29 1"/>
                <a:gd name="f58" fmla="*/ f43 f29 1"/>
                <a:gd name="f59" fmla="+- f55 f2 0"/>
                <a:gd name="f60" fmla="+- f44 0 f53"/>
                <a:gd name="f61" fmla="+- f43 0 f54"/>
                <a:gd name="f62" fmla="+- f53 0 f44"/>
                <a:gd name="f63" fmla="+- f54 0 f43"/>
                <a:gd name="f64" fmla="*/ f53 f29 1"/>
                <a:gd name="f65" fmla="*/ f54 f29 1"/>
                <a:gd name="f66" fmla="*/ f59 f8 1"/>
                <a:gd name="f67" fmla="abs f60"/>
                <a:gd name="f68" fmla="?: f60 0 f1"/>
                <a:gd name="f69" fmla="?: f60 f1 0"/>
                <a:gd name="f70" fmla="?: f60 f39 f40"/>
                <a:gd name="f71" fmla="abs f61"/>
                <a:gd name="f72" fmla="abs f62"/>
                <a:gd name="f73" fmla="?: f61 f16 f2"/>
                <a:gd name="f74" fmla="?: f61 f2 f16"/>
                <a:gd name="f75" fmla="?: f61 f3 f2"/>
                <a:gd name="f76" fmla="?: f61 f2 f3"/>
                <a:gd name="f77" fmla="abs f63"/>
                <a:gd name="f78" fmla="?: f63 f16 f2"/>
                <a:gd name="f79" fmla="?: f63 f2 f16"/>
                <a:gd name="f80" fmla="?: f63 f42 f41"/>
                <a:gd name="f81" fmla="?: f63 f41 f42"/>
                <a:gd name="f82" fmla="*/ f66 1 f1"/>
                <a:gd name="f83" fmla="?: f28 f69 f68"/>
                <a:gd name="f84" fmla="?: f28 f68 f69"/>
                <a:gd name="f85" fmla="?: f61 f76 f75"/>
                <a:gd name="f86" fmla="?: f61 f75 f76"/>
                <a:gd name="f87" fmla="?: f62 f74 f73"/>
                <a:gd name="f88" fmla="?: f27 f80 f81"/>
                <a:gd name="f89" fmla="?: f27 f78 f79"/>
                <a:gd name="f90" fmla="*/ f67 f29 1"/>
                <a:gd name="f91" fmla="*/ f71 f29 1"/>
                <a:gd name="f92" fmla="*/ f72 f29 1"/>
                <a:gd name="f93" fmla="*/ f77 f29 1"/>
                <a:gd name="f94" fmla="+- 0 0 f82"/>
                <a:gd name="f95" fmla="?: f60 f83 f84"/>
                <a:gd name="f96" fmla="?: f62 f86 f85"/>
                <a:gd name="f97" fmla="+- 0 0 f94"/>
                <a:gd name="f98" fmla="*/ f97 f1 1"/>
                <a:gd name="f99" fmla="*/ f98 1 f8"/>
                <a:gd name="f100" fmla="+- f99 0 f2"/>
                <a:gd name="f101" fmla="cos 1 f100"/>
                <a:gd name="f102" fmla="+- 0 0 f101"/>
                <a:gd name="f103" fmla="+- 0 0 f102"/>
                <a:gd name="f104" fmla="val f103"/>
                <a:gd name="f105" fmla="+- 0 0 f104"/>
                <a:gd name="f106" fmla="*/ f15 f105 1"/>
                <a:gd name="f107" fmla="*/ f106 3163 1"/>
                <a:gd name="f108" fmla="*/ f107 1 7636"/>
                <a:gd name="f109" fmla="+- f7 f108 0"/>
                <a:gd name="f110" fmla="+- f43 0 f108"/>
                <a:gd name="f111" fmla="+- f44 0 f108"/>
                <a:gd name="f112" fmla="*/ f109 f29 1"/>
                <a:gd name="f113" fmla="*/ f110 f29 1"/>
                <a:gd name="f114" fmla="*/ f111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2" t="f112" r="f113" b="f114"/>
              <a:pathLst>
                <a:path>
                  <a:moveTo>
                    <a:pt x="f49" y="f50"/>
                  </a:moveTo>
                  <a:arcTo wR="f51" hR="f52" stAng="f56" swAng="f48"/>
                  <a:lnTo>
                    <a:pt x="f50" y="f64"/>
                  </a:lnTo>
                  <a:arcTo wR="f52" hR="f90" stAng="f95" swAng="f70"/>
                  <a:lnTo>
                    <a:pt x="f65" y="f57"/>
                  </a:lnTo>
                  <a:arcTo wR="f91" hR="f92" stAng="f96" swAng="f87"/>
                  <a:lnTo>
                    <a:pt x="f58" y="f49"/>
                  </a:lnTo>
                  <a:arcTo wR="f93" hR="f51" stAng="f88" swAng="f89"/>
                  <a:close/>
                </a:path>
              </a:pathLst>
            </a:custGeom>
            <a:solidFill>
              <a:srgbClr val="DDDDDD"/>
            </a:solidFill>
            <a:ln w="9528">
              <a:solidFill>
                <a:srgbClr val="000000"/>
              </a:solidFill>
              <a:prstDash val="solid"/>
              <a:round/>
            </a:ln>
          </p:spPr>
          <p:txBody>
            <a:bodyPr vert="horz" wrap="none" lIns="91440" tIns="45720" rIns="91440" bIns="45720" anchor="ctr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69" name="computr3"/>
            <p:cNvSpPr/>
            <p:nvPr/>
          </p:nvSpPr>
          <p:spPr>
            <a:xfrm>
              <a:off x="7385051" y="930273"/>
              <a:ext cx="1022354" cy="48260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1600"/>
                <a:gd name="f7" fmla="val 18250"/>
                <a:gd name="f8" fmla="val 17743"/>
                <a:gd name="f9" fmla="val 17557"/>
                <a:gd name="f10" fmla="val 16971"/>
                <a:gd name="f11" fmla="val 5429"/>
                <a:gd name="f12" fmla="val 4736"/>
                <a:gd name="f13" fmla="val 19405"/>
                <a:gd name="f14" fmla="val 19131"/>
                <a:gd name="f15" fmla="val 18712"/>
                <a:gd name="f16" fmla="val 18360"/>
                <a:gd name="f17" fmla="val 4274"/>
                <a:gd name="f18" fmla="val 3581"/>
                <a:gd name="f19" fmla="val 20560"/>
                <a:gd name="f20" fmla="val 20520"/>
                <a:gd name="f21" fmla="val 19867"/>
                <a:gd name="f22" fmla="val 19749"/>
                <a:gd name="f23" fmla="val 3119"/>
                <a:gd name="f24" fmla="val 2426"/>
                <a:gd name="f25" fmla="val 4620"/>
                <a:gd name="f26" fmla="val 5313"/>
                <a:gd name="f27" fmla="val 16200"/>
                <a:gd name="f28" fmla="val 7624"/>
                <a:gd name="f29" fmla="val 14194"/>
                <a:gd name="f30" fmla="val 5891"/>
                <a:gd name="f31" fmla="val 12013"/>
                <a:gd name="f32" fmla="val 18135"/>
                <a:gd name="f33" fmla="val 10800"/>
                <a:gd name="f34" fmla="val 16402"/>
                <a:gd name="f35" fmla="val 17788"/>
                <a:gd name="f36" fmla="val 19059"/>
                <a:gd name="f37" fmla="val 21022"/>
                <a:gd name="f38" fmla="val 19903"/>
                <a:gd name="f39" fmla="val 21253"/>
                <a:gd name="f40" fmla="val 20057"/>
                <a:gd name="f41" fmla="val 21369"/>
                <a:gd name="f42" fmla="val 20366"/>
                <a:gd name="f43" fmla="val 20674"/>
                <a:gd name="f44" fmla="val 20829"/>
                <a:gd name="f45" fmla="val 20983"/>
                <a:gd name="f46" fmla="val 21137"/>
                <a:gd name="f47" fmla="val 21291"/>
                <a:gd name="f48" fmla="val 21484"/>
                <a:gd name="f49" fmla="val 21446"/>
                <a:gd name="f50" fmla="val 21138"/>
                <a:gd name="f51" fmla="val 10973"/>
                <a:gd name="f52" fmla="val 2079"/>
                <a:gd name="f53" fmla="val 1848"/>
                <a:gd name="f54" fmla="val 1733"/>
                <a:gd name="f55" fmla="val 1617"/>
                <a:gd name="f56" fmla="val 1502"/>
                <a:gd name="f57" fmla="val 1386"/>
                <a:gd name="f58" fmla="val 1964"/>
                <a:gd name="f59" fmla="val 2777"/>
                <a:gd name="f60" fmla="val 4158"/>
                <a:gd name="f61" fmla="val 17434"/>
                <a:gd name="f62" fmla="val 2541"/>
                <a:gd name="f63" fmla="val 19286"/>
                <a:gd name="f64" fmla="val 2314"/>
                <a:gd name="f65" fmla="val 11880"/>
                <a:gd name="f66" fmla="val 578"/>
                <a:gd name="f67" fmla="val 4011"/>
                <a:gd name="f68" fmla="val 4043"/>
                <a:gd name="f69" fmla="val 4320"/>
                <a:gd name="f70" fmla="+- 0 0 -90"/>
                <a:gd name="f71" fmla="*/ f3 1 21600"/>
                <a:gd name="f72" fmla="*/ f4 1 21600"/>
                <a:gd name="f73" fmla="+- f6 0 f5"/>
                <a:gd name="f74" fmla="*/ f70 f0 1"/>
                <a:gd name="f75" fmla="*/ f73 1 21600"/>
                <a:gd name="f76" fmla="*/ 0 f73 1"/>
                <a:gd name="f77" fmla="*/ 10800 f73 1"/>
                <a:gd name="f78" fmla="*/ 21600 f73 1"/>
                <a:gd name="f79" fmla="*/ 18135 f73 1"/>
                <a:gd name="f80" fmla="*/ 7811 f73 1"/>
                <a:gd name="f81" fmla="*/ 2584 f73 1"/>
                <a:gd name="f82" fmla="*/ 16359 f73 1"/>
                <a:gd name="f83" fmla="*/ 11764 f73 1"/>
                <a:gd name="f84" fmla="*/ f74 1 f2"/>
                <a:gd name="f85" fmla="*/ f76 1 21600"/>
                <a:gd name="f86" fmla="*/ f77 1 21600"/>
                <a:gd name="f87" fmla="*/ f78 1 21600"/>
                <a:gd name="f88" fmla="*/ f79 1 21600"/>
                <a:gd name="f89" fmla="*/ f80 1 21600"/>
                <a:gd name="f90" fmla="*/ f81 1 21600"/>
                <a:gd name="f91" fmla="*/ f82 1 21600"/>
                <a:gd name="f92" fmla="*/ f83 1 21600"/>
                <a:gd name="f93" fmla="+- f84 0 f1"/>
                <a:gd name="f94" fmla="*/ f85 1 f75"/>
                <a:gd name="f95" fmla="*/ f86 1 f75"/>
                <a:gd name="f96" fmla="*/ f87 1 f75"/>
                <a:gd name="f97" fmla="*/ f88 1 f75"/>
                <a:gd name="f98" fmla="*/ f89 1 f75"/>
                <a:gd name="f99" fmla="*/ f91 1 f75"/>
                <a:gd name="f100" fmla="*/ f90 1 f75"/>
                <a:gd name="f101" fmla="*/ f92 1 f75"/>
                <a:gd name="f102" fmla="*/ f98 f71 1"/>
                <a:gd name="f103" fmla="*/ f99 f71 1"/>
                <a:gd name="f104" fmla="*/ f101 f72 1"/>
                <a:gd name="f105" fmla="*/ f100 f72 1"/>
                <a:gd name="f106" fmla="*/ f94 f71 1"/>
                <a:gd name="f107" fmla="*/ f95 f72 1"/>
                <a:gd name="f108" fmla="*/ f95 f71 1"/>
                <a:gd name="f109" fmla="*/ f94 f72 1"/>
                <a:gd name="f110" fmla="*/ f96 f72 1"/>
                <a:gd name="f111" fmla="*/ f97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3">
                  <a:pos x="f106" y="f107"/>
                </a:cxn>
                <a:cxn ang="f93">
                  <a:pos x="f108" y="f109"/>
                </a:cxn>
                <a:cxn ang="f93">
                  <a:pos x="f108" y="f110"/>
                </a:cxn>
                <a:cxn ang="f93">
                  <a:pos x="f111" y="f107"/>
                </a:cxn>
              </a:cxnLst>
              <a:rect l="f102" t="f105" r="f103" b="f104"/>
              <a:pathLst>
                <a:path w="21600" h="21600">
                  <a:moveTo>
                    <a:pt x="f7" y="f8"/>
                  </a:moveTo>
                  <a:lnTo>
                    <a:pt x="f9" y="f10"/>
                  </a:lnTo>
                  <a:lnTo>
                    <a:pt x="f11" y="f10"/>
                  </a:lnTo>
                  <a:lnTo>
                    <a:pt x="f12" y="f8"/>
                  </a:lnTo>
                  <a:lnTo>
                    <a:pt x="f7" y="f8"/>
                  </a:lnTo>
                  <a:close/>
                </a:path>
                <a:path w="21600" h="21600">
                  <a:moveTo>
                    <a:pt x="f7" y="f8"/>
                  </a:moveTo>
                  <a:moveTo>
                    <a:pt x="f13" y="f14"/>
                  </a:moveTo>
                  <a:lnTo>
                    <a:pt x="f15" y="f16"/>
                  </a:lnTo>
                  <a:lnTo>
                    <a:pt x="f17" y="f16"/>
                  </a:lnTo>
                  <a:lnTo>
                    <a:pt x="f18" y="f14"/>
                  </a:lnTo>
                  <a:lnTo>
                    <a:pt x="f13" y="f14"/>
                  </a:lnTo>
                  <a:close/>
                </a:path>
                <a:path w="21600" h="21600">
                  <a:moveTo>
                    <a:pt x="f13" y="f14"/>
                  </a:moveTo>
                  <a:moveTo>
                    <a:pt x="f19" y="f20"/>
                  </a:moveTo>
                  <a:lnTo>
                    <a:pt x="f21" y="f22"/>
                  </a:lnTo>
                  <a:lnTo>
                    <a:pt x="f23" y="f22"/>
                  </a:lnTo>
                  <a:lnTo>
                    <a:pt x="f24" y="f20"/>
                  </a:lnTo>
                  <a:lnTo>
                    <a:pt x="f19" y="f20"/>
                  </a:lnTo>
                  <a:close/>
                </a:path>
                <a:path w="21600" h="21600">
                  <a:moveTo>
                    <a:pt x="f19" y="f20"/>
                  </a:moveTo>
                  <a:moveTo>
                    <a:pt x="f25" y="f10"/>
                  </a:moveTo>
                  <a:lnTo>
                    <a:pt x="f26" y="f27"/>
                  </a:lnTo>
                  <a:lnTo>
                    <a:pt x="f28" y="f27"/>
                  </a:lnTo>
                  <a:lnTo>
                    <a:pt x="f28" y="f29"/>
                  </a:lnTo>
                  <a:lnTo>
                    <a:pt x="f30" y="f29"/>
                  </a:lnTo>
                  <a:lnTo>
                    <a:pt x="f30" y="f5"/>
                  </a:lnTo>
                  <a:lnTo>
                    <a:pt x="f31" y="f5"/>
                  </a:lnTo>
                  <a:lnTo>
                    <a:pt x="f32" y="f5"/>
                  </a:lnTo>
                  <a:lnTo>
                    <a:pt x="f32" y="f33"/>
                  </a:lnTo>
                  <a:lnTo>
                    <a:pt x="f32" y="f29"/>
                  </a:lnTo>
                  <a:lnTo>
                    <a:pt x="f34" y="f29"/>
                  </a:lnTo>
                  <a:lnTo>
                    <a:pt x="f34" y="f27"/>
                  </a:lnTo>
                  <a:lnTo>
                    <a:pt x="f35" y="f27"/>
                  </a:lnTo>
                  <a:lnTo>
                    <a:pt x="f36" y="f8"/>
                  </a:lnTo>
                  <a:lnTo>
                    <a:pt x="f37" y="f38"/>
                  </a:lnTo>
                  <a:lnTo>
                    <a:pt x="f39" y="f40"/>
                  </a:lnTo>
                  <a:lnTo>
                    <a:pt x="f41" y="f42"/>
                  </a:lnTo>
                  <a:lnTo>
                    <a:pt x="f6" y="f43"/>
                  </a:lnTo>
                  <a:lnTo>
                    <a:pt x="f6" y="f44"/>
                  </a:lnTo>
                  <a:lnTo>
                    <a:pt x="f6" y="f45"/>
                  </a:lnTo>
                  <a:lnTo>
                    <a:pt x="f6" y="f46"/>
                  </a:lnTo>
                  <a:lnTo>
                    <a:pt x="f6" y="f47"/>
                  </a:lnTo>
                  <a:lnTo>
                    <a:pt x="f48" y="f49"/>
                  </a:lnTo>
                  <a:lnTo>
                    <a:pt x="f41" y="f49"/>
                  </a:lnTo>
                  <a:lnTo>
                    <a:pt x="f50" y="f6"/>
                  </a:lnTo>
                  <a:lnTo>
                    <a:pt x="f37" y="f6"/>
                  </a:lnTo>
                  <a:lnTo>
                    <a:pt x="f51" y="f6"/>
                  </a:lnTo>
                  <a:lnTo>
                    <a:pt x="f52" y="f6"/>
                  </a:lnTo>
                  <a:lnTo>
                    <a:pt x="f53" y="f6"/>
                  </a:lnTo>
                  <a:lnTo>
                    <a:pt x="f54" y="f49"/>
                  </a:lnTo>
                  <a:lnTo>
                    <a:pt x="f55" y="f49"/>
                  </a:lnTo>
                  <a:lnTo>
                    <a:pt x="f56" y="f47"/>
                  </a:lnTo>
                  <a:lnTo>
                    <a:pt x="f57" y="f47"/>
                  </a:lnTo>
                  <a:lnTo>
                    <a:pt x="f57" y="f46"/>
                  </a:lnTo>
                  <a:lnTo>
                    <a:pt x="f57" y="f45"/>
                  </a:lnTo>
                  <a:lnTo>
                    <a:pt x="f57" y="f44"/>
                  </a:lnTo>
                  <a:lnTo>
                    <a:pt x="f56" y="f43"/>
                  </a:lnTo>
                  <a:lnTo>
                    <a:pt x="f55" y="f42"/>
                  </a:lnTo>
                  <a:lnTo>
                    <a:pt x="f54" y="f40"/>
                  </a:lnTo>
                  <a:lnTo>
                    <a:pt x="f58" y="f38"/>
                  </a:lnTo>
                  <a:lnTo>
                    <a:pt x="f5" y="f38"/>
                  </a:lnTo>
                  <a:lnTo>
                    <a:pt x="f5" y="f33"/>
                  </a:lnTo>
                  <a:lnTo>
                    <a:pt x="f5" y="f59"/>
                  </a:lnTo>
                  <a:lnTo>
                    <a:pt x="f25" y="f59"/>
                  </a:lnTo>
                  <a:lnTo>
                    <a:pt x="f25" y="f10"/>
                  </a:lnTo>
                  <a:moveTo>
                    <a:pt x="f25" y="f10"/>
                  </a:moveTo>
                  <a:moveTo>
                    <a:pt x="f25" y="f10"/>
                  </a:moveTo>
                  <a:lnTo>
                    <a:pt x="f60" y="f61"/>
                  </a:lnTo>
                  <a:lnTo>
                    <a:pt x="f62" y="f63"/>
                  </a:lnTo>
                  <a:lnTo>
                    <a:pt x="f58" y="f38"/>
                  </a:lnTo>
                  <a:lnTo>
                    <a:pt x="f25" y="f10"/>
                  </a:lnTo>
                  <a:close/>
                </a:path>
                <a:path w="21600" h="21600">
                  <a:moveTo>
                    <a:pt x="f28" y="f64"/>
                  </a:moveTo>
                  <a:moveTo>
                    <a:pt x="f34" y="f64"/>
                  </a:moveTo>
                  <a:lnTo>
                    <a:pt x="f34" y="f65"/>
                  </a:lnTo>
                  <a:lnTo>
                    <a:pt x="f28" y="f65"/>
                  </a:lnTo>
                  <a:lnTo>
                    <a:pt x="f28" y="f64"/>
                  </a:lnTo>
                  <a:close/>
                </a:path>
                <a:path w="21600" h="21600">
                  <a:moveTo>
                    <a:pt x="f66" y="f67"/>
                  </a:moveTo>
                  <a:moveTo>
                    <a:pt x="f68" y="f67"/>
                  </a:moveTo>
                  <a:lnTo>
                    <a:pt x="f68" y="f69"/>
                  </a:lnTo>
                  <a:lnTo>
                    <a:pt x="f66" y="f69"/>
                  </a:lnTo>
                  <a:lnTo>
                    <a:pt x="f66" y="f67"/>
                  </a:lnTo>
                  <a:close/>
                  <a:moveTo>
                    <a:pt x="f28" y="f29"/>
                  </a:moveTo>
                  <a:lnTo>
                    <a:pt x="f34" y="f29"/>
                  </a:lnTo>
                  <a:lnTo>
                    <a:pt x="f34" y="f27"/>
                  </a:lnTo>
                  <a:lnTo>
                    <a:pt x="f28" y="f27"/>
                  </a:lnTo>
                </a:path>
              </a:pathLst>
            </a:custGeom>
            <a:solidFill>
              <a:srgbClr val="0066FF"/>
            </a:solidFill>
            <a:ln w="9528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70" name="Text Box 80"/>
            <p:cNvSpPr txBox="1"/>
            <p:nvPr/>
          </p:nvSpPr>
          <p:spPr>
            <a:xfrm>
              <a:off x="7689847" y="957267"/>
              <a:ext cx="663570" cy="274640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200" b="1" i="0" u="none" strike="noStrike" kern="1200" cap="none" spc="0" baseline="0">
                  <a:solidFill>
                    <a:srgbClr val="000000"/>
                  </a:solidFill>
                  <a:uFillTx/>
                  <a:latin typeface="Calibri"/>
                </a:rPr>
                <a:t>NMS</a:t>
              </a:r>
            </a:p>
          </p:txBody>
        </p:sp>
        <p:sp>
          <p:nvSpPr>
            <p:cNvPr id="71" name="computr3"/>
            <p:cNvSpPr/>
            <p:nvPr/>
          </p:nvSpPr>
          <p:spPr>
            <a:xfrm>
              <a:off x="7539035" y="1803397"/>
              <a:ext cx="812801" cy="37147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1600"/>
                <a:gd name="f7" fmla="val 18250"/>
                <a:gd name="f8" fmla="val 17743"/>
                <a:gd name="f9" fmla="val 17557"/>
                <a:gd name="f10" fmla="val 16971"/>
                <a:gd name="f11" fmla="val 5429"/>
                <a:gd name="f12" fmla="val 4736"/>
                <a:gd name="f13" fmla="val 19405"/>
                <a:gd name="f14" fmla="val 19131"/>
                <a:gd name="f15" fmla="val 18712"/>
                <a:gd name="f16" fmla="val 18360"/>
                <a:gd name="f17" fmla="val 4274"/>
                <a:gd name="f18" fmla="val 3581"/>
                <a:gd name="f19" fmla="val 20560"/>
                <a:gd name="f20" fmla="val 20520"/>
                <a:gd name="f21" fmla="val 19867"/>
                <a:gd name="f22" fmla="val 19749"/>
                <a:gd name="f23" fmla="val 3119"/>
                <a:gd name="f24" fmla="val 2426"/>
                <a:gd name="f25" fmla="val 4620"/>
                <a:gd name="f26" fmla="val 5313"/>
                <a:gd name="f27" fmla="val 16200"/>
                <a:gd name="f28" fmla="val 7624"/>
                <a:gd name="f29" fmla="val 14194"/>
                <a:gd name="f30" fmla="val 5891"/>
                <a:gd name="f31" fmla="val 12013"/>
                <a:gd name="f32" fmla="val 18135"/>
                <a:gd name="f33" fmla="val 10800"/>
                <a:gd name="f34" fmla="val 16402"/>
                <a:gd name="f35" fmla="val 17788"/>
                <a:gd name="f36" fmla="val 19059"/>
                <a:gd name="f37" fmla="val 21022"/>
                <a:gd name="f38" fmla="val 19903"/>
                <a:gd name="f39" fmla="val 21253"/>
                <a:gd name="f40" fmla="val 20057"/>
                <a:gd name="f41" fmla="val 21369"/>
                <a:gd name="f42" fmla="val 20366"/>
                <a:gd name="f43" fmla="val 20674"/>
                <a:gd name="f44" fmla="val 20829"/>
                <a:gd name="f45" fmla="val 20983"/>
                <a:gd name="f46" fmla="val 21137"/>
                <a:gd name="f47" fmla="val 21291"/>
                <a:gd name="f48" fmla="val 21484"/>
                <a:gd name="f49" fmla="val 21446"/>
                <a:gd name="f50" fmla="val 21138"/>
                <a:gd name="f51" fmla="val 10973"/>
                <a:gd name="f52" fmla="val 2079"/>
                <a:gd name="f53" fmla="val 1848"/>
                <a:gd name="f54" fmla="val 1733"/>
                <a:gd name="f55" fmla="val 1617"/>
                <a:gd name="f56" fmla="val 1502"/>
                <a:gd name="f57" fmla="val 1386"/>
                <a:gd name="f58" fmla="val 1964"/>
                <a:gd name="f59" fmla="val 2777"/>
                <a:gd name="f60" fmla="val 4158"/>
                <a:gd name="f61" fmla="val 17434"/>
                <a:gd name="f62" fmla="val 2541"/>
                <a:gd name="f63" fmla="val 19286"/>
                <a:gd name="f64" fmla="val 2314"/>
                <a:gd name="f65" fmla="val 11880"/>
                <a:gd name="f66" fmla="val 578"/>
                <a:gd name="f67" fmla="val 4011"/>
                <a:gd name="f68" fmla="val 4043"/>
                <a:gd name="f69" fmla="val 4320"/>
                <a:gd name="f70" fmla="+- 0 0 -90"/>
                <a:gd name="f71" fmla="*/ f3 1 21600"/>
                <a:gd name="f72" fmla="*/ f4 1 21600"/>
                <a:gd name="f73" fmla="+- f6 0 f5"/>
                <a:gd name="f74" fmla="*/ f70 f0 1"/>
                <a:gd name="f75" fmla="*/ f73 1 21600"/>
                <a:gd name="f76" fmla="*/ 0 f73 1"/>
                <a:gd name="f77" fmla="*/ 10800 f73 1"/>
                <a:gd name="f78" fmla="*/ 21600 f73 1"/>
                <a:gd name="f79" fmla="*/ 18135 f73 1"/>
                <a:gd name="f80" fmla="*/ 7811 f73 1"/>
                <a:gd name="f81" fmla="*/ 2584 f73 1"/>
                <a:gd name="f82" fmla="*/ 16359 f73 1"/>
                <a:gd name="f83" fmla="*/ 11764 f73 1"/>
                <a:gd name="f84" fmla="*/ f74 1 f2"/>
                <a:gd name="f85" fmla="*/ f76 1 21600"/>
                <a:gd name="f86" fmla="*/ f77 1 21600"/>
                <a:gd name="f87" fmla="*/ f78 1 21600"/>
                <a:gd name="f88" fmla="*/ f79 1 21600"/>
                <a:gd name="f89" fmla="*/ f80 1 21600"/>
                <a:gd name="f90" fmla="*/ f81 1 21600"/>
                <a:gd name="f91" fmla="*/ f82 1 21600"/>
                <a:gd name="f92" fmla="*/ f83 1 21600"/>
                <a:gd name="f93" fmla="+- f84 0 f1"/>
                <a:gd name="f94" fmla="*/ f85 1 f75"/>
                <a:gd name="f95" fmla="*/ f86 1 f75"/>
                <a:gd name="f96" fmla="*/ f87 1 f75"/>
                <a:gd name="f97" fmla="*/ f88 1 f75"/>
                <a:gd name="f98" fmla="*/ f89 1 f75"/>
                <a:gd name="f99" fmla="*/ f91 1 f75"/>
                <a:gd name="f100" fmla="*/ f90 1 f75"/>
                <a:gd name="f101" fmla="*/ f92 1 f75"/>
                <a:gd name="f102" fmla="*/ f98 f71 1"/>
                <a:gd name="f103" fmla="*/ f99 f71 1"/>
                <a:gd name="f104" fmla="*/ f101 f72 1"/>
                <a:gd name="f105" fmla="*/ f100 f72 1"/>
                <a:gd name="f106" fmla="*/ f94 f71 1"/>
                <a:gd name="f107" fmla="*/ f95 f72 1"/>
                <a:gd name="f108" fmla="*/ f95 f71 1"/>
                <a:gd name="f109" fmla="*/ f94 f72 1"/>
                <a:gd name="f110" fmla="*/ f96 f72 1"/>
                <a:gd name="f111" fmla="*/ f97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3">
                  <a:pos x="f106" y="f107"/>
                </a:cxn>
                <a:cxn ang="f93">
                  <a:pos x="f108" y="f109"/>
                </a:cxn>
                <a:cxn ang="f93">
                  <a:pos x="f108" y="f110"/>
                </a:cxn>
                <a:cxn ang="f93">
                  <a:pos x="f111" y="f107"/>
                </a:cxn>
              </a:cxnLst>
              <a:rect l="f102" t="f105" r="f103" b="f104"/>
              <a:pathLst>
                <a:path w="21600" h="21600">
                  <a:moveTo>
                    <a:pt x="f7" y="f8"/>
                  </a:moveTo>
                  <a:lnTo>
                    <a:pt x="f9" y="f10"/>
                  </a:lnTo>
                  <a:lnTo>
                    <a:pt x="f11" y="f10"/>
                  </a:lnTo>
                  <a:lnTo>
                    <a:pt x="f12" y="f8"/>
                  </a:lnTo>
                  <a:lnTo>
                    <a:pt x="f7" y="f8"/>
                  </a:lnTo>
                  <a:close/>
                </a:path>
                <a:path w="21600" h="21600">
                  <a:moveTo>
                    <a:pt x="f7" y="f8"/>
                  </a:moveTo>
                  <a:moveTo>
                    <a:pt x="f13" y="f14"/>
                  </a:moveTo>
                  <a:lnTo>
                    <a:pt x="f15" y="f16"/>
                  </a:lnTo>
                  <a:lnTo>
                    <a:pt x="f17" y="f16"/>
                  </a:lnTo>
                  <a:lnTo>
                    <a:pt x="f18" y="f14"/>
                  </a:lnTo>
                  <a:lnTo>
                    <a:pt x="f13" y="f14"/>
                  </a:lnTo>
                  <a:close/>
                </a:path>
                <a:path w="21600" h="21600">
                  <a:moveTo>
                    <a:pt x="f13" y="f14"/>
                  </a:moveTo>
                  <a:moveTo>
                    <a:pt x="f19" y="f20"/>
                  </a:moveTo>
                  <a:lnTo>
                    <a:pt x="f21" y="f22"/>
                  </a:lnTo>
                  <a:lnTo>
                    <a:pt x="f23" y="f22"/>
                  </a:lnTo>
                  <a:lnTo>
                    <a:pt x="f24" y="f20"/>
                  </a:lnTo>
                  <a:lnTo>
                    <a:pt x="f19" y="f20"/>
                  </a:lnTo>
                  <a:close/>
                </a:path>
                <a:path w="21600" h="21600">
                  <a:moveTo>
                    <a:pt x="f19" y="f20"/>
                  </a:moveTo>
                  <a:moveTo>
                    <a:pt x="f25" y="f10"/>
                  </a:moveTo>
                  <a:lnTo>
                    <a:pt x="f26" y="f27"/>
                  </a:lnTo>
                  <a:lnTo>
                    <a:pt x="f28" y="f27"/>
                  </a:lnTo>
                  <a:lnTo>
                    <a:pt x="f28" y="f29"/>
                  </a:lnTo>
                  <a:lnTo>
                    <a:pt x="f30" y="f29"/>
                  </a:lnTo>
                  <a:lnTo>
                    <a:pt x="f30" y="f5"/>
                  </a:lnTo>
                  <a:lnTo>
                    <a:pt x="f31" y="f5"/>
                  </a:lnTo>
                  <a:lnTo>
                    <a:pt x="f32" y="f5"/>
                  </a:lnTo>
                  <a:lnTo>
                    <a:pt x="f32" y="f33"/>
                  </a:lnTo>
                  <a:lnTo>
                    <a:pt x="f32" y="f29"/>
                  </a:lnTo>
                  <a:lnTo>
                    <a:pt x="f34" y="f29"/>
                  </a:lnTo>
                  <a:lnTo>
                    <a:pt x="f34" y="f27"/>
                  </a:lnTo>
                  <a:lnTo>
                    <a:pt x="f35" y="f27"/>
                  </a:lnTo>
                  <a:lnTo>
                    <a:pt x="f36" y="f8"/>
                  </a:lnTo>
                  <a:lnTo>
                    <a:pt x="f37" y="f38"/>
                  </a:lnTo>
                  <a:lnTo>
                    <a:pt x="f39" y="f40"/>
                  </a:lnTo>
                  <a:lnTo>
                    <a:pt x="f41" y="f42"/>
                  </a:lnTo>
                  <a:lnTo>
                    <a:pt x="f6" y="f43"/>
                  </a:lnTo>
                  <a:lnTo>
                    <a:pt x="f6" y="f44"/>
                  </a:lnTo>
                  <a:lnTo>
                    <a:pt x="f6" y="f45"/>
                  </a:lnTo>
                  <a:lnTo>
                    <a:pt x="f6" y="f46"/>
                  </a:lnTo>
                  <a:lnTo>
                    <a:pt x="f6" y="f47"/>
                  </a:lnTo>
                  <a:lnTo>
                    <a:pt x="f48" y="f49"/>
                  </a:lnTo>
                  <a:lnTo>
                    <a:pt x="f41" y="f49"/>
                  </a:lnTo>
                  <a:lnTo>
                    <a:pt x="f50" y="f6"/>
                  </a:lnTo>
                  <a:lnTo>
                    <a:pt x="f37" y="f6"/>
                  </a:lnTo>
                  <a:lnTo>
                    <a:pt x="f51" y="f6"/>
                  </a:lnTo>
                  <a:lnTo>
                    <a:pt x="f52" y="f6"/>
                  </a:lnTo>
                  <a:lnTo>
                    <a:pt x="f53" y="f6"/>
                  </a:lnTo>
                  <a:lnTo>
                    <a:pt x="f54" y="f49"/>
                  </a:lnTo>
                  <a:lnTo>
                    <a:pt x="f55" y="f49"/>
                  </a:lnTo>
                  <a:lnTo>
                    <a:pt x="f56" y="f47"/>
                  </a:lnTo>
                  <a:lnTo>
                    <a:pt x="f57" y="f47"/>
                  </a:lnTo>
                  <a:lnTo>
                    <a:pt x="f57" y="f46"/>
                  </a:lnTo>
                  <a:lnTo>
                    <a:pt x="f57" y="f45"/>
                  </a:lnTo>
                  <a:lnTo>
                    <a:pt x="f57" y="f44"/>
                  </a:lnTo>
                  <a:lnTo>
                    <a:pt x="f56" y="f43"/>
                  </a:lnTo>
                  <a:lnTo>
                    <a:pt x="f55" y="f42"/>
                  </a:lnTo>
                  <a:lnTo>
                    <a:pt x="f54" y="f40"/>
                  </a:lnTo>
                  <a:lnTo>
                    <a:pt x="f58" y="f38"/>
                  </a:lnTo>
                  <a:lnTo>
                    <a:pt x="f5" y="f38"/>
                  </a:lnTo>
                  <a:lnTo>
                    <a:pt x="f5" y="f33"/>
                  </a:lnTo>
                  <a:lnTo>
                    <a:pt x="f5" y="f59"/>
                  </a:lnTo>
                  <a:lnTo>
                    <a:pt x="f25" y="f59"/>
                  </a:lnTo>
                  <a:lnTo>
                    <a:pt x="f25" y="f10"/>
                  </a:lnTo>
                  <a:moveTo>
                    <a:pt x="f25" y="f10"/>
                  </a:moveTo>
                  <a:moveTo>
                    <a:pt x="f25" y="f10"/>
                  </a:moveTo>
                  <a:lnTo>
                    <a:pt x="f60" y="f61"/>
                  </a:lnTo>
                  <a:lnTo>
                    <a:pt x="f62" y="f63"/>
                  </a:lnTo>
                  <a:lnTo>
                    <a:pt x="f58" y="f38"/>
                  </a:lnTo>
                  <a:lnTo>
                    <a:pt x="f25" y="f10"/>
                  </a:lnTo>
                  <a:close/>
                </a:path>
                <a:path w="21600" h="21600">
                  <a:moveTo>
                    <a:pt x="f28" y="f64"/>
                  </a:moveTo>
                  <a:moveTo>
                    <a:pt x="f34" y="f64"/>
                  </a:moveTo>
                  <a:lnTo>
                    <a:pt x="f34" y="f65"/>
                  </a:lnTo>
                  <a:lnTo>
                    <a:pt x="f28" y="f65"/>
                  </a:lnTo>
                  <a:lnTo>
                    <a:pt x="f28" y="f64"/>
                  </a:lnTo>
                  <a:close/>
                </a:path>
                <a:path w="21600" h="21600">
                  <a:moveTo>
                    <a:pt x="f66" y="f67"/>
                  </a:moveTo>
                  <a:moveTo>
                    <a:pt x="f68" y="f67"/>
                  </a:moveTo>
                  <a:lnTo>
                    <a:pt x="f68" y="f69"/>
                  </a:lnTo>
                  <a:lnTo>
                    <a:pt x="f66" y="f69"/>
                  </a:lnTo>
                  <a:lnTo>
                    <a:pt x="f66" y="f67"/>
                  </a:lnTo>
                  <a:close/>
                  <a:moveTo>
                    <a:pt x="f28" y="f29"/>
                  </a:moveTo>
                  <a:lnTo>
                    <a:pt x="f34" y="f29"/>
                  </a:lnTo>
                  <a:lnTo>
                    <a:pt x="f34" y="f27"/>
                  </a:lnTo>
                  <a:lnTo>
                    <a:pt x="f28" y="f27"/>
                  </a:lnTo>
                </a:path>
              </a:pathLst>
            </a:custGeom>
            <a:solidFill>
              <a:srgbClr val="0066FF"/>
            </a:solidFill>
            <a:ln w="9528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72" name="Line 82"/>
            <p:cNvSpPr/>
            <p:nvPr/>
          </p:nvSpPr>
          <p:spPr>
            <a:xfrm>
              <a:off x="7908929" y="1317622"/>
              <a:ext cx="19046" cy="56515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+- 0 0 -180"/>
                <a:gd name="f8" fmla="+- 0 0 -360"/>
                <a:gd name="f9" fmla="abs f3"/>
                <a:gd name="f10" fmla="abs f4"/>
                <a:gd name="f11" fmla="abs f5"/>
                <a:gd name="f12" fmla="*/ f7 f0 1"/>
                <a:gd name="f13" fmla="*/ f8 f0 1"/>
                <a:gd name="f14" fmla="?: f9 f3 1"/>
                <a:gd name="f15" fmla="?: f10 f4 1"/>
                <a:gd name="f16" fmla="?: f11 f5 1"/>
                <a:gd name="f17" fmla="*/ f12 1 f2"/>
                <a:gd name="f18" fmla="*/ f13 1 f2"/>
                <a:gd name="f19" fmla="*/ f14 1 21600"/>
                <a:gd name="f20" fmla="*/ f15 1 21600"/>
                <a:gd name="f21" fmla="*/ 21600 f14 1"/>
                <a:gd name="f22" fmla="*/ 21600 f15 1"/>
                <a:gd name="f23" fmla="+- f17 0 f1"/>
                <a:gd name="f24" fmla="+- f18 0 f1"/>
                <a:gd name="f25" fmla="min f20 f19"/>
                <a:gd name="f26" fmla="*/ f21 1 f16"/>
                <a:gd name="f27" fmla="*/ f22 1 f16"/>
                <a:gd name="f28" fmla="val f26"/>
                <a:gd name="f29" fmla="val f27"/>
                <a:gd name="f30" fmla="*/ f6 f25 1"/>
                <a:gd name="f31" fmla="*/ f28 f25 1"/>
                <a:gd name="f32" fmla="*/ f29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3">
                  <a:pos x="f30" y="f30"/>
                </a:cxn>
                <a:cxn ang="f24">
                  <a:pos x="f31" y="f32"/>
                </a:cxn>
              </a:cxnLst>
              <a:rect l="f30" t="f30" r="f31" b="f32"/>
              <a:pathLst>
                <a:path>
                  <a:moveTo>
                    <a:pt x="f30" y="f30"/>
                  </a:moveTo>
                  <a:lnTo>
                    <a:pt x="f31" y="f32"/>
                  </a:lnTo>
                </a:path>
              </a:pathLst>
            </a:custGeom>
            <a:noFill/>
            <a:ln w="38103">
              <a:solidFill>
                <a:srgbClr val="000000"/>
              </a:solidFill>
              <a:prstDash val="solid"/>
              <a:round/>
              <a:headEnd type="arrow"/>
              <a:tailEnd type="arrow"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73" name="Line 83"/>
            <p:cNvSpPr/>
            <p:nvPr/>
          </p:nvSpPr>
          <p:spPr>
            <a:xfrm>
              <a:off x="7570783" y="1495428"/>
              <a:ext cx="706438" cy="952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+- 0 0 -180"/>
                <a:gd name="f8" fmla="+- 0 0 -360"/>
                <a:gd name="f9" fmla="abs f3"/>
                <a:gd name="f10" fmla="abs f4"/>
                <a:gd name="f11" fmla="abs f5"/>
                <a:gd name="f12" fmla="*/ f7 f0 1"/>
                <a:gd name="f13" fmla="*/ f8 f0 1"/>
                <a:gd name="f14" fmla="?: f9 f3 1"/>
                <a:gd name="f15" fmla="?: f10 f4 1"/>
                <a:gd name="f16" fmla="?: f11 f5 1"/>
                <a:gd name="f17" fmla="*/ f12 1 f2"/>
                <a:gd name="f18" fmla="*/ f13 1 f2"/>
                <a:gd name="f19" fmla="*/ f14 1 21600"/>
                <a:gd name="f20" fmla="*/ f15 1 21600"/>
                <a:gd name="f21" fmla="*/ 21600 f14 1"/>
                <a:gd name="f22" fmla="*/ 21600 f15 1"/>
                <a:gd name="f23" fmla="+- f17 0 f1"/>
                <a:gd name="f24" fmla="+- f18 0 f1"/>
                <a:gd name="f25" fmla="min f20 f19"/>
                <a:gd name="f26" fmla="*/ f21 1 f16"/>
                <a:gd name="f27" fmla="*/ f22 1 f16"/>
                <a:gd name="f28" fmla="val f26"/>
                <a:gd name="f29" fmla="val f27"/>
                <a:gd name="f30" fmla="*/ f6 f25 1"/>
                <a:gd name="f31" fmla="*/ f28 f25 1"/>
                <a:gd name="f32" fmla="*/ f29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3">
                  <a:pos x="f30" y="f30"/>
                </a:cxn>
                <a:cxn ang="f24">
                  <a:pos x="f31" y="f32"/>
                </a:cxn>
              </a:cxnLst>
              <a:rect l="f30" t="f30" r="f31" b="f32"/>
              <a:pathLst>
                <a:path>
                  <a:moveTo>
                    <a:pt x="f30" y="f30"/>
                  </a:moveTo>
                  <a:lnTo>
                    <a:pt x="f31" y="f32"/>
                  </a:lnTo>
                </a:path>
              </a:pathLst>
            </a:custGeom>
            <a:noFill/>
            <a:ln w="38103">
              <a:solidFill>
                <a:srgbClr val="000000"/>
              </a:solidFill>
              <a:custDash>
                <a:ds d="100000" sp="100000"/>
              </a:custDash>
              <a:round/>
              <a:headEnd type="arrow"/>
              <a:tailEnd type="arrow"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74" name="Text Box 84"/>
            <p:cNvSpPr txBox="1"/>
            <p:nvPr/>
          </p:nvSpPr>
          <p:spPr>
            <a:xfrm>
              <a:off x="7256207" y="1498601"/>
              <a:ext cx="595562" cy="274640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200" b="1" i="0" u="none" strike="noStrike" kern="1200" cap="none" spc="0" baseline="0" dirty="0" err="1">
                  <a:solidFill>
                    <a:srgbClr val="000000"/>
                  </a:solidFill>
                  <a:uFillTx/>
                  <a:latin typeface="Calibri"/>
                </a:rPr>
                <a:t>Itf</a:t>
              </a:r>
              <a:r>
                <a:rPr lang="en-GB" sz="1200" b="1" i="0" u="none" strike="noStrike" kern="1200" cap="none" spc="0" baseline="0" dirty="0">
                  <a:solidFill>
                    <a:srgbClr val="000000"/>
                  </a:solidFill>
                  <a:uFillTx/>
                  <a:latin typeface="Calibri"/>
                </a:rPr>
                <a:t>-N</a:t>
              </a:r>
            </a:p>
          </p:txBody>
        </p:sp>
        <p:sp>
          <p:nvSpPr>
            <p:cNvPr id="75" name="Text Box 85"/>
            <p:cNvSpPr txBox="1"/>
            <p:nvPr/>
          </p:nvSpPr>
          <p:spPr>
            <a:xfrm>
              <a:off x="7670801" y="1824035"/>
              <a:ext cx="665161" cy="274640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200" b="1" i="0" u="none" strike="noStrike" kern="1200" cap="none" spc="0" baseline="0">
                  <a:solidFill>
                    <a:srgbClr val="000000"/>
                  </a:solidFill>
                  <a:uFillTx/>
                  <a:latin typeface="Calibri"/>
                </a:rPr>
                <a:t>EMS</a:t>
              </a:r>
            </a:p>
          </p:txBody>
        </p:sp>
      </p:grpSp>
      <p:grpSp>
        <p:nvGrpSpPr>
          <p:cNvPr id="76" name="Group 86"/>
          <p:cNvGrpSpPr/>
          <p:nvPr/>
        </p:nvGrpSpPr>
        <p:grpSpPr>
          <a:xfrm>
            <a:off x="6202366" y="3856033"/>
            <a:ext cx="1104896" cy="1452560"/>
            <a:chOff x="6202366" y="3856033"/>
            <a:chExt cx="1104896" cy="1452560"/>
          </a:xfrm>
        </p:grpSpPr>
        <p:sp>
          <p:nvSpPr>
            <p:cNvPr id="77" name="AutoShape 87"/>
            <p:cNvSpPr/>
            <p:nvPr/>
          </p:nvSpPr>
          <p:spPr>
            <a:xfrm>
              <a:off x="6202366" y="3856033"/>
              <a:ext cx="1104896" cy="1452560"/>
            </a:xfrm>
            <a:custGeom>
              <a:avLst>
                <a:gd name="f10" fmla="val 3600"/>
              </a:avLst>
              <a:gdLst>
                <a:gd name="f1" fmla="val 10800000"/>
                <a:gd name="f2" fmla="val 5400000"/>
                <a:gd name="f3" fmla="val 1620000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val 45"/>
                <a:gd name="f10" fmla="val 3600"/>
                <a:gd name="f11" fmla="abs f4"/>
                <a:gd name="f12" fmla="abs f5"/>
                <a:gd name="f13" fmla="abs f6"/>
                <a:gd name="f14" fmla="*/ f8 1 180"/>
                <a:gd name="f15" fmla="val f10"/>
                <a:gd name="f16" fmla="+- 0 0 f2"/>
                <a:gd name="f17" fmla="?: f11 f4 1"/>
                <a:gd name="f18" fmla="?: f12 f5 1"/>
                <a:gd name="f19" fmla="?: f13 f6 1"/>
                <a:gd name="f20" fmla="*/ f9 f14 1"/>
                <a:gd name="f21" fmla="+- f7 f15 0"/>
                <a:gd name="f22" fmla="*/ f17 1 21600"/>
                <a:gd name="f23" fmla="*/ f18 1 21600"/>
                <a:gd name="f24" fmla="*/ 21600 f17 1"/>
                <a:gd name="f25" fmla="*/ 21600 f18 1"/>
                <a:gd name="f26" fmla="+- 0 0 f20"/>
                <a:gd name="f27" fmla="+- f7 0 f21"/>
                <a:gd name="f28" fmla="+- f21 0 f7"/>
                <a:gd name="f29" fmla="min f23 f22"/>
                <a:gd name="f30" fmla="*/ f24 1 f19"/>
                <a:gd name="f31" fmla="*/ f25 1 f19"/>
                <a:gd name="f32" fmla="*/ f26 f1 1"/>
                <a:gd name="f33" fmla="abs f27"/>
                <a:gd name="f34" fmla="abs f28"/>
                <a:gd name="f35" fmla="?: f27 f16 f2"/>
                <a:gd name="f36" fmla="?: f27 f2 f16"/>
                <a:gd name="f37" fmla="?: f27 f3 f2"/>
                <a:gd name="f38" fmla="?: f27 f2 f3"/>
                <a:gd name="f39" fmla="?: f28 f16 f2"/>
                <a:gd name="f40" fmla="?: f28 f2 f16"/>
                <a:gd name="f41" fmla="?: f27 0 f1"/>
                <a:gd name="f42" fmla="?: f27 f1 0"/>
                <a:gd name="f43" fmla="val f30"/>
                <a:gd name="f44" fmla="val f31"/>
                <a:gd name="f45" fmla="*/ f32 1 f8"/>
                <a:gd name="f46" fmla="?: f27 f38 f37"/>
                <a:gd name="f47" fmla="?: f27 f37 f38"/>
                <a:gd name="f48" fmla="?: f28 f36 f35"/>
                <a:gd name="f49" fmla="*/ f21 f29 1"/>
                <a:gd name="f50" fmla="*/ f7 f29 1"/>
                <a:gd name="f51" fmla="*/ f33 f29 1"/>
                <a:gd name="f52" fmla="*/ f34 f29 1"/>
                <a:gd name="f53" fmla="+- f44 0 f15"/>
                <a:gd name="f54" fmla="+- f43 0 f15"/>
                <a:gd name="f55" fmla="+- f45 0 f2"/>
                <a:gd name="f56" fmla="?: f28 f47 f46"/>
                <a:gd name="f57" fmla="*/ f44 f29 1"/>
                <a:gd name="f58" fmla="*/ f43 f29 1"/>
                <a:gd name="f59" fmla="+- f55 f2 0"/>
                <a:gd name="f60" fmla="+- f44 0 f53"/>
                <a:gd name="f61" fmla="+- f43 0 f54"/>
                <a:gd name="f62" fmla="+- f53 0 f44"/>
                <a:gd name="f63" fmla="+- f54 0 f43"/>
                <a:gd name="f64" fmla="*/ f53 f29 1"/>
                <a:gd name="f65" fmla="*/ f54 f29 1"/>
                <a:gd name="f66" fmla="*/ f59 f8 1"/>
                <a:gd name="f67" fmla="abs f60"/>
                <a:gd name="f68" fmla="?: f60 0 f1"/>
                <a:gd name="f69" fmla="?: f60 f1 0"/>
                <a:gd name="f70" fmla="?: f60 f39 f40"/>
                <a:gd name="f71" fmla="abs f61"/>
                <a:gd name="f72" fmla="abs f62"/>
                <a:gd name="f73" fmla="?: f61 f16 f2"/>
                <a:gd name="f74" fmla="?: f61 f2 f16"/>
                <a:gd name="f75" fmla="?: f61 f3 f2"/>
                <a:gd name="f76" fmla="?: f61 f2 f3"/>
                <a:gd name="f77" fmla="abs f63"/>
                <a:gd name="f78" fmla="?: f63 f16 f2"/>
                <a:gd name="f79" fmla="?: f63 f2 f16"/>
                <a:gd name="f80" fmla="?: f63 f42 f41"/>
                <a:gd name="f81" fmla="?: f63 f41 f42"/>
                <a:gd name="f82" fmla="*/ f66 1 f1"/>
                <a:gd name="f83" fmla="?: f28 f69 f68"/>
                <a:gd name="f84" fmla="?: f28 f68 f69"/>
                <a:gd name="f85" fmla="?: f61 f76 f75"/>
                <a:gd name="f86" fmla="?: f61 f75 f76"/>
                <a:gd name="f87" fmla="?: f62 f74 f73"/>
                <a:gd name="f88" fmla="?: f27 f80 f81"/>
                <a:gd name="f89" fmla="?: f27 f78 f79"/>
                <a:gd name="f90" fmla="*/ f67 f29 1"/>
                <a:gd name="f91" fmla="*/ f71 f29 1"/>
                <a:gd name="f92" fmla="*/ f72 f29 1"/>
                <a:gd name="f93" fmla="*/ f77 f29 1"/>
                <a:gd name="f94" fmla="+- 0 0 f82"/>
                <a:gd name="f95" fmla="?: f60 f83 f84"/>
                <a:gd name="f96" fmla="?: f62 f86 f85"/>
                <a:gd name="f97" fmla="+- 0 0 f94"/>
                <a:gd name="f98" fmla="*/ f97 f1 1"/>
                <a:gd name="f99" fmla="*/ f98 1 f8"/>
                <a:gd name="f100" fmla="+- f99 0 f2"/>
                <a:gd name="f101" fmla="cos 1 f100"/>
                <a:gd name="f102" fmla="+- 0 0 f101"/>
                <a:gd name="f103" fmla="+- 0 0 f102"/>
                <a:gd name="f104" fmla="val f103"/>
                <a:gd name="f105" fmla="+- 0 0 f104"/>
                <a:gd name="f106" fmla="*/ f15 f105 1"/>
                <a:gd name="f107" fmla="*/ f106 3163 1"/>
                <a:gd name="f108" fmla="*/ f107 1 7636"/>
                <a:gd name="f109" fmla="+- f7 f108 0"/>
                <a:gd name="f110" fmla="+- f43 0 f108"/>
                <a:gd name="f111" fmla="+- f44 0 f108"/>
                <a:gd name="f112" fmla="*/ f109 f29 1"/>
                <a:gd name="f113" fmla="*/ f110 f29 1"/>
                <a:gd name="f114" fmla="*/ f111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2" t="f112" r="f113" b="f114"/>
              <a:pathLst>
                <a:path>
                  <a:moveTo>
                    <a:pt x="f49" y="f50"/>
                  </a:moveTo>
                  <a:arcTo wR="f51" hR="f52" stAng="f56" swAng="f48"/>
                  <a:lnTo>
                    <a:pt x="f50" y="f64"/>
                  </a:lnTo>
                  <a:arcTo wR="f52" hR="f90" stAng="f95" swAng="f70"/>
                  <a:lnTo>
                    <a:pt x="f65" y="f57"/>
                  </a:lnTo>
                  <a:arcTo wR="f91" hR="f92" stAng="f96" swAng="f87"/>
                  <a:lnTo>
                    <a:pt x="f58" y="f49"/>
                  </a:lnTo>
                  <a:arcTo wR="f93" hR="f51" stAng="f88" swAng="f89"/>
                  <a:close/>
                </a:path>
              </a:pathLst>
            </a:custGeom>
            <a:solidFill>
              <a:srgbClr val="DDDDDD"/>
            </a:solidFill>
            <a:ln w="9528">
              <a:solidFill>
                <a:srgbClr val="000000"/>
              </a:solidFill>
              <a:prstDash val="solid"/>
              <a:round/>
            </a:ln>
          </p:spPr>
          <p:txBody>
            <a:bodyPr vert="horz" wrap="none" lIns="91440" tIns="45720" rIns="91440" bIns="45720" anchor="ctr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78" name="computr3"/>
            <p:cNvSpPr/>
            <p:nvPr/>
          </p:nvSpPr>
          <p:spPr>
            <a:xfrm>
              <a:off x="6254752" y="3938585"/>
              <a:ext cx="1022354" cy="48260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1600"/>
                <a:gd name="f7" fmla="val 18250"/>
                <a:gd name="f8" fmla="val 17743"/>
                <a:gd name="f9" fmla="val 17557"/>
                <a:gd name="f10" fmla="val 16971"/>
                <a:gd name="f11" fmla="val 5429"/>
                <a:gd name="f12" fmla="val 4736"/>
                <a:gd name="f13" fmla="val 19405"/>
                <a:gd name="f14" fmla="val 19131"/>
                <a:gd name="f15" fmla="val 18712"/>
                <a:gd name="f16" fmla="val 18360"/>
                <a:gd name="f17" fmla="val 4274"/>
                <a:gd name="f18" fmla="val 3581"/>
                <a:gd name="f19" fmla="val 20560"/>
                <a:gd name="f20" fmla="val 20520"/>
                <a:gd name="f21" fmla="val 19867"/>
                <a:gd name="f22" fmla="val 19749"/>
                <a:gd name="f23" fmla="val 3119"/>
                <a:gd name="f24" fmla="val 2426"/>
                <a:gd name="f25" fmla="val 4620"/>
                <a:gd name="f26" fmla="val 5313"/>
                <a:gd name="f27" fmla="val 16200"/>
                <a:gd name="f28" fmla="val 7624"/>
                <a:gd name="f29" fmla="val 14194"/>
                <a:gd name="f30" fmla="val 5891"/>
                <a:gd name="f31" fmla="val 12013"/>
                <a:gd name="f32" fmla="val 18135"/>
                <a:gd name="f33" fmla="val 10800"/>
                <a:gd name="f34" fmla="val 16402"/>
                <a:gd name="f35" fmla="val 17788"/>
                <a:gd name="f36" fmla="val 19059"/>
                <a:gd name="f37" fmla="val 21022"/>
                <a:gd name="f38" fmla="val 19903"/>
                <a:gd name="f39" fmla="val 21253"/>
                <a:gd name="f40" fmla="val 20057"/>
                <a:gd name="f41" fmla="val 21369"/>
                <a:gd name="f42" fmla="val 20366"/>
                <a:gd name="f43" fmla="val 20674"/>
                <a:gd name="f44" fmla="val 20829"/>
                <a:gd name="f45" fmla="val 20983"/>
                <a:gd name="f46" fmla="val 21137"/>
                <a:gd name="f47" fmla="val 21291"/>
                <a:gd name="f48" fmla="val 21484"/>
                <a:gd name="f49" fmla="val 21446"/>
                <a:gd name="f50" fmla="val 21138"/>
                <a:gd name="f51" fmla="val 10973"/>
                <a:gd name="f52" fmla="val 2079"/>
                <a:gd name="f53" fmla="val 1848"/>
                <a:gd name="f54" fmla="val 1733"/>
                <a:gd name="f55" fmla="val 1617"/>
                <a:gd name="f56" fmla="val 1502"/>
                <a:gd name="f57" fmla="val 1386"/>
                <a:gd name="f58" fmla="val 1964"/>
                <a:gd name="f59" fmla="val 2777"/>
                <a:gd name="f60" fmla="val 4158"/>
                <a:gd name="f61" fmla="val 17434"/>
                <a:gd name="f62" fmla="val 2541"/>
                <a:gd name="f63" fmla="val 19286"/>
                <a:gd name="f64" fmla="val 2314"/>
                <a:gd name="f65" fmla="val 11880"/>
                <a:gd name="f66" fmla="val 578"/>
                <a:gd name="f67" fmla="val 4011"/>
                <a:gd name="f68" fmla="val 4043"/>
                <a:gd name="f69" fmla="val 4320"/>
                <a:gd name="f70" fmla="+- 0 0 -90"/>
                <a:gd name="f71" fmla="*/ f3 1 21600"/>
                <a:gd name="f72" fmla="*/ f4 1 21600"/>
                <a:gd name="f73" fmla="+- f6 0 f5"/>
                <a:gd name="f74" fmla="*/ f70 f0 1"/>
                <a:gd name="f75" fmla="*/ f73 1 21600"/>
                <a:gd name="f76" fmla="*/ 0 f73 1"/>
                <a:gd name="f77" fmla="*/ 10800 f73 1"/>
                <a:gd name="f78" fmla="*/ 21600 f73 1"/>
                <a:gd name="f79" fmla="*/ 18135 f73 1"/>
                <a:gd name="f80" fmla="*/ 7811 f73 1"/>
                <a:gd name="f81" fmla="*/ 2584 f73 1"/>
                <a:gd name="f82" fmla="*/ 16359 f73 1"/>
                <a:gd name="f83" fmla="*/ 11764 f73 1"/>
                <a:gd name="f84" fmla="*/ f74 1 f2"/>
                <a:gd name="f85" fmla="*/ f76 1 21600"/>
                <a:gd name="f86" fmla="*/ f77 1 21600"/>
                <a:gd name="f87" fmla="*/ f78 1 21600"/>
                <a:gd name="f88" fmla="*/ f79 1 21600"/>
                <a:gd name="f89" fmla="*/ f80 1 21600"/>
                <a:gd name="f90" fmla="*/ f81 1 21600"/>
                <a:gd name="f91" fmla="*/ f82 1 21600"/>
                <a:gd name="f92" fmla="*/ f83 1 21600"/>
                <a:gd name="f93" fmla="+- f84 0 f1"/>
                <a:gd name="f94" fmla="*/ f85 1 f75"/>
                <a:gd name="f95" fmla="*/ f86 1 f75"/>
                <a:gd name="f96" fmla="*/ f87 1 f75"/>
                <a:gd name="f97" fmla="*/ f88 1 f75"/>
                <a:gd name="f98" fmla="*/ f89 1 f75"/>
                <a:gd name="f99" fmla="*/ f91 1 f75"/>
                <a:gd name="f100" fmla="*/ f90 1 f75"/>
                <a:gd name="f101" fmla="*/ f92 1 f75"/>
                <a:gd name="f102" fmla="*/ f98 f71 1"/>
                <a:gd name="f103" fmla="*/ f99 f71 1"/>
                <a:gd name="f104" fmla="*/ f101 f72 1"/>
                <a:gd name="f105" fmla="*/ f100 f72 1"/>
                <a:gd name="f106" fmla="*/ f94 f71 1"/>
                <a:gd name="f107" fmla="*/ f95 f72 1"/>
                <a:gd name="f108" fmla="*/ f95 f71 1"/>
                <a:gd name="f109" fmla="*/ f94 f72 1"/>
                <a:gd name="f110" fmla="*/ f96 f72 1"/>
                <a:gd name="f111" fmla="*/ f97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3">
                  <a:pos x="f106" y="f107"/>
                </a:cxn>
                <a:cxn ang="f93">
                  <a:pos x="f108" y="f109"/>
                </a:cxn>
                <a:cxn ang="f93">
                  <a:pos x="f108" y="f110"/>
                </a:cxn>
                <a:cxn ang="f93">
                  <a:pos x="f111" y="f107"/>
                </a:cxn>
              </a:cxnLst>
              <a:rect l="f102" t="f105" r="f103" b="f104"/>
              <a:pathLst>
                <a:path w="21600" h="21600">
                  <a:moveTo>
                    <a:pt x="f7" y="f8"/>
                  </a:moveTo>
                  <a:lnTo>
                    <a:pt x="f9" y="f10"/>
                  </a:lnTo>
                  <a:lnTo>
                    <a:pt x="f11" y="f10"/>
                  </a:lnTo>
                  <a:lnTo>
                    <a:pt x="f12" y="f8"/>
                  </a:lnTo>
                  <a:lnTo>
                    <a:pt x="f7" y="f8"/>
                  </a:lnTo>
                  <a:close/>
                </a:path>
                <a:path w="21600" h="21600">
                  <a:moveTo>
                    <a:pt x="f7" y="f8"/>
                  </a:moveTo>
                  <a:moveTo>
                    <a:pt x="f13" y="f14"/>
                  </a:moveTo>
                  <a:lnTo>
                    <a:pt x="f15" y="f16"/>
                  </a:lnTo>
                  <a:lnTo>
                    <a:pt x="f17" y="f16"/>
                  </a:lnTo>
                  <a:lnTo>
                    <a:pt x="f18" y="f14"/>
                  </a:lnTo>
                  <a:lnTo>
                    <a:pt x="f13" y="f14"/>
                  </a:lnTo>
                  <a:close/>
                </a:path>
                <a:path w="21600" h="21600">
                  <a:moveTo>
                    <a:pt x="f13" y="f14"/>
                  </a:moveTo>
                  <a:moveTo>
                    <a:pt x="f19" y="f20"/>
                  </a:moveTo>
                  <a:lnTo>
                    <a:pt x="f21" y="f22"/>
                  </a:lnTo>
                  <a:lnTo>
                    <a:pt x="f23" y="f22"/>
                  </a:lnTo>
                  <a:lnTo>
                    <a:pt x="f24" y="f20"/>
                  </a:lnTo>
                  <a:lnTo>
                    <a:pt x="f19" y="f20"/>
                  </a:lnTo>
                  <a:close/>
                </a:path>
                <a:path w="21600" h="21600">
                  <a:moveTo>
                    <a:pt x="f19" y="f20"/>
                  </a:moveTo>
                  <a:moveTo>
                    <a:pt x="f25" y="f10"/>
                  </a:moveTo>
                  <a:lnTo>
                    <a:pt x="f26" y="f27"/>
                  </a:lnTo>
                  <a:lnTo>
                    <a:pt x="f28" y="f27"/>
                  </a:lnTo>
                  <a:lnTo>
                    <a:pt x="f28" y="f29"/>
                  </a:lnTo>
                  <a:lnTo>
                    <a:pt x="f30" y="f29"/>
                  </a:lnTo>
                  <a:lnTo>
                    <a:pt x="f30" y="f5"/>
                  </a:lnTo>
                  <a:lnTo>
                    <a:pt x="f31" y="f5"/>
                  </a:lnTo>
                  <a:lnTo>
                    <a:pt x="f32" y="f5"/>
                  </a:lnTo>
                  <a:lnTo>
                    <a:pt x="f32" y="f33"/>
                  </a:lnTo>
                  <a:lnTo>
                    <a:pt x="f32" y="f29"/>
                  </a:lnTo>
                  <a:lnTo>
                    <a:pt x="f34" y="f29"/>
                  </a:lnTo>
                  <a:lnTo>
                    <a:pt x="f34" y="f27"/>
                  </a:lnTo>
                  <a:lnTo>
                    <a:pt x="f35" y="f27"/>
                  </a:lnTo>
                  <a:lnTo>
                    <a:pt x="f36" y="f8"/>
                  </a:lnTo>
                  <a:lnTo>
                    <a:pt x="f37" y="f38"/>
                  </a:lnTo>
                  <a:lnTo>
                    <a:pt x="f39" y="f40"/>
                  </a:lnTo>
                  <a:lnTo>
                    <a:pt x="f41" y="f42"/>
                  </a:lnTo>
                  <a:lnTo>
                    <a:pt x="f6" y="f43"/>
                  </a:lnTo>
                  <a:lnTo>
                    <a:pt x="f6" y="f44"/>
                  </a:lnTo>
                  <a:lnTo>
                    <a:pt x="f6" y="f45"/>
                  </a:lnTo>
                  <a:lnTo>
                    <a:pt x="f6" y="f46"/>
                  </a:lnTo>
                  <a:lnTo>
                    <a:pt x="f6" y="f47"/>
                  </a:lnTo>
                  <a:lnTo>
                    <a:pt x="f48" y="f49"/>
                  </a:lnTo>
                  <a:lnTo>
                    <a:pt x="f41" y="f49"/>
                  </a:lnTo>
                  <a:lnTo>
                    <a:pt x="f50" y="f6"/>
                  </a:lnTo>
                  <a:lnTo>
                    <a:pt x="f37" y="f6"/>
                  </a:lnTo>
                  <a:lnTo>
                    <a:pt x="f51" y="f6"/>
                  </a:lnTo>
                  <a:lnTo>
                    <a:pt x="f52" y="f6"/>
                  </a:lnTo>
                  <a:lnTo>
                    <a:pt x="f53" y="f6"/>
                  </a:lnTo>
                  <a:lnTo>
                    <a:pt x="f54" y="f49"/>
                  </a:lnTo>
                  <a:lnTo>
                    <a:pt x="f55" y="f49"/>
                  </a:lnTo>
                  <a:lnTo>
                    <a:pt x="f56" y="f47"/>
                  </a:lnTo>
                  <a:lnTo>
                    <a:pt x="f57" y="f47"/>
                  </a:lnTo>
                  <a:lnTo>
                    <a:pt x="f57" y="f46"/>
                  </a:lnTo>
                  <a:lnTo>
                    <a:pt x="f57" y="f45"/>
                  </a:lnTo>
                  <a:lnTo>
                    <a:pt x="f57" y="f44"/>
                  </a:lnTo>
                  <a:lnTo>
                    <a:pt x="f56" y="f43"/>
                  </a:lnTo>
                  <a:lnTo>
                    <a:pt x="f55" y="f42"/>
                  </a:lnTo>
                  <a:lnTo>
                    <a:pt x="f54" y="f40"/>
                  </a:lnTo>
                  <a:lnTo>
                    <a:pt x="f58" y="f38"/>
                  </a:lnTo>
                  <a:lnTo>
                    <a:pt x="f5" y="f38"/>
                  </a:lnTo>
                  <a:lnTo>
                    <a:pt x="f5" y="f33"/>
                  </a:lnTo>
                  <a:lnTo>
                    <a:pt x="f5" y="f59"/>
                  </a:lnTo>
                  <a:lnTo>
                    <a:pt x="f25" y="f59"/>
                  </a:lnTo>
                  <a:lnTo>
                    <a:pt x="f25" y="f10"/>
                  </a:lnTo>
                  <a:moveTo>
                    <a:pt x="f25" y="f10"/>
                  </a:moveTo>
                  <a:moveTo>
                    <a:pt x="f25" y="f10"/>
                  </a:moveTo>
                  <a:lnTo>
                    <a:pt x="f60" y="f61"/>
                  </a:lnTo>
                  <a:lnTo>
                    <a:pt x="f62" y="f63"/>
                  </a:lnTo>
                  <a:lnTo>
                    <a:pt x="f58" y="f38"/>
                  </a:lnTo>
                  <a:lnTo>
                    <a:pt x="f25" y="f10"/>
                  </a:lnTo>
                  <a:close/>
                </a:path>
                <a:path w="21600" h="21600">
                  <a:moveTo>
                    <a:pt x="f28" y="f64"/>
                  </a:moveTo>
                  <a:moveTo>
                    <a:pt x="f34" y="f64"/>
                  </a:moveTo>
                  <a:lnTo>
                    <a:pt x="f34" y="f65"/>
                  </a:lnTo>
                  <a:lnTo>
                    <a:pt x="f28" y="f65"/>
                  </a:lnTo>
                  <a:lnTo>
                    <a:pt x="f28" y="f64"/>
                  </a:lnTo>
                  <a:close/>
                </a:path>
                <a:path w="21600" h="21600">
                  <a:moveTo>
                    <a:pt x="f66" y="f67"/>
                  </a:moveTo>
                  <a:moveTo>
                    <a:pt x="f68" y="f67"/>
                  </a:moveTo>
                  <a:lnTo>
                    <a:pt x="f68" y="f69"/>
                  </a:lnTo>
                  <a:lnTo>
                    <a:pt x="f66" y="f69"/>
                  </a:lnTo>
                  <a:lnTo>
                    <a:pt x="f66" y="f67"/>
                  </a:lnTo>
                  <a:close/>
                  <a:moveTo>
                    <a:pt x="f28" y="f29"/>
                  </a:moveTo>
                  <a:lnTo>
                    <a:pt x="f34" y="f29"/>
                  </a:lnTo>
                  <a:lnTo>
                    <a:pt x="f34" y="f27"/>
                  </a:lnTo>
                  <a:lnTo>
                    <a:pt x="f28" y="f27"/>
                  </a:lnTo>
                </a:path>
              </a:pathLst>
            </a:custGeom>
            <a:solidFill>
              <a:srgbClr val="00FF00"/>
            </a:solidFill>
            <a:ln w="9528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79" name="Text Box 89"/>
            <p:cNvSpPr txBox="1"/>
            <p:nvPr/>
          </p:nvSpPr>
          <p:spPr>
            <a:xfrm>
              <a:off x="6559548" y="3965579"/>
              <a:ext cx="663570" cy="274640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200" b="1" i="0" u="none" strike="noStrike" kern="1200" cap="none" spc="0" baseline="0">
                  <a:solidFill>
                    <a:srgbClr val="000000"/>
                  </a:solidFill>
                  <a:uFillTx/>
                  <a:latin typeface="Calibri"/>
                </a:rPr>
                <a:t>NMS</a:t>
              </a:r>
            </a:p>
          </p:txBody>
        </p:sp>
        <p:sp>
          <p:nvSpPr>
            <p:cNvPr id="80" name="computr3"/>
            <p:cNvSpPr/>
            <p:nvPr/>
          </p:nvSpPr>
          <p:spPr>
            <a:xfrm>
              <a:off x="6369052" y="4799008"/>
              <a:ext cx="812801" cy="37147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1600"/>
                <a:gd name="f7" fmla="val 18250"/>
                <a:gd name="f8" fmla="val 17743"/>
                <a:gd name="f9" fmla="val 17557"/>
                <a:gd name="f10" fmla="val 16971"/>
                <a:gd name="f11" fmla="val 5429"/>
                <a:gd name="f12" fmla="val 4736"/>
                <a:gd name="f13" fmla="val 19405"/>
                <a:gd name="f14" fmla="val 19131"/>
                <a:gd name="f15" fmla="val 18712"/>
                <a:gd name="f16" fmla="val 18360"/>
                <a:gd name="f17" fmla="val 4274"/>
                <a:gd name="f18" fmla="val 3581"/>
                <a:gd name="f19" fmla="val 20560"/>
                <a:gd name="f20" fmla="val 20520"/>
                <a:gd name="f21" fmla="val 19867"/>
                <a:gd name="f22" fmla="val 19749"/>
                <a:gd name="f23" fmla="val 3119"/>
                <a:gd name="f24" fmla="val 2426"/>
                <a:gd name="f25" fmla="val 4620"/>
                <a:gd name="f26" fmla="val 5313"/>
                <a:gd name="f27" fmla="val 16200"/>
                <a:gd name="f28" fmla="val 7624"/>
                <a:gd name="f29" fmla="val 14194"/>
                <a:gd name="f30" fmla="val 5891"/>
                <a:gd name="f31" fmla="val 12013"/>
                <a:gd name="f32" fmla="val 18135"/>
                <a:gd name="f33" fmla="val 10800"/>
                <a:gd name="f34" fmla="val 16402"/>
                <a:gd name="f35" fmla="val 17788"/>
                <a:gd name="f36" fmla="val 19059"/>
                <a:gd name="f37" fmla="val 21022"/>
                <a:gd name="f38" fmla="val 19903"/>
                <a:gd name="f39" fmla="val 21253"/>
                <a:gd name="f40" fmla="val 20057"/>
                <a:gd name="f41" fmla="val 21369"/>
                <a:gd name="f42" fmla="val 20366"/>
                <a:gd name="f43" fmla="val 20674"/>
                <a:gd name="f44" fmla="val 20829"/>
                <a:gd name="f45" fmla="val 20983"/>
                <a:gd name="f46" fmla="val 21137"/>
                <a:gd name="f47" fmla="val 21291"/>
                <a:gd name="f48" fmla="val 21484"/>
                <a:gd name="f49" fmla="val 21446"/>
                <a:gd name="f50" fmla="val 21138"/>
                <a:gd name="f51" fmla="val 10973"/>
                <a:gd name="f52" fmla="val 2079"/>
                <a:gd name="f53" fmla="val 1848"/>
                <a:gd name="f54" fmla="val 1733"/>
                <a:gd name="f55" fmla="val 1617"/>
                <a:gd name="f56" fmla="val 1502"/>
                <a:gd name="f57" fmla="val 1386"/>
                <a:gd name="f58" fmla="val 1964"/>
                <a:gd name="f59" fmla="val 2777"/>
                <a:gd name="f60" fmla="val 4158"/>
                <a:gd name="f61" fmla="val 17434"/>
                <a:gd name="f62" fmla="val 2541"/>
                <a:gd name="f63" fmla="val 19286"/>
                <a:gd name="f64" fmla="val 2314"/>
                <a:gd name="f65" fmla="val 11880"/>
                <a:gd name="f66" fmla="val 578"/>
                <a:gd name="f67" fmla="val 4011"/>
                <a:gd name="f68" fmla="val 4043"/>
                <a:gd name="f69" fmla="val 4320"/>
                <a:gd name="f70" fmla="+- 0 0 -90"/>
                <a:gd name="f71" fmla="*/ f3 1 21600"/>
                <a:gd name="f72" fmla="*/ f4 1 21600"/>
                <a:gd name="f73" fmla="+- f6 0 f5"/>
                <a:gd name="f74" fmla="*/ f70 f0 1"/>
                <a:gd name="f75" fmla="*/ f73 1 21600"/>
                <a:gd name="f76" fmla="*/ 0 f73 1"/>
                <a:gd name="f77" fmla="*/ 10800 f73 1"/>
                <a:gd name="f78" fmla="*/ 21600 f73 1"/>
                <a:gd name="f79" fmla="*/ 18135 f73 1"/>
                <a:gd name="f80" fmla="*/ 7811 f73 1"/>
                <a:gd name="f81" fmla="*/ 2584 f73 1"/>
                <a:gd name="f82" fmla="*/ 16359 f73 1"/>
                <a:gd name="f83" fmla="*/ 11764 f73 1"/>
                <a:gd name="f84" fmla="*/ f74 1 f2"/>
                <a:gd name="f85" fmla="*/ f76 1 21600"/>
                <a:gd name="f86" fmla="*/ f77 1 21600"/>
                <a:gd name="f87" fmla="*/ f78 1 21600"/>
                <a:gd name="f88" fmla="*/ f79 1 21600"/>
                <a:gd name="f89" fmla="*/ f80 1 21600"/>
                <a:gd name="f90" fmla="*/ f81 1 21600"/>
                <a:gd name="f91" fmla="*/ f82 1 21600"/>
                <a:gd name="f92" fmla="*/ f83 1 21600"/>
                <a:gd name="f93" fmla="+- f84 0 f1"/>
                <a:gd name="f94" fmla="*/ f85 1 f75"/>
                <a:gd name="f95" fmla="*/ f86 1 f75"/>
                <a:gd name="f96" fmla="*/ f87 1 f75"/>
                <a:gd name="f97" fmla="*/ f88 1 f75"/>
                <a:gd name="f98" fmla="*/ f89 1 f75"/>
                <a:gd name="f99" fmla="*/ f91 1 f75"/>
                <a:gd name="f100" fmla="*/ f90 1 f75"/>
                <a:gd name="f101" fmla="*/ f92 1 f75"/>
                <a:gd name="f102" fmla="*/ f98 f71 1"/>
                <a:gd name="f103" fmla="*/ f99 f71 1"/>
                <a:gd name="f104" fmla="*/ f101 f72 1"/>
                <a:gd name="f105" fmla="*/ f100 f72 1"/>
                <a:gd name="f106" fmla="*/ f94 f71 1"/>
                <a:gd name="f107" fmla="*/ f95 f72 1"/>
                <a:gd name="f108" fmla="*/ f95 f71 1"/>
                <a:gd name="f109" fmla="*/ f94 f72 1"/>
                <a:gd name="f110" fmla="*/ f96 f72 1"/>
                <a:gd name="f111" fmla="*/ f97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3">
                  <a:pos x="f106" y="f107"/>
                </a:cxn>
                <a:cxn ang="f93">
                  <a:pos x="f108" y="f109"/>
                </a:cxn>
                <a:cxn ang="f93">
                  <a:pos x="f108" y="f110"/>
                </a:cxn>
                <a:cxn ang="f93">
                  <a:pos x="f111" y="f107"/>
                </a:cxn>
              </a:cxnLst>
              <a:rect l="f102" t="f105" r="f103" b="f104"/>
              <a:pathLst>
                <a:path w="21600" h="21600">
                  <a:moveTo>
                    <a:pt x="f7" y="f8"/>
                  </a:moveTo>
                  <a:lnTo>
                    <a:pt x="f9" y="f10"/>
                  </a:lnTo>
                  <a:lnTo>
                    <a:pt x="f11" y="f10"/>
                  </a:lnTo>
                  <a:lnTo>
                    <a:pt x="f12" y="f8"/>
                  </a:lnTo>
                  <a:lnTo>
                    <a:pt x="f7" y="f8"/>
                  </a:lnTo>
                  <a:close/>
                </a:path>
                <a:path w="21600" h="21600">
                  <a:moveTo>
                    <a:pt x="f7" y="f8"/>
                  </a:moveTo>
                  <a:moveTo>
                    <a:pt x="f13" y="f14"/>
                  </a:moveTo>
                  <a:lnTo>
                    <a:pt x="f15" y="f16"/>
                  </a:lnTo>
                  <a:lnTo>
                    <a:pt x="f17" y="f16"/>
                  </a:lnTo>
                  <a:lnTo>
                    <a:pt x="f18" y="f14"/>
                  </a:lnTo>
                  <a:lnTo>
                    <a:pt x="f13" y="f14"/>
                  </a:lnTo>
                  <a:close/>
                </a:path>
                <a:path w="21600" h="21600">
                  <a:moveTo>
                    <a:pt x="f13" y="f14"/>
                  </a:moveTo>
                  <a:moveTo>
                    <a:pt x="f19" y="f20"/>
                  </a:moveTo>
                  <a:lnTo>
                    <a:pt x="f21" y="f22"/>
                  </a:lnTo>
                  <a:lnTo>
                    <a:pt x="f23" y="f22"/>
                  </a:lnTo>
                  <a:lnTo>
                    <a:pt x="f24" y="f20"/>
                  </a:lnTo>
                  <a:lnTo>
                    <a:pt x="f19" y="f20"/>
                  </a:lnTo>
                  <a:close/>
                </a:path>
                <a:path w="21600" h="21600">
                  <a:moveTo>
                    <a:pt x="f19" y="f20"/>
                  </a:moveTo>
                  <a:moveTo>
                    <a:pt x="f25" y="f10"/>
                  </a:moveTo>
                  <a:lnTo>
                    <a:pt x="f26" y="f27"/>
                  </a:lnTo>
                  <a:lnTo>
                    <a:pt x="f28" y="f27"/>
                  </a:lnTo>
                  <a:lnTo>
                    <a:pt x="f28" y="f29"/>
                  </a:lnTo>
                  <a:lnTo>
                    <a:pt x="f30" y="f29"/>
                  </a:lnTo>
                  <a:lnTo>
                    <a:pt x="f30" y="f5"/>
                  </a:lnTo>
                  <a:lnTo>
                    <a:pt x="f31" y="f5"/>
                  </a:lnTo>
                  <a:lnTo>
                    <a:pt x="f32" y="f5"/>
                  </a:lnTo>
                  <a:lnTo>
                    <a:pt x="f32" y="f33"/>
                  </a:lnTo>
                  <a:lnTo>
                    <a:pt x="f32" y="f29"/>
                  </a:lnTo>
                  <a:lnTo>
                    <a:pt x="f34" y="f29"/>
                  </a:lnTo>
                  <a:lnTo>
                    <a:pt x="f34" y="f27"/>
                  </a:lnTo>
                  <a:lnTo>
                    <a:pt x="f35" y="f27"/>
                  </a:lnTo>
                  <a:lnTo>
                    <a:pt x="f36" y="f8"/>
                  </a:lnTo>
                  <a:lnTo>
                    <a:pt x="f37" y="f38"/>
                  </a:lnTo>
                  <a:lnTo>
                    <a:pt x="f39" y="f40"/>
                  </a:lnTo>
                  <a:lnTo>
                    <a:pt x="f41" y="f42"/>
                  </a:lnTo>
                  <a:lnTo>
                    <a:pt x="f6" y="f43"/>
                  </a:lnTo>
                  <a:lnTo>
                    <a:pt x="f6" y="f44"/>
                  </a:lnTo>
                  <a:lnTo>
                    <a:pt x="f6" y="f45"/>
                  </a:lnTo>
                  <a:lnTo>
                    <a:pt x="f6" y="f46"/>
                  </a:lnTo>
                  <a:lnTo>
                    <a:pt x="f6" y="f47"/>
                  </a:lnTo>
                  <a:lnTo>
                    <a:pt x="f48" y="f49"/>
                  </a:lnTo>
                  <a:lnTo>
                    <a:pt x="f41" y="f49"/>
                  </a:lnTo>
                  <a:lnTo>
                    <a:pt x="f50" y="f6"/>
                  </a:lnTo>
                  <a:lnTo>
                    <a:pt x="f37" y="f6"/>
                  </a:lnTo>
                  <a:lnTo>
                    <a:pt x="f51" y="f6"/>
                  </a:lnTo>
                  <a:lnTo>
                    <a:pt x="f52" y="f6"/>
                  </a:lnTo>
                  <a:lnTo>
                    <a:pt x="f53" y="f6"/>
                  </a:lnTo>
                  <a:lnTo>
                    <a:pt x="f54" y="f49"/>
                  </a:lnTo>
                  <a:lnTo>
                    <a:pt x="f55" y="f49"/>
                  </a:lnTo>
                  <a:lnTo>
                    <a:pt x="f56" y="f47"/>
                  </a:lnTo>
                  <a:lnTo>
                    <a:pt x="f57" y="f47"/>
                  </a:lnTo>
                  <a:lnTo>
                    <a:pt x="f57" y="f46"/>
                  </a:lnTo>
                  <a:lnTo>
                    <a:pt x="f57" y="f45"/>
                  </a:lnTo>
                  <a:lnTo>
                    <a:pt x="f57" y="f44"/>
                  </a:lnTo>
                  <a:lnTo>
                    <a:pt x="f56" y="f43"/>
                  </a:lnTo>
                  <a:lnTo>
                    <a:pt x="f55" y="f42"/>
                  </a:lnTo>
                  <a:lnTo>
                    <a:pt x="f54" y="f40"/>
                  </a:lnTo>
                  <a:lnTo>
                    <a:pt x="f58" y="f38"/>
                  </a:lnTo>
                  <a:lnTo>
                    <a:pt x="f5" y="f38"/>
                  </a:lnTo>
                  <a:lnTo>
                    <a:pt x="f5" y="f33"/>
                  </a:lnTo>
                  <a:lnTo>
                    <a:pt x="f5" y="f59"/>
                  </a:lnTo>
                  <a:lnTo>
                    <a:pt x="f25" y="f59"/>
                  </a:lnTo>
                  <a:lnTo>
                    <a:pt x="f25" y="f10"/>
                  </a:lnTo>
                  <a:moveTo>
                    <a:pt x="f25" y="f10"/>
                  </a:moveTo>
                  <a:moveTo>
                    <a:pt x="f25" y="f10"/>
                  </a:moveTo>
                  <a:lnTo>
                    <a:pt x="f60" y="f61"/>
                  </a:lnTo>
                  <a:lnTo>
                    <a:pt x="f62" y="f63"/>
                  </a:lnTo>
                  <a:lnTo>
                    <a:pt x="f58" y="f38"/>
                  </a:lnTo>
                  <a:lnTo>
                    <a:pt x="f25" y="f10"/>
                  </a:lnTo>
                  <a:close/>
                </a:path>
                <a:path w="21600" h="21600">
                  <a:moveTo>
                    <a:pt x="f28" y="f64"/>
                  </a:moveTo>
                  <a:moveTo>
                    <a:pt x="f34" y="f64"/>
                  </a:moveTo>
                  <a:lnTo>
                    <a:pt x="f34" y="f65"/>
                  </a:lnTo>
                  <a:lnTo>
                    <a:pt x="f28" y="f65"/>
                  </a:lnTo>
                  <a:lnTo>
                    <a:pt x="f28" y="f64"/>
                  </a:lnTo>
                  <a:close/>
                </a:path>
                <a:path w="21600" h="21600">
                  <a:moveTo>
                    <a:pt x="f66" y="f67"/>
                  </a:moveTo>
                  <a:moveTo>
                    <a:pt x="f68" y="f67"/>
                  </a:moveTo>
                  <a:lnTo>
                    <a:pt x="f68" y="f69"/>
                  </a:lnTo>
                  <a:lnTo>
                    <a:pt x="f66" y="f69"/>
                  </a:lnTo>
                  <a:lnTo>
                    <a:pt x="f66" y="f67"/>
                  </a:lnTo>
                  <a:close/>
                  <a:moveTo>
                    <a:pt x="f28" y="f29"/>
                  </a:moveTo>
                  <a:lnTo>
                    <a:pt x="f34" y="f29"/>
                  </a:lnTo>
                  <a:lnTo>
                    <a:pt x="f34" y="f27"/>
                  </a:lnTo>
                  <a:lnTo>
                    <a:pt x="f28" y="f27"/>
                  </a:lnTo>
                </a:path>
              </a:pathLst>
            </a:custGeom>
            <a:solidFill>
              <a:srgbClr val="00FF00"/>
            </a:solidFill>
            <a:ln w="9528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81" name="Line 91"/>
            <p:cNvSpPr/>
            <p:nvPr/>
          </p:nvSpPr>
          <p:spPr>
            <a:xfrm>
              <a:off x="6778630" y="4325934"/>
              <a:ext cx="19046" cy="56515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+- 0 0 -180"/>
                <a:gd name="f8" fmla="+- 0 0 -360"/>
                <a:gd name="f9" fmla="abs f3"/>
                <a:gd name="f10" fmla="abs f4"/>
                <a:gd name="f11" fmla="abs f5"/>
                <a:gd name="f12" fmla="*/ f7 f0 1"/>
                <a:gd name="f13" fmla="*/ f8 f0 1"/>
                <a:gd name="f14" fmla="?: f9 f3 1"/>
                <a:gd name="f15" fmla="?: f10 f4 1"/>
                <a:gd name="f16" fmla="?: f11 f5 1"/>
                <a:gd name="f17" fmla="*/ f12 1 f2"/>
                <a:gd name="f18" fmla="*/ f13 1 f2"/>
                <a:gd name="f19" fmla="*/ f14 1 21600"/>
                <a:gd name="f20" fmla="*/ f15 1 21600"/>
                <a:gd name="f21" fmla="*/ 21600 f14 1"/>
                <a:gd name="f22" fmla="*/ 21600 f15 1"/>
                <a:gd name="f23" fmla="+- f17 0 f1"/>
                <a:gd name="f24" fmla="+- f18 0 f1"/>
                <a:gd name="f25" fmla="min f20 f19"/>
                <a:gd name="f26" fmla="*/ f21 1 f16"/>
                <a:gd name="f27" fmla="*/ f22 1 f16"/>
                <a:gd name="f28" fmla="val f26"/>
                <a:gd name="f29" fmla="val f27"/>
                <a:gd name="f30" fmla="*/ f6 f25 1"/>
                <a:gd name="f31" fmla="*/ f28 f25 1"/>
                <a:gd name="f32" fmla="*/ f29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3">
                  <a:pos x="f30" y="f30"/>
                </a:cxn>
                <a:cxn ang="f24">
                  <a:pos x="f31" y="f32"/>
                </a:cxn>
              </a:cxnLst>
              <a:rect l="f30" t="f30" r="f31" b="f32"/>
              <a:pathLst>
                <a:path>
                  <a:moveTo>
                    <a:pt x="f30" y="f30"/>
                  </a:moveTo>
                  <a:lnTo>
                    <a:pt x="f31" y="f32"/>
                  </a:lnTo>
                </a:path>
              </a:pathLst>
            </a:custGeom>
            <a:noFill/>
            <a:ln w="38103">
              <a:solidFill>
                <a:srgbClr val="000000"/>
              </a:solidFill>
              <a:prstDash val="solid"/>
              <a:round/>
              <a:headEnd type="arrow"/>
              <a:tailEnd type="arrow"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82" name="Line 92"/>
            <p:cNvSpPr/>
            <p:nvPr/>
          </p:nvSpPr>
          <p:spPr>
            <a:xfrm>
              <a:off x="6440484" y="4503740"/>
              <a:ext cx="706438" cy="952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ss"/>
                <a:gd name="f6" fmla="val 0"/>
                <a:gd name="f7" fmla="+- 0 0 -180"/>
                <a:gd name="f8" fmla="+- 0 0 -360"/>
                <a:gd name="f9" fmla="abs f3"/>
                <a:gd name="f10" fmla="abs f4"/>
                <a:gd name="f11" fmla="abs f5"/>
                <a:gd name="f12" fmla="*/ f7 f0 1"/>
                <a:gd name="f13" fmla="*/ f8 f0 1"/>
                <a:gd name="f14" fmla="?: f9 f3 1"/>
                <a:gd name="f15" fmla="?: f10 f4 1"/>
                <a:gd name="f16" fmla="?: f11 f5 1"/>
                <a:gd name="f17" fmla="*/ f12 1 f2"/>
                <a:gd name="f18" fmla="*/ f13 1 f2"/>
                <a:gd name="f19" fmla="*/ f14 1 21600"/>
                <a:gd name="f20" fmla="*/ f15 1 21600"/>
                <a:gd name="f21" fmla="*/ 21600 f14 1"/>
                <a:gd name="f22" fmla="*/ 21600 f15 1"/>
                <a:gd name="f23" fmla="+- f17 0 f1"/>
                <a:gd name="f24" fmla="+- f18 0 f1"/>
                <a:gd name="f25" fmla="min f20 f19"/>
                <a:gd name="f26" fmla="*/ f21 1 f16"/>
                <a:gd name="f27" fmla="*/ f22 1 f16"/>
                <a:gd name="f28" fmla="val f26"/>
                <a:gd name="f29" fmla="val f27"/>
                <a:gd name="f30" fmla="*/ f6 f25 1"/>
                <a:gd name="f31" fmla="*/ f28 f25 1"/>
                <a:gd name="f32" fmla="*/ f29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3">
                  <a:pos x="f30" y="f30"/>
                </a:cxn>
                <a:cxn ang="f24">
                  <a:pos x="f31" y="f32"/>
                </a:cxn>
              </a:cxnLst>
              <a:rect l="f30" t="f30" r="f31" b="f32"/>
              <a:pathLst>
                <a:path>
                  <a:moveTo>
                    <a:pt x="f30" y="f30"/>
                  </a:moveTo>
                  <a:lnTo>
                    <a:pt x="f31" y="f32"/>
                  </a:lnTo>
                </a:path>
              </a:pathLst>
            </a:custGeom>
            <a:noFill/>
            <a:ln w="38103">
              <a:solidFill>
                <a:srgbClr val="000000"/>
              </a:solidFill>
              <a:custDash>
                <a:ds d="100000" sp="100000"/>
              </a:custDash>
              <a:round/>
              <a:headEnd type="arrow"/>
              <a:tailEnd type="arrow"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83" name="Text Box 93"/>
            <p:cNvSpPr txBox="1"/>
            <p:nvPr/>
          </p:nvSpPr>
          <p:spPr>
            <a:xfrm>
              <a:off x="6253160" y="4506913"/>
              <a:ext cx="468309" cy="274640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200" b="1" i="0" u="none" strike="noStrike" kern="1200" cap="none" spc="0" baseline="0">
                  <a:solidFill>
                    <a:srgbClr val="000000"/>
                  </a:solidFill>
                  <a:uFillTx/>
                  <a:latin typeface="Calibri"/>
                </a:rPr>
                <a:t>Itf-N</a:t>
              </a:r>
            </a:p>
          </p:txBody>
        </p:sp>
        <p:sp>
          <p:nvSpPr>
            <p:cNvPr id="84" name="Text Box 94"/>
            <p:cNvSpPr txBox="1"/>
            <p:nvPr/>
          </p:nvSpPr>
          <p:spPr>
            <a:xfrm>
              <a:off x="6540502" y="4832347"/>
              <a:ext cx="665161" cy="274640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200" b="1" i="0" u="none" strike="noStrike" kern="1200" cap="none" spc="0" baseline="0">
                  <a:solidFill>
                    <a:srgbClr val="000000"/>
                  </a:solidFill>
                  <a:uFillTx/>
                  <a:latin typeface="Calibri"/>
                </a:rPr>
                <a:t>EMS</a:t>
              </a:r>
            </a:p>
          </p:txBody>
        </p:sp>
      </p:grpSp>
      <p:sp>
        <p:nvSpPr>
          <p:cNvPr id="85" name="Line 95"/>
          <p:cNvSpPr/>
          <p:nvPr/>
        </p:nvSpPr>
        <p:spPr>
          <a:xfrm>
            <a:off x="5300667" y="1444623"/>
            <a:ext cx="2014532" cy="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*/ f7 f0 1"/>
              <a:gd name="f13" fmla="*/ f8 f0 1"/>
              <a:gd name="f14" fmla="?: f9 f3 1"/>
              <a:gd name="f15" fmla="?: f10 f4 1"/>
              <a:gd name="f16" fmla="?: f11 f5 1"/>
              <a:gd name="f17" fmla="*/ f12 1 f2"/>
              <a:gd name="f18" fmla="*/ f13 1 f2"/>
              <a:gd name="f19" fmla="*/ f14 1 21600"/>
              <a:gd name="f20" fmla="*/ f15 1 21600"/>
              <a:gd name="f21" fmla="*/ 21600 f14 1"/>
              <a:gd name="f22" fmla="*/ 21600 f15 1"/>
              <a:gd name="f23" fmla="+- f17 0 f1"/>
              <a:gd name="f24" fmla="+- f18 0 f1"/>
              <a:gd name="f25" fmla="min f20 f19"/>
              <a:gd name="f26" fmla="*/ f21 1 f16"/>
              <a:gd name="f27" fmla="*/ f22 1 f16"/>
              <a:gd name="f28" fmla="val f26"/>
              <a:gd name="f29" fmla="val f27"/>
              <a:gd name="f30" fmla="*/ f6 f25 1"/>
              <a:gd name="f31" fmla="*/ f28 f25 1"/>
              <a:gd name="f32" fmla="*/ f29 f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3">
                <a:pos x="f30" y="f30"/>
              </a:cxn>
              <a:cxn ang="f24">
                <a:pos x="f31" y="f32"/>
              </a:cxn>
            </a:cxnLst>
            <a:rect l="f30" t="f30" r="f31" b="f32"/>
            <a:pathLst>
              <a:path>
                <a:moveTo>
                  <a:pt x="f30" y="f30"/>
                </a:moveTo>
                <a:lnTo>
                  <a:pt x="f31" y="f32"/>
                </a:lnTo>
              </a:path>
            </a:pathLst>
          </a:custGeom>
          <a:noFill/>
          <a:ln w="28575">
            <a:solidFill>
              <a:srgbClr val="000000"/>
            </a:solidFill>
            <a:prstDash val="solid"/>
            <a:round/>
            <a:headEnd type="arrow"/>
            <a:tailEnd type="arrow"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86" name="Line 96"/>
          <p:cNvSpPr/>
          <p:nvPr/>
        </p:nvSpPr>
        <p:spPr>
          <a:xfrm>
            <a:off x="3935413" y="2690814"/>
            <a:ext cx="2214557" cy="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*/ f7 f0 1"/>
              <a:gd name="f13" fmla="*/ f8 f0 1"/>
              <a:gd name="f14" fmla="?: f9 f3 1"/>
              <a:gd name="f15" fmla="?: f10 f4 1"/>
              <a:gd name="f16" fmla="?: f11 f5 1"/>
              <a:gd name="f17" fmla="*/ f12 1 f2"/>
              <a:gd name="f18" fmla="*/ f13 1 f2"/>
              <a:gd name="f19" fmla="*/ f14 1 21600"/>
              <a:gd name="f20" fmla="*/ f15 1 21600"/>
              <a:gd name="f21" fmla="*/ 21600 f14 1"/>
              <a:gd name="f22" fmla="*/ 21600 f15 1"/>
              <a:gd name="f23" fmla="+- f17 0 f1"/>
              <a:gd name="f24" fmla="+- f18 0 f1"/>
              <a:gd name="f25" fmla="min f20 f19"/>
              <a:gd name="f26" fmla="*/ f21 1 f16"/>
              <a:gd name="f27" fmla="*/ f22 1 f16"/>
              <a:gd name="f28" fmla="val f26"/>
              <a:gd name="f29" fmla="val f27"/>
              <a:gd name="f30" fmla="*/ f6 f25 1"/>
              <a:gd name="f31" fmla="*/ f28 f25 1"/>
              <a:gd name="f32" fmla="*/ f29 f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3">
                <a:pos x="f30" y="f30"/>
              </a:cxn>
              <a:cxn ang="f24">
                <a:pos x="f31" y="f32"/>
              </a:cxn>
            </a:cxnLst>
            <a:rect l="f30" t="f30" r="f31" b="f32"/>
            <a:pathLst>
              <a:path>
                <a:moveTo>
                  <a:pt x="f30" y="f30"/>
                </a:moveTo>
                <a:lnTo>
                  <a:pt x="f31" y="f32"/>
                </a:lnTo>
              </a:path>
            </a:pathLst>
          </a:custGeom>
          <a:noFill/>
          <a:ln w="28575">
            <a:solidFill>
              <a:srgbClr val="000000"/>
            </a:solidFill>
            <a:prstDash val="solid"/>
            <a:round/>
            <a:headEnd type="arrow"/>
            <a:tailEnd type="arrow"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87" name="Line 97"/>
          <p:cNvSpPr/>
          <p:nvPr/>
        </p:nvSpPr>
        <p:spPr>
          <a:xfrm>
            <a:off x="4546597" y="4267203"/>
            <a:ext cx="1670051" cy="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*/ f7 f0 1"/>
              <a:gd name="f13" fmla="*/ f8 f0 1"/>
              <a:gd name="f14" fmla="?: f9 f3 1"/>
              <a:gd name="f15" fmla="?: f10 f4 1"/>
              <a:gd name="f16" fmla="?: f11 f5 1"/>
              <a:gd name="f17" fmla="*/ f12 1 f2"/>
              <a:gd name="f18" fmla="*/ f13 1 f2"/>
              <a:gd name="f19" fmla="*/ f14 1 21600"/>
              <a:gd name="f20" fmla="*/ f15 1 21600"/>
              <a:gd name="f21" fmla="*/ 21600 f14 1"/>
              <a:gd name="f22" fmla="*/ 21600 f15 1"/>
              <a:gd name="f23" fmla="+- f17 0 f1"/>
              <a:gd name="f24" fmla="+- f18 0 f1"/>
              <a:gd name="f25" fmla="min f20 f19"/>
              <a:gd name="f26" fmla="*/ f21 1 f16"/>
              <a:gd name="f27" fmla="*/ f22 1 f16"/>
              <a:gd name="f28" fmla="val f26"/>
              <a:gd name="f29" fmla="val f27"/>
              <a:gd name="f30" fmla="*/ f6 f25 1"/>
              <a:gd name="f31" fmla="*/ f28 f25 1"/>
              <a:gd name="f32" fmla="*/ f29 f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3">
                <a:pos x="f30" y="f30"/>
              </a:cxn>
              <a:cxn ang="f24">
                <a:pos x="f31" y="f32"/>
              </a:cxn>
            </a:cxnLst>
            <a:rect l="f30" t="f30" r="f31" b="f32"/>
            <a:pathLst>
              <a:path>
                <a:moveTo>
                  <a:pt x="f30" y="f30"/>
                </a:moveTo>
                <a:lnTo>
                  <a:pt x="f31" y="f32"/>
                </a:lnTo>
              </a:path>
            </a:pathLst>
          </a:custGeom>
          <a:noFill/>
          <a:ln w="28575">
            <a:solidFill>
              <a:srgbClr val="000000"/>
            </a:solidFill>
            <a:prstDash val="solid"/>
            <a:round/>
            <a:headEnd type="arrow"/>
            <a:tailEnd type="arrow"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88" name="Line 98"/>
          <p:cNvSpPr/>
          <p:nvPr/>
        </p:nvSpPr>
        <p:spPr>
          <a:xfrm>
            <a:off x="4797427" y="5711827"/>
            <a:ext cx="2649538" cy="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*/ f7 f0 1"/>
              <a:gd name="f13" fmla="*/ f8 f0 1"/>
              <a:gd name="f14" fmla="?: f9 f3 1"/>
              <a:gd name="f15" fmla="?: f10 f4 1"/>
              <a:gd name="f16" fmla="?: f11 f5 1"/>
              <a:gd name="f17" fmla="*/ f12 1 f2"/>
              <a:gd name="f18" fmla="*/ f13 1 f2"/>
              <a:gd name="f19" fmla="*/ f14 1 21600"/>
              <a:gd name="f20" fmla="*/ f15 1 21600"/>
              <a:gd name="f21" fmla="*/ 21600 f14 1"/>
              <a:gd name="f22" fmla="*/ 21600 f15 1"/>
              <a:gd name="f23" fmla="+- f17 0 f1"/>
              <a:gd name="f24" fmla="+- f18 0 f1"/>
              <a:gd name="f25" fmla="min f20 f19"/>
              <a:gd name="f26" fmla="*/ f21 1 f16"/>
              <a:gd name="f27" fmla="*/ f22 1 f16"/>
              <a:gd name="f28" fmla="val f26"/>
              <a:gd name="f29" fmla="val f27"/>
              <a:gd name="f30" fmla="*/ f6 f25 1"/>
              <a:gd name="f31" fmla="*/ f28 f25 1"/>
              <a:gd name="f32" fmla="*/ f29 f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3">
                <a:pos x="f30" y="f30"/>
              </a:cxn>
              <a:cxn ang="f24">
                <a:pos x="f31" y="f32"/>
              </a:cxn>
            </a:cxnLst>
            <a:rect l="f30" t="f30" r="f31" b="f32"/>
            <a:pathLst>
              <a:path>
                <a:moveTo>
                  <a:pt x="f30" y="f30"/>
                </a:moveTo>
                <a:lnTo>
                  <a:pt x="f31" y="f32"/>
                </a:lnTo>
              </a:path>
            </a:pathLst>
          </a:custGeom>
          <a:noFill/>
          <a:ln w="28575">
            <a:solidFill>
              <a:srgbClr val="000000"/>
            </a:solidFill>
            <a:prstDash val="solid"/>
            <a:round/>
            <a:headEnd type="arrow"/>
            <a:tailEnd type="arrow"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89" name="Rectangle 99"/>
          <p:cNvSpPr/>
          <p:nvPr/>
        </p:nvSpPr>
        <p:spPr>
          <a:xfrm>
            <a:off x="7410453" y="6108704"/>
            <a:ext cx="411159" cy="292095"/>
          </a:xfrm>
          <a:prstGeom prst="rect">
            <a:avLst/>
          </a:prstGeom>
          <a:solidFill>
            <a:srgbClr val="FF6600"/>
          </a:solidFill>
          <a:ln w="9528">
            <a:solidFill>
              <a:srgbClr val="000000"/>
            </a:solidFill>
            <a:prstDash val="solid"/>
            <a:miter/>
          </a:ln>
        </p:spPr>
        <p:txBody>
          <a:bodyPr vert="horz" wrap="non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4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cs typeface="Arial"/>
              </a:rPr>
              <a:t>SON</a:t>
            </a:r>
          </a:p>
        </p:txBody>
      </p:sp>
      <p:sp>
        <p:nvSpPr>
          <p:cNvPr id="90" name="Rectangle 100"/>
          <p:cNvSpPr/>
          <p:nvPr/>
        </p:nvSpPr>
        <p:spPr>
          <a:xfrm>
            <a:off x="7389815" y="5332415"/>
            <a:ext cx="411159" cy="292095"/>
          </a:xfrm>
          <a:prstGeom prst="rect">
            <a:avLst/>
          </a:prstGeom>
          <a:solidFill>
            <a:srgbClr val="FF6600"/>
          </a:solidFill>
          <a:ln w="9528">
            <a:solidFill>
              <a:srgbClr val="000000"/>
            </a:solidFill>
            <a:prstDash val="solid"/>
            <a:miter/>
          </a:ln>
        </p:spPr>
        <p:txBody>
          <a:bodyPr vert="horz" wrap="non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4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cs typeface="Arial"/>
              </a:rPr>
              <a:t>SON</a:t>
            </a:r>
          </a:p>
        </p:txBody>
      </p:sp>
      <p:sp>
        <p:nvSpPr>
          <p:cNvPr id="91" name="Text Box 109"/>
          <p:cNvSpPr txBox="1"/>
          <p:nvPr/>
        </p:nvSpPr>
        <p:spPr>
          <a:xfrm>
            <a:off x="8535988" y="1358898"/>
            <a:ext cx="331790" cy="400367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cs typeface="Arial"/>
              </a:rPr>
              <a:t>M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cs typeface="Arial"/>
              </a:rPr>
              <a:t>A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cs typeface="Arial"/>
              </a:rPr>
              <a:t>N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cs typeface="Arial"/>
              </a:rPr>
              <a:t>A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cs typeface="Arial"/>
              </a:rPr>
              <a:t>G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cs typeface="Arial"/>
              </a:rPr>
              <a:t>E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cs typeface="Arial"/>
              </a:rPr>
              <a:t>M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cs typeface="Arial"/>
              </a:rPr>
              <a:t>E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cs typeface="Arial"/>
              </a:rPr>
              <a:t>N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cs typeface="Arial"/>
              </a:rPr>
              <a:t>T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1600" b="1" i="0" u="none" strike="noStrike" kern="1200" cap="none" spc="0" baseline="0">
              <a:solidFill>
                <a:srgbClr val="000000"/>
              </a:solidFill>
              <a:uFillTx/>
              <a:latin typeface="Arial"/>
              <a:cs typeface="Arial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cs typeface="Arial"/>
              </a:rPr>
              <a:t>P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cs typeface="Arial"/>
              </a:rPr>
              <a:t>L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cs typeface="Arial"/>
              </a:rPr>
              <a:t>A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cs typeface="Arial"/>
              </a:rPr>
              <a:t>N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b="1" i="0" u="none" strike="noStrike" kern="1200" cap="none" spc="0" baseline="0">
                <a:solidFill>
                  <a:srgbClr val="000000"/>
                </a:solidFill>
                <a:uFillTx/>
                <a:latin typeface="Arial"/>
                <a:cs typeface="Arial"/>
              </a:rPr>
              <a:t>E</a:t>
            </a:r>
          </a:p>
        </p:txBody>
      </p:sp>
      <p:pic>
        <p:nvPicPr>
          <p:cNvPr id="92" name="Picture 69" descr="logo_orang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71799" y="6153005"/>
            <a:ext cx="57467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" name="Rectangle 71"/>
          <p:cNvSpPr>
            <a:spLocks noChangeArrowheads="1"/>
          </p:cNvSpPr>
          <p:nvPr/>
        </p:nvSpPr>
        <p:spPr bwMode="auto">
          <a:xfrm>
            <a:off x="1185249" y="6446693"/>
            <a:ext cx="6665912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r>
              <a:rPr lang="en-US" sz="1200" dirty="0" smtClean="0">
                <a:solidFill>
                  <a:schemeClr val="tx1"/>
                </a:solidFill>
              </a:rPr>
              <a:t>MSDO Frankfurt 28-29, 2012</a:t>
            </a:r>
            <a:endParaRPr lang="en-US" dirty="0"/>
          </a:p>
        </p:txBody>
      </p:sp>
      <p:pic>
        <p:nvPicPr>
          <p:cNvPr id="94" name="Picture 9" descr="T_Kurzform_weiss_3C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5464" y="6200775"/>
            <a:ext cx="1836737" cy="65722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 noGrp="1"/>
          </p:cNvSpPr>
          <p:nvPr>
            <p:ph type="title"/>
          </p:nvPr>
        </p:nvSpPr>
        <p:spPr>
          <a:xfrm>
            <a:off x="251524" y="116631"/>
            <a:ext cx="8228008" cy="797769"/>
          </a:xfrm>
        </p:spPr>
        <p:txBody>
          <a:bodyPr/>
          <a:lstStyle/>
          <a:p>
            <a:pPr lvl="0"/>
            <a:r>
              <a:rPr lang="en-US" sz="2400" dirty="0"/>
              <a:t>LTE Mobile Backhaul Architecture Management: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b="1" dirty="0" smtClean="0"/>
              <a:t>Current Scenario: OSS </a:t>
            </a:r>
            <a:r>
              <a:rPr lang="en-US" sz="2400" b="1" dirty="0"/>
              <a:t>orchestration</a:t>
            </a:r>
            <a:r>
              <a:rPr lang="en-US" sz="2400" dirty="0"/>
              <a:t/>
            </a:r>
            <a:br>
              <a:rPr lang="en-US" sz="2400" dirty="0"/>
            </a:br>
            <a:endParaRPr lang="fr-FR" sz="2400" dirty="0"/>
          </a:p>
        </p:txBody>
      </p:sp>
      <p:pic>
        <p:nvPicPr>
          <p:cNvPr id="3" name="Picture 2" descr="Overview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04910" y="1065180"/>
            <a:ext cx="8064898" cy="500201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69" descr="logo_orang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91463" y="5876925"/>
            <a:ext cx="57467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1"/>
          <p:cNvSpPr>
            <a:spLocks noChangeArrowheads="1"/>
          </p:cNvSpPr>
          <p:nvPr/>
        </p:nvSpPr>
        <p:spPr bwMode="auto">
          <a:xfrm>
            <a:off x="1204913" y="6170613"/>
            <a:ext cx="6665912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r>
              <a:rPr lang="en-US" sz="1200" dirty="0" smtClean="0">
                <a:solidFill>
                  <a:schemeClr val="tx1"/>
                </a:solidFill>
              </a:rPr>
              <a:t>MSDO Frankfurt 28-29, 2012</a:t>
            </a:r>
            <a:endParaRPr lang="en-US" dirty="0"/>
          </a:p>
        </p:txBody>
      </p:sp>
      <p:pic>
        <p:nvPicPr>
          <p:cNvPr id="6" name="Picture 9" descr="T_Kurzform_weiss_3C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5128" y="5924695"/>
            <a:ext cx="1836737" cy="6572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6664" y="205145"/>
            <a:ext cx="8997336" cy="757238"/>
          </a:xfrm>
        </p:spPr>
        <p:txBody>
          <a:bodyPr/>
          <a:lstStyle/>
          <a:p>
            <a:r>
              <a:rPr lang="it-IT" sz="2400" dirty="0" smtClean="0"/>
              <a:t>Mobile backhaul "Autonomic-Aware": </a:t>
            </a:r>
            <a:br>
              <a:rPr lang="it-IT" sz="2400" dirty="0" smtClean="0"/>
            </a:br>
            <a:r>
              <a:rPr lang="it-IT" sz="2400" dirty="0" smtClean="0"/>
              <a:t> </a:t>
            </a:r>
            <a:r>
              <a:rPr lang="it-IT" sz="2400" b="1" dirty="0" smtClean="0"/>
              <a:t>Intermediate Scenario: </a:t>
            </a:r>
            <a:r>
              <a:rPr lang="en-US" sz="1800" b="1" dirty="0" smtClean="0"/>
              <a:t>OSS orchestration &amp; </a:t>
            </a:r>
            <a:r>
              <a:rPr lang="en-US" sz="1800" b="1" dirty="0" err="1" smtClean="0"/>
              <a:t>Autonomicity</a:t>
            </a:r>
            <a:r>
              <a:rPr lang="en-US" sz="1800" b="1" dirty="0" smtClean="0"/>
              <a:t> Orchestration</a:t>
            </a:r>
            <a:endParaRPr lang="fr-FR" sz="1800" b="1" dirty="0"/>
          </a:p>
        </p:txBody>
      </p:sp>
      <p:pic>
        <p:nvPicPr>
          <p:cNvPr id="1026" name="Picture 2" descr="Overview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2788" y="963561"/>
            <a:ext cx="8101780" cy="4955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9" descr="logo_orang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91463" y="5876925"/>
            <a:ext cx="57467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71"/>
          <p:cNvSpPr>
            <a:spLocks noChangeArrowheads="1"/>
          </p:cNvSpPr>
          <p:nvPr/>
        </p:nvSpPr>
        <p:spPr bwMode="auto">
          <a:xfrm>
            <a:off x="1204913" y="6170613"/>
            <a:ext cx="6665912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r>
              <a:rPr lang="en-US" sz="1200" dirty="0" smtClean="0">
                <a:solidFill>
                  <a:schemeClr val="tx1"/>
                </a:solidFill>
              </a:rPr>
              <a:t>MSDO Frankfurt 28-29, 2012</a:t>
            </a:r>
            <a:endParaRPr lang="en-US" dirty="0"/>
          </a:p>
        </p:txBody>
      </p:sp>
      <p:pic>
        <p:nvPicPr>
          <p:cNvPr id="7" name="Picture 9" descr="T_Kurzform_weiss_3C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5128" y="5924695"/>
            <a:ext cx="1836737" cy="657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445" y="264139"/>
            <a:ext cx="7894638" cy="757238"/>
          </a:xfrm>
        </p:spPr>
        <p:txBody>
          <a:bodyPr/>
          <a:lstStyle/>
          <a:p>
            <a:r>
              <a:rPr lang="en-US" sz="2400" dirty="0" smtClean="0"/>
              <a:t>Mobile backhaul "Autonomic-Aware":  </a:t>
            </a:r>
            <a:br>
              <a:rPr lang="en-US" sz="2400" dirty="0" smtClean="0"/>
            </a:br>
            <a:r>
              <a:rPr lang="en-US" sz="2400" b="1" dirty="0" smtClean="0"/>
              <a:t>Target Scenario with Knowledge Plane</a:t>
            </a:r>
            <a:endParaRPr lang="fr-FR" sz="2400" b="1" dirty="0"/>
          </a:p>
        </p:txBody>
      </p:sp>
      <p:pic>
        <p:nvPicPr>
          <p:cNvPr id="2050" name="Picture 2" descr="Overview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606" y="1120877"/>
            <a:ext cx="8150942" cy="515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9" descr="logo_orang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38947" y="6044073"/>
            <a:ext cx="57467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71"/>
          <p:cNvSpPr>
            <a:spLocks noChangeArrowheads="1"/>
          </p:cNvSpPr>
          <p:nvPr/>
        </p:nvSpPr>
        <p:spPr bwMode="auto">
          <a:xfrm>
            <a:off x="1195080" y="6229607"/>
            <a:ext cx="6665912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r>
              <a:rPr lang="en-US" sz="1200" dirty="0" smtClean="0">
                <a:solidFill>
                  <a:schemeClr val="tx1"/>
                </a:solidFill>
              </a:rPr>
              <a:t>MSDO Frankfurt 28-29, 2012</a:t>
            </a:r>
            <a:endParaRPr lang="en-US" dirty="0"/>
          </a:p>
        </p:txBody>
      </p:sp>
      <p:pic>
        <p:nvPicPr>
          <p:cNvPr id="7" name="Picture 9" descr="T_Kurzform_weiss_3C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6638" y="6200775"/>
            <a:ext cx="1836737" cy="657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èche droite 3"/>
          <p:cNvSpPr/>
          <p:nvPr/>
        </p:nvSpPr>
        <p:spPr bwMode="auto">
          <a:xfrm>
            <a:off x="727588" y="1887794"/>
            <a:ext cx="7757652" cy="2222090"/>
          </a:xfrm>
          <a:prstGeom prst="rightArrow">
            <a:avLst/>
          </a:prstGeom>
          <a:solidFill>
            <a:srgbClr val="F852D8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>
              <a:spcBef>
                <a:spcPts val="500"/>
              </a:spcBef>
              <a:buSzPts val="1800"/>
            </a:pPr>
            <a:r>
              <a:rPr lang="en-US" sz="3200" b="1" dirty="0" smtClean="0">
                <a:solidFill>
                  <a:srgbClr val="424A52"/>
                </a:solidFill>
              </a:rPr>
              <a:t>Requirements on Trust &amp; Confidence</a:t>
            </a:r>
          </a:p>
        </p:txBody>
      </p:sp>
      <p:pic>
        <p:nvPicPr>
          <p:cNvPr id="3" name="Picture 69" descr="logo_oran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91463" y="5876925"/>
            <a:ext cx="57467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1"/>
          <p:cNvSpPr>
            <a:spLocks noChangeArrowheads="1"/>
          </p:cNvSpPr>
          <p:nvPr/>
        </p:nvSpPr>
        <p:spPr bwMode="auto">
          <a:xfrm>
            <a:off x="1204913" y="6170613"/>
            <a:ext cx="6665912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r>
              <a:rPr lang="en-US" sz="1200" dirty="0" smtClean="0">
                <a:solidFill>
                  <a:schemeClr val="tx1"/>
                </a:solidFill>
              </a:rPr>
              <a:t>MSDO Frankfurt 28-29, 2012</a:t>
            </a:r>
            <a:endParaRPr lang="en-US" dirty="0"/>
          </a:p>
        </p:txBody>
      </p:sp>
      <p:pic>
        <p:nvPicPr>
          <p:cNvPr id="6" name="Picture 9" descr="T_Kurzform_weiss_3C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5128" y="5924695"/>
            <a:ext cx="1836737" cy="657225"/>
          </a:xfrm>
          <a:prstGeom prst="rect">
            <a:avLst/>
          </a:prstGeom>
          <a:noFill/>
        </p:spPr>
      </p:pic>
      <p:sp>
        <p:nvSpPr>
          <p:cNvPr id="7" name="ZoneTexte 6"/>
          <p:cNvSpPr txBox="1"/>
          <p:nvPr/>
        </p:nvSpPr>
        <p:spPr>
          <a:xfrm>
            <a:off x="3967250" y="1622323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 smtClean="0"/>
              <a:t>4</a:t>
            </a:r>
            <a:endParaRPr lang="fr-FR" sz="4000" dirty="0"/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80960" y="303467"/>
            <a:ext cx="8112433" cy="757238"/>
          </a:xfrm>
        </p:spPr>
        <p:txBody>
          <a:bodyPr/>
          <a:lstStyle/>
          <a:p>
            <a:r>
              <a:rPr lang="en-US" sz="2400" dirty="0" smtClean="0"/>
              <a:t>Mobile backhaul (RAN + Transport) SON capable &amp; Autonomic-Aware: </a:t>
            </a:r>
            <a:r>
              <a:rPr lang="en-US" sz="2400" b="1" dirty="0" smtClean="0"/>
              <a:t>Requirements on Trust &amp; Confidence</a:t>
            </a:r>
            <a:endParaRPr lang="fr-FR" sz="2400" b="1" dirty="0"/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35510" y="1681317"/>
            <a:ext cx="6125496" cy="4454012"/>
          </a:xfrm>
          <a:prstGeom prst="rect">
            <a:avLst/>
          </a:prstGeom>
          <a:noFill/>
          <a:effectLst/>
        </p:spPr>
      </p:pic>
      <p:pic>
        <p:nvPicPr>
          <p:cNvPr id="6" name="Picture 69" descr="logo_orang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91463" y="5876925"/>
            <a:ext cx="57467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71"/>
          <p:cNvSpPr>
            <a:spLocks noChangeArrowheads="1"/>
          </p:cNvSpPr>
          <p:nvPr/>
        </p:nvSpPr>
        <p:spPr bwMode="auto">
          <a:xfrm>
            <a:off x="1204913" y="6170613"/>
            <a:ext cx="6665912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r>
              <a:rPr lang="en-US" sz="1200" dirty="0" smtClean="0">
                <a:solidFill>
                  <a:schemeClr val="tx1"/>
                </a:solidFill>
              </a:rPr>
              <a:t>MSDO Frankfurt 28-29, 2012</a:t>
            </a:r>
            <a:endParaRPr lang="en-US" dirty="0"/>
          </a:p>
        </p:txBody>
      </p:sp>
      <p:pic>
        <p:nvPicPr>
          <p:cNvPr id="8" name="Picture 9" descr="T_Kurzform_weiss_3C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5128" y="5924695"/>
            <a:ext cx="1836737" cy="657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èche droite 3"/>
          <p:cNvSpPr/>
          <p:nvPr/>
        </p:nvSpPr>
        <p:spPr bwMode="auto">
          <a:xfrm>
            <a:off x="727588" y="1887794"/>
            <a:ext cx="7757652" cy="2222090"/>
          </a:xfrm>
          <a:prstGeom prst="rightArrow">
            <a:avLst/>
          </a:prstGeom>
          <a:solidFill>
            <a:srgbClr val="F852D8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>
              <a:spcBef>
                <a:spcPts val="500"/>
              </a:spcBef>
              <a:buSzPts val="1800"/>
            </a:pPr>
            <a:r>
              <a:rPr lang="en-US" sz="4000" b="1" dirty="0" smtClean="0">
                <a:solidFill>
                  <a:srgbClr val="424A52"/>
                </a:solidFill>
                <a:latin typeface="Calibri"/>
                <a:cs typeface="Lucida Sans Unicode"/>
              </a:rPr>
              <a:t>Use cases</a:t>
            </a:r>
          </a:p>
        </p:txBody>
      </p:sp>
      <p:pic>
        <p:nvPicPr>
          <p:cNvPr id="3" name="Picture 69" descr="logo_oran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91463" y="5876925"/>
            <a:ext cx="57467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1"/>
          <p:cNvSpPr>
            <a:spLocks noChangeArrowheads="1"/>
          </p:cNvSpPr>
          <p:nvPr/>
        </p:nvSpPr>
        <p:spPr bwMode="auto">
          <a:xfrm>
            <a:off x="1204913" y="6170613"/>
            <a:ext cx="6665912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r>
              <a:rPr lang="en-US" sz="1200" dirty="0" smtClean="0">
                <a:solidFill>
                  <a:schemeClr val="tx1"/>
                </a:solidFill>
              </a:rPr>
              <a:t>MSDO Frankfurt 28-29, 2012</a:t>
            </a:r>
            <a:endParaRPr lang="en-US" dirty="0"/>
          </a:p>
        </p:txBody>
      </p:sp>
      <p:pic>
        <p:nvPicPr>
          <p:cNvPr id="6" name="Picture 9" descr="T_Kurzform_weiss_3C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5128" y="5924695"/>
            <a:ext cx="1836737" cy="657225"/>
          </a:xfrm>
          <a:prstGeom prst="rect">
            <a:avLst/>
          </a:prstGeom>
          <a:noFill/>
        </p:spPr>
      </p:pic>
      <p:sp>
        <p:nvSpPr>
          <p:cNvPr id="7" name="ZoneTexte 6"/>
          <p:cNvSpPr txBox="1"/>
          <p:nvPr/>
        </p:nvSpPr>
        <p:spPr>
          <a:xfrm>
            <a:off x="3967250" y="1622323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 smtClean="0"/>
              <a:t>5</a:t>
            </a:r>
            <a:endParaRPr lang="fr-FR" sz="4000" dirty="0"/>
          </a:p>
        </p:txBody>
      </p:sp>
    </p:spTree>
  </p:cSld>
  <p:clrMapOvr>
    <a:masterClrMapping/>
  </p:clrMapOvr>
  <p:transition advTm="1000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Use cases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Design and planning use-cases</a:t>
            </a:r>
          </a:p>
          <a:p>
            <a:pPr lvl="0"/>
            <a:endParaRPr lang="fr-FR" dirty="0" smtClean="0"/>
          </a:p>
          <a:p>
            <a:pPr lvl="0"/>
            <a:r>
              <a:rPr lang="en-US" dirty="0" smtClean="0"/>
              <a:t>Deployment and configuration use cases</a:t>
            </a:r>
          </a:p>
          <a:p>
            <a:pPr lvl="0"/>
            <a:endParaRPr lang="fr-FR" dirty="0" smtClean="0"/>
          </a:p>
          <a:p>
            <a:pPr lvl="0"/>
            <a:r>
              <a:rPr lang="en-US" dirty="0" err="1" smtClean="0"/>
              <a:t>Optimisation</a:t>
            </a:r>
            <a:r>
              <a:rPr lang="en-US" dirty="0" smtClean="0"/>
              <a:t> and failure handling (healing) use cases</a:t>
            </a:r>
          </a:p>
          <a:p>
            <a:pPr lvl="0"/>
            <a:endParaRPr lang="fr-FR" dirty="0" smtClean="0"/>
          </a:p>
          <a:p>
            <a:pPr lvl="0"/>
            <a:r>
              <a:rPr lang="en-US" dirty="0" smtClean="0"/>
              <a:t>Maintenance use cases</a:t>
            </a:r>
            <a:endParaRPr lang="fr-FR" dirty="0" smtClean="0"/>
          </a:p>
          <a:p>
            <a:endParaRPr lang="fr-FR" dirty="0"/>
          </a:p>
        </p:txBody>
      </p:sp>
      <p:pic>
        <p:nvPicPr>
          <p:cNvPr id="4" name="Picture 69" descr="logo_oran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91463" y="5876925"/>
            <a:ext cx="57467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1"/>
          <p:cNvSpPr>
            <a:spLocks noChangeArrowheads="1"/>
          </p:cNvSpPr>
          <p:nvPr/>
        </p:nvSpPr>
        <p:spPr bwMode="auto">
          <a:xfrm>
            <a:off x="1204913" y="6170613"/>
            <a:ext cx="6665912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r>
              <a:rPr lang="en-US" sz="1200" dirty="0" smtClean="0">
                <a:solidFill>
                  <a:schemeClr val="tx1"/>
                </a:solidFill>
              </a:rPr>
              <a:t>MSDO Frankfurt 28-29, 2012</a:t>
            </a:r>
            <a:endParaRPr lang="en-US" dirty="0"/>
          </a:p>
        </p:txBody>
      </p:sp>
      <p:pic>
        <p:nvPicPr>
          <p:cNvPr id="6" name="Picture 9" descr="T_Kurzform_weiss_3C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5128" y="5924695"/>
            <a:ext cx="1836737" cy="657225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/>
              <a:t>Agenda</a:t>
            </a:r>
          </a:p>
        </p:txBody>
      </p:sp>
      <p:sp>
        <p:nvSpPr>
          <p:cNvPr id="3" name="Rectangle 3"/>
          <p:cNvSpPr txBox="1">
            <a:spLocks noGrp="1"/>
          </p:cNvSpPr>
          <p:nvPr>
            <p:ph idx="1"/>
          </p:nvPr>
        </p:nvSpPr>
        <p:spPr>
          <a:xfrm>
            <a:off x="457200" y="2091813"/>
            <a:ext cx="8486774" cy="2765323"/>
          </a:xfrm>
        </p:spPr>
        <p:txBody>
          <a:bodyPr/>
          <a:lstStyle/>
          <a:p>
            <a:pPr lvl="0">
              <a:spcBef>
                <a:spcPts val="500"/>
              </a:spcBef>
              <a:buSzPts val="1800"/>
              <a:buNone/>
            </a:pPr>
            <a:r>
              <a:rPr lang="en-US" sz="2400" dirty="0" smtClean="0">
                <a:solidFill>
                  <a:srgbClr val="424A52"/>
                </a:solidFill>
                <a:latin typeface="Calibri"/>
                <a:cs typeface="Lucida Sans Unicode"/>
              </a:rPr>
              <a:t>1. </a:t>
            </a:r>
            <a:r>
              <a:rPr lang="fr-FR" sz="2000" dirty="0" smtClean="0"/>
              <a:t>Background, Objectif and scope</a:t>
            </a:r>
            <a:endParaRPr lang="en-US" sz="2400" dirty="0" smtClean="0">
              <a:solidFill>
                <a:srgbClr val="424A52"/>
              </a:solidFill>
              <a:latin typeface="Calibri"/>
              <a:cs typeface="Lucida Sans Unicode"/>
            </a:endParaRPr>
          </a:p>
          <a:p>
            <a:pPr lvl="0">
              <a:spcBef>
                <a:spcPts val="500"/>
              </a:spcBef>
              <a:buSzPts val="1800"/>
              <a:buNone/>
            </a:pPr>
            <a:r>
              <a:rPr lang="en-US" sz="2400" dirty="0" smtClean="0">
                <a:solidFill>
                  <a:srgbClr val="424A52"/>
                </a:solidFill>
                <a:latin typeface="Calibri"/>
                <a:cs typeface="Lucida Sans Unicode"/>
              </a:rPr>
              <a:t>2. Mobile Backhaul Architecture</a:t>
            </a:r>
          </a:p>
          <a:p>
            <a:pPr lvl="0">
              <a:spcBef>
                <a:spcPts val="500"/>
              </a:spcBef>
              <a:buSzPts val="1800"/>
              <a:buNone/>
            </a:pPr>
            <a:r>
              <a:rPr lang="it-IT" sz="2000" dirty="0" smtClean="0">
                <a:solidFill>
                  <a:srgbClr val="424A52"/>
                </a:solidFill>
              </a:rPr>
              <a:t>3. Mobile backhaul "Autonomic-Aware” Scenarios</a:t>
            </a:r>
          </a:p>
          <a:p>
            <a:pPr lvl="0">
              <a:spcBef>
                <a:spcPts val="500"/>
              </a:spcBef>
              <a:buSzPts val="1800"/>
              <a:buNone/>
            </a:pPr>
            <a:r>
              <a:rPr lang="en-US" sz="2000" dirty="0" smtClean="0">
                <a:solidFill>
                  <a:srgbClr val="424A52"/>
                </a:solidFill>
              </a:rPr>
              <a:t>4. Requirements on Trust &amp; Confidence</a:t>
            </a:r>
          </a:p>
          <a:p>
            <a:pPr lvl="0">
              <a:spcBef>
                <a:spcPts val="500"/>
              </a:spcBef>
              <a:buSzPts val="1800"/>
              <a:buNone/>
            </a:pPr>
            <a:r>
              <a:rPr lang="en-US" sz="2000" dirty="0" smtClean="0">
                <a:solidFill>
                  <a:srgbClr val="424A52"/>
                </a:solidFill>
              </a:rPr>
              <a:t>5. Use Cases</a:t>
            </a:r>
            <a:endParaRPr lang="en-GB" sz="2000" dirty="0">
              <a:solidFill>
                <a:srgbClr val="424A52"/>
              </a:solidFill>
            </a:endParaRPr>
          </a:p>
        </p:txBody>
      </p:sp>
      <p:pic>
        <p:nvPicPr>
          <p:cNvPr id="5" name="Picture 69" descr="logo_oran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91463" y="5876925"/>
            <a:ext cx="57467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71"/>
          <p:cNvSpPr>
            <a:spLocks noChangeArrowheads="1"/>
          </p:cNvSpPr>
          <p:nvPr/>
        </p:nvSpPr>
        <p:spPr bwMode="auto">
          <a:xfrm>
            <a:off x="1204913" y="6170613"/>
            <a:ext cx="6665912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r>
              <a:rPr lang="en-US" sz="1200" dirty="0" smtClean="0">
                <a:solidFill>
                  <a:schemeClr val="tx1"/>
                </a:solidFill>
              </a:rPr>
              <a:t>MSDO Frankfurt 28-29, 2012</a:t>
            </a:r>
            <a:endParaRPr lang="en-US" dirty="0"/>
          </a:p>
        </p:txBody>
      </p:sp>
      <p:pic>
        <p:nvPicPr>
          <p:cNvPr id="7" name="Picture 9" descr="T_Kurzform_weiss_3C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5128" y="5924695"/>
            <a:ext cx="1836737" cy="657225"/>
          </a:xfrm>
          <a:prstGeom prst="rect">
            <a:avLst/>
          </a:prstGeom>
          <a:noFill/>
        </p:spPr>
      </p:pic>
    </p:spTree>
  </p:cSld>
  <p:clrMapOvr>
    <a:masterClrMapping/>
  </p:clrMapOvr>
  <p:transition advTm="10000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èche droite 3"/>
          <p:cNvSpPr/>
          <p:nvPr/>
        </p:nvSpPr>
        <p:spPr bwMode="auto">
          <a:xfrm>
            <a:off x="727588" y="1887794"/>
            <a:ext cx="7757652" cy="2222090"/>
          </a:xfrm>
          <a:prstGeom prst="rightArrow">
            <a:avLst/>
          </a:prstGeom>
          <a:solidFill>
            <a:srgbClr val="F852D8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>
              <a:spcBef>
                <a:spcPts val="500"/>
              </a:spcBef>
              <a:buSzPts val="1800"/>
            </a:pPr>
            <a:r>
              <a:rPr lang="fr-FR" sz="4000" dirty="0" smtClean="0"/>
              <a:t>Background, Objectif and scope</a:t>
            </a:r>
            <a:endParaRPr lang="en-US" sz="4000" dirty="0" smtClean="0">
              <a:solidFill>
                <a:srgbClr val="424A52"/>
              </a:solidFill>
              <a:latin typeface="Calibri"/>
              <a:cs typeface="Lucida Sans Unicode"/>
            </a:endParaRPr>
          </a:p>
        </p:txBody>
      </p:sp>
      <p:pic>
        <p:nvPicPr>
          <p:cNvPr id="5" name="Picture 69" descr="logo_oran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91463" y="5876925"/>
            <a:ext cx="57467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71"/>
          <p:cNvSpPr>
            <a:spLocks noChangeArrowheads="1"/>
          </p:cNvSpPr>
          <p:nvPr/>
        </p:nvSpPr>
        <p:spPr bwMode="auto">
          <a:xfrm>
            <a:off x="1204913" y="6170613"/>
            <a:ext cx="6665912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r>
              <a:rPr lang="en-US" sz="1200" dirty="0" smtClean="0">
                <a:solidFill>
                  <a:schemeClr val="tx1"/>
                </a:solidFill>
              </a:rPr>
              <a:t>MSDO Frankfurt 28-29, 2012</a:t>
            </a:r>
            <a:endParaRPr lang="en-US" dirty="0"/>
          </a:p>
        </p:txBody>
      </p:sp>
      <p:pic>
        <p:nvPicPr>
          <p:cNvPr id="7" name="Picture 9" descr="T_Kurzform_weiss_3C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5128" y="5924695"/>
            <a:ext cx="1836737" cy="657225"/>
          </a:xfrm>
          <a:prstGeom prst="rect">
            <a:avLst/>
          </a:prstGeom>
          <a:noFill/>
        </p:spPr>
      </p:pic>
      <p:sp>
        <p:nvSpPr>
          <p:cNvPr id="8" name="ZoneTexte 7"/>
          <p:cNvSpPr txBox="1"/>
          <p:nvPr/>
        </p:nvSpPr>
        <p:spPr>
          <a:xfrm>
            <a:off x="3967250" y="1622323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 smtClean="0"/>
              <a:t>1</a:t>
            </a:r>
            <a:endParaRPr lang="fr-FR" sz="4000" dirty="0"/>
          </a:p>
        </p:txBody>
      </p:sp>
    </p:spTree>
  </p:cSld>
  <p:clrMapOvr>
    <a:masterClrMapping/>
  </p:clrMapOvr>
  <p:transition advTm="10000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36600" y="244475"/>
            <a:ext cx="7894638" cy="757238"/>
          </a:xfrm>
        </p:spPr>
        <p:txBody>
          <a:bodyPr/>
          <a:lstStyle/>
          <a:p>
            <a:r>
              <a:rPr lang="fr-FR" sz="3200" dirty="0" smtClean="0"/>
              <a:t>Background, Objective and scope</a:t>
            </a:r>
            <a:endParaRPr lang="fr-FR" sz="32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6142" y="1208241"/>
            <a:ext cx="8524568" cy="5212224"/>
          </a:xfrm>
        </p:spPr>
        <p:txBody>
          <a:bodyPr/>
          <a:lstStyle/>
          <a:p>
            <a:r>
              <a:rPr lang="en-US" sz="1600" dirty="0" smtClean="0"/>
              <a:t>NGCOR Phase 1 (Deliverable, Section 3) project has identified 2 main cost elements on which substantial savings can be achieved </a:t>
            </a:r>
          </a:p>
          <a:p>
            <a:r>
              <a:rPr lang="en-US" sz="1600" b="1" dirty="0" smtClean="0"/>
              <a:t>Convergence of Operations </a:t>
            </a:r>
          </a:p>
          <a:p>
            <a:pPr lvl="1"/>
            <a:r>
              <a:rPr lang="en-US" sz="1600" dirty="0" smtClean="0"/>
              <a:t>Converged EMS</a:t>
            </a:r>
          </a:p>
          <a:p>
            <a:pPr lvl="1"/>
            <a:r>
              <a:rPr lang="en-US" sz="1600" dirty="0" smtClean="0"/>
              <a:t>Converged OSS</a:t>
            </a:r>
          </a:p>
          <a:p>
            <a:pPr lvl="1"/>
            <a:r>
              <a:rPr lang="en-US" sz="1600" dirty="0" smtClean="0"/>
              <a:t>Converged </a:t>
            </a:r>
            <a:r>
              <a:rPr lang="en-US" sz="1600" dirty="0" smtClean="0"/>
              <a:t>Northbound </a:t>
            </a:r>
            <a:r>
              <a:rPr lang="en-US" sz="1600" dirty="0" smtClean="0"/>
              <a:t>Interface with associated Federated Information Model (FIM)</a:t>
            </a:r>
          </a:p>
          <a:p>
            <a:pPr lvl="1">
              <a:spcBef>
                <a:spcPts val="0"/>
              </a:spcBef>
            </a:pPr>
            <a:endParaRPr lang="en-US" sz="1600" dirty="0" smtClean="0"/>
          </a:p>
          <a:p>
            <a:r>
              <a:rPr lang="en-US" sz="1600" b="1" dirty="0" smtClean="0"/>
              <a:t>Automation of Management</a:t>
            </a:r>
          </a:p>
          <a:p>
            <a:pPr lvl="1"/>
            <a:r>
              <a:rPr lang="en-US" sz="1600" dirty="0" smtClean="0"/>
              <a:t>From architecture point of view, RAN NEs have </a:t>
            </a:r>
            <a:r>
              <a:rPr lang="en-US" sz="1600" dirty="0" err="1" smtClean="0"/>
              <a:t>wireline</a:t>
            </a:r>
            <a:r>
              <a:rPr lang="en-US" sz="1600" dirty="0" smtClean="0"/>
              <a:t> connections and, as such, shall be managed as fixed NEs too. However, if we take the example of LTE NEs (</a:t>
            </a:r>
            <a:r>
              <a:rPr lang="en-US" sz="1600" dirty="0" err="1" smtClean="0"/>
              <a:t>eNodeBs</a:t>
            </a:r>
            <a:r>
              <a:rPr lang="en-US" sz="1600" dirty="0" smtClean="0"/>
              <a:t>), the main focus of NGCOR Phase 1 is on the management aspects of RAN features only. </a:t>
            </a:r>
            <a:endParaRPr lang="en-US" sz="1600" dirty="0" smtClean="0"/>
          </a:p>
          <a:p>
            <a:pPr lvl="1"/>
            <a:endParaRPr lang="en-US" sz="1600" dirty="0" smtClean="0"/>
          </a:p>
          <a:p>
            <a:pPr lvl="1"/>
            <a:r>
              <a:rPr lang="en-US" sz="1600" dirty="0" smtClean="0"/>
              <a:t>For the </a:t>
            </a:r>
            <a:r>
              <a:rPr lang="en-US" sz="1600" dirty="0" err="1" smtClean="0"/>
              <a:t>wireline</a:t>
            </a:r>
            <a:r>
              <a:rPr lang="en-US" sz="1600" dirty="0" smtClean="0"/>
              <a:t> connections b/w </a:t>
            </a:r>
            <a:r>
              <a:rPr lang="en-US" sz="1600" dirty="0" err="1" smtClean="0"/>
              <a:t>eNodeBs</a:t>
            </a:r>
            <a:r>
              <a:rPr lang="en-US" sz="1600" dirty="0" smtClean="0"/>
              <a:t> and the EPC NEs the focus was on the higher layers (S1-MME, S1-U, etc.) rather than on IP level aspects</a:t>
            </a:r>
            <a:r>
              <a:rPr lang="en-US" sz="1600" dirty="0" smtClean="0"/>
              <a:t>.</a:t>
            </a:r>
          </a:p>
          <a:p>
            <a:pPr lvl="1"/>
            <a:endParaRPr lang="en-US" sz="1600" dirty="0" smtClean="0"/>
          </a:p>
          <a:p>
            <a:pPr lvl="1"/>
            <a:r>
              <a:rPr lang="en-US" sz="1600" dirty="0" smtClean="0"/>
              <a:t>Operators are calling for Automation on converged Management  of Fixed-Mobile Network and set up an instrument within standardization community</a:t>
            </a:r>
            <a:endParaRPr lang="en-US" sz="1600" dirty="0" smtClean="0"/>
          </a:p>
          <a:p>
            <a:pPr lvl="1">
              <a:spcBef>
                <a:spcPts val="0"/>
              </a:spcBef>
            </a:pPr>
            <a:endParaRPr lang="en-US" sz="1600" dirty="0" smtClean="0"/>
          </a:p>
        </p:txBody>
      </p:sp>
    </p:spTree>
  </p:cSld>
  <p:clrMapOvr>
    <a:masterClrMapping/>
  </p:clrMapOvr>
  <p:transition advTm="10000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6981" y="342797"/>
            <a:ext cx="8672051" cy="757238"/>
          </a:xfrm>
        </p:spPr>
        <p:txBody>
          <a:bodyPr/>
          <a:lstStyle/>
          <a:p>
            <a:r>
              <a:rPr lang="fr-FR" sz="2400" dirty="0" err="1" smtClean="0"/>
              <a:t>Proposal</a:t>
            </a:r>
            <a:r>
              <a:rPr lang="fr-FR" sz="2400" dirty="0" smtClean="0"/>
              <a:t> of an «</a:t>
            </a:r>
            <a:r>
              <a:rPr lang="en-US" sz="2400" dirty="0" smtClean="0"/>
              <a:t>Autonomic </a:t>
            </a:r>
            <a:r>
              <a:rPr lang="en-US" sz="2400" dirty="0" smtClean="0"/>
              <a:t>Mobile </a:t>
            </a:r>
            <a:r>
              <a:rPr lang="en-US" sz="2400" dirty="0" smtClean="0"/>
              <a:t>Backhaul”  </a:t>
            </a:r>
            <a:r>
              <a:rPr lang="en-US" sz="2400" dirty="0" smtClean="0"/>
              <a:t>JWG </a:t>
            </a:r>
            <a:r>
              <a:rPr lang="en-US" sz="2400" dirty="0" smtClean="0"/>
              <a:t>: Objective</a:t>
            </a:r>
            <a:endParaRPr lang="fr-FR" sz="24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28649" y="1660525"/>
            <a:ext cx="8171221" cy="4133850"/>
          </a:xfrm>
        </p:spPr>
        <p:txBody>
          <a:bodyPr/>
          <a:lstStyle/>
          <a:p>
            <a:r>
              <a:rPr lang="en-US" dirty="0" smtClean="0"/>
              <a:t>O</a:t>
            </a:r>
            <a:r>
              <a:rPr lang="en-US" dirty="0" smtClean="0"/>
              <a:t>bjective </a:t>
            </a:r>
            <a:r>
              <a:rPr lang="en-US" dirty="0" smtClean="0"/>
              <a:t>is to push Autonomics or SON-Like mechanisms in Transport part of the Mobile Backhaul by introducing self-management capabilities in operators’ OA&amp;M / OSS solutions  and in the Transport layer. </a:t>
            </a:r>
          </a:p>
          <a:p>
            <a:endParaRPr lang="en-US" b="1" dirty="0" smtClean="0"/>
          </a:p>
          <a:p>
            <a:r>
              <a:rPr lang="en-US" dirty="0" smtClean="0"/>
              <a:t>Other </a:t>
            </a:r>
            <a:r>
              <a:rPr lang="en-US" dirty="0" smtClean="0"/>
              <a:t>instruments to support this </a:t>
            </a:r>
            <a:r>
              <a:rPr lang="en-US" dirty="0" smtClean="0"/>
              <a:t>JWG</a:t>
            </a:r>
          </a:p>
          <a:p>
            <a:pPr lvl="1"/>
            <a:r>
              <a:rPr lang="en-US" b="1" dirty="0" smtClean="0"/>
              <a:t>ETSI</a:t>
            </a:r>
            <a:r>
              <a:rPr lang="en-US" dirty="0" smtClean="0"/>
              <a:t>: NGMN / NGCOR set up a liaison with ETSI / AFI </a:t>
            </a:r>
            <a:endParaRPr lang="en-US" dirty="0" smtClean="0"/>
          </a:p>
          <a:p>
            <a:pPr lvl="1"/>
            <a:r>
              <a:rPr lang="en-US" b="1" dirty="0" smtClean="0"/>
              <a:t>NGMN</a:t>
            </a:r>
            <a:r>
              <a:rPr lang="en-US" dirty="0" smtClean="0"/>
              <a:t>: NGMN identified this topic as potential  topic of OPE within beyond 2012 projects </a:t>
            </a:r>
            <a:endParaRPr lang="en-US" dirty="0" smtClean="0"/>
          </a:p>
          <a:p>
            <a:pPr lvl="1"/>
            <a:r>
              <a:rPr lang="en-US" b="1" dirty="0" smtClean="0">
                <a:solidFill>
                  <a:srgbClr val="FF0000"/>
                </a:solidFill>
              </a:rPr>
              <a:t>Proposal </a:t>
            </a:r>
            <a:r>
              <a:rPr lang="en-US" b="1" dirty="0" smtClean="0">
                <a:solidFill>
                  <a:srgbClr val="FF0000"/>
                </a:solidFill>
              </a:rPr>
              <a:t>to create a New NGMN or Sub-Task in </a:t>
            </a:r>
            <a:r>
              <a:rPr lang="en-US" b="1" dirty="0" smtClean="0">
                <a:solidFill>
                  <a:srgbClr val="FF0000"/>
                </a:solidFill>
              </a:rPr>
              <a:t>2013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on this topic</a:t>
            </a:r>
            <a:endParaRPr lang="en-US" b="1" dirty="0" smtClean="0">
              <a:solidFill>
                <a:srgbClr val="FF0000"/>
              </a:solidFill>
            </a:endParaRPr>
          </a:p>
          <a:p>
            <a:endParaRPr lang="fr-FR" sz="2400" dirty="0"/>
          </a:p>
        </p:txBody>
      </p:sp>
      <p:pic>
        <p:nvPicPr>
          <p:cNvPr id="4" name="Picture 9" descr="T_Kurzform_weiss_3C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5128" y="5924695"/>
            <a:ext cx="1836737" cy="657225"/>
          </a:xfrm>
          <a:prstGeom prst="rect">
            <a:avLst/>
          </a:prstGeom>
          <a:noFill/>
        </p:spPr>
      </p:pic>
      <p:pic>
        <p:nvPicPr>
          <p:cNvPr id="5" name="Picture 69" descr="logo_orang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91463" y="5876925"/>
            <a:ext cx="57467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èche droite 3"/>
          <p:cNvSpPr/>
          <p:nvPr/>
        </p:nvSpPr>
        <p:spPr bwMode="auto">
          <a:xfrm>
            <a:off x="727588" y="1887794"/>
            <a:ext cx="7757652" cy="2222090"/>
          </a:xfrm>
          <a:prstGeom prst="rightArrow">
            <a:avLst/>
          </a:prstGeom>
          <a:solidFill>
            <a:srgbClr val="F852D8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>
              <a:spcBef>
                <a:spcPts val="500"/>
              </a:spcBef>
              <a:buSzPts val="1800"/>
            </a:pPr>
            <a:r>
              <a:rPr lang="en-US" sz="4000" b="1" dirty="0" smtClean="0">
                <a:solidFill>
                  <a:srgbClr val="424A52"/>
                </a:solidFill>
                <a:latin typeface="Calibri"/>
                <a:cs typeface="Lucida Sans Unicode"/>
              </a:rPr>
              <a:t>Mobile Backhaul Architecture</a:t>
            </a:r>
          </a:p>
        </p:txBody>
      </p:sp>
      <p:pic>
        <p:nvPicPr>
          <p:cNvPr id="5" name="Picture 69" descr="logo_oran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91463" y="5876925"/>
            <a:ext cx="57467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71"/>
          <p:cNvSpPr>
            <a:spLocks noChangeArrowheads="1"/>
          </p:cNvSpPr>
          <p:nvPr/>
        </p:nvSpPr>
        <p:spPr bwMode="auto">
          <a:xfrm>
            <a:off x="1204913" y="6170613"/>
            <a:ext cx="6665912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r>
              <a:rPr lang="en-US" sz="1200" dirty="0" smtClean="0">
                <a:solidFill>
                  <a:schemeClr val="tx1"/>
                </a:solidFill>
              </a:rPr>
              <a:t>MSDO Frankfurt 28-29, 2012</a:t>
            </a:r>
            <a:endParaRPr lang="en-US" dirty="0"/>
          </a:p>
        </p:txBody>
      </p:sp>
      <p:pic>
        <p:nvPicPr>
          <p:cNvPr id="7" name="Picture 9" descr="T_Kurzform_weiss_3C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5128" y="5924695"/>
            <a:ext cx="1836737" cy="657225"/>
          </a:xfrm>
          <a:prstGeom prst="rect">
            <a:avLst/>
          </a:prstGeom>
          <a:noFill/>
        </p:spPr>
      </p:pic>
      <p:sp>
        <p:nvSpPr>
          <p:cNvPr id="8" name="ZoneTexte 7"/>
          <p:cNvSpPr txBox="1"/>
          <p:nvPr/>
        </p:nvSpPr>
        <p:spPr>
          <a:xfrm>
            <a:off x="3967250" y="1622323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 smtClean="0"/>
              <a:t>2</a:t>
            </a:r>
            <a:endParaRPr lang="fr-FR" sz="4000" dirty="0"/>
          </a:p>
        </p:txBody>
      </p:sp>
    </p:spTree>
  </p:cSld>
  <p:clrMapOvr>
    <a:masterClrMapping/>
  </p:clrMapOvr>
  <p:transition advTm="10000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 txBox="1">
            <a:spLocks noGrp="1"/>
          </p:cNvSpPr>
          <p:nvPr>
            <p:ph type="title"/>
          </p:nvPr>
        </p:nvSpPr>
        <p:spPr>
          <a:xfrm>
            <a:off x="227060" y="412955"/>
            <a:ext cx="8229600" cy="481780"/>
          </a:xfrm>
        </p:spPr>
        <p:txBody>
          <a:bodyPr/>
          <a:lstStyle/>
          <a:p>
            <a:pPr lvl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dirty="0"/>
              <a:t>  </a:t>
            </a:r>
            <a:r>
              <a:rPr lang="de-DE" sz="2800" dirty="0" err="1"/>
              <a:t>Which</a:t>
            </a:r>
            <a:r>
              <a:rPr lang="de-DE" sz="2800" dirty="0"/>
              <a:t> Mobile </a:t>
            </a:r>
            <a:r>
              <a:rPr lang="de-DE" sz="2800" dirty="0" err="1"/>
              <a:t>Backhauls</a:t>
            </a:r>
            <a:r>
              <a:rPr lang="de-DE" sz="2800" dirty="0"/>
              <a:t> </a:t>
            </a:r>
            <a:r>
              <a:rPr lang="de-DE" sz="2800" dirty="0" err="1"/>
              <a:t>targeted</a:t>
            </a:r>
            <a:r>
              <a:rPr lang="de-DE" sz="2800" dirty="0"/>
              <a:t>  </a:t>
            </a:r>
          </a:p>
        </p:txBody>
      </p:sp>
      <p:sp>
        <p:nvSpPr>
          <p:cNvPr id="3" name="Rectangle 2"/>
          <p:cNvSpPr txBox="1">
            <a:spLocks noGrp="1"/>
          </p:cNvSpPr>
          <p:nvPr>
            <p:ph idx="1"/>
          </p:nvPr>
        </p:nvSpPr>
        <p:spPr>
          <a:xfrm>
            <a:off x="248048" y="1658298"/>
            <a:ext cx="8507284" cy="4103405"/>
          </a:xfrm>
        </p:spPr>
        <p:txBody>
          <a:bodyPr/>
          <a:lstStyle/>
          <a:p>
            <a:pPr lvl="0"/>
            <a:r>
              <a:rPr lang="en-GB" sz="1800" b="1" dirty="0">
                <a:solidFill>
                  <a:srgbClr val="FF0000"/>
                </a:solidFill>
              </a:rPr>
              <a:t>LTE-only sites Use </a:t>
            </a:r>
            <a:r>
              <a:rPr lang="en-GB" sz="1800" b="1" dirty="0" smtClean="0">
                <a:solidFill>
                  <a:srgbClr val="FF0000"/>
                </a:solidFill>
              </a:rPr>
              <a:t>Case</a:t>
            </a:r>
            <a:endParaRPr lang="en-GB" sz="1800" dirty="0" smtClean="0"/>
          </a:p>
          <a:p>
            <a:pPr lvl="1"/>
            <a:r>
              <a:rPr lang="en-GB" sz="1400" dirty="0" smtClean="0"/>
              <a:t>Only </a:t>
            </a:r>
            <a:r>
              <a:rPr lang="en-GB" sz="1400" dirty="0"/>
              <a:t>packet transport, so no legacy or hybrid links need to be installed </a:t>
            </a:r>
            <a:r>
              <a:rPr lang="en-GB" sz="1400" dirty="0" err="1"/>
              <a:t>wrt</a:t>
            </a:r>
            <a:r>
              <a:rPr lang="en-GB" sz="1400" dirty="0"/>
              <a:t> to 3G  </a:t>
            </a:r>
            <a:endParaRPr lang="en-GB" sz="1400" dirty="0" smtClean="0"/>
          </a:p>
          <a:p>
            <a:pPr lvl="1"/>
            <a:r>
              <a:rPr lang="en-GB" sz="1600" dirty="0" smtClean="0"/>
              <a:t>LTE </a:t>
            </a:r>
            <a:r>
              <a:rPr lang="en-GB" sz="1600" dirty="0"/>
              <a:t>transport is that LTE is full IP </a:t>
            </a:r>
            <a:r>
              <a:rPr lang="en-GB" sz="1600" dirty="0" smtClean="0"/>
              <a:t>transport,</a:t>
            </a:r>
          </a:p>
          <a:p>
            <a:pPr lvl="1"/>
            <a:r>
              <a:rPr lang="en-GB" sz="1400" dirty="0" smtClean="0"/>
              <a:t>New </a:t>
            </a:r>
            <a:r>
              <a:rPr lang="en-GB" sz="1400" dirty="0"/>
              <a:t>flat architecture (with station to station connectivity through X2 interfaces and connection of </a:t>
            </a:r>
            <a:r>
              <a:rPr lang="en-GB" sz="1400" dirty="0" err="1"/>
              <a:t>eNodeB</a:t>
            </a:r>
            <a:r>
              <a:rPr lang="en-GB" sz="1400" dirty="0"/>
              <a:t> to EPC Core Network through S1 interfaces). Mobile LTE Backhaul  goes beyond the  limits of 3G Backhaul. It </a:t>
            </a:r>
            <a:r>
              <a:rPr lang="en-GB" sz="1400" dirty="0">
                <a:solidFill>
                  <a:srgbClr val="000000"/>
                </a:solidFill>
              </a:rPr>
              <a:t>covers  EPC (Core Network) part as </a:t>
            </a:r>
            <a:r>
              <a:rPr lang="en-GB" sz="1400" dirty="0" smtClean="0">
                <a:solidFill>
                  <a:srgbClr val="000000"/>
                </a:solidFill>
              </a:rPr>
              <a:t>well</a:t>
            </a:r>
          </a:p>
          <a:p>
            <a:pPr lvl="1">
              <a:buNone/>
            </a:pPr>
            <a:endParaRPr lang="fr-FR" sz="1400" dirty="0">
              <a:solidFill>
                <a:srgbClr val="FF0000"/>
              </a:solidFill>
            </a:endParaRPr>
          </a:p>
          <a:p>
            <a:pPr lvl="0"/>
            <a:r>
              <a:rPr lang="en-GB" sz="1800" b="1" dirty="0">
                <a:solidFill>
                  <a:srgbClr val="FF0000"/>
                </a:solidFill>
              </a:rPr>
              <a:t>LTE Shared Use Case with (2G/3G) </a:t>
            </a:r>
            <a:endParaRPr lang="fr-FR" sz="1800" b="1" dirty="0" smtClean="0">
              <a:solidFill>
                <a:srgbClr val="FF0000"/>
              </a:solidFill>
            </a:endParaRPr>
          </a:p>
          <a:p>
            <a:pPr lvl="1"/>
            <a:r>
              <a:rPr lang="en-GB" sz="1400" dirty="0" smtClean="0"/>
              <a:t>A </a:t>
            </a:r>
            <a:r>
              <a:rPr lang="en-GB" sz="1400" dirty="0"/>
              <a:t>potential solution in such case is the use of a CSG (Cell Site Gateway), capable of delivering legacy interfaces and sync and migration towards target full IP Multi-mode (2G/3G/LTE) Base Station</a:t>
            </a:r>
            <a:r>
              <a:rPr lang="en-GB" sz="1400" dirty="0" smtClean="0"/>
              <a:t>.</a:t>
            </a:r>
          </a:p>
          <a:p>
            <a:pPr lvl="1"/>
            <a:endParaRPr lang="en-GB" sz="1000" dirty="0"/>
          </a:p>
          <a:p>
            <a:pPr lvl="0"/>
            <a:r>
              <a:rPr lang="en-GB" sz="1800" b="1" dirty="0">
                <a:solidFill>
                  <a:srgbClr val="FF0000"/>
                </a:solidFill>
              </a:rPr>
              <a:t>Transport design principles (nodes positioning</a:t>
            </a:r>
            <a:r>
              <a:rPr lang="en-GB" sz="1800" b="1" dirty="0" smtClean="0">
                <a:solidFill>
                  <a:srgbClr val="FF0000"/>
                </a:solidFill>
              </a:rPr>
              <a:t>)</a:t>
            </a:r>
          </a:p>
          <a:p>
            <a:pPr lvl="1"/>
            <a:r>
              <a:rPr lang="en-GB" sz="1400" dirty="0" smtClean="0"/>
              <a:t>-</a:t>
            </a:r>
            <a:r>
              <a:rPr lang="en-GB" sz="1400" dirty="0" err="1" smtClean="0"/>
              <a:t>eNodesB</a:t>
            </a:r>
            <a:r>
              <a:rPr lang="en-GB" sz="1400" dirty="0" smtClean="0"/>
              <a:t> </a:t>
            </a:r>
            <a:r>
              <a:rPr lang="en-GB" sz="1400" dirty="0"/>
              <a:t>depends on </a:t>
            </a:r>
            <a:r>
              <a:rPr lang="en-GB" sz="1400" dirty="0" smtClean="0"/>
              <a:t>coverage</a:t>
            </a:r>
          </a:p>
          <a:p>
            <a:pPr lvl="1"/>
            <a:r>
              <a:rPr lang="en-GB" sz="1400" dirty="0" smtClean="0"/>
              <a:t>MME </a:t>
            </a:r>
            <a:r>
              <a:rPr lang="en-GB" sz="1400" dirty="0"/>
              <a:t>-PGW-SGW depend on scalability, traffic forecasts, roaming, service requirements and security.</a:t>
            </a:r>
          </a:p>
          <a:p>
            <a:pPr lvl="0"/>
            <a:endParaRPr lang="en-GB" sz="1800" dirty="0"/>
          </a:p>
        </p:txBody>
      </p:sp>
      <p:pic>
        <p:nvPicPr>
          <p:cNvPr id="4" name="Picture 69" descr="logo_orang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91463" y="5876925"/>
            <a:ext cx="57467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1"/>
          <p:cNvSpPr>
            <a:spLocks noChangeArrowheads="1"/>
          </p:cNvSpPr>
          <p:nvPr/>
        </p:nvSpPr>
        <p:spPr bwMode="auto">
          <a:xfrm>
            <a:off x="1204913" y="6170613"/>
            <a:ext cx="6665912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r>
              <a:rPr lang="en-US" sz="1200" dirty="0" smtClean="0">
                <a:solidFill>
                  <a:schemeClr val="tx1"/>
                </a:solidFill>
              </a:rPr>
              <a:t>MSDO Frankfurt 28-29, 2012</a:t>
            </a:r>
            <a:endParaRPr lang="en-US" dirty="0"/>
          </a:p>
        </p:txBody>
      </p:sp>
      <p:pic>
        <p:nvPicPr>
          <p:cNvPr id="6" name="Picture 9" descr="T_Kurzform_weiss_3C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5128" y="5924695"/>
            <a:ext cx="1836737" cy="657225"/>
          </a:xfrm>
          <a:prstGeom prst="rect">
            <a:avLst/>
          </a:prstGeom>
          <a:noFill/>
        </p:spPr>
      </p:pic>
    </p:spTree>
  </p:cSld>
  <p:clrMapOvr>
    <a:masterClrMapping/>
  </p:clrMapOvr>
  <p:transition advTm="10000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à coins arrondis 93"/>
          <p:cNvSpPr/>
          <p:nvPr/>
        </p:nvSpPr>
        <p:spPr>
          <a:xfrm>
            <a:off x="5069404" y="1320245"/>
            <a:ext cx="3888431" cy="4680520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w"/>
              <a:gd name="f4" fmla="val h"/>
              <a:gd name="f5" fmla="val ss"/>
              <a:gd name="f6" fmla="val 0"/>
              <a:gd name="f7" fmla="*/ 5419351 1 1725033"/>
              <a:gd name="f8" fmla="val 45"/>
              <a:gd name="f9" fmla="val 3600"/>
              <a:gd name="f10" fmla="abs f3"/>
              <a:gd name="f11" fmla="abs f4"/>
              <a:gd name="f12" fmla="abs f5"/>
              <a:gd name="f13" fmla="*/ f7 1 180"/>
              <a:gd name="f14" fmla="+- 0 0 f1"/>
              <a:gd name="f15" fmla="+- f6 f9 0"/>
              <a:gd name="f16" fmla="?: f10 f3 1"/>
              <a:gd name="f17" fmla="?: f11 f4 1"/>
              <a:gd name="f18" fmla="?: f12 f5 1"/>
              <a:gd name="f19" fmla="*/ f8 f13 1"/>
              <a:gd name="f20" fmla="+- f6 0 f15"/>
              <a:gd name="f21" fmla="+- f15 0 f6"/>
              <a:gd name="f22" fmla="*/ f16 1 21600"/>
              <a:gd name="f23" fmla="*/ f17 1 21600"/>
              <a:gd name="f24" fmla="*/ 21600 f16 1"/>
              <a:gd name="f25" fmla="*/ 21600 f17 1"/>
              <a:gd name="f26" fmla="+- 0 0 f19"/>
              <a:gd name="f27" fmla="abs f20"/>
              <a:gd name="f28" fmla="abs f21"/>
              <a:gd name="f29" fmla="?: f20 f14 f1"/>
              <a:gd name="f30" fmla="?: f20 f1 f14"/>
              <a:gd name="f31" fmla="?: f20 f2 f1"/>
              <a:gd name="f32" fmla="?: f20 f1 f2"/>
              <a:gd name="f33" fmla="?: f21 f14 f1"/>
              <a:gd name="f34" fmla="?: f21 f1 f14"/>
              <a:gd name="f35" fmla="?: f20 0 f0"/>
              <a:gd name="f36" fmla="?: f20 f0 0"/>
              <a:gd name="f37" fmla="min f23 f22"/>
              <a:gd name="f38" fmla="*/ f24 1 f18"/>
              <a:gd name="f39" fmla="*/ f25 1 f18"/>
              <a:gd name="f40" fmla="*/ f26 f0 1"/>
              <a:gd name="f41" fmla="?: f20 f32 f31"/>
              <a:gd name="f42" fmla="?: f20 f31 f32"/>
              <a:gd name="f43" fmla="?: f21 f30 f29"/>
              <a:gd name="f44" fmla="val f38"/>
              <a:gd name="f45" fmla="val f39"/>
              <a:gd name="f46" fmla="*/ f40 1 f7"/>
              <a:gd name="f47" fmla="?: f21 f42 f41"/>
              <a:gd name="f48" fmla="*/ f15 f37 1"/>
              <a:gd name="f49" fmla="*/ f6 f37 1"/>
              <a:gd name="f50" fmla="*/ f27 f37 1"/>
              <a:gd name="f51" fmla="*/ f28 f37 1"/>
              <a:gd name="f52" fmla="+- f45 0 f9"/>
              <a:gd name="f53" fmla="+- f44 0 f9"/>
              <a:gd name="f54" fmla="+- f46 0 f1"/>
              <a:gd name="f55" fmla="*/ f45 f37 1"/>
              <a:gd name="f56" fmla="*/ f44 f37 1"/>
              <a:gd name="f57" fmla="+- f45 0 f52"/>
              <a:gd name="f58" fmla="+- f44 0 f53"/>
              <a:gd name="f59" fmla="+- f52 0 f45"/>
              <a:gd name="f60" fmla="+- f53 0 f44"/>
              <a:gd name="f61" fmla="+- f54 f1 0"/>
              <a:gd name="f62" fmla="*/ f52 f37 1"/>
              <a:gd name="f63" fmla="*/ f53 f37 1"/>
              <a:gd name="f64" fmla="abs f57"/>
              <a:gd name="f65" fmla="?: f57 0 f0"/>
              <a:gd name="f66" fmla="?: f57 f0 0"/>
              <a:gd name="f67" fmla="?: f57 f33 f34"/>
              <a:gd name="f68" fmla="abs f58"/>
              <a:gd name="f69" fmla="abs f59"/>
              <a:gd name="f70" fmla="?: f58 f14 f1"/>
              <a:gd name="f71" fmla="?: f58 f1 f14"/>
              <a:gd name="f72" fmla="?: f58 f2 f1"/>
              <a:gd name="f73" fmla="?: f58 f1 f2"/>
              <a:gd name="f74" fmla="abs f60"/>
              <a:gd name="f75" fmla="?: f60 f14 f1"/>
              <a:gd name="f76" fmla="?: f60 f1 f14"/>
              <a:gd name="f77" fmla="?: f60 f36 f35"/>
              <a:gd name="f78" fmla="?: f60 f35 f36"/>
              <a:gd name="f79" fmla="*/ f61 f7 1"/>
              <a:gd name="f80" fmla="?: f21 f66 f65"/>
              <a:gd name="f81" fmla="?: f21 f65 f66"/>
              <a:gd name="f82" fmla="?: f58 f73 f72"/>
              <a:gd name="f83" fmla="?: f58 f72 f73"/>
              <a:gd name="f84" fmla="?: f59 f71 f70"/>
              <a:gd name="f85" fmla="?: f20 f77 f78"/>
              <a:gd name="f86" fmla="?: f20 f75 f76"/>
              <a:gd name="f87" fmla="*/ f79 1 f0"/>
              <a:gd name="f88" fmla="*/ f64 f37 1"/>
              <a:gd name="f89" fmla="*/ f68 f37 1"/>
              <a:gd name="f90" fmla="*/ f69 f37 1"/>
              <a:gd name="f91" fmla="*/ f74 f37 1"/>
              <a:gd name="f92" fmla="?: f57 f80 f81"/>
              <a:gd name="f93" fmla="?: f59 f83 f82"/>
              <a:gd name="f94" fmla="+- 0 0 f87"/>
              <a:gd name="f95" fmla="+- 0 0 f94"/>
              <a:gd name="f96" fmla="*/ f95 f0 1"/>
              <a:gd name="f97" fmla="*/ f96 1 f7"/>
              <a:gd name="f98" fmla="+- f97 0 f1"/>
              <a:gd name="f99" fmla="cos 1 f98"/>
              <a:gd name="f100" fmla="+- 0 0 f99"/>
              <a:gd name="f101" fmla="+- 0 0 f100"/>
              <a:gd name="f102" fmla="val f101"/>
              <a:gd name="f103" fmla="+- 0 0 f102"/>
              <a:gd name="f104" fmla="*/ f9 f103 1"/>
              <a:gd name="f105" fmla="*/ f104 3163 1"/>
              <a:gd name="f106" fmla="*/ f105 1 7636"/>
              <a:gd name="f107" fmla="+- f6 f106 0"/>
              <a:gd name="f108" fmla="+- f44 0 f106"/>
              <a:gd name="f109" fmla="+- f45 0 f106"/>
              <a:gd name="f110" fmla="*/ f107 f37 1"/>
              <a:gd name="f111" fmla="*/ f108 f37 1"/>
              <a:gd name="f112" fmla="*/ f109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0" t="f110" r="f111" b="f112"/>
            <a:pathLst>
              <a:path>
                <a:moveTo>
                  <a:pt x="f48" y="f49"/>
                </a:moveTo>
                <a:arcTo wR="f50" hR="f51" stAng="f47" swAng="f43"/>
                <a:lnTo>
                  <a:pt x="f49" y="f62"/>
                </a:lnTo>
                <a:arcTo wR="f51" hR="f88" stAng="f92" swAng="f67"/>
                <a:lnTo>
                  <a:pt x="f63" y="f55"/>
                </a:lnTo>
                <a:arcTo wR="f89" hR="f90" stAng="f93" swAng="f84"/>
                <a:lnTo>
                  <a:pt x="f56" y="f48"/>
                </a:lnTo>
                <a:arcTo wR="f91" hR="f50" stAng="f85" swAng="f86"/>
                <a:close/>
              </a:path>
            </a:pathLst>
          </a:custGeom>
          <a:solidFill>
            <a:srgbClr val="FFFF00"/>
          </a:solidFill>
          <a:ln w="25402">
            <a:solidFill>
              <a:srgbClr val="385D8A"/>
            </a:solidFill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80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sp>
        <p:nvSpPr>
          <p:cNvPr id="3" name="Ellipse 112"/>
          <p:cNvSpPr/>
          <p:nvPr/>
        </p:nvSpPr>
        <p:spPr>
          <a:xfrm>
            <a:off x="7877719" y="1464263"/>
            <a:ext cx="936107" cy="1728188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1 0"/>
              <a:gd name="f15" fmla="*/ f9 f0 1"/>
              <a:gd name="f16" fmla="*/ f10 f0 1"/>
              <a:gd name="f17" fmla="?: f11 f4 1"/>
              <a:gd name="f18" fmla="?: f12 f5 1"/>
              <a:gd name="f19" fmla="?: f13 f6 1"/>
              <a:gd name="f20" fmla="+- f14 0 f1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1 0"/>
              <a:gd name="f28" fmla="+- f21 0 f1"/>
              <a:gd name="f29" fmla="+- f22 0 f1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0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0 1"/>
              <a:gd name="f47" fmla="*/ f42 f30 1"/>
              <a:gd name="f48" fmla="*/ f41 f30 1"/>
              <a:gd name="f49" fmla="*/ f46 1 f8"/>
              <a:gd name="f50" fmla="*/ f44 f30 1"/>
              <a:gd name="f51" fmla="+- f49 0 f1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0" swAng="f1"/>
                <a:arcTo wR="f47" hR="f48" stAng="f2" swAng="f1"/>
                <a:arcTo wR="f47" hR="f48" stAng="f7" swAng="f1"/>
                <a:arcTo wR="f47" hR="f48" stAng="f1" swAng="f1"/>
                <a:close/>
              </a:path>
            </a:pathLst>
          </a:custGeom>
          <a:solidFill>
            <a:srgbClr val="F2F2F2"/>
          </a:solidFill>
          <a:ln w="25402">
            <a:solidFill>
              <a:srgbClr val="385D8A"/>
            </a:solidFill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80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sp>
        <p:nvSpPr>
          <p:cNvPr id="4" name="Rectangle à coins arrondis 92"/>
          <p:cNvSpPr/>
          <p:nvPr/>
        </p:nvSpPr>
        <p:spPr>
          <a:xfrm>
            <a:off x="244865" y="1320245"/>
            <a:ext cx="4752529" cy="4680520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w"/>
              <a:gd name="f4" fmla="val h"/>
              <a:gd name="f5" fmla="val ss"/>
              <a:gd name="f6" fmla="val 0"/>
              <a:gd name="f7" fmla="*/ 5419351 1 1725033"/>
              <a:gd name="f8" fmla="val 45"/>
              <a:gd name="f9" fmla="val 3600"/>
              <a:gd name="f10" fmla="abs f3"/>
              <a:gd name="f11" fmla="abs f4"/>
              <a:gd name="f12" fmla="abs f5"/>
              <a:gd name="f13" fmla="*/ f7 1 180"/>
              <a:gd name="f14" fmla="+- 0 0 f1"/>
              <a:gd name="f15" fmla="+- f6 f9 0"/>
              <a:gd name="f16" fmla="?: f10 f3 1"/>
              <a:gd name="f17" fmla="?: f11 f4 1"/>
              <a:gd name="f18" fmla="?: f12 f5 1"/>
              <a:gd name="f19" fmla="*/ f8 f13 1"/>
              <a:gd name="f20" fmla="+- f6 0 f15"/>
              <a:gd name="f21" fmla="+- f15 0 f6"/>
              <a:gd name="f22" fmla="*/ f16 1 21600"/>
              <a:gd name="f23" fmla="*/ f17 1 21600"/>
              <a:gd name="f24" fmla="*/ 21600 f16 1"/>
              <a:gd name="f25" fmla="*/ 21600 f17 1"/>
              <a:gd name="f26" fmla="+- 0 0 f19"/>
              <a:gd name="f27" fmla="abs f20"/>
              <a:gd name="f28" fmla="abs f21"/>
              <a:gd name="f29" fmla="?: f20 f14 f1"/>
              <a:gd name="f30" fmla="?: f20 f1 f14"/>
              <a:gd name="f31" fmla="?: f20 f2 f1"/>
              <a:gd name="f32" fmla="?: f20 f1 f2"/>
              <a:gd name="f33" fmla="?: f21 f14 f1"/>
              <a:gd name="f34" fmla="?: f21 f1 f14"/>
              <a:gd name="f35" fmla="?: f20 0 f0"/>
              <a:gd name="f36" fmla="?: f20 f0 0"/>
              <a:gd name="f37" fmla="min f23 f22"/>
              <a:gd name="f38" fmla="*/ f24 1 f18"/>
              <a:gd name="f39" fmla="*/ f25 1 f18"/>
              <a:gd name="f40" fmla="*/ f26 f0 1"/>
              <a:gd name="f41" fmla="?: f20 f32 f31"/>
              <a:gd name="f42" fmla="?: f20 f31 f32"/>
              <a:gd name="f43" fmla="?: f21 f30 f29"/>
              <a:gd name="f44" fmla="val f38"/>
              <a:gd name="f45" fmla="val f39"/>
              <a:gd name="f46" fmla="*/ f40 1 f7"/>
              <a:gd name="f47" fmla="?: f21 f42 f41"/>
              <a:gd name="f48" fmla="*/ f15 f37 1"/>
              <a:gd name="f49" fmla="*/ f6 f37 1"/>
              <a:gd name="f50" fmla="*/ f27 f37 1"/>
              <a:gd name="f51" fmla="*/ f28 f37 1"/>
              <a:gd name="f52" fmla="+- f45 0 f9"/>
              <a:gd name="f53" fmla="+- f44 0 f9"/>
              <a:gd name="f54" fmla="+- f46 0 f1"/>
              <a:gd name="f55" fmla="*/ f45 f37 1"/>
              <a:gd name="f56" fmla="*/ f44 f37 1"/>
              <a:gd name="f57" fmla="+- f45 0 f52"/>
              <a:gd name="f58" fmla="+- f44 0 f53"/>
              <a:gd name="f59" fmla="+- f52 0 f45"/>
              <a:gd name="f60" fmla="+- f53 0 f44"/>
              <a:gd name="f61" fmla="+- f54 f1 0"/>
              <a:gd name="f62" fmla="*/ f52 f37 1"/>
              <a:gd name="f63" fmla="*/ f53 f37 1"/>
              <a:gd name="f64" fmla="abs f57"/>
              <a:gd name="f65" fmla="?: f57 0 f0"/>
              <a:gd name="f66" fmla="?: f57 f0 0"/>
              <a:gd name="f67" fmla="?: f57 f33 f34"/>
              <a:gd name="f68" fmla="abs f58"/>
              <a:gd name="f69" fmla="abs f59"/>
              <a:gd name="f70" fmla="?: f58 f14 f1"/>
              <a:gd name="f71" fmla="?: f58 f1 f14"/>
              <a:gd name="f72" fmla="?: f58 f2 f1"/>
              <a:gd name="f73" fmla="?: f58 f1 f2"/>
              <a:gd name="f74" fmla="abs f60"/>
              <a:gd name="f75" fmla="?: f60 f14 f1"/>
              <a:gd name="f76" fmla="?: f60 f1 f14"/>
              <a:gd name="f77" fmla="?: f60 f36 f35"/>
              <a:gd name="f78" fmla="?: f60 f35 f36"/>
              <a:gd name="f79" fmla="*/ f61 f7 1"/>
              <a:gd name="f80" fmla="?: f21 f66 f65"/>
              <a:gd name="f81" fmla="?: f21 f65 f66"/>
              <a:gd name="f82" fmla="?: f58 f73 f72"/>
              <a:gd name="f83" fmla="?: f58 f72 f73"/>
              <a:gd name="f84" fmla="?: f59 f71 f70"/>
              <a:gd name="f85" fmla="?: f20 f77 f78"/>
              <a:gd name="f86" fmla="?: f20 f75 f76"/>
              <a:gd name="f87" fmla="*/ f79 1 f0"/>
              <a:gd name="f88" fmla="*/ f64 f37 1"/>
              <a:gd name="f89" fmla="*/ f68 f37 1"/>
              <a:gd name="f90" fmla="*/ f69 f37 1"/>
              <a:gd name="f91" fmla="*/ f74 f37 1"/>
              <a:gd name="f92" fmla="?: f57 f80 f81"/>
              <a:gd name="f93" fmla="?: f59 f83 f82"/>
              <a:gd name="f94" fmla="+- 0 0 f87"/>
              <a:gd name="f95" fmla="+- 0 0 f94"/>
              <a:gd name="f96" fmla="*/ f95 f0 1"/>
              <a:gd name="f97" fmla="*/ f96 1 f7"/>
              <a:gd name="f98" fmla="+- f97 0 f1"/>
              <a:gd name="f99" fmla="cos 1 f98"/>
              <a:gd name="f100" fmla="+- 0 0 f99"/>
              <a:gd name="f101" fmla="+- 0 0 f100"/>
              <a:gd name="f102" fmla="val f101"/>
              <a:gd name="f103" fmla="+- 0 0 f102"/>
              <a:gd name="f104" fmla="*/ f9 f103 1"/>
              <a:gd name="f105" fmla="*/ f104 3163 1"/>
              <a:gd name="f106" fmla="*/ f105 1 7636"/>
              <a:gd name="f107" fmla="+- f6 f106 0"/>
              <a:gd name="f108" fmla="+- f44 0 f106"/>
              <a:gd name="f109" fmla="+- f45 0 f106"/>
              <a:gd name="f110" fmla="*/ f107 f37 1"/>
              <a:gd name="f111" fmla="*/ f108 f37 1"/>
              <a:gd name="f112" fmla="*/ f109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0" t="f110" r="f111" b="f112"/>
            <a:pathLst>
              <a:path>
                <a:moveTo>
                  <a:pt x="f48" y="f49"/>
                </a:moveTo>
                <a:arcTo wR="f50" hR="f51" stAng="f47" swAng="f43"/>
                <a:lnTo>
                  <a:pt x="f49" y="f62"/>
                </a:lnTo>
                <a:arcTo wR="f51" hR="f88" stAng="f92" swAng="f67"/>
                <a:lnTo>
                  <a:pt x="f63" y="f55"/>
                </a:lnTo>
                <a:arcTo wR="f89" hR="f90" stAng="f93" swAng="f84"/>
                <a:lnTo>
                  <a:pt x="f56" y="f48"/>
                </a:lnTo>
                <a:arcTo wR="f91" hR="f50" stAng="f85" swAng="f86"/>
                <a:close/>
              </a:path>
            </a:pathLst>
          </a:custGeom>
          <a:solidFill>
            <a:srgbClr val="262626"/>
          </a:solidFill>
          <a:ln w="25402">
            <a:solidFill>
              <a:srgbClr val="385D8A"/>
            </a:solidFill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44926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800" b="1" i="0" u="none" strike="noStrike" kern="0" cap="none" spc="0" baseline="0">
              <a:solidFill>
                <a:srgbClr val="FFFFFF"/>
              </a:solidFill>
              <a:uFillTx/>
              <a:latin typeface="Arial" pitchFamily="34"/>
              <a:cs typeface="Arial" pitchFamily="34"/>
            </a:endParaRPr>
          </a:p>
        </p:txBody>
      </p:sp>
      <p:sp>
        <p:nvSpPr>
          <p:cNvPr id="5" name="Rectangle à coins arrondis 55"/>
          <p:cNvSpPr/>
          <p:nvPr/>
        </p:nvSpPr>
        <p:spPr>
          <a:xfrm>
            <a:off x="4493342" y="3315420"/>
            <a:ext cx="864098" cy="1389202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w"/>
              <a:gd name="f4" fmla="val h"/>
              <a:gd name="f5" fmla="val ss"/>
              <a:gd name="f6" fmla="val 0"/>
              <a:gd name="f7" fmla="*/ 5419351 1 1725033"/>
              <a:gd name="f8" fmla="val 45"/>
              <a:gd name="f9" fmla="val 3600"/>
              <a:gd name="f10" fmla="abs f3"/>
              <a:gd name="f11" fmla="abs f4"/>
              <a:gd name="f12" fmla="abs f5"/>
              <a:gd name="f13" fmla="*/ f7 1 180"/>
              <a:gd name="f14" fmla="+- 0 0 f1"/>
              <a:gd name="f15" fmla="+- f6 f9 0"/>
              <a:gd name="f16" fmla="?: f10 f3 1"/>
              <a:gd name="f17" fmla="?: f11 f4 1"/>
              <a:gd name="f18" fmla="?: f12 f5 1"/>
              <a:gd name="f19" fmla="*/ f8 f13 1"/>
              <a:gd name="f20" fmla="+- f6 0 f15"/>
              <a:gd name="f21" fmla="+- f15 0 f6"/>
              <a:gd name="f22" fmla="*/ f16 1 21600"/>
              <a:gd name="f23" fmla="*/ f17 1 21600"/>
              <a:gd name="f24" fmla="*/ 21600 f16 1"/>
              <a:gd name="f25" fmla="*/ 21600 f17 1"/>
              <a:gd name="f26" fmla="+- 0 0 f19"/>
              <a:gd name="f27" fmla="abs f20"/>
              <a:gd name="f28" fmla="abs f21"/>
              <a:gd name="f29" fmla="?: f20 f14 f1"/>
              <a:gd name="f30" fmla="?: f20 f1 f14"/>
              <a:gd name="f31" fmla="?: f20 f2 f1"/>
              <a:gd name="f32" fmla="?: f20 f1 f2"/>
              <a:gd name="f33" fmla="?: f21 f14 f1"/>
              <a:gd name="f34" fmla="?: f21 f1 f14"/>
              <a:gd name="f35" fmla="?: f20 0 f0"/>
              <a:gd name="f36" fmla="?: f20 f0 0"/>
              <a:gd name="f37" fmla="min f23 f22"/>
              <a:gd name="f38" fmla="*/ f24 1 f18"/>
              <a:gd name="f39" fmla="*/ f25 1 f18"/>
              <a:gd name="f40" fmla="*/ f26 f0 1"/>
              <a:gd name="f41" fmla="?: f20 f32 f31"/>
              <a:gd name="f42" fmla="?: f20 f31 f32"/>
              <a:gd name="f43" fmla="?: f21 f30 f29"/>
              <a:gd name="f44" fmla="val f38"/>
              <a:gd name="f45" fmla="val f39"/>
              <a:gd name="f46" fmla="*/ f40 1 f7"/>
              <a:gd name="f47" fmla="?: f21 f42 f41"/>
              <a:gd name="f48" fmla="*/ f15 f37 1"/>
              <a:gd name="f49" fmla="*/ f6 f37 1"/>
              <a:gd name="f50" fmla="*/ f27 f37 1"/>
              <a:gd name="f51" fmla="*/ f28 f37 1"/>
              <a:gd name="f52" fmla="+- f45 0 f9"/>
              <a:gd name="f53" fmla="+- f44 0 f9"/>
              <a:gd name="f54" fmla="+- f46 0 f1"/>
              <a:gd name="f55" fmla="*/ f45 f37 1"/>
              <a:gd name="f56" fmla="*/ f44 f37 1"/>
              <a:gd name="f57" fmla="+- f45 0 f52"/>
              <a:gd name="f58" fmla="+- f44 0 f53"/>
              <a:gd name="f59" fmla="+- f52 0 f45"/>
              <a:gd name="f60" fmla="+- f53 0 f44"/>
              <a:gd name="f61" fmla="+- f54 f1 0"/>
              <a:gd name="f62" fmla="*/ f52 f37 1"/>
              <a:gd name="f63" fmla="*/ f53 f37 1"/>
              <a:gd name="f64" fmla="abs f57"/>
              <a:gd name="f65" fmla="?: f57 0 f0"/>
              <a:gd name="f66" fmla="?: f57 f0 0"/>
              <a:gd name="f67" fmla="?: f57 f33 f34"/>
              <a:gd name="f68" fmla="abs f58"/>
              <a:gd name="f69" fmla="abs f59"/>
              <a:gd name="f70" fmla="?: f58 f14 f1"/>
              <a:gd name="f71" fmla="?: f58 f1 f14"/>
              <a:gd name="f72" fmla="?: f58 f2 f1"/>
              <a:gd name="f73" fmla="?: f58 f1 f2"/>
              <a:gd name="f74" fmla="abs f60"/>
              <a:gd name="f75" fmla="?: f60 f14 f1"/>
              <a:gd name="f76" fmla="?: f60 f1 f14"/>
              <a:gd name="f77" fmla="?: f60 f36 f35"/>
              <a:gd name="f78" fmla="?: f60 f35 f36"/>
              <a:gd name="f79" fmla="*/ f61 f7 1"/>
              <a:gd name="f80" fmla="?: f21 f66 f65"/>
              <a:gd name="f81" fmla="?: f21 f65 f66"/>
              <a:gd name="f82" fmla="?: f58 f73 f72"/>
              <a:gd name="f83" fmla="?: f58 f72 f73"/>
              <a:gd name="f84" fmla="?: f59 f71 f70"/>
              <a:gd name="f85" fmla="?: f20 f77 f78"/>
              <a:gd name="f86" fmla="?: f20 f75 f76"/>
              <a:gd name="f87" fmla="*/ f79 1 f0"/>
              <a:gd name="f88" fmla="*/ f64 f37 1"/>
              <a:gd name="f89" fmla="*/ f68 f37 1"/>
              <a:gd name="f90" fmla="*/ f69 f37 1"/>
              <a:gd name="f91" fmla="*/ f74 f37 1"/>
              <a:gd name="f92" fmla="?: f57 f80 f81"/>
              <a:gd name="f93" fmla="?: f59 f83 f82"/>
              <a:gd name="f94" fmla="+- 0 0 f87"/>
              <a:gd name="f95" fmla="+- 0 0 f94"/>
              <a:gd name="f96" fmla="*/ f95 f0 1"/>
              <a:gd name="f97" fmla="*/ f96 1 f7"/>
              <a:gd name="f98" fmla="+- f97 0 f1"/>
              <a:gd name="f99" fmla="cos 1 f98"/>
              <a:gd name="f100" fmla="+- 0 0 f99"/>
              <a:gd name="f101" fmla="+- 0 0 f100"/>
              <a:gd name="f102" fmla="val f101"/>
              <a:gd name="f103" fmla="+- 0 0 f102"/>
              <a:gd name="f104" fmla="*/ f9 f103 1"/>
              <a:gd name="f105" fmla="*/ f104 3163 1"/>
              <a:gd name="f106" fmla="*/ f105 1 7636"/>
              <a:gd name="f107" fmla="+- f6 f106 0"/>
              <a:gd name="f108" fmla="+- f44 0 f106"/>
              <a:gd name="f109" fmla="+- f45 0 f106"/>
              <a:gd name="f110" fmla="*/ f107 f37 1"/>
              <a:gd name="f111" fmla="*/ f108 f37 1"/>
              <a:gd name="f112" fmla="*/ f109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0" t="f110" r="f111" b="f112"/>
            <a:pathLst>
              <a:path>
                <a:moveTo>
                  <a:pt x="f48" y="f49"/>
                </a:moveTo>
                <a:arcTo wR="f50" hR="f51" stAng="f47" swAng="f43"/>
                <a:lnTo>
                  <a:pt x="f49" y="f62"/>
                </a:lnTo>
                <a:arcTo wR="f51" hR="f88" stAng="f92" swAng="f67"/>
                <a:lnTo>
                  <a:pt x="f63" y="f55"/>
                </a:lnTo>
                <a:arcTo wR="f89" hR="f90" stAng="f93" swAng="f84"/>
                <a:lnTo>
                  <a:pt x="f56" y="f48"/>
                </a:lnTo>
                <a:arcTo wR="f91" hR="f50" stAng="f85" swAng="f86"/>
                <a:close/>
              </a:path>
            </a:pathLst>
          </a:custGeom>
          <a:solidFill>
            <a:srgbClr val="F2F2F2"/>
          </a:solidFill>
          <a:ln w="25402">
            <a:solidFill>
              <a:srgbClr val="385D8A"/>
            </a:solidFill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80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sp>
        <p:nvSpPr>
          <p:cNvPr id="6" name="Rectangle à coins arrondis 54"/>
          <p:cNvSpPr/>
          <p:nvPr/>
        </p:nvSpPr>
        <p:spPr>
          <a:xfrm>
            <a:off x="388883" y="3120442"/>
            <a:ext cx="1872206" cy="1512170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w"/>
              <a:gd name="f4" fmla="val h"/>
              <a:gd name="f5" fmla="val ss"/>
              <a:gd name="f6" fmla="val 0"/>
              <a:gd name="f7" fmla="*/ 5419351 1 1725033"/>
              <a:gd name="f8" fmla="val 45"/>
              <a:gd name="f9" fmla="val 3600"/>
              <a:gd name="f10" fmla="abs f3"/>
              <a:gd name="f11" fmla="abs f4"/>
              <a:gd name="f12" fmla="abs f5"/>
              <a:gd name="f13" fmla="*/ f7 1 180"/>
              <a:gd name="f14" fmla="+- 0 0 f1"/>
              <a:gd name="f15" fmla="+- f6 f9 0"/>
              <a:gd name="f16" fmla="?: f10 f3 1"/>
              <a:gd name="f17" fmla="?: f11 f4 1"/>
              <a:gd name="f18" fmla="?: f12 f5 1"/>
              <a:gd name="f19" fmla="*/ f8 f13 1"/>
              <a:gd name="f20" fmla="+- f6 0 f15"/>
              <a:gd name="f21" fmla="+- f15 0 f6"/>
              <a:gd name="f22" fmla="*/ f16 1 21600"/>
              <a:gd name="f23" fmla="*/ f17 1 21600"/>
              <a:gd name="f24" fmla="*/ 21600 f16 1"/>
              <a:gd name="f25" fmla="*/ 21600 f17 1"/>
              <a:gd name="f26" fmla="+- 0 0 f19"/>
              <a:gd name="f27" fmla="abs f20"/>
              <a:gd name="f28" fmla="abs f21"/>
              <a:gd name="f29" fmla="?: f20 f14 f1"/>
              <a:gd name="f30" fmla="?: f20 f1 f14"/>
              <a:gd name="f31" fmla="?: f20 f2 f1"/>
              <a:gd name="f32" fmla="?: f20 f1 f2"/>
              <a:gd name="f33" fmla="?: f21 f14 f1"/>
              <a:gd name="f34" fmla="?: f21 f1 f14"/>
              <a:gd name="f35" fmla="?: f20 0 f0"/>
              <a:gd name="f36" fmla="?: f20 f0 0"/>
              <a:gd name="f37" fmla="min f23 f22"/>
              <a:gd name="f38" fmla="*/ f24 1 f18"/>
              <a:gd name="f39" fmla="*/ f25 1 f18"/>
              <a:gd name="f40" fmla="*/ f26 f0 1"/>
              <a:gd name="f41" fmla="?: f20 f32 f31"/>
              <a:gd name="f42" fmla="?: f20 f31 f32"/>
              <a:gd name="f43" fmla="?: f21 f30 f29"/>
              <a:gd name="f44" fmla="val f38"/>
              <a:gd name="f45" fmla="val f39"/>
              <a:gd name="f46" fmla="*/ f40 1 f7"/>
              <a:gd name="f47" fmla="?: f21 f42 f41"/>
              <a:gd name="f48" fmla="*/ f15 f37 1"/>
              <a:gd name="f49" fmla="*/ f6 f37 1"/>
              <a:gd name="f50" fmla="*/ f27 f37 1"/>
              <a:gd name="f51" fmla="*/ f28 f37 1"/>
              <a:gd name="f52" fmla="+- f45 0 f9"/>
              <a:gd name="f53" fmla="+- f44 0 f9"/>
              <a:gd name="f54" fmla="+- f46 0 f1"/>
              <a:gd name="f55" fmla="*/ f45 f37 1"/>
              <a:gd name="f56" fmla="*/ f44 f37 1"/>
              <a:gd name="f57" fmla="+- f45 0 f52"/>
              <a:gd name="f58" fmla="+- f44 0 f53"/>
              <a:gd name="f59" fmla="+- f52 0 f45"/>
              <a:gd name="f60" fmla="+- f53 0 f44"/>
              <a:gd name="f61" fmla="+- f54 f1 0"/>
              <a:gd name="f62" fmla="*/ f52 f37 1"/>
              <a:gd name="f63" fmla="*/ f53 f37 1"/>
              <a:gd name="f64" fmla="abs f57"/>
              <a:gd name="f65" fmla="?: f57 0 f0"/>
              <a:gd name="f66" fmla="?: f57 f0 0"/>
              <a:gd name="f67" fmla="?: f57 f33 f34"/>
              <a:gd name="f68" fmla="abs f58"/>
              <a:gd name="f69" fmla="abs f59"/>
              <a:gd name="f70" fmla="?: f58 f14 f1"/>
              <a:gd name="f71" fmla="?: f58 f1 f14"/>
              <a:gd name="f72" fmla="?: f58 f2 f1"/>
              <a:gd name="f73" fmla="?: f58 f1 f2"/>
              <a:gd name="f74" fmla="abs f60"/>
              <a:gd name="f75" fmla="?: f60 f14 f1"/>
              <a:gd name="f76" fmla="?: f60 f1 f14"/>
              <a:gd name="f77" fmla="?: f60 f36 f35"/>
              <a:gd name="f78" fmla="?: f60 f35 f36"/>
              <a:gd name="f79" fmla="*/ f61 f7 1"/>
              <a:gd name="f80" fmla="?: f21 f66 f65"/>
              <a:gd name="f81" fmla="?: f21 f65 f66"/>
              <a:gd name="f82" fmla="?: f58 f73 f72"/>
              <a:gd name="f83" fmla="?: f58 f72 f73"/>
              <a:gd name="f84" fmla="?: f59 f71 f70"/>
              <a:gd name="f85" fmla="?: f20 f77 f78"/>
              <a:gd name="f86" fmla="?: f20 f75 f76"/>
              <a:gd name="f87" fmla="*/ f79 1 f0"/>
              <a:gd name="f88" fmla="*/ f64 f37 1"/>
              <a:gd name="f89" fmla="*/ f68 f37 1"/>
              <a:gd name="f90" fmla="*/ f69 f37 1"/>
              <a:gd name="f91" fmla="*/ f74 f37 1"/>
              <a:gd name="f92" fmla="?: f57 f80 f81"/>
              <a:gd name="f93" fmla="?: f59 f83 f82"/>
              <a:gd name="f94" fmla="+- 0 0 f87"/>
              <a:gd name="f95" fmla="+- 0 0 f94"/>
              <a:gd name="f96" fmla="*/ f95 f0 1"/>
              <a:gd name="f97" fmla="*/ f96 1 f7"/>
              <a:gd name="f98" fmla="+- f97 0 f1"/>
              <a:gd name="f99" fmla="cos 1 f98"/>
              <a:gd name="f100" fmla="+- 0 0 f99"/>
              <a:gd name="f101" fmla="+- 0 0 f100"/>
              <a:gd name="f102" fmla="val f101"/>
              <a:gd name="f103" fmla="+- 0 0 f102"/>
              <a:gd name="f104" fmla="*/ f9 f103 1"/>
              <a:gd name="f105" fmla="*/ f104 3163 1"/>
              <a:gd name="f106" fmla="*/ f105 1 7636"/>
              <a:gd name="f107" fmla="+- f6 f106 0"/>
              <a:gd name="f108" fmla="+- f44 0 f106"/>
              <a:gd name="f109" fmla="+- f45 0 f106"/>
              <a:gd name="f110" fmla="*/ f107 f37 1"/>
              <a:gd name="f111" fmla="*/ f108 f37 1"/>
              <a:gd name="f112" fmla="*/ f109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0" t="f110" r="f111" b="f112"/>
            <a:pathLst>
              <a:path>
                <a:moveTo>
                  <a:pt x="f48" y="f49"/>
                </a:moveTo>
                <a:arcTo wR="f50" hR="f51" stAng="f47" swAng="f43"/>
                <a:lnTo>
                  <a:pt x="f49" y="f62"/>
                </a:lnTo>
                <a:arcTo wR="f51" hR="f88" stAng="f92" swAng="f67"/>
                <a:lnTo>
                  <a:pt x="f63" y="f55"/>
                </a:lnTo>
                <a:arcTo wR="f89" hR="f90" stAng="f93" swAng="f84"/>
                <a:lnTo>
                  <a:pt x="f56" y="f48"/>
                </a:lnTo>
                <a:arcTo wR="f91" hR="f50" stAng="f85" swAng="f86"/>
                <a:close/>
              </a:path>
            </a:pathLst>
          </a:custGeom>
          <a:solidFill>
            <a:srgbClr val="F2F2F2"/>
          </a:solidFill>
          <a:ln w="25402">
            <a:solidFill>
              <a:srgbClr val="385D8A"/>
            </a:solidFill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80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sp>
        <p:nvSpPr>
          <p:cNvPr id="7" name="AutoShape 15"/>
          <p:cNvSpPr/>
          <p:nvPr/>
        </p:nvSpPr>
        <p:spPr>
          <a:xfrm>
            <a:off x="1685027" y="3546498"/>
            <a:ext cx="504053" cy="39582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val 25000"/>
              <a:gd name="f8" fmla="+- 0 0 -360"/>
              <a:gd name="f9" fmla="+- 0 0 -270"/>
              <a:gd name="f10" fmla="+- 0 0 -180"/>
              <a:gd name="f11" fmla="+- 0 0 -90"/>
              <a:gd name="f12" fmla="abs f3"/>
              <a:gd name="f13" fmla="abs f4"/>
              <a:gd name="f14" fmla="abs f5"/>
              <a:gd name="f15" fmla="*/ f8 f0 1"/>
              <a:gd name="f16" fmla="*/ f9 f0 1"/>
              <a:gd name="f17" fmla="*/ f10 f0 1"/>
              <a:gd name="f18" fmla="*/ f11 f0 1"/>
              <a:gd name="f19" fmla="?: f12 f3 1"/>
              <a:gd name="f20" fmla="?: f13 f4 1"/>
              <a:gd name="f21" fmla="?: f14 f5 1"/>
              <a:gd name="f22" fmla="*/ f15 1 f2"/>
              <a:gd name="f23" fmla="*/ f16 1 f2"/>
              <a:gd name="f24" fmla="*/ f17 1 f2"/>
              <a:gd name="f25" fmla="*/ f18 1 f2"/>
              <a:gd name="f26" fmla="*/ f19 1 21600"/>
              <a:gd name="f27" fmla="*/ f20 1 21600"/>
              <a:gd name="f28" fmla="*/ 21600 f19 1"/>
              <a:gd name="f29" fmla="*/ 21600 f20 1"/>
              <a:gd name="f30" fmla="+- f22 0 f1"/>
              <a:gd name="f31" fmla="+- f23 0 f1"/>
              <a:gd name="f32" fmla="+- f24 0 f1"/>
              <a:gd name="f33" fmla="+- f25 0 f1"/>
              <a:gd name="f34" fmla="min f27 f26"/>
              <a:gd name="f35" fmla="*/ f28 1 f21"/>
              <a:gd name="f36" fmla="*/ f29 1 f21"/>
              <a:gd name="f37" fmla="val f35"/>
              <a:gd name="f38" fmla="val f36"/>
              <a:gd name="f39" fmla="*/ f6 f34 1"/>
              <a:gd name="f40" fmla="+- f38 0 f6"/>
              <a:gd name="f41" fmla="+- f37 0 f6"/>
              <a:gd name="f42" fmla="*/ f38 f34 1"/>
              <a:gd name="f43" fmla="*/ f37 f34 1"/>
              <a:gd name="f44" fmla="min f41 f40"/>
              <a:gd name="f45" fmla="*/ f44 f7 1"/>
              <a:gd name="f46" fmla="*/ f45 1 100000"/>
              <a:gd name="f47" fmla="+- f38 0 f46"/>
              <a:gd name="f48" fmla="+- f46 f38 0"/>
              <a:gd name="f49" fmla="+- f37 0 f46"/>
              <a:gd name="f50" fmla="+- f46 f37 0"/>
              <a:gd name="f51" fmla="*/ f46 f34 1"/>
              <a:gd name="f52" fmla="*/ f47 1 2"/>
              <a:gd name="f53" fmla="*/ f48 1 2"/>
              <a:gd name="f54" fmla="*/ f49 1 2"/>
              <a:gd name="f55" fmla="*/ f50 1 2"/>
              <a:gd name="f56" fmla="*/ f49 f34 1"/>
              <a:gd name="f57" fmla="*/ f47 f34 1"/>
              <a:gd name="f58" fmla="*/ f55 f34 1"/>
              <a:gd name="f59" fmla="*/ f54 f34 1"/>
              <a:gd name="f60" fmla="*/ f53 f34 1"/>
              <a:gd name="f61" fmla="*/ f52 f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">
                <a:pos x="f58" y="f39"/>
              </a:cxn>
              <a:cxn ang="f30">
                <a:pos x="f59" y="f51"/>
              </a:cxn>
              <a:cxn ang="f31">
                <a:pos x="f39" y="f60"/>
              </a:cxn>
              <a:cxn ang="f32">
                <a:pos x="f59" y="f42"/>
              </a:cxn>
              <a:cxn ang="f33">
                <a:pos x="f56" y="f60"/>
              </a:cxn>
              <a:cxn ang="f33">
                <a:pos x="f43" y="f61"/>
              </a:cxn>
            </a:cxnLst>
            <a:rect l="f39" t="f51" r="f56" b="f42"/>
            <a:pathLst>
              <a:path stroke="0">
                <a:moveTo>
                  <a:pt x="f39" y="f51"/>
                </a:moveTo>
                <a:lnTo>
                  <a:pt x="f56" y="f51"/>
                </a:lnTo>
                <a:lnTo>
                  <a:pt x="f56" y="f42"/>
                </a:lnTo>
                <a:lnTo>
                  <a:pt x="f39" y="f42"/>
                </a:lnTo>
                <a:close/>
              </a:path>
              <a:path stroke="0">
                <a:moveTo>
                  <a:pt x="f56" y="f51"/>
                </a:moveTo>
                <a:lnTo>
                  <a:pt x="f43" y="f39"/>
                </a:lnTo>
                <a:lnTo>
                  <a:pt x="f43" y="f57"/>
                </a:lnTo>
                <a:lnTo>
                  <a:pt x="f56" y="f42"/>
                </a:lnTo>
                <a:close/>
              </a:path>
              <a:path stroke="0">
                <a:moveTo>
                  <a:pt x="f39" y="f51"/>
                </a:moveTo>
                <a:lnTo>
                  <a:pt x="f51" y="f39"/>
                </a:lnTo>
                <a:lnTo>
                  <a:pt x="f43" y="f39"/>
                </a:lnTo>
                <a:lnTo>
                  <a:pt x="f56" y="f51"/>
                </a:lnTo>
                <a:close/>
              </a:path>
              <a:path fill="none">
                <a:moveTo>
                  <a:pt x="f39" y="f51"/>
                </a:moveTo>
                <a:lnTo>
                  <a:pt x="f51" y="f39"/>
                </a:lnTo>
                <a:lnTo>
                  <a:pt x="f43" y="f39"/>
                </a:lnTo>
                <a:lnTo>
                  <a:pt x="f43" y="f57"/>
                </a:lnTo>
                <a:lnTo>
                  <a:pt x="f56" y="f42"/>
                </a:lnTo>
                <a:lnTo>
                  <a:pt x="f39" y="f42"/>
                </a:lnTo>
                <a:close/>
                <a:moveTo>
                  <a:pt x="f39" y="f51"/>
                </a:moveTo>
                <a:lnTo>
                  <a:pt x="f56" y="f51"/>
                </a:lnTo>
                <a:lnTo>
                  <a:pt x="f43" y="f39"/>
                </a:lnTo>
                <a:moveTo>
                  <a:pt x="f56" y="f51"/>
                </a:moveTo>
                <a:lnTo>
                  <a:pt x="f56" y="f42"/>
                </a:lnTo>
              </a:path>
            </a:pathLst>
          </a:custGeom>
          <a:solidFill>
            <a:srgbClr val="FF7B00"/>
          </a:solidFill>
          <a:ln w="9528">
            <a:solidFill>
              <a:srgbClr val="00CC99"/>
            </a:solidFill>
            <a:prstDash val="solid"/>
            <a:miter/>
          </a:ln>
        </p:spPr>
        <p:txBody>
          <a:bodyPr vert="horz" wrap="none" lIns="91440" tIns="45720" rIns="91440" bIns="45720" anchor="ctr" anchorCtr="1" compatLnSpc="1"/>
          <a:lstStyle/>
          <a:p>
            <a:pPr marL="0" marR="0" lvl="0" indent="0" algn="ctr" defTabSz="44926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200" b="1" i="0" u="none" strike="noStrike" kern="1200" cap="none" spc="0" baseline="0">
                <a:solidFill>
                  <a:srgbClr val="000000"/>
                </a:solidFill>
                <a:uFillTx/>
                <a:latin typeface="Arial" pitchFamily="34"/>
                <a:cs typeface="Arial" pitchFamily="34"/>
              </a:rPr>
              <a:t>CSG</a:t>
            </a:r>
          </a:p>
        </p:txBody>
      </p:sp>
      <p:pic>
        <p:nvPicPr>
          <p:cNvPr id="8" name="Picture 43"/>
          <p:cNvPicPr>
            <a:picLocks noChangeAspect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>
          <a:xfrm>
            <a:off x="532901" y="3840523"/>
            <a:ext cx="360035" cy="439798"/>
          </a:xfrm>
          <a:prstGeom prst="rect">
            <a:avLst/>
          </a:prstGeom>
          <a:noFill/>
          <a:ln w="38103">
            <a:solidFill>
              <a:srgbClr val="000000"/>
            </a:solidFill>
            <a:prstDash val="solid"/>
            <a:miter/>
          </a:ln>
          <a:effectLst>
            <a:outerShdw dist="38096" dir="2700000" algn="tl">
              <a:srgbClr val="000000">
                <a:alpha val="43000"/>
              </a:srgbClr>
            </a:outerShdw>
          </a:effectLst>
        </p:spPr>
      </p:pic>
      <p:pic>
        <p:nvPicPr>
          <p:cNvPr id="9" name="Picture 8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4709359" y="3547677"/>
            <a:ext cx="419096" cy="317543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Freeform 11"/>
          <p:cNvSpPr/>
          <p:nvPr/>
        </p:nvSpPr>
        <p:spPr>
          <a:xfrm flipH="1">
            <a:off x="2477117" y="4193024"/>
            <a:ext cx="1800197" cy="49808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020"/>
              <a:gd name="f7" fmla="val 783"/>
              <a:gd name="f8" fmla="val 317"/>
              <a:gd name="f9" fmla="val 738"/>
              <a:gd name="f10" fmla="val 285"/>
              <a:gd name="f11" fmla="val 212"/>
              <a:gd name="f12" fmla="val 762"/>
              <a:gd name="f13" fmla="val 167"/>
              <a:gd name="f14" fmla="val 754"/>
              <a:gd name="f15" fmla="val 122"/>
              <a:gd name="f16" fmla="val 746"/>
              <a:gd name="f17" fmla="val 75"/>
              <a:gd name="f18" fmla="val 726"/>
              <a:gd name="f19" fmla="val 47"/>
              <a:gd name="f20" fmla="val 692"/>
              <a:gd name="f21" fmla="val 19"/>
              <a:gd name="f22" fmla="val 658"/>
              <a:gd name="f23" fmla="val 2"/>
              <a:gd name="f24" fmla="val 595"/>
              <a:gd name="f25" fmla="val 1"/>
              <a:gd name="f26" fmla="val 552"/>
              <a:gd name="f27" fmla="val 509"/>
              <a:gd name="f28" fmla="val 23"/>
              <a:gd name="f29" fmla="val 461"/>
              <a:gd name="f30" fmla="val 39"/>
              <a:gd name="f31" fmla="val 436"/>
              <a:gd name="f32" fmla="val 55"/>
              <a:gd name="f33" fmla="val 411"/>
              <a:gd name="f34" fmla="val 84"/>
              <a:gd name="f35" fmla="val 408"/>
              <a:gd name="f36" fmla="val 97"/>
              <a:gd name="f37" fmla="val 400"/>
              <a:gd name="f38" fmla="val 110"/>
              <a:gd name="f39" fmla="val 392"/>
              <a:gd name="f40" fmla="val 114"/>
              <a:gd name="f41" fmla="val 119"/>
              <a:gd name="f42" fmla="val 386"/>
              <a:gd name="f43" fmla="val 124"/>
              <a:gd name="f44" fmla="val 380"/>
              <a:gd name="f45" fmla="val 125"/>
              <a:gd name="f46" fmla="val 374"/>
              <a:gd name="f47" fmla="val 362"/>
              <a:gd name="f48" fmla="val 350"/>
              <a:gd name="f49" fmla="val 118"/>
              <a:gd name="f50" fmla="val 333"/>
              <a:gd name="f51" fmla="val 117"/>
              <a:gd name="f52" fmla="val 316"/>
              <a:gd name="f53" fmla="val 116"/>
              <a:gd name="f54" fmla="val 299"/>
              <a:gd name="f55" fmla="val 111"/>
              <a:gd name="f56" fmla="val 280"/>
              <a:gd name="f57" fmla="val 262"/>
              <a:gd name="f58" fmla="val 123"/>
              <a:gd name="f59" fmla="val 244"/>
              <a:gd name="f60" fmla="val 138"/>
              <a:gd name="f61" fmla="val 222"/>
              <a:gd name="f62" fmla="val 155"/>
              <a:gd name="f63" fmla="val 208"/>
              <a:gd name="f64" fmla="val 172"/>
              <a:gd name="f65" fmla="val 194"/>
              <a:gd name="f66" fmla="val 199"/>
              <a:gd name="f67" fmla="val 183"/>
              <a:gd name="f68" fmla="val 221"/>
              <a:gd name="f69" fmla="val 176"/>
              <a:gd name="f70" fmla="val 243"/>
              <a:gd name="f71" fmla="val 169"/>
              <a:gd name="f72" fmla="val 271"/>
              <a:gd name="f73" fmla="val 287"/>
              <a:gd name="f74" fmla="val 166"/>
              <a:gd name="f75" fmla="val 303"/>
              <a:gd name="f76" fmla="val 163"/>
              <a:gd name="f77" fmla="val 310"/>
              <a:gd name="f78" fmla="val 164"/>
              <a:gd name="f79" fmla="val 315"/>
              <a:gd name="f80" fmla="val 156"/>
              <a:gd name="f81" fmla="val 320"/>
              <a:gd name="f82" fmla="val 148"/>
              <a:gd name="f83" fmla="val 314"/>
              <a:gd name="f84" fmla="val 129"/>
              <a:gd name="f85" fmla="val 319"/>
              <a:gd name="f86" fmla="val 324"/>
              <a:gd name="f87" fmla="val 103"/>
              <a:gd name="f88" fmla="val 335"/>
              <a:gd name="f89" fmla="val 86"/>
              <a:gd name="f90" fmla="val 347"/>
              <a:gd name="f91" fmla="val 76"/>
              <a:gd name="f92" fmla="val 359"/>
              <a:gd name="f93" fmla="val 66"/>
              <a:gd name="f94" fmla="val 375"/>
              <a:gd name="f95" fmla="val 60"/>
              <a:gd name="f96" fmla="val 391"/>
              <a:gd name="f97" fmla="val 56"/>
              <a:gd name="f98" fmla="val 407"/>
              <a:gd name="f99" fmla="val 52"/>
              <a:gd name="f100" fmla="val 432"/>
              <a:gd name="f101" fmla="val 445"/>
              <a:gd name="f102" fmla="val 458"/>
              <a:gd name="f103" fmla="val 462"/>
              <a:gd name="f104" fmla="val 57"/>
              <a:gd name="f105" fmla="val 467"/>
              <a:gd name="f106" fmla="val 472"/>
              <a:gd name="f107" fmla="val 468"/>
              <a:gd name="f108" fmla="val 50"/>
              <a:gd name="f109" fmla="val 473"/>
              <a:gd name="f110" fmla="val 44"/>
              <a:gd name="f111" fmla="val 478"/>
              <a:gd name="f112" fmla="val 38"/>
              <a:gd name="f113" fmla="val 487"/>
              <a:gd name="f114" fmla="val 25"/>
              <a:gd name="f115" fmla="val 499"/>
              <a:gd name="f116" fmla="val 18"/>
              <a:gd name="f117" fmla="val 511"/>
              <a:gd name="f118" fmla="val 11"/>
              <a:gd name="f119" fmla="val 524"/>
              <a:gd name="f120" fmla="val 6"/>
              <a:gd name="f121" fmla="val 543"/>
              <a:gd name="f122" fmla="val 4"/>
              <a:gd name="f123" fmla="val 562"/>
              <a:gd name="f124" fmla="val 593"/>
              <a:gd name="f125" fmla="val 613"/>
              <a:gd name="f126" fmla="val 633"/>
              <a:gd name="f127" fmla="val 8"/>
              <a:gd name="f128" fmla="val 647"/>
              <a:gd name="f129" fmla="val 17"/>
              <a:gd name="f130" fmla="val 663"/>
              <a:gd name="f131" fmla="val 26"/>
              <a:gd name="f132" fmla="val 679"/>
              <a:gd name="f133" fmla="val 35"/>
              <a:gd name="f134" fmla="val 700"/>
              <a:gd name="f135" fmla="val 46"/>
              <a:gd name="f136" fmla="val 711"/>
              <a:gd name="f137" fmla="val 722"/>
              <a:gd name="f138" fmla="val 74"/>
              <a:gd name="f139" fmla="val 727"/>
              <a:gd name="f140" fmla="val 731"/>
              <a:gd name="f141" fmla="val 735"/>
              <a:gd name="f142" fmla="val 729"/>
              <a:gd name="f143" fmla="val 132"/>
              <a:gd name="f144" fmla="val 136"/>
              <a:gd name="f145" fmla="val 741"/>
              <a:gd name="f146" fmla="val 140"/>
              <a:gd name="f147" fmla="val 767"/>
              <a:gd name="f148" fmla="val 134"/>
              <a:gd name="f149" fmla="val 780"/>
              <a:gd name="f150" fmla="val 797"/>
              <a:gd name="f151" fmla="val 139"/>
              <a:gd name="f152" fmla="val 813"/>
              <a:gd name="f153" fmla="val 150"/>
              <a:gd name="f154" fmla="val 829"/>
              <a:gd name="f155" fmla="val 161"/>
              <a:gd name="f156" fmla="val 849"/>
              <a:gd name="f157" fmla="val 182"/>
              <a:gd name="f158" fmla="val 863"/>
              <a:gd name="f159" fmla="val 200"/>
              <a:gd name="f160" fmla="val 877"/>
              <a:gd name="f161" fmla="val 218"/>
              <a:gd name="f162" fmla="val 892"/>
              <a:gd name="f163" fmla="val 240"/>
              <a:gd name="f164" fmla="val 899"/>
              <a:gd name="f165" fmla="val 260"/>
              <a:gd name="f166" fmla="val 906"/>
              <a:gd name="f167" fmla="val 909"/>
              <a:gd name="f168" fmla="val 305"/>
              <a:gd name="f169" fmla="val 905"/>
              <a:gd name="f170" fmla="val 901"/>
              <a:gd name="f171" fmla="val 343"/>
              <a:gd name="f172" fmla="val 873"/>
              <a:gd name="f173" fmla="val 364"/>
              <a:gd name="f174" fmla="val 384"/>
              <a:gd name="f175" fmla="val 377"/>
              <a:gd name="f176" fmla="val 907"/>
              <a:gd name="f177" fmla="val 922"/>
              <a:gd name="f178" fmla="val 947"/>
              <a:gd name="f179" fmla="val 402"/>
              <a:gd name="f180" fmla="val 963"/>
              <a:gd name="f181" fmla="val 414"/>
              <a:gd name="f182" fmla="val 979"/>
              <a:gd name="f183" fmla="val 426"/>
              <a:gd name="f184" fmla="val 996"/>
              <a:gd name="f185" fmla="val 442"/>
              <a:gd name="f186" fmla="val 1005"/>
              <a:gd name="f187" fmla="val 1014"/>
              <a:gd name="f188" fmla="val 474"/>
              <a:gd name="f189" fmla="val 488"/>
              <a:gd name="f190" fmla="val 1017"/>
              <a:gd name="f191" fmla="val 512"/>
              <a:gd name="f192" fmla="val 536"/>
              <a:gd name="f193" fmla="val 998"/>
              <a:gd name="f194" fmla="val 579"/>
              <a:gd name="f195" fmla="val 987"/>
              <a:gd name="f196" fmla="val 600"/>
              <a:gd name="f197" fmla="val 976"/>
              <a:gd name="f198" fmla="val 621"/>
              <a:gd name="f199" fmla="val 964"/>
              <a:gd name="f200" fmla="val 953"/>
              <a:gd name="f201" fmla="val 640"/>
              <a:gd name="f202" fmla="val 942"/>
              <a:gd name="f203" fmla="val 930"/>
              <a:gd name="f204" fmla="val 641"/>
              <a:gd name="f205" fmla="val 919"/>
              <a:gd name="f206" fmla="val 644"/>
              <a:gd name="f207" fmla="val 908"/>
              <a:gd name="f208" fmla="val 898"/>
              <a:gd name="f209" fmla="val 650"/>
              <a:gd name="f210" fmla="val 889"/>
              <a:gd name="f211" fmla="val 656"/>
              <a:gd name="f212" fmla="val 880"/>
              <a:gd name="f213" fmla="val 662"/>
              <a:gd name="f214" fmla="val 876"/>
              <a:gd name="f215" fmla="val 671"/>
              <a:gd name="f216" fmla="val 867"/>
              <a:gd name="f217" fmla="val 682"/>
              <a:gd name="f218" fmla="val 858"/>
              <a:gd name="f219" fmla="val 693"/>
              <a:gd name="f220" fmla="val 709"/>
              <a:gd name="f221" fmla="val 837"/>
              <a:gd name="f222" fmla="val 720"/>
              <a:gd name="f223" fmla="val 825"/>
              <a:gd name="f224" fmla="val 814"/>
              <a:gd name="f225" fmla="val 795"/>
              <a:gd name="f226" fmla="val 776"/>
              <a:gd name="f227" fmla="val 751"/>
              <a:gd name="f228" fmla="val 742"/>
              <a:gd name="f229" fmla="val 721"/>
              <a:gd name="f230" fmla="val 748"/>
              <a:gd name="f231" fmla="val 745"/>
              <a:gd name="f232" fmla="val 681"/>
              <a:gd name="f233" fmla="val 734"/>
              <a:gd name="f234" fmla="val 669"/>
              <a:gd name="f235" fmla="val 728"/>
              <a:gd name="f236" fmla="val 657"/>
              <a:gd name="f237" fmla="val 714"/>
              <a:gd name="f238" fmla="val 651"/>
              <a:gd name="f239" fmla="val 710"/>
              <a:gd name="f240" fmla="val 645"/>
              <a:gd name="f241" fmla="val 706"/>
              <a:gd name="f242" fmla="val 639"/>
              <a:gd name="f243" fmla="val 704"/>
              <a:gd name="f244" fmla="val 635"/>
              <a:gd name="f245" fmla="val 631"/>
              <a:gd name="f246" fmla="val 708"/>
              <a:gd name="f247" fmla="val 636"/>
              <a:gd name="f248" fmla="val 712"/>
              <a:gd name="f249" fmla="val 627"/>
              <a:gd name="f250" fmla="val 618"/>
              <a:gd name="f251" fmla="val 604"/>
              <a:gd name="f252" fmla="val 583"/>
              <a:gd name="f253" fmla="val 752"/>
              <a:gd name="f254" fmla="val 527"/>
              <a:gd name="f255" fmla="val 777"/>
              <a:gd name="f256" fmla="val 471"/>
              <a:gd name="f257" fmla="val 441"/>
              <a:gd name="f258" fmla="val 417"/>
              <a:gd name="f259" fmla="val 772"/>
              <a:gd name="f260" fmla="val 393"/>
              <a:gd name="f261" fmla="val 372"/>
              <a:gd name="f262" fmla="val 757"/>
              <a:gd name="f263" fmla="val 357"/>
              <a:gd name="f264" fmla="val 342"/>
              <a:gd name="f265" fmla="val 747"/>
              <a:gd name="f266" fmla="val 349"/>
              <a:gd name="f267" fmla="+- 0 0 -90"/>
              <a:gd name="f268" fmla="*/ f3 1 1020"/>
              <a:gd name="f269" fmla="*/ f4 1 783"/>
              <a:gd name="f270" fmla="+- f7 0 f5"/>
              <a:gd name="f271" fmla="+- f6 0 f5"/>
              <a:gd name="f272" fmla="*/ f267 f0 1"/>
              <a:gd name="f273" fmla="*/ f271 1 1020"/>
              <a:gd name="f274" fmla="*/ f270 1 783"/>
              <a:gd name="f275" fmla="*/ f272 1 f2"/>
              <a:gd name="f276" fmla="*/ 317 1 f273"/>
              <a:gd name="f277" fmla="*/ 738 1 f274"/>
              <a:gd name="f278" fmla="*/ 167 1 f273"/>
              <a:gd name="f279" fmla="*/ 754 1 f274"/>
              <a:gd name="f280" fmla="*/ 47 1 f273"/>
              <a:gd name="f281" fmla="*/ 692 1 f274"/>
              <a:gd name="f282" fmla="*/ 1 1 f273"/>
              <a:gd name="f283" fmla="*/ 552 1 f274"/>
              <a:gd name="f284" fmla="*/ 39 1 f273"/>
              <a:gd name="f285" fmla="*/ 436 1 f274"/>
              <a:gd name="f286" fmla="*/ 97 1 f273"/>
              <a:gd name="f287" fmla="*/ 400 1 f274"/>
              <a:gd name="f288" fmla="*/ 119 1 f273"/>
              <a:gd name="f289" fmla="*/ 386 1 f274"/>
              <a:gd name="f290" fmla="*/ 125 1 f273"/>
              <a:gd name="f291" fmla="*/ 362 1 f274"/>
              <a:gd name="f292" fmla="*/ 117 1 f273"/>
              <a:gd name="f293" fmla="*/ 316 1 f274"/>
              <a:gd name="f294" fmla="*/ 262 1 f274"/>
              <a:gd name="f295" fmla="*/ 155 1 f273"/>
              <a:gd name="f296" fmla="*/ 208 1 f274"/>
              <a:gd name="f297" fmla="*/ 221 1 f273"/>
              <a:gd name="f298" fmla="*/ 176 1 f274"/>
              <a:gd name="f299" fmla="*/ 287 1 f273"/>
              <a:gd name="f300" fmla="*/ 166 1 f274"/>
              <a:gd name="f301" fmla="*/ 315 1 f273"/>
              <a:gd name="f302" fmla="*/ 156 1 f274"/>
              <a:gd name="f303" fmla="*/ 319 1 f273"/>
              <a:gd name="f304" fmla="*/ 116 1 f274"/>
              <a:gd name="f305" fmla="*/ 347 1 f273"/>
              <a:gd name="f306" fmla="*/ 76 1 f274"/>
              <a:gd name="f307" fmla="*/ 391 1 f273"/>
              <a:gd name="f308" fmla="*/ 56 1 f274"/>
              <a:gd name="f309" fmla="*/ 445 1 f273"/>
              <a:gd name="f310" fmla="*/ 52 1 f274"/>
              <a:gd name="f311" fmla="*/ 467 1 f273"/>
              <a:gd name="f312" fmla="*/ 473 1 f273"/>
              <a:gd name="f313" fmla="*/ 44 1 f274"/>
              <a:gd name="f314" fmla="*/ 499 1 f273"/>
              <a:gd name="f315" fmla="*/ 18 1 f274"/>
              <a:gd name="f316" fmla="*/ 543 1 f273"/>
              <a:gd name="f317" fmla="*/ 4 1 f274"/>
              <a:gd name="f318" fmla="*/ 613 1 f273"/>
              <a:gd name="f319" fmla="*/ 663 1 f273"/>
              <a:gd name="f320" fmla="*/ 26 1 f274"/>
              <a:gd name="f321" fmla="*/ 711 1 f273"/>
              <a:gd name="f322" fmla="*/ 60 1 f274"/>
              <a:gd name="f323" fmla="*/ 731 1 f273"/>
              <a:gd name="f324" fmla="*/ 110 1 f274"/>
              <a:gd name="f325" fmla="*/ 735 1 f273"/>
              <a:gd name="f326" fmla="*/ 136 1 f274"/>
              <a:gd name="f327" fmla="*/ 767 1 f273"/>
              <a:gd name="f328" fmla="*/ 134 1 f274"/>
              <a:gd name="f329" fmla="*/ 813 1 f273"/>
              <a:gd name="f330" fmla="*/ 150 1 f274"/>
              <a:gd name="f331" fmla="*/ 863 1 f273"/>
              <a:gd name="f332" fmla="*/ 200 1 f274"/>
              <a:gd name="f333" fmla="*/ 899 1 f273"/>
              <a:gd name="f334" fmla="*/ 260 1 f274"/>
              <a:gd name="f335" fmla="*/ 905 1 f273"/>
              <a:gd name="f336" fmla="*/ 324 1 f274"/>
              <a:gd name="f337" fmla="*/ 873 1 f273"/>
              <a:gd name="f338" fmla="*/ 374 1 f274"/>
              <a:gd name="f339" fmla="*/ 907 1 f273"/>
              <a:gd name="f340" fmla="*/ 384 1 f274"/>
              <a:gd name="f341" fmla="*/ 963 1 f273"/>
              <a:gd name="f342" fmla="*/ 414 1 f274"/>
              <a:gd name="f343" fmla="*/ 1005 1 f273"/>
              <a:gd name="f344" fmla="*/ 458 1 f274"/>
              <a:gd name="f345" fmla="*/ 1017 1 f273"/>
              <a:gd name="f346" fmla="*/ 512 1 f274"/>
              <a:gd name="f347" fmla="*/ 987 1 f273"/>
              <a:gd name="f348" fmla="*/ 600 1 f274"/>
              <a:gd name="f349" fmla="*/ 953 1 f273"/>
              <a:gd name="f350" fmla="*/ 640 1 f274"/>
              <a:gd name="f351" fmla="*/ 919 1 f273"/>
              <a:gd name="f352" fmla="*/ 644 1 f274"/>
              <a:gd name="f353" fmla="*/ 889 1 f273"/>
              <a:gd name="f354" fmla="*/ 656 1 f274"/>
              <a:gd name="f355" fmla="*/ 867 1 f273"/>
              <a:gd name="f356" fmla="*/ 682 1 f274"/>
              <a:gd name="f357" fmla="*/ 837 1 f273"/>
              <a:gd name="f358" fmla="*/ 720 1 f274"/>
              <a:gd name="f359" fmla="*/ 795 1 f273"/>
              <a:gd name="f360" fmla="*/ 746 1 f274"/>
              <a:gd name="f361" fmla="*/ 721 1 f273"/>
              <a:gd name="f362" fmla="*/ 748 1 f274"/>
              <a:gd name="f363" fmla="*/ 669 1 f273"/>
              <a:gd name="f364" fmla="*/ 728 1 f274"/>
              <a:gd name="f365" fmla="*/ 651 1 f273"/>
              <a:gd name="f366" fmla="*/ 710 1 f274"/>
              <a:gd name="f367" fmla="*/ 635 1 f273"/>
              <a:gd name="f368" fmla="*/ 706 1 f274"/>
              <a:gd name="f369" fmla="*/ 627 1 f273"/>
              <a:gd name="f370" fmla="*/ 583 1 f273"/>
              <a:gd name="f371" fmla="*/ 752 1 f274"/>
              <a:gd name="f372" fmla="*/ 780 1 f274"/>
              <a:gd name="f373" fmla="*/ 417 1 f273"/>
              <a:gd name="f374" fmla="*/ 772 1 f274"/>
              <a:gd name="f375" fmla="*/ 357 1 f273"/>
              <a:gd name="f376" fmla="*/ 0 1 f273"/>
              <a:gd name="f377" fmla="*/ f6 1 f273"/>
              <a:gd name="f378" fmla="*/ 0 1 f274"/>
              <a:gd name="f379" fmla="*/ f7 1 f274"/>
              <a:gd name="f380" fmla="+- f275 0 f1"/>
              <a:gd name="f381" fmla="*/ f376 f268 1"/>
              <a:gd name="f382" fmla="*/ f377 f268 1"/>
              <a:gd name="f383" fmla="*/ f379 f269 1"/>
              <a:gd name="f384" fmla="*/ f378 f269 1"/>
              <a:gd name="f385" fmla="*/ f276 f268 1"/>
              <a:gd name="f386" fmla="*/ f277 f269 1"/>
              <a:gd name="f387" fmla="*/ f278 f268 1"/>
              <a:gd name="f388" fmla="*/ f279 f269 1"/>
              <a:gd name="f389" fmla="*/ f280 f268 1"/>
              <a:gd name="f390" fmla="*/ f281 f269 1"/>
              <a:gd name="f391" fmla="*/ f282 f268 1"/>
              <a:gd name="f392" fmla="*/ f283 f269 1"/>
              <a:gd name="f393" fmla="*/ f284 f268 1"/>
              <a:gd name="f394" fmla="*/ f285 f269 1"/>
              <a:gd name="f395" fmla="*/ f286 f268 1"/>
              <a:gd name="f396" fmla="*/ f287 f269 1"/>
              <a:gd name="f397" fmla="*/ f288 f268 1"/>
              <a:gd name="f398" fmla="*/ f289 f269 1"/>
              <a:gd name="f399" fmla="*/ f290 f268 1"/>
              <a:gd name="f400" fmla="*/ f291 f269 1"/>
              <a:gd name="f401" fmla="*/ f292 f268 1"/>
              <a:gd name="f402" fmla="*/ f293 f269 1"/>
              <a:gd name="f403" fmla="*/ f294 f269 1"/>
              <a:gd name="f404" fmla="*/ f295 f268 1"/>
              <a:gd name="f405" fmla="*/ f296 f269 1"/>
              <a:gd name="f406" fmla="*/ f297 f268 1"/>
              <a:gd name="f407" fmla="*/ f298 f269 1"/>
              <a:gd name="f408" fmla="*/ f299 f268 1"/>
              <a:gd name="f409" fmla="*/ f300 f269 1"/>
              <a:gd name="f410" fmla="*/ f301 f268 1"/>
              <a:gd name="f411" fmla="*/ f302 f269 1"/>
              <a:gd name="f412" fmla="*/ f303 f268 1"/>
              <a:gd name="f413" fmla="*/ f304 f269 1"/>
              <a:gd name="f414" fmla="*/ f305 f268 1"/>
              <a:gd name="f415" fmla="*/ f306 f269 1"/>
              <a:gd name="f416" fmla="*/ f307 f268 1"/>
              <a:gd name="f417" fmla="*/ f308 f269 1"/>
              <a:gd name="f418" fmla="*/ f309 f268 1"/>
              <a:gd name="f419" fmla="*/ f310 f269 1"/>
              <a:gd name="f420" fmla="*/ f311 f268 1"/>
              <a:gd name="f421" fmla="*/ f312 f268 1"/>
              <a:gd name="f422" fmla="*/ f313 f269 1"/>
              <a:gd name="f423" fmla="*/ f314 f268 1"/>
              <a:gd name="f424" fmla="*/ f315 f269 1"/>
              <a:gd name="f425" fmla="*/ f316 f268 1"/>
              <a:gd name="f426" fmla="*/ f317 f269 1"/>
              <a:gd name="f427" fmla="*/ f318 f268 1"/>
              <a:gd name="f428" fmla="*/ f319 f268 1"/>
              <a:gd name="f429" fmla="*/ f320 f269 1"/>
              <a:gd name="f430" fmla="*/ f321 f268 1"/>
              <a:gd name="f431" fmla="*/ f322 f269 1"/>
              <a:gd name="f432" fmla="*/ f323 f268 1"/>
              <a:gd name="f433" fmla="*/ f324 f269 1"/>
              <a:gd name="f434" fmla="*/ f325 f268 1"/>
              <a:gd name="f435" fmla="*/ f326 f269 1"/>
              <a:gd name="f436" fmla="*/ f327 f268 1"/>
              <a:gd name="f437" fmla="*/ f328 f269 1"/>
              <a:gd name="f438" fmla="*/ f329 f268 1"/>
              <a:gd name="f439" fmla="*/ f330 f269 1"/>
              <a:gd name="f440" fmla="*/ f331 f268 1"/>
              <a:gd name="f441" fmla="*/ f332 f269 1"/>
              <a:gd name="f442" fmla="*/ f333 f268 1"/>
              <a:gd name="f443" fmla="*/ f334 f269 1"/>
              <a:gd name="f444" fmla="*/ f335 f268 1"/>
              <a:gd name="f445" fmla="*/ f336 f269 1"/>
              <a:gd name="f446" fmla="*/ f337 f268 1"/>
              <a:gd name="f447" fmla="*/ f338 f269 1"/>
              <a:gd name="f448" fmla="*/ f339 f268 1"/>
              <a:gd name="f449" fmla="*/ f340 f269 1"/>
              <a:gd name="f450" fmla="*/ f341 f268 1"/>
              <a:gd name="f451" fmla="*/ f342 f269 1"/>
              <a:gd name="f452" fmla="*/ f343 f268 1"/>
              <a:gd name="f453" fmla="*/ f344 f269 1"/>
              <a:gd name="f454" fmla="*/ f345 f268 1"/>
              <a:gd name="f455" fmla="*/ f346 f269 1"/>
              <a:gd name="f456" fmla="*/ f347 f268 1"/>
              <a:gd name="f457" fmla="*/ f348 f269 1"/>
              <a:gd name="f458" fmla="*/ f349 f268 1"/>
              <a:gd name="f459" fmla="*/ f350 f269 1"/>
              <a:gd name="f460" fmla="*/ f351 f268 1"/>
              <a:gd name="f461" fmla="*/ f352 f269 1"/>
              <a:gd name="f462" fmla="*/ f353 f268 1"/>
              <a:gd name="f463" fmla="*/ f354 f269 1"/>
              <a:gd name="f464" fmla="*/ f355 f268 1"/>
              <a:gd name="f465" fmla="*/ f356 f269 1"/>
              <a:gd name="f466" fmla="*/ f357 f268 1"/>
              <a:gd name="f467" fmla="*/ f358 f269 1"/>
              <a:gd name="f468" fmla="*/ f359 f268 1"/>
              <a:gd name="f469" fmla="*/ f360 f269 1"/>
              <a:gd name="f470" fmla="*/ f361 f268 1"/>
              <a:gd name="f471" fmla="*/ f362 f269 1"/>
              <a:gd name="f472" fmla="*/ f363 f268 1"/>
              <a:gd name="f473" fmla="*/ f364 f269 1"/>
              <a:gd name="f474" fmla="*/ f365 f268 1"/>
              <a:gd name="f475" fmla="*/ f366 f269 1"/>
              <a:gd name="f476" fmla="*/ f367 f268 1"/>
              <a:gd name="f477" fmla="*/ f368 f269 1"/>
              <a:gd name="f478" fmla="*/ f369 f268 1"/>
              <a:gd name="f479" fmla="*/ f370 f268 1"/>
              <a:gd name="f480" fmla="*/ f371 f269 1"/>
              <a:gd name="f481" fmla="*/ f372 f269 1"/>
              <a:gd name="f482" fmla="*/ f373 f268 1"/>
              <a:gd name="f483" fmla="*/ f374 f269 1"/>
              <a:gd name="f484" fmla="*/ f375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80">
                <a:pos x="f385" y="f386"/>
              </a:cxn>
              <a:cxn ang="f380">
                <a:pos x="f387" y="f388"/>
              </a:cxn>
              <a:cxn ang="f380">
                <a:pos x="f389" y="f390"/>
              </a:cxn>
              <a:cxn ang="f380">
                <a:pos x="f391" y="f392"/>
              </a:cxn>
              <a:cxn ang="f380">
                <a:pos x="f393" y="f394"/>
              </a:cxn>
              <a:cxn ang="f380">
                <a:pos x="f395" y="f396"/>
              </a:cxn>
              <a:cxn ang="f380">
                <a:pos x="f397" y="f398"/>
              </a:cxn>
              <a:cxn ang="f380">
                <a:pos x="f399" y="f400"/>
              </a:cxn>
              <a:cxn ang="f380">
                <a:pos x="f401" y="f402"/>
              </a:cxn>
              <a:cxn ang="f380">
                <a:pos x="f401" y="f403"/>
              </a:cxn>
              <a:cxn ang="f380">
                <a:pos x="f404" y="f405"/>
              </a:cxn>
              <a:cxn ang="f380">
                <a:pos x="f406" y="f407"/>
              </a:cxn>
              <a:cxn ang="f380">
                <a:pos x="f408" y="f409"/>
              </a:cxn>
              <a:cxn ang="f380">
                <a:pos x="f410" y="f411"/>
              </a:cxn>
              <a:cxn ang="f380">
                <a:pos x="f412" y="f413"/>
              </a:cxn>
              <a:cxn ang="f380">
                <a:pos x="f414" y="f415"/>
              </a:cxn>
              <a:cxn ang="f380">
                <a:pos x="f416" y="f417"/>
              </a:cxn>
              <a:cxn ang="f380">
                <a:pos x="f418" y="f419"/>
              </a:cxn>
              <a:cxn ang="f380">
                <a:pos x="f420" y="f417"/>
              </a:cxn>
              <a:cxn ang="f380">
                <a:pos x="f421" y="f422"/>
              </a:cxn>
              <a:cxn ang="f380">
                <a:pos x="f423" y="f424"/>
              </a:cxn>
              <a:cxn ang="f380">
                <a:pos x="f425" y="f426"/>
              </a:cxn>
              <a:cxn ang="f380">
                <a:pos x="f427" y="f426"/>
              </a:cxn>
              <a:cxn ang="f380">
                <a:pos x="f428" y="f429"/>
              </a:cxn>
              <a:cxn ang="f380">
                <a:pos x="f430" y="f431"/>
              </a:cxn>
              <a:cxn ang="f380">
                <a:pos x="f432" y="f433"/>
              </a:cxn>
              <a:cxn ang="f380">
                <a:pos x="f434" y="f435"/>
              </a:cxn>
              <a:cxn ang="f380">
                <a:pos x="f436" y="f437"/>
              </a:cxn>
              <a:cxn ang="f380">
                <a:pos x="f438" y="f439"/>
              </a:cxn>
              <a:cxn ang="f380">
                <a:pos x="f440" y="f441"/>
              </a:cxn>
              <a:cxn ang="f380">
                <a:pos x="f442" y="f443"/>
              </a:cxn>
              <a:cxn ang="f380">
                <a:pos x="f444" y="f445"/>
              </a:cxn>
              <a:cxn ang="f380">
                <a:pos x="f446" y="f447"/>
              </a:cxn>
              <a:cxn ang="f380">
                <a:pos x="f448" y="f449"/>
              </a:cxn>
              <a:cxn ang="f380">
                <a:pos x="f450" y="f451"/>
              </a:cxn>
              <a:cxn ang="f380">
                <a:pos x="f452" y="f453"/>
              </a:cxn>
              <a:cxn ang="f380">
                <a:pos x="f454" y="f455"/>
              </a:cxn>
              <a:cxn ang="f380">
                <a:pos x="f456" y="f457"/>
              </a:cxn>
              <a:cxn ang="f380">
                <a:pos x="f458" y="f459"/>
              </a:cxn>
              <a:cxn ang="f380">
                <a:pos x="f460" y="f461"/>
              </a:cxn>
              <a:cxn ang="f380">
                <a:pos x="f462" y="f463"/>
              </a:cxn>
              <a:cxn ang="f380">
                <a:pos x="f464" y="f465"/>
              </a:cxn>
              <a:cxn ang="f380">
                <a:pos x="f466" y="f467"/>
              </a:cxn>
              <a:cxn ang="f380">
                <a:pos x="f468" y="f469"/>
              </a:cxn>
              <a:cxn ang="f380">
                <a:pos x="f470" y="f471"/>
              </a:cxn>
              <a:cxn ang="f380">
                <a:pos x="f472" y="f473"/>
              </a:cxn>
              <a:cxn ang="f380">
                <a:pos x="f474" y="f475"/>
              </a:cxn>
              <a:cxn ang="f380">
                <a:pos x="f476" y="f477"/>
              </a:cxn>
              <a:cxn ang="f380">
                <a:pos x="f478" y="f467"/>
              </a:cxn>
              <a:cxn ang="f380">
                <a:pos x="f479" y="f480"/>
              </a:cxn>
              <a:cxn ang="f380">
                <a:pos x="f423" y="f481"/>
              </a:cxn>
              <a:cxn ang="f380">
                <a:pos x="f482" y="f483"/>
              </a:cxn>
              <a:cxn ang="f380">
                <a:pos x="f484" y="f480"/>
              </a:cxn>
              <a:cxn ang="f380">
                <a:pos x="f385" y="f386"/>
              </a:cxn>
            </a:cxnLst>
            <a:rect l="f381" t="f384" r="f382" b="f383"/>
            <a:pathLst>
              <a:path w="1020" h="783">
                <a:moveTo>
                  <a:pt x="f8" y="f9"/>
                </a:moveTo>
                <a:cubicBezTo>
                  <a:pt x="f10" y="f9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5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39"/>
                  <a:pt x="f41" y="f42"/>
                </a:cubicBezTo>
                <a:cubicBezTo>
                  <a:pt x="f43" y="f44"/>
                  <a:pt x="f45" y="f46"/>
                  <a:pt x="f45" y="f47"/>
                </a:cubicBezTo>
                <a:cubicBezTo>
                  <a:pt x="f45" y="f48"/>
                  <a:pt x="f49" y="f50"/>
                  <a:pt x="f51" y="f52"/>
                </a:cubicBezTo>
                <a:cubicBezTo>
                  <a:pt x="f53" y="f54"/>
                  <a:pt x="f55" y="f56"/>
                  <a:pt x="f51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1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53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99"/>
                  <a:pt x="f101" y="f99"/>
                </a:cubicBezTo>
                <a:cubicBezTo>
                  <a:pt x="f102" y="f99"/>
                  <a:pt x="f103" y="f104"/>
                  <a:pt x="f105" y="f97"/>
                </a:cubicBezTo>
                <a:cubicBezTo>
                  <a:pt x="f106" y="f32"/>
                  <a:pt x="f107" y="f108"/>
                  <a:pt x="f109" y="f110"/>
                </a:cubicBez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23"/>
                  <a:pt x="f124" y="f5"/>
                  <a:pt x="f125" y="f122"/>
                </a:cubicBez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95"/>
                </a:cubicBezTo>
                <a:cubicBezTo>
                  <a:pt x="f137" y="f138"/>
                  <a:pt x="f139" y="f36"/>
                  <a:pt x="f140" y="f38"/>
                </a:cubicBezTo>
                <a:cubicBezTo>
                  <a:pt x="f141" y="f58"/>
                  <a:pt x="f142" y="f143"/>
                  <a:pt x="f141" y="f144"/>
                </a:cubicBezTo>
                <a:cubicBezTo>
                  <a:pt x="f145" y="f146"/>
                  <a:pt x="f14" y="f143"/>
                  <a:pt x="f147" y="f148"/>
                </a:cubicBezTo>
                <a:cubicBezTo>
                  <a:pt x="f149" y="f144"/>
                  <a:pt x="f150" y="f151"/>
                  <a:pt x="f152" y="f153"/>
                </a:cubicBezTo>
                <a:cubicBezTo>
                  <a:pt x="f154" y="f155"/>
                  <a:pt x="f156" y="f157"/>
                  <a:pt x="f158" y="f159"/>
                </a:cubicBezTo>
                <a:cubicBezTo>
                  <a:pt x="f160" y="f161"/>
                  <a:pt x="f162" y="f163"/>
                  <a:pt x="f164" y="f165"/>
                </a:cubicBezTo>
                <a:cubicBezTo>
                  <a:pt x="f166" y="f56"/>
                  <a:pt x="f167" y="f168"/>
                  <a:pt x="f169" y="f86"/>
                </a:cubicBezTo>
                <a:cubicBezTo>
                  <a:pt x="f170" y="f171"/>
                  <a:pt x="f172" y="f173"/>
                  <a:pt x="f172" y="f46"/>
                </a:cubicBezTo>
                <a:cubicBezTo>
                  <a:pt x="f172" y="f174"/>
                  <a:pt x="f162" y="f175"/>
                  <a:pt x="f176" y="f174"/>
                </a:cubicBezTo>
                <a:cubicBezTo>
                  <a:pt x="f177" y="f96"/>
                  <a:pt x="f178" y="f179"/>
                  <a:pt x="f180" y="f181"/>
                </a:cubicBezTo>
                <a:cubicBezTo>
                  <a:pt x="f182" y="f183"/>
                  <a:pt x="f184" y="f185"/>
                  <a:pt x="f186" y="f102"/>
                </a:cubicBezTo>
                <a:cubicBezTo>
                  <a:pt x="f187" y="f188"/>
                  <a:pt x="f6" y="f189"/>
                  <a:pt x="f190" y="f191"/>
                </a:cubicBezTo>
                <a:cubicBezTo>
                  <a:pt x="f187" y="f192"/>
                  <a:pt x="f193" y="f194"/>
                  <a:pt x="f195" y="f196"/>
                </a:cubicBezTo>
                <a:cubicBezTo>
                  <a:pt x="f197" y="f198"/>
                  <a:pt x="f199" y="f126"/>
                  <a:pt x="f200" y="f201"/>
                </a:cubicBezTo>
                <a:cubicBezTo>
                  <a:pt x="f202" y="f128"/>
                  <a:pt x="f203" y="f204"/>
                  <a:pt x="f205" y="f206"/>
                </a:cubicBezTo>
                <a:cubicBezTo>
                  <a:pt x="f207" y="f128"/>
                  <a:pt x="f208" y="f209"/>
                  <a:pt x="f210" y="f211"/>
                </a:cubicBezTo>
                <a:cubicBezTo>
                  <a:pt x="f212" y="f213"/>
                  <a:pt x="f214" y="f215"/>
                  <a:pt x="f216" y="f217"/>
                </a:cubicBezTo>
                <a:cubicBezTo>
                  <a:pt x="f218" y="f219"/>
                  <a:pt x="f156" y="f220"/>
                  <a:pt x="f221" y="f222"/>
                </a:cubicBezTo>
                <a:cubicBezTo>
                  <a:pt x="f223" y="f140"/>
                  <a:pt x="f224" y="f145"/>
                  <a:pt x="f225" y="f16"/>
                </a:cubicBezTo>
                <a:cubicBezTo>
                  <a:pt x="f226" y="f227"/>
                  <a:pt x="f228" y="f227"/>
                  <a:pt x="f229" y="f230"/>
                </a:cubicBezTo>
                <a:cubicBezTo>
                  <a:pt x="f134" y="f231"/>
                  <a:pt x="f232" y="f233"/>
                  <a:pt x="f234" y="f235"/>
                </a:cubicBezTo>
                <a:cubicBezTo>
                  <a:pt x="f236" y="f137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1"/>
                </a:cubicBezTo>
                <a:cubicBezTo>
                  <a:pt x="f245" y="f246"/>
                  <a:pt x="f247" y="f248"/>
                  <a:pt x="f249" y="f222"/>
                </a:cubicBezTo>
                <a:cubicBezTo>
                  <a:pt x="f250" y="f235"/>
                  <a:pt x="f251" y="f228"/>
                  <a:pt x="f252" y="f253"/>
                </a:cubicBezTo>
                <a:cubicBezTo>
                  <a:pt x="f123" y="f12"/>
                  <a:pt x="f254" y="f255"/>
                  <a:pt x="f115" y="f149"/>
                </a:cubicBezTo>
                <a:cubicBezTo>
                  <a:pt x="f256" y="f7"/>
                  <a:pt x="f257" y="f255"/>
                  <a:pt x="f258" y="f259"/>
                </a:cubicBezTo>
                <a:cubicBezTo>
                  <a:pt x="f260" y="f147"/>
                  <a:pt x="f261" y="f262"/>
                  <a:pt x="f263" y="f253"/>
                </a:cubicBezTo>
                <a:cubicBezTo>
                  <a:pt x="f264" y="f265"/>
                  <a:pt x="f266" y="f9"/>
                  <a:pt x="f8" y="f9"/>
                </a:cubicBezTo>
                <a:close/>
              </a:path>
            </a:pathLst>
          </a:custGeom>
          <a:solidFill>
            <a:srgbClr val="FF0000"/>
          </a:solidFill>
          <a:ln>
            <a:noFill/>
            <a:prstDash val="solid"/>
          </a:ln>
          <a:effectLst>
            <a:outerShdw dist="17962" dir="2700000" algn="tl">
              <a:srgbClr val="000000"/>
            </a:outerShdw>
          </a:effectLst>
        </p:spPr>
        <p:txBody>
          <a:bodyPr vert="horz" wrap="square" lIns="91440" tIns="45720" rIns="91440" bIns="45720" anchor="t" anchorCtr="1" compatLnSpc="1"/>
          <a:lstStyle/>
          <a:p>
            <a:pPr marL="0" marR="0" lvl="0" indent="0" algn="ctr" defTabSz="44926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400" b="1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ADSL</a:t>
            </a:r>
          </a:p>
        </p:txBody>
      </p:sp>
      <p:sp>
        <p:nvSpPr>
          <p:cNvPr id="11" name="Freeform 11"/>
          <p:cNvSpPr/>
          <p:nvPr/>
        </p:nvSpPr>
        <p:spPr>
          <a:xfrm flipH="1">
            <a:off x="5573458" y="4835345"/>
            <a:ext cx="1872206" cy="87739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020"/>
              <a:gd name="f7" fmla="val 783"/>
              <a:gd name="f8" fmla="val 317"/>
              <a:gd name="f9" fmla="val 738"/>
              <a:gd name="f10" fmla="val 285"/>
              <a:gd name="f11" fmla="val 212"/>
              <a:gd name="f12" fmla="val 762"/>
              <a:gd name="f13" fmla="val 167"/>
              <a:gd name="f14" fmla="val 754"/>
              <a:gd name="f15" fmla="val 122"/>
              <a:gd name="f16" fmla="val 746"/>
              <a:gd name="f17" fmla="val 75"/>
              <a:gd name="f18" fmla="val 726"/>
              <a:gd name="f19" fmla="val 47"/>
              <a:gd name="f20" fmla="val 692"/>
              <a:gd name="f21" fmla="val 19"/>
              <a:gd name="f22" fmla="val 658"/>
              <a:gd name="f23" fmla="val 2"/>
              <a:gd name="f24" fmla="val 595"/>
              <a:gd name="f25" fmla="val 1"/>
              <a:gd name="f26" fmla="val 552"/>
              <a:gd name="f27" fmla="val 509"/>
              <a:gd name="f28" fmla="val 23"/>
              <a:gd name="f29" fmla="val 461"/>
              <a:gd name="f30" fmla="val 39"/>
              <a:gd name="f31" fmla="val 436"/>
              <a:gd name="f32" fmla="val 55"/>
              <a:gd name="f33" fmla="val 411"/>
              <a:gd name="f34" fmla="val 84"/>
              <a:gd name="f35" fmla="val 408"/>
              <a:gd name="f36" fmla="val 97"/>
              <a:gd name="f37" fmla="val 400"/>
              <a:gd name="f38" fmla="val 110"/>
              <a:gd name="f39" fmla="val 392"/>
              <a:gd name="f40" fmla="val 114"/>
              <a:gd name="f41" fmla="val 119"/>
              <a:gd name="f42" fmla="val 386"/>
              <a:gd name="f43" fmla="val 124"/>
              <a:gd name="f44" fmla="val 380"/>
              <a:gd name="f45" fmla="val 125"/>
              <a:gd name="f46" fmla="val 374"/>
              <a:gd name="f47" fmla="val 362"/>
              <a:gd name="f48" fmla="val 350"/>
              <a:gd name="f49" fmla="val 118"/>
              <a:gd name="f50" fmla="val 333"/>
              <a:gd name="f51" fmla="val 117"/>
              <a:gd name="f52" fmla="val 316"/>
              <a:gd name="f53" fmla="val 116"/>
              <a:gd name="f54" fmla="val 299"/>
              <a:gd name="f55" fmla="val 111"/>
              <a:gd name="f56" fmla="val 280"/>
              <a:gd name="f57" fmla="val 262"/>
              <a:gd name="f58" fmla="val 123"/>
              <a:gd name="f59" fmla="val 244"/>
              <a:gd name="f60" fmla="val 138"/>
              <a:gd name="f61" fmla="val 222"/>
              <a:gd name="f62" fmla="val 155"/>
              <a:gd name="f63" fmla="val 208"/>
              <a:gd name="f64" fmla="val 172"/>
              <a:gd name="f65" fmla="val 194"/>
              <a:gd name="f66" fmla="val 199"/>
              <a:gd name="f67" fmla="val 183"/>
              <a:gd name="f68" fmla="val 221"/>
              <a:gd name="f69" fmla="val 176"/>
              <a:gd name="f70" fmla="val 243"/>
              <a:gd name="f71" fmla="val 169"/>
              <a:gd name="f72" fmla="val 271"/>
              <a:gd name="f73" fmla="val 287"/>
              <a:gd name="f74" fmla="val 166"/>
              <a:gd name="f75" fmla="val 303"/>
              <a:gd name="f76" fmla="val 163"/>
              <a:gd name="f77" fmla="val 310"/>
              <a:gd name="f78" fmla="val 164"/>
              <a:gd name="f79" fmla="val 315"/>
              <a:gd name="f80" fmla="val 156"/>
              <a:gd name="f81" fmla="val 320"/>
              <a:gd name="f82" fmla="val 148"/>
              <a:gd name="f83" fmla="val 314"/>
              <a:gd name="f84" fmla="val 129"/>
              <a:gd name="f85" fmla="val 319"/>
              <a:gd name="f86" fmla="val 324"/>
              <a:gd name="f87" fmla="val 103"/>
              <a:gd name="f88" fmla="val 335"/>
              <a:gd name="f89" fmla="val 86"/>
              <a:gd name="f90" fmla="val 347"/>
              <a:gd name="f91" fmla="val 76"/>
              <a:gd name="f92" fmla="val 359"/>
              <a:gd name="f93" fmla="val 66"/>
              <a:gd name="f94" fmla="val 375"/>
              <a:gd name="f95" fmla="val 60"/>
              <a:gd name="f96" fmla="val 391"/>
              <a:gd name="f97" fmla="val 56"/>
              <a:gd name="f98" fmla="val 407"/>
              <a:gd name="f99" fmla="val 52"/>
              <a:gd name="f100" fmla="val 432"/>
              <a:gd name="f101" fmla="val 445"/>
              <a:gd name="f102" fmla="val 458"/>
              <a:gd name="f103" fmla="val 462"/>
              <a:gd name="f104" fmla="val 57"/>
              <a:gd name="f105" fmla="val 467"/>
              <a:gd name="f106" fmla="val 472"/>
              <a:gd name="f107" fmla="val 468"/>
              <a:gd name="f108" fmla="val 50"/>
              <a:gd name="f109" fmla="val 473"/>
              <a:gd name="f110" fmla="val 44"/>
              <a:gd name="f111" fmla="val 478"/>
              <a:gd name="f112" fmla="val 38"/>
              <a:gd name="f113" fmla="val 487"/>
              <a:gd name="f114" fmla="val 25"/>
              <a:gd name="f115" fmla="val 499"/>
              <a:gd name="f116" fmla="val 18"/>
              <a:gd name="f117" fmla="val 511"/>
              <a:gd name="f118" fmla="val 11"/>
              <a:gd name="f119" fmla="val 524"/>
              <a:gd name="f120" fmla="val 6"/>
              <a:gd name="f121" fmla="val 543"/>
              <a:gd name="f122" fmla="val 4"/>
              <a:gd name="f123" fmla="val 562"/>
              <a:gd name="f124" fmla="val 593"/>
              <a:gd name="f125" fmla="val 613"/>
              <a:gd name="f126" fmla="val 633"/>
              <a:gd name="f127" fmla="val 8"/>
              <a:gd name="f128" fmla="val 647"/>
              <a:gd name="f129" fmla="val 17"/>
              <a:gd name="f130" fmla="val 663"/>
              <a:gd name="f131" fmla="val 26"/>
              <a:gd name="f132" fmla="val 679"/>
              <a:gd name="f133" fmla="val 35"/>
              <a:gd name="f134" fmla="val 700"/>
              <a:gd name="f135" fmla="val 46"/>
              <a:gd name="f136" fmla="val 711"/>
              <a:gd name="f137" fmla="val 722"/>
              <a:gd name="f138" fmla="val 74"/>
              <a:gd name="f139" fmla="val 727"/>
              <a:gd name="f140" fmla="val 731"/>
              <a:gd name="f141" fmla="val 735"/>
              <a:gd name="f142" fmla="val 729"/>
              <a:gd name="f143" fmla="val 132"/>
              <a:gd name="f144" fmla="val 136"/>
              <a:gd name="f145" fmla="val 741"/>
              <a:gd name="f146" fmla="val 140"/>
              <a:gd name="f147" fmla="val 767"/>
              <a:gd name="f148" fmla="val 134"/>
              <a:gd name="f149" fmla="val 780"/>
              <a:gd name="f150" fmla="val 797"/>
              <a:gd name="f151" fmla="val 139"/>
              <a:gd name="f152" fmla="val 813"/>
              <a:gd name="f153" fmla="val 150"/>
              <a:gd name="f154" fmla="val 829"/>
              <a:gd name="f155" fmla="val 161"/>
              <a:gd name="f156" fmla="val 849"/>
              <a:gd name="f157" fmla="val 182"/>
              <a:gd name="f158" fmla="val 863"/>
              <a:gd name="f159" fmla="val 200"/>
              <a:gd name="f160" fmla="val 877"/>
              <a:gd name="f161" fmla="val 218"/>
              <a:gd name="f162" fmla="val 892"/>
              <a:gd name="f163" fmla="val 240"/>
              <a:gd name="f164" fmla="val 899"/>
              <a:gd name="f165" fmla="val 260"/>
              <a:gd name="f166" fmla="val 906"/>
              <a:gd name="f167" fmla="val 909"/>
              <a:gd name="f168" fmla="val 305"/>
              <a:gd name="f169" fmla="val 905"/>
              <a:gd name="f170" fmla="val 901"/>
              <a:gd name="f171" fmla="val 343"/>
              <a:gd name="f172" fmla="val 873"/>
              <a:gd name="f173" fmla="val 364"/>
              <a:gd name="f174" fmla="val 384"/>
              <a:gd name="f175" fmla="val 377"/>
              <a:gd name="f176" fmla="val 907"/>
              <a:gd name="f177" fmla="val 922"/>
              <a:gd name="f178" fmla="val 947"/>
              <a:gd name="f179" fmla="val 402"/>
              <a:gd name="f180" fmla="val 963"/>
              <a:gd name="f181" fmla="val 414"/>
              <a:gd name="f182" fmla="val 979"/>
              <a:gd name="f183" fmla="val 426"/>
              <a:gd name="f184" fmla="val 996"/>
              <a:gd name="f185" fmla="val 442"/>
              <a:gd name="f186" fmla="val 1005"/>
              <a:gd name="f187" fmla="val 1014"/>
              <a:gd name="f188" fmla="val 474"/>
              <a:gd name="f189" fmla="val 488"/>
              <a:gd name="f190" fmla="val 1017"/>
              <a:gd name="f191" fmla="val 512"/>
              <a:gd name="f192" fmla="val 536"/>
              <a:gd name="f193" fmla="val 998"/>
              <a:gd name="f194" fmla="val 579"/>
              <a:gd name="f195" fmla="val 987"/>
              <a:gd name="f196" fmla="val 600"/>
              <a:gd name="f197" fmla="val 976"/>
              <a:gd name="f198" fmla="val 621"/>
              <a:gd name="f199" fmla="val 964"/>
              <a:gd name="f200" fmla="val 953"/>
              <a:gd name="f201" fmla="val 640"/>
              <a:gd name="f202" fmla="val 942"/>
              <a:gd name="f203" fmla="val 930"/>
              <a:gd name="f204" fmla="val 641"/>
              <a:gd name="f205" fmla="val 919"/>
              <a:gd name="f206" fmla="val 644"/>
              <a:gd name="f207" fmla="val 908"/>
              <a:gd name="f208" fmla="val 898"/>
              <a:gd name="f209" fmla="val 650"/>
              <a:gd name="f210" fmla="val 889"/>
              <a:gd name="f211" fmla="val 656"/>
              <a:gd name="f212" fmla="val 880"/>
              <a:gd name="f213" fmla="val 662"/>
              <a:gd name="f214" fmla="val 876"/>
              <a:gd name="f215" fmla="val 671"/>
              <a:gd name="f216" fmla="val 867"/>
              <a:gd name="f217" fmla="val 682"/>
              <a:gd name="f218" fmla="val 858"/>
              <a:gd name="f219" fmla="val 693"/>
              <a:gd name="f220" fmla="val 709"/>
              <a:gd name="f221" fmla="val 837"/>
              <a:gd name="f222" fmla="val 720"/>
              <a:gd name="f223" fmla="val 825"/>
              <a:gd name="f224" fmla="val 814"/>
              <a:gd name="f225" fmla="val 795"/>
              <a:gd name="f226" fmla="val 776"/>
              <a:gd name="f227" fmla="val 751"/>
              <a:gd name="f228" fmla="val 742"/>
              <a:gd name="f229" fmla="val 721"/>
              <a:gd name="f230" fmla="val 748"/>
              <a:gd name="f231" fmla="val 745"/>
              <a:gd name="f232" fmla="val 681"/>
              <a:gd name="f233" fmla="val 734"/>
              <a:gd name="f234" fmla="val 669"/>
              <a:gd name="f235" fmla="val 728"/>
              <a:gd name="f236" fmla="val 657"/>
              <a:gd name="f237" fmla="val 714"/>
              <a:gd name="f238" fmla="val 651"/>
              <a:gd name="f239" fmla="val 710"/>
              <a:gd name="f240" fmla="val 645"/>
              <a:gd name="f241" fmla="val 706"/>
              <a:gd name="f242" fmla="val 639"/>
              <a:gd name="f243" fmla="val 704"/>
              <a:gd name="f244" fmla="val 635"/>
              <a:gd name="f245" fmla="val 631"/>
              <a:gd name="f246" fmla="val 708"/>
              <a:gd name="f247" fmla="val 636"/>
              <a:gd name="f248" fmla="val 712"/>
              <a:gd name="f249" fmla="val 627"/>
              <a:gd name="f250" fmla="val 618"/>
              <a:gd name="f251" fmla="val 604"/>
              <a:gd name="f252" fmla="val 583"/>
              <a:gd name="f253" fmla="val 752"/>
              <a:gd name="f254" fmla="val 527"/>
              <a:gd name="f255" fmla="val 777"/>
              <a:gd name="f256" fmla="val 471"/>
              <a:gd name="f257" fmla="val 441"/>
              <a:gd name="f258" fmla="val 417"/>
              <a:gd name="f259" fmla="val 772"/>
              <a:gd name="f260" fmla="val 393"/>
              <a:gd name="f261" fmla="val 372"/>
              <a:gd name="f262" fmla="val 757"/>
              <a:gd name="f263" fmla="val 357"/>
              <a:gd name="f264" fmla="val 342"/>
              <a:gd name="f265" fmla="val 747"/>
              <a:gd name="f266" fmla="val 349"/>
              <a:gd name="f267" fmla="+- 0 0 -90"/>
              <a:gd name="f268" fmla="*/ f3 1 1020"/>
              <a:gd name="f269" fmla="*/ f4 1 783"/>
              <a:gd name="f270" fmla="+- f7 0 f5"/>
              <a:gd name="f271" fmla="+- f6 0 f5"/>
              <a:gd name="f272" fmla="*/ f267 f0 1"/>
              <a:gd name="f273" fmla="*/ f271 1 1020"/>
              <a:gd name="f274" fmla="*/ f270 1 783"/>
              <a:gd name="f275" fmla="*/ f272 1 f2"/>
              <a:gd name="f276" fmla="*/ 317 1 f273"/>
              <a:gd name="f277" fmla="*/ 738 1 f274"/>
              <a:gd name="f278" fmla="*/ 167 1 f273"/>
              <a:gd name="f279" fmla="*/ 754 1 f274"/>
              <a:gd name="f280" fmla="*/ 47 1 f273"/>
              <a:gd name="f281" fmla="*/ 692 1 f274"/>
              <a:gd name="f282" fmla="*/ 1 1 f273"/>
              <a:gd name="f283" fmla="*/ 552 1 f274"/>
              <a:gd name="f284" fmla="*/ 39 1 f273"/>
              <a:gd name="f285" fmla="*/ 436 1 f274"/>
              <a:gd name="f286" fmla="*/ 97 1 f273"/>
              <a:gd name="f287" fmla="*/ 400 1 f274"/>
              <a:gd name="f288" fmla="*/ 119 1 f273"/>
              <a:gd name="f289" fmla="*/ 386 1 f274"/>
              <a:gd name="f290" fmla="*/ 125 1 f273"/>
              <a:gd name="f291" fmla="*/ 362 1 f274"/>
              <a:gd name="f292" fmla="*/ 117 1 f273"/>
              <a:gd name="f293" fmla="*/ 316 1 f274"/>
              <a:gd name="f294" fmla="*/ 262 1 f274"/>
              <a:gd name="f295" fmla="*/ 155 1 f273"/>
              <a:gd name="f296" fmla="*/ 208 1 f274"/>
              <a:gd name="f297" fmla="*/ 221 1 f273"/>
              <a:gd name="f298" fmla="*/ 176 1 f274"/>
              <a:gd name="f299" fmla="*/ 287 1 f273"/>
              <a:gd name="f300" fmla="*/ 166 1 f274"/>
              <a:gd name="f301" fmla="*/ 315 1 f273"/>
              <a:gd name="f302" fmla="*/ 156 1 f274"/>
              <a:gd name="f303" fmla="*/ 319 1 f273"/>
              <a:gd name="f304" fmla="*/ 116 1 f274"/>
              <a:gd name="f305" fmla="*/ 347 1 f273"/>
              <a:gd name="f306" fmla="*/ 76 1 f274"/>
              <a:gd name="f307" fmla="*/ 391 1 f273"/>
              <a:gd name="f308" fmla="*/ 56 1 f274"/>
              <a:gd name="f309" fmla="*/ 445 1 f273"/>
              <a:gd name="f310" fmla="*/ 52 1 f274"/>
              <a:gd name="f311" fmla="*/ 467 1 f273"/>
              <a:gd name="f312" fmla="*/ 473 1 f273"/>
              <a:gd name="f313" fmla="*/ 44 1 f274"/>
              <a:gd name="f314" fmla="*/ 499 1 f273"/>
              <a:gd name="f315" fmla="*/ 18 1 f274"/>
              <a:gd name="f316" fmla="*/ 543 1 f273"/>
              <a:gd name="f317" fmla="*/ 4 1 f274"/>
              <a:gd name="f318" fmla="*/ 613 1 f273"/>
              <a:gd name="f319" fmla="*/ 663 1 f273"/>
              <a:gd name="f320" fmla="*/ 26 1 f274"/>
              <a:gd name="f321" fmla="*/ 711 1 f273"/>
              <a:gd name="f322" fmla="*/ 60 1 f274"/>
              <a:gd name="f323" fmla="*/ 731 1 f273"/>
              <a:gd name="f324" fmla="*/ 110 1 f274"/>
              <a:gd name="f325" fmla="*/ 735 1 f273"/>
              <a:gd name="f326" fmla="*/ 136 1 f274"/>
              <a:gd name="f327" fmla="*/ 767 1 f273"/>
              <a:gd name="f328" fmla="*/ 134 1 f274"/>
              <a:gd name="f329" fmla="*/ 813 1 f273"/>
              <a:gd name="f330" fmla="*/ 150 1 f274"/>
              <a:gd name="f331" fmla="*/ 863 1 f273"/>
              <a:gd name="f332" fmla="*/ 200 1 f274"/>
              <a:gd name="f333" fmla="*/ 899 1 f273"/>
              <a:gd name="f334" fmla="*/ 260 1 f274"/>
              <a:gd name="f335" fmla="*/ 905 1 f273"/>
              <a:gd name="f336" fmla="*/ 324 1 f274"/>
              <a:gd name="f337" fmla="*/ 873 1 f273"/>
              <a:gd name="f338" fmla="*/ 374 1 f274"/>
              <a:gd name="f339" fmla="*/ 907 1 f273"/>
              <a:gd name="f340" fmla="*/ 384 1 f274"/>
              <a:gd name="f341" fmla="*/ 963 1 f273"/>
              <a:gd name="f342" fmla="*/ 414 1 f274"/>
              <a:gd name="f343" fmla="*/ 1005 1 f273"/>
              <a:gd name="f344" fmla="*/ 458 1 f274"/>
              <a:gd name="f345" fmla="*/ 1017 1 f273"/>
              <a:gd name="f346" fmla="*/ 512 1 f274"/>
              <a:gd name="f347" fmla="*/ 987 1 f273"/>
              <a:gd name="f348" fmla="*/ 600 1 f274"/>
              <a:gd name="f349" fmla="*/ 953 1 f273"/>
              <a:gd name="f350" fmla="*/ 640 1 f274"/>
              <a:gd name="f351" fmla="*/ 919 1 f273"/>
              <a:gd name="f352" fmla="*/ 644 1 f274"/>
              <a:gd name="f353" fmla="*/ 889 1 f273"/>
              <a:gd name="f354" fmla="*/ 656 1 f274"/>
              <a:gd name="f355" fmla="*/ 867 1 f273"/>
              <a:gd name="f356" fmla="*/ 682 1 f274"/>
              <a:gd name="f357" fmla="*/ 837 1 f273"/>
              <a:gd name="f358" fmla="*/ 720 1 f274"/>
              <a:gd name="f359" fmla="*/ 795 1 f273"/>
              <a:gd name="f360" fmla="*/ 746 1 f274"/>
              <a:gd name="f361" fmla="*/ 721 1 f273"/>
              <a:gd name="f362" fmla="*/ 748 1 f274"/>
              <a:gd name="f363" fmla="*/ 669 1 f273"/>
              <a:gd name="f364" fmla="*/ 728 1 f274"/>
              <a:gd name="f365" fmla="*/ 651 1 f273"/>
              <a:gd name="f366" fmla="*/ 710 1 f274"/>
              <a:gd name="f367" fmla="*/ 635 1 f273"/>
              <a:gd name="f368" fmla="*/ 706 1 f274"/>
              <a:gd name="f369" fmla="*/ 627 1 f273"/>
              <a:gd name="f370" fmla="*/ 583 1 f273"/>
              <a:gd name="f371" fmla="*/ 752 1 f274"/>
              <a:gd name="f372" fmla="*/ 780 1 f274"/>
              <a:gd name="f373" fmla="*/ 417 1 f273"/>
              <a:gd name="f374" fmla="*/ 772 1 f274"/>
              <a:gd name="f375" fmla="*/ 357 1 f273"/>
              <a:gd name="f376" fmla="*/ 0 1 f273"/>
              <a:gd name="f377" fmla="*/ f6 1 f273"/>
              <a:gd name="f378" fmla="*/ 0 1 f274"/>
              <a:gd name="f379" fmla="*/ f7 1 f274"/>
              <a:gd name="f380" fmla="+- f275 0 f1"/>
              <a:gd name="f381" fmla="*/ f376 f268 1"/>
              <a:gd name="f382" fmla="*/ f377 f268 1"/>
              <a:gd name="f383" fmla="*/ f379 f269 1"/>
              <a:gd name="f384" fmla="*/ f378 f269 1"/>
              <a:gd name="f385" fmla="*/ f276 f268 1"/>
              <a:gd name="f386" fmla="*/ f277 f269 1"/>
              <a:gd name="f387" fmla="*/ f278 f268 1"/>
              <a:gd name="f388" fmla="*/ f279 f269 1"/>
              <a:gd name="f389" fmla="*/ f280 f268 1"/>
              <a:gd name="f390" fmla="*/ f281 f269 1"/>
              <a:gd name="f391" fmla="*/ f282 f268 1"/>
              <a:gd name="f392" fmla="*/ f283 f269 1"/>
              <a:gd name="f393" fmla="*/ f284 f268 1"/>
              <a:gd name="f394" fmla="*/ f285 f269 1"/>
              <a:gd name="f395" fmla="*/ f286 f268 1"/>
              <a:gd name="f396" fmla="*/ f287 f269 1"/>
              <a:gd name="f397" fmla="*/ f288 f268 1"/>
              <a:gd name="f398" fmla="*/ f289 f269 1"/>
              <a:gd name="f399" fmla="*/ f290 f268 1"/>
              <a:gd name="f400" fmla="*/ f291 f269 1"/>
              <a:gd name="f401" fmla="*/ f292 f268 1"/>
              <a:gd name="f402" fmla="*/ f293 f269 1"/>
              <a:gd name="f403" fmla="*/ f294 f269 1"/>
              <a:gd name="f404" fmla="*/ f295 f268 1"/>
              <a:gd name="f405" fmla="*/ f296 f269 1"/>
              <a:gd name="f406" fmla="*/ f297 f268 1"/>
              <a:gd name="f407" fmla="*/ f298 f269 1"/>
              <a:gd name="f408" fmla="*/ f299 f268 1"/>
              <a:gd name="f409" fmla="*/ f300 f269 1"/>
              <a:gd name="f410" fmla="*/ f301 f268 1"/>
              <a:gd name="f411" fmla="*/ f302 f269 1"/>
              <a:gd name="f412" fmla="*/ f303 f268 1"/>
              <a:gd name="f413" fmla="*/ f304 f269 1"/>
              <a:gd name="f414" fmla="*/ f305 f268 1"/>
              <a:gd name="f415" fmla="*/ f306 f269 1"/>
              <a:gd name="f416" fmla="*/ f307 f268 1"/>
              <a:gd name="f417" fmla="*/ f308 f269 1"/>
              <a:gd name="f418" fmla="*/ f309 f268 1"/>
              <a:gd name="f419" fmla="*/ f310 f269 1"/>
              <a:gd name="f420" fmla="*/ f311 f268 1"/>
              <a:gd name="f421" fmla="*/ f312 f268 1"/>
              <a:gd name="f422" fmla="*/ f313 f269 1"/>
              <a:gd name="f423" fmla="*/ f314 f268 1"/>
              <a:gd name="f424" fmla="*/ f315 f269 1"/>
              <a:gd name="f425" fmla="*/ f316 f268 1"/>
              <a:gd name="f426" fmla="*/ f317 f269 1"/>
              <a:gd name="f427" fmla="*/ f318 f268 1"/>
              <a:gd name="f428" fmla="*/ f319 f268 1"/>
              <a:gd name="f429" fmla="*/ f320 f269 1"/>
              <a:gd name="f430" fmla="*/ f321 f268 1"/>
              <a:gd name="f431" fmla="*/ f322 f269 1"/>
              <a:gd name="f432" fmla="*/ f323 f268 1"/>
              <a:gd name="f433" fmla="*/ f324 f269 1"/>
              <a:gd name="f434" fmla="*/ f325 f268 1"/>
              <a:gd name="f435" fmla="*/ f326 f269 1"/>
              <a:gd name="f436" fmla="*/ f327 f268 1"/>
              <a:gd name="f437" fmla="*/ f328 f269 1"/>
              <a:gd name="f438" fmla="*/ f329 f268 1"/>
              <a:gd name="f439" fmla="*/ f330 f269 1"/>
              <a:gd name="f440" fmla="*/ f331 f268 1"/>
              <a:gd name="f441" fmla="*/ f332 f269 1"/>
              <a:gd name="f442" fmla="*/ f333 f268 1"/>
              <a:gd name="f443" fmla="*/ f334 f269 1"/>
              <a:gd name="f444" fmla="*/ f335 f268 1"/>
              <a:gd name="f445" fmla="*/ f336 f269 1"/>
              <a:gd name="f446" fmla="*/ f337 f268 1"/>
              <a:gd name="f447" fmla="*/ f338 f269 1"/>
              <a:gd name="f448" fmla="*/ f339 f268 1"/>
              <a:gd name="f449" fmla="*/ f340 f269 1"/>
              <a:gd name="f450" fmla="*/ f341 f268 1"/>
              <a:gd name="f451" fmla="*/ f342 f269 1"/>
              <a:gd name="f452" fmla="*/ f343 f268 1"/>
              <a:gd name="f453" fmla="*/ f344 f269 1"/>
              <a:gd name="f454" fmla="*/ f345 f268 1"/>
              <a:gd name="f455" fmla="*/ f346 f269 1"/>
              <a:gd name="f456" fmla="*/ f347 f268 1"/>
              <a:gd name="f457" fmla="*/ f348 f269 1"/>
              <a:gd name="f458" fmla="*/ f349 f268 1"/>
              <a:gd name="f459" fmla="*/ f350 f269 1"/>
              <a:gd name="f460" fmla="*/ f351 f268 1"/>
              <a:gd name="f461" fmla="*/ f352 f269 1"/>
              <a:gd name="f462" fmla="*/ f353 f268 1"/>
              <a:gd name="f463" fmla="*/ f354 f269 1"/>
              <a:gd name="f464" fmla="*/ f355 f268 1"/>
              <a:gd name="f465" fmla="*/ f356 f269 1"/>
              <a:gd name="f466" fmla="*/ f357 f268 1"/>
              <a:gd name="f467" fmla="*/ f358 f269 1"/>
              <a:gd name="f468" fmla="*/ f359 f268 1"/>
              <a:gd name="f469" fmla="*/ f360 f269 1"/>
              <a:gd name="f470" fmla="*/ f361 f268 1"/>
              <a:gd name="f471" fmla="*/ f362 f269 1"/>
              <a:gd name="f472" fmla="*/ f363 f268 1"/>
              <a:gd name="f473" fmla="*/ f364 f269 1"/>
              <a:gd name="f474" fmla="*/ f365 f268 1"/>
              <a:gd name="f475" fmla="*/ f366 f269 1"/>
              <a:gd name="f476" fmla="*/ f367 f268 1"/>
              <a:gd name="f477" fmla="*/ f368 f269 1"/>
              <a:gd name="f478" fmla="*/ f369 f268 1"/>
              <a:gd name="f479" fmla="*/ f370 f268 1"/>
              <a:gd name="f480" fmla="*/ f371 f269 1"/>
              <a:gd name="f481" fmla="*/ f372 f269 1"/>
              <a:gd name="f482" fmla="*/ f373 f268 1"/>
              <a:gd name="f483" fmla="*/ f374 f269 1"/>
              <a:gd name="f484" fmla="*/ f375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80">
                <a:pos x="f385" y="f386"/>
              </a:cxn>
              <a:cxn ang="f380">
                <a:pos x="f387" y="f388"/>
              </a:cxn>
              <a:cxn ang="f380">
                <a:pos x="f389" y="f390"/>
              </a:cxn>
              <a:cxn ang="f380">
                <a:pos x="f391" y="f392"/>
              </a:cxn>
              <a:cxn ang="f380">
                <a:pos x="f393" y="f394"/>
              </a:cxn>
              <a:cxn ang="f380">
                <a:pos x="f395" y="f396"/>
              </a:cxn>
              <a:cxn ang="f380">
                <a:pos x="f397" y="f398"/>
              </a:cxn>
              <a:cxn ang="f380">
                <a:pos x="f399" y="f400"/>
              </a:cxn>
              <a:cxn ang="f380">
                <a:pos x="f401" y="f402"/>
              </a:cxn>
              <a:cxn ang="f380">
                <a:pos x="f401" y="f403"/>
              </a:cxn>
              <a:cxn ang="f380">
                <a:pos x="f404" y="f405"/>
              </a:cxn>
              <a:cxn ang="f380">
                <a:pos x="f406" y="f407"/>
              </a:cxn>
              <a:cxn ang="f380">
                <a:pos x="f408" y="f409"/>
              </a:cxn>
              <a:cxn ang="f380">
                <a:pos x="f410" y="f411"/>
              </a:cxn>
              <a:cxn ang="f380">
                <a:pos x="f412" y="f413"/>
              </a:cxn>
              <a:cxn ang="f380">
                <a:pos x="f414" y="f415"/>
              </a:cxn>
              <a:cxn ang="f380">
                <a:pos x="f416" y="f417"/>
              </a:cxn>
              <a:cxn ang="f380">
                <a:pos x="f418" y="f419"/>
              </a:cxn>
              <a:cxn ang="f380">
                <a:pos x="f420" y="f417"/>
              </a:cxn>
              <a:cxn ang="f380">
                <a:pos x="f421" y="f422"/>
              </a:cxn>
              <a:cxn ang="f380">
                <a:pos x="f423" y="f424"/>
              </a:cxn>
              <a:cxn ang="f380">
                <a:pos x="f425" y="f426"/>
              </a:cxn>
              <a:cxn ang="f380">
                <a:pos x="f427" y="f426"/>
              </a:cxn>
              <a:cxn ang="f380">
                <a:pos x="f428" y="f429"/>
              </a:cxn>
              <a:cxn ang="f380">
                <a:pos x="f430" y="f431"/>
              </a:cxn>
              <a:cxn ang="f380">
                <a:pos x="f432" y="f433"/>
              </a:cxn>
              <a:cxn ang="f380">
                <a:pos x="f434" y="f435"/>
              </a:cxn>
              <a:cxn ang="f380">
                <a:pos x="f436" y="f437"/>
              </a:cxn>
              <a:cxn ang="f380">
                <a:pos x="f438" y="f439"/>
              </a:cxn>
              <a:cxn ang="f380">
                <a:pos x="f440" y="f441"/>
              </a:cxn>
              <a:cxn ang="f380">
                <a:pos x="f442" y="f443"/>
              </a:cxn>
              <a:cxn ang="f380">
                <a:pos x="f444" y="f445"/>
              </a:cxn>
              <a:cxn ang="f380">
                <a:pos x="f446" y="f447"/>
              </a:cxn>
              <a:cxn ang="f380">
                <a:pos x="f448" y="f449"/>
              </a:cxn>
              <a:cxn ang="f380">
                <a:pos x="f450" y="f451"/>
              </a:cxn>
              <a:cxn ang="f380">
                <a:pos x="f452" y="f453"/>
              </a:cxn>
              <a:cxn ang="f380">
                <a:pos x="f454" y="f455"/>
              </a:cxn>
              <a:cxn ang="f380">
                <a:pos x="f456" y="f457"/>
              </a:cxn>
              <a:cxn ang="f380">
                <a:pos x="f458" y="f459"/>
              </a:cxn>
              <a:cxn ang="f380">
                <a:pos x="f460" y="f461"/>
              </a:cxn>
              <a:cxn ang="f380">
                <a:pos x="f462" y="f463"/>
              </a:cxn>
              <a:cxn ang="f380">
                <a:pos x="f464" y="f465"/>
              </a:cxn>
              <a:cxn ang="f380">
                <a:pos x="f466" y="f467"/>
              </a:cxn>
              <a:cxn ang="f380">
                <a:pos x="f468" y="f469"/>
              </a:cxn>
              <a:cxn ang="f380">
                <a:pos x="f470" y="f471"/>
              </a:cxn>
              <a:cxn ang="f380">
                <a:pos x="f472" y="f473"/>
              </a:cxn>
              <a:cxn ang="f380">
                <a:pos x="f474" y="f475"/>
              </a:cxn>
              <a:cxn ang="f380">
                <a:pos x="f476" y="f477"/>
              </a:cxn>
              <a:cxn ang="f380">
                <a:pos x="f478" y="f467"/>
              </a:cxn>
              <a:cxn ang="f380">
                <a:pos x="f479" y="f480"/>
              </a:cxn>
              <a:cxn ang="f380">
                <a:pos x="f423" y="f481"/>
              </a:cxn>
              <a:cxn ang="f380">
                <a:pos x="f482" y="f483"/>
              </a:cxn>
              <a:cxn ang="f380">
                <a:pos x="f484" y="f480"/>
              </a:cxn>
              <a:cxn ang="f380">
                <a:pos x="f385" y="f386"/>
              </a:cxn>
            </a:cxnLst>
            <a:rect l="f381" t="f384" r="f382" b="f383"/>
            <a:pathLst>
              <a:path w="1020" h="783">
                <a:moveTo>
                  <a:pt x="f8" y="f9"/>
                </a:moveTo>
                <a:cubicBezTo>
                  <a:pt x="f10" y="f9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5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39"/>
                  <a:pt x="f41" y="f42"/>
                </a:cubicBezTo>
                <a:cubicBezTo>
                  <a:pt x="f43" y="f44"/>
                  <a:pt x="f45" y="f46"/>
                  <a:pt x="f45" y="f47"/>
                </a:cubicBezTo>
                <a:cubicBezTo>
                  <a:pt x="f45" y="f48"/>
                  <a:pt x="f49" y="f50"/>
                  <a:pt x="f51" y="f52"/>
                </a:cubicBezTo>
                <a:cubicBezTo>
                  <a:pt x="f53" y="f54"/>
                  <a:pt x="f55" y="f56"/>
                  <a:pt x="f51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1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53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99"/>
                  <a:pt x="f101" y="f99"/>
                </a:cubicBezTo>
                <a:cubicBezTo>
                  <a:pt x="f102" y="f99"/>
                  <a:pt x="f103" y="f104"/>
                  <a:pt x="f105" y="f97"/>
                </a:cubicBezTo>
                <a:cubicBezTo>
                  <a:pt x="f106" y="f32"/>
                  <a:pt x="f107" y="f108"/>
                  <a:pt x="f109" y="f110"/>
                </a:cubicBez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23"/>
                  <a:pt x="f124" y="f5"/>
                  <a:pt x="f125" y="f122"/>
                </a:cubicBez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95"/>
                </a:cubicBezTo>
                <a:cubicBezTo>
                  <a:pt x="f137" y="f138"/>
                  <a:pt x="f139" y="f36"/>
                  <a:pt x="f140" y="f38"/>
                </a:cubicBezTo>
                <a:cubicBezTo>
                  <a:pt x="f141" y="f58"/>
                  <a:pt x="f142" y="f143"/>
                  <a:pt x="f141" y="f144"/>
                </a:cubicBezTo>
                <a:cubicBezTo>
                  <a:pt x="f145" y="f146"/>
                  <a:pt x="f14" y="f143"/>
                  <a:pt x="f147" y="f148"/>
                </a:cubicBezTo>
                <a:cubicBezTo>
                  <a:pt x="f149" y="f144"/>
                  <a:pt x="f150" y="f151"/>
                  <a:pt x="f152" y="f153"/>
                </a:cubicBezTo>
                <a:cubicBezTo>
                  <a:pt x="f154" y="f155"/>
                  <a:pt x="f156" y="f157"/>
                  <a:pt x="f158" y="f159"/>
                </a:cubicBezTo>
                <a:cubicBezTo>
                  <a:pt x="f160" y="f161"/>
                  <a:pt x="f162" y="f163"/>
                  <a:pt x="f164" y="f165"/>
                </a:cubicBezTo>
                <a:cubicBezTo>
                  <a:pt x="f166" y="f56"/>
                  <a:pt x="f167" y="f168"/>
                  <a:pt x="f169" y="f86"/>
                </a:cubicBezTo>
                <a:cubicBezTo>
                  <a:pt x="f170" y="f171"/>
                  <a:pt x="f172" y="f173"/>
                  <a:pt x="f172" y="f46"/>
                </a:cubicBezTo>
                <a:cubicBezTo>
                  <a:pt x="f172" y="f174"/>
                  <a:pt x="f162" y="f175"/>
                  <a:pt x="f176" y="f174"/>
                </a:cubicBezTo>
                <a:cubicBezTo>
                  <a:pt x="f177" y="f96"/>
                  <a:pt x="f178" y="f179"/>
                  <a:pt x="f180" y="f181"/>
                </a:cubicBezTo>
                <a:cubicBezTo>
                  <a:pt x="f182" y="f183"/>
                  <a:pt x="f184" y="f185"/>
                  <a:pt x="f186" y="f102"/>
                </a:cubicBezTo>
                <a:cubicBezTo>
                  <a:pt x="f187" y="f188"/>
                  <a:pt x="f6" y="f189"/>
                  <a:pt x="f190" y="f191"/>
                </a:cubicBezTo>
                <a:cubicBezTo>
                  <a:pt x="f187" y="f192"/>
                  <a:pt x="f193" y="f194"/>
                  <a:pt x="f195" y="f196"/>
                </a:cubicBezTo>
                <a:cubicBezTo>
                  <a:pt x="f197" y="f198"/>
                  <a:pt x="f199" y="f126"/>
                  <a:pt x="f200" y="f201"/>
                </a:cubicBezTo>
                <a:cubicBezTo>
                  <a:pt x="f202" y="f128"/>
                  <a:pt x="f203" y="f204"/>
                  <a:pt x="f205" y="f206"/>
                </a:cubicBezTo>
                <a:cubicBezTo>
                  <a:pt x="f207" y="f128"/>
                  <a:pt x="f208" y="f209"/>
                  <a:pt x="f210" y="f211"/>
                </a:cubicBezTo>
                <a:cubicBezTo>
                  <a:pt x="f212" y="f213"/>
                  <a:pt x="f214" y="f215"/>
                  <a:pt x="f216" y="f217"/>
                </a:cubicBezTo>
                <a:cubicBezTo>
                  <a:pt x="f218" y="f219"/>
                  <a:pt x="f156" y="f220"/>
                  <a:pt x="f221" y="f222"/>
                </a:cubicBezTo>
                <a:cubicBezTo>
                  <a:pt x="f223" y="f140"/>
                  <a:pt x="f224" y="f145"/>
                  <a:pt x="f225" y="f16"/>
                </a:cubicBezTo>
                <a:cubicBezTo>
                  <a:pt x="f226" y="f227"/>
                  <a:pt x="f228" y="f227"/>
                  <a:pt x="f229" y="f230"/>
                </a:cubicBezTo>
                <a:cubicBezTo>
                  <a:pt x="f134" y="f231"/>
                  <a:pt x="f232" y="f233"/>
                  <a:pt x="f234" y="f235"/>
                </a:cubicBezTo>
                <a:cubicBezTo>
                  <a:pt x="f236" y="f137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1"/>
                </a:cubicBezTo>
                <a:cubicBezTo>
                  <a:pt x="f245" y="f246"/>
                  <a:pt x="f247" y="f248"/>
                  <a:pt x="f249" y="f222"/>
                </a:cubicBezTo>
                <a:cubicBezTo>
                  <a:pt x="f250" y="f235"/>
                  <a:pt x="f251" y="f228"/>
                  <a:pt x="f252" y="f253"/>
                </a:cubicBezTo>
                <a:cubicBezTo>
                  <a:pt x="f123" y="f12"/>
                  <a:pt x="f254" y="f255"/>
                  <a:pt x="f115" y="f149"/>
                </a:cubicBezTo>
                <a:cubicBezTo>
                  <a:pt x="f256" y="f7"/>
                  <a:pt x="f257" y="f255"/>
                  <a:pt x="f258" y="f259"/>
                </a:cubicBezTo>
                <a:cubicBezTo>
                  <a:pt x="f260" y="f147"/>
                  <a:pt x="f261" y="f262"/>
                  <a:pt x="f263" y="f253"/>
                </a:cubicBezTo>
                <a:cubicBezTo>
                  <a:pt x="f264" y="f265"/>
                  <a:pt x="f266" y="f9"/>
                  <a:pt x="f8" y="f9"/>
                </a:cubicBezTo>
                <a:close/>
              </a:path>
            </a:pathLst>
          </a:custGeom>
          <a:solidFill>
            <a:srgbClr val="FF0000"/>
          </a:solidFill>
          <a:ln>
            <a:noFill/>
            <a:prstDash val="solid"/>
          </a:ln>
          <a:effectLst>
            <a:outerShdw dist="17962" dir="2700000" algn="tl">
              <a:srgbClr val="000000"/>
            </a:outerShdw>
          </a:effectLst>
        </p:spPr>
        <p:txBody>
          <a:bodyPr vert="horz" wrap="square" lIns="91440" tIns="45720" rIns="91440" bIns="45720" anchor="t" anchorCtr="1" compatLnSpc="1"/>
          <a:lstStyle/>
          <a:p>
            <a:pPr marL="0" marR="0" lvl="0" indent="0" algn="ctr" defTabSz="44926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200" b="1" i="0" u="none" strike="noStrike" kern="1200" cap="none" spc="0" baseline="0">
              <a:solidFill>
                <a:srgbClr val="FFFFFF"/>
              </a:solidFill>
              <a:uFillTx/>
              <a:latin typeface="Arial" pitchFamily="34"/>
              <a:cs typeface="Arial" pitchFamily="34"/>
            </a:endParaRPr>
          </a:p>
          <a:p>
            <a:pPr marL="0" marR="0" lvl="0" indent="0" algn="ctr" defTabSz="44926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200" b="1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Microwave Network (Pure TDM, Hybrid or Pure Ethernet)</a:t>
            </a:r>
          </a:p>
          <a:p>
            <a:pPr marL="0" marR="0" lvl="0" indent="0" algn="ctr" defTabSz="44926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400" b="1" i="0" u="none" strike="noStrike" kern="1200" cap="none" spc="0" baseline="0">
              <a:solidFill>
                <a:srgbClr val="FFFFFF"/>
              </a:solidFill>
              <a:uFillTx/>
              <a:latin typeface="Arial" pitchFamily="34"/>
              <a:cs typeface="Arial" pitchFamily="34"/>
            </a:endParaRPr>
          </a:p>
        </p:txBody>
      </p:sp>
      <p:sp>
        <p:nvSpPr>
          <p:cNvPr id="12" name="Freeform 11"/>
          <p:cNvSpPr/>
          <p:nvPr/>
        </p:nvSpPr>
        <p:spPr>
          <a:xfrm flipH="1">
            <a:off x="2477117" y="3180482"/>
            <a:ext cx="1872206" cy="79055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020"/>
              <a:gd name="f7" fmla="val 783"/>
              <a:gd name="f8" fmla="val 317"/>
              <a:gd name="f9" fmla="val 738"/>
              <a:gd name="f10" fmla="val 285"/>
              <a:gd name="f11" fmla="val 212"/>
              <a:gd name="f12" fmla="val 762"/>
              <a:gd name="f13" fmla="val 167"/>
              <a:gd name="f14" fmla="val 754"/>
              <a:gd name="f15" fmla="val 122"/>
              <a:gd name="f16" fmla="val 746"/>
              <a:gd name="f17" fmla="val 75"/>
              <a:gd name="f18" fmla="val 726"/>
              <a:gd name="f19" fmla="val 47"/>
              <a:gd name="f20" fmla="val 692"/>
              <a:gd name="f21" fmla="val 19"/>
              <a:gd name="f22" fmla="val 658"/>
              <a:gd name="f23" fmla="val 2"/>
              <a:gd name="f24" fmla="val 595"/>
              <a:gd name="f25" fmla="val 1"/>
              <a:gd name="f26" fmla="val 552"/>
              <a:gd name="f27" fmla="val 509"/>
              <a:gd name="f28" fmla="val 23"/>
              <a:gd name="f29" fmla="val 461"/>
              <a:gd name="f30" fmla="val 39"/>
              <a:gd name="f31" fmla="val 436"/>
              <a:gd name="f32" fmla="val 55"/>
              <a:gd name="f33" fmla="val 411"/>
              <a:gd name="f34" fmla="val 84"/>
              <a:gd name="f35" fmla="val 408"/>
              <a:gd name="f36" fmla="val 97"/>
              <a:gd name="f37" fmla="val 400"/>
              <a:gd name="f38" fmla="val 110"/>
              <a:gd name="f39" fmla="val 392"/>
              <a:gd name="f40" fmla="val 114"/>
              <a:gd name="f41" fmla="val 119"/>
              <a:gd name="f42" fmla="val 386"/>
              <a:gd name="f43" fmla="val 124"/>
              <a:gd name="f44" fmla="val 380"/>
              <a:gd name="f45" fmla="val 125"/>
              <a:gd name="f46" fmla="val 374"/>
              <a:gd name="f47" fmla="val 362"/>
              <a:gd name="f48" fmla="val 350"/>
              <a:gd name="f49" fmla="val 118"/>
              <a:gd name="f50" fmla="val 333"/>
              <a:gd name="f51" fmla="val 117"/>
              <a:gd name="f52" fmla="val 316"/>
              <a:gd name="f53" fmla="val 116"/>
              <a:gd name="f54" fmla="val 299"/>
              <a:gd name="f55" fmla="val 111"/>
              <a:gd name="f56" fmla="val 280"/>
              <a:gd name="f57" fmla="val 262"/>
              <a:gd name="f58" fmla="val 123"/>
              <a:gd name="f59" fmla="val 244"/>
              <a:gd name="f60" fmla="val 138"/>
              <a:gd name="f61" fmla="val 222"/>
              <a:gd name="f62" fmla="val 155"/>
              <a:gd name="f63" fmla="val 208"/>
              <a:gd name="f64" fmla="val 172"/>
              <a:gd name="f65" fmla="val 194"/>
              <a:gd name="f66" fmla="val 199"/>
              <a:gd name="f67" fmla="val 183"/>
              <a:gd name="f68" fmla="val 221"/>
              <a:gd name="f69" fmla="val 176"/>
              <a:gd name="f70" fmla="val 243"/>
              <a:gd name="f71" fmla="val 169"/>
              <a:gd name="f72" fmla="val 271"/>
              <a:gd name="f73" fmla="val 287"/>
              <a:gd name="f74" fmla="val 166"/>
              <a:gd name="f75" fmla="val 303"/>
              <a:gd name="f76" fmla="val 163"/>
              <a:gd name="f77" fmla="val 310"/>
              <a:gd name="f78" fmla="val 164"/>
              <a:gd name="f79" fmla="val 315"/>
              <a:gd name="f80" fmla="val 156"/>
              <a:gd name="f81" fmla="val 320"/>
              <a:gd name="f82" fmla="val 148"/>
              <a:gd name="f83" fmla="val 314"/>
              <a:gd name="f84" fmla="val 129"/>
              <a:gd name="f85" fmla="val 319"/>
              <a:gd name="f86" fmla="val 324"/>
              <a:gd name="f87" fmla="val 103"/>
              <a:gd name="f88" fmla="val 335"/>
              <a:gd name="f89" fmla="val 86"/>
              <a:gd name="f90" fmla="val 347"/>
              <a:gd name="f91" fmla="val 76"/>
              <a:gd name="f92" fmla="val 359"/>
              <a:gd name="f93" fmla="val 66"/>
              <a:gd name="f94" fmla="val 375"/>
              <a:gd name="f95" fmla="val 60"/>
              <a:gd name="f96" fmla="val 391"/>
              <a:gd name="f97" fmla="val 56"/>
              <a:gd name="f98" fmla="val 407"/>
              <a:gd name="f99" fmla="val 52"/>
              <a:gd name="f100" fmla="val 432"/>
              <a:gd name="f101" fmla="val 445"/>
              <a:gd name="f102" fmla="val 458"/>
              <a:gd name="f103" fmla="val 462"/>
              <a:gd name="f104" fmla="val 57"/>
              <a:gd name="f105" fmla="val 467"/>
              <a:gd name="f106" fmla="val 472"/>
              <a:gd name="f107" fmla="val 468"/>
              <a:gd name="f108" fmla="val 50"/>
              <a:gd name="f109" fmla="val 473"/>
              <a:gd name="f110" fmla="val 44"/>
              <a:gd name="f111" fmla="val 478"/>
              <a:gd name="f112" fmla="val 38"/>
              <a:gd name="f113" fmla="val 487"/>
              <a:gd name="f114" fmla="val 25"/>
              <a:gd name="f115" fmla="val 499"/>
              <a:gd name="f116" fmla="val 18"/>
              <a:gd name="f117" fmla="val 511"/>
              <a:gd name="f118" fmla="val 11"/>
              <a:gd name="f119" fmla="val 524"/>
              <a:gd name="f120" fmla="val 6"/>
              <a:gd name="f121" fmla="val 543"/>
              <a:gd name="f122" fmla="val 4"/>
              <a:gd name="f123" fmla="val 562"/>
              <a:gd name="f124" fmla="val 593"/>
              <a:gd name="f125" fmla="val 613"/>
              <a:gd name="f126" fmla="val 633"/>
              <a:gd name="f127" fmla="val 8"/>
              <a:gd name="f128" fmla="val 647"/>
              <a:gd name="f129" fmla="val 17"/>
              <a:gd name="f130" fmla="val 663"/>
              <a:gd name="f131" fmla="val 26"/>
              <a:gd name="f132" fmla="val 679"/>
              <a:gd name="f133" fmla="val 35"/>
              <a:gd name="f134" fmla="val 700"/>
              <a:gd name="f135" fmla="val 46"/>
              <a:gd name="f136" fmla="val 711"/>
              <a:gd name="f137" fmla="val 722"/>
              <a:gd name="f138" fmla="val 74"/>
              <a:gd name="f139" fmla="val 727"/>
              <a:gd name="f140" fmla="val 731"/>
              <a:gd name="f141" fmla="val 735"/>
              <a:gd name="f142" fmla="val 729"/>
              <a:gd name="f143" fmla="val 132"/>
              <a:gd name="f144" fmla="val 136"/>
              <a:gd name="f145" fmla="val 741"/>
              <a:gd name="f146" fmla="val 140"/>
              <a:gd name="f147" fmla="val 767"/>
              <a:gd name="f148" fmla="val 134"/>
              <a:gd name="f149" fmla="val 780"/>
              <a:gd name="f150" fmla="val 797"/>
              <a:gd name="f151" fmla="val 139"/>
              <a:gd name="f152" fmla="val 813"/>
              <a:gd name="f153" fmla="val 150"/>
              <a:gd name="f154" fmla="val 829"/>
              <a:gd name="f155" fmla="val 161"/>
              <a:gd name="f156" fmla="val 849"/>
              <a:gd name="f157" fmla="val 182"/>
              <a:gd name="f158" fmla="val 863"/>
              <a:gd name="f159" fmla="val 200"/>
              <a:gd name="f160" fmla="val 877"/>
              <a:gd name="f161" fmla="val 218"/>
              <a:gd name="f162" fmla="val 892"/>
              <a:gd name="f163" fmla="val 240"/>
              <a:gd name="f164" fmla="val 899"/>
              <a:gd name="f165" fmla="val 260"/>
              <a:gd name="f166" fmla="val 906"/>
              <a:gd name="f167" fmla="val 909"/>
              <a:gd name="f168" fmla="val 305"/>
              <a:gd name="f169" fmla="val 905"/>
              <a:gd name="f170" fmla="val 901"/>
              <a:gd name="f171" fmla="val 343"/>
              <a:gd name="f172" fmla="val 873"/>
              <a:gd name="f173" fmla="val 364"/>
              <a:gd name="f174" fmla="val 384"/>
              <a:gd name="f175" fmla="val 377"/>
              <a:gd name="f176" fmla="val 907"/>
              <a:gd name="f177" fmla="val 922"/>
              <a:gd name="f178" fmla="val 947"/>
              <a:gd name="f179" fmla="val 402"/>
              <a:gd name="f180" fmla="val 963"/>
              <a:gd name="f181" fmla="val 414"/>
              <a:gd name="f182" fmla="val 979"/>
              <a:gd name="f183" fmla="val 426"/>
              <a:gd name="f184" fmla="val 996"/>
              <a:gd name="f185" fmla="val 442"/>
              <a:gd name="f186" fmla="val 1005"/>
              <a:gd name="f187" fmla="val 1014"/>
              <a:gd name="f188" fmla="val 474"/>
              <a:gd name="f189" fmla="val 488"/>
              <a:gd name="f190" fmla="val 1017"/>
              <a:gd name="f191" fmla="val 512"/>
              <a:gd name="f192" fmla="val 536"/>
              <a:gd name="f193" fmla="val 998"/>
              <a:gd name="f194" fmla="val 579"/>
              <a:gd name="f195" fmla="val 987"/>
              <a:gd name="f196" fmla="val 600"/>
              <a:gd name="f197" fmla="val 976"/>
              <a:gd name="f198" fmla="val 621"/>
              <a:gd name="f199" fmla="val 964"/>
              <a:gd name="f200" fmla="val 953"/>
              <a:gd name="f201" fmla="val 640"/>
              <a:gd name="f202" fmla="val 942"/>
              <a:gd name="f203" fmla="val 930"/>
              <a:gd name="f204" fmla="val 641"/>
              <a:gd name="f205" fmla="val 919"/>
              <a:gd name="f206" fmla="val 644"/>
              <a:gd name="f207" fmla="val 908"/>
              <a:gd name="f208" fmla="val 898"/>
              <a:gd name="f209" fmla="val 650"/>
              <a:gd name="f210" fmla="val 889"/>
              <a:gd name="f211" fmla="val 656"/>
              <a:gd name="f212" fmla="val 880"/>
              <a:gd name="f213" fmla="val 662"/>
              <a:gd name="f214" fmla="val 876"/>
              <a:gd name="f215" fmla="val 671"/>
              <a:gd name="f216" fmla="val 867"/>
              <a:gd name="f217" fmla="val 682"/>
              <a:gd name="f218" fmla="val 858"/>
              <a:gd name="f219" fmla="val 693"/>
              <a:gd name="f220" fmla="val 709"/>
              <a:gd name="f221" fmla="val 837"/>
              <a:gd name="f222" fmla="val 720"/>
              <a:gd name="f223" fmla="val 825"/>
              <a:gd name="f224" fmla="val 814"/>
              <a:gd name="f225" fmla="val 795"/>
              <a:gd name="f226" fmla="val 776"/>
              <a:gd name="f227" fmla="val 751"/>
              <a:gd name="f228" fmla="val 742"/>
              <a:gd name="f229" fmla="val 721"/>
              <a:gd name="f230" fmla="val 748"/>
              <a:gd name="f231" fmla="val 745"/>
              <a:gd name="f232" fmla="val 681"/>
              <a:gd name="f233" fmla="val 734"/>
              <a:gd name="f234" fmla="val 669"/>
              <a:gd name="f235" fmla="val 728"/>
              <a:gd name="f236" fmla="val 657"/>
              <a:gd name="f237" fmla="val 714"/>
              <a:gd name="f238" fmla="val 651"/>
              <a:gd name="f239" fmla="val 710"/>
              <a:gd name="f240" fmla="val 645"/>
              <a:gd name="f241" fmla="val 706"/>
              <a:gd name="f242" fmla="val 639"/>
              <a:gd name="f243" fmla="val 704"/>
              <a:gd name="f244" fmla="val 635"/>
              <a:gd name="f245" fmla="val 631"/>
              <a:gd name="f246" fmla="val 708"/>
              <a:gd name="f247" fmla="val 636"/>
              <a:gd name="f248" fmla="val 712"/>
              <a:gd name="f249" fmla="val 627"/>
              <a:gd name="f250" fmla="val 618"/>
              <a:gd name="f251" fmla="val 604"/>
              <a:gd name="f252" fmla="val 583"/>
              <a:gd name="f253" fmla="val 752"/>
              <a:gd name="f254" fmla="val 527"/>
              <a:gd name="f255" fmla="val 777"/>
              <a:gd name="f256" fmla="val 471"/>
              <a:gd name="f257" fmla="val 441"/>
              <a:gd name="f258" fmla="val 417"/>
              <a:gd name="f259" fmla="val 772"/>
              <a:gd name="f260" fmla="val 393"/>
              <a:gd name="f261" fmla="val 372"/>
              <a:gd name="f262" fmla="val 757"/>
              <a:gd name="f263" fmla="val 357"/>
              <a:gd name="f264" fmla="val 342"/>
              <a:gd name="f265" fmla="val 747"/>
              <a:gd name="f266" fmla="val 349"/>
              <a:gd name="f267" fmla="+- 0 0 -90"/>
              <a:gd name="f268" fmla="*/ f3 1 1020"/>
              <a:gd name="f269" fmla="*/ f4 1 783"/>
              <a:gd name="f270" fmla="+- f7 0 f5"/>
              <a:gd name="f271" fmla="+- f6 0 f5"/>
              <a:gd name="f272" fmla="*/ f267 f0 1"/>
              <a:gd name="f273" fmla="*/ f271 1 1020"/>
              <a:gd name="f274" fmla="*/ f270 1 783"/>
              <a:gd name="f275" fmla="*/ f272 1 f2"/>
              <a:gd name="f276" fmla="*/ 317 1 f273"/>
              <a:gd name="f277" fmla="*/ 738 1 f274"/>
              <a:gd name="f278" fmla="*/ 167 1 f273"/>
              <a:gd name="f279" fmla="*/ 754 1 f274"/>
              <a:gd name="f280" fmla="*/ 47 1 f273"/>
              <a:gd name="f281" fmla="*/ 692 1 f274"/>
              <a:gd name="f282" fmla="*/ 1 1 f273"/>
              <a:gd name="f283" fmla="*/ 552 1 f274"/>
              <a:gd name="f284" fmla="*/ 39 1 f273"/>
              <a:gd name="f285" fmla="*/ 436 1 f274"/>
              <a:gd name="f286" fmla="*/ 97 1 f273"/>
              <a:gd name="f287" fmla="*/ 400 1 f274"/>
              <a:gd name="f288" fmla="*/ 119 1 f273"/>
              <a:gd name="f289" fmla="*/ 386 1 f274"/>
              <a:gd name="f290" fmla="*/ 125 1 f273"/>
              <a:gd name="f291" fmla="*/ 362 1 f274"/>
              <a:gd name="f292" fmla="*/ 117 1 f273"/>
              <a:gd name="f293" fmla="*/ 316 1 f274"/>
              <a:gd name="f294" fmla="*/ 262 1 f274"/>
              <a:gd name="f295" fmla="*/ 155 1 f273"/>
              <a:gd name="f296" fmla="*/ 208 1 f274"/>
              <a:gd name="f297" fmla="*/ 221 1 f273"/>
              <a:gd name="f298" fmla="*/ 176 1 f274"/>
              <a:gd name="f299" fmla="*/ 287 1 f273"/>
              <a:gd name="f300" fmla="*/ 166 1 f274"/>
              <a:gd name="f301" fmla="*/ 315 1 f273"/>
              <a:gd name="f302" fmla="*/ 156 1 f274"/>
              <a:gd name="f303" fmla="*/ 319 1 f273"/>
              <a:gd name="f304" fmla="*/ 116 1 f274"/>
              <a:gd name="f305" fmla="*/ 347 1 f273"/>
              <a:gd name="f306" fmla="*/ 76 1 f274"/>
              <a:gd name="f307" fmla="*/ 391 1 f273"/>
              <a:gd name="f308" fmla="*/ 56 1 f274"/>
              <a:gd name="f309" fmla="*/ 445 1 f273"/>
              <a:gd name="f310" fmla="*/ 52 1 f274"/>
              <a:gd name="f311" fmla="*/ 467 1 f273"/>
              <a:gd name="f312" fmla="*/ 473 1 f273"/>
              <a:gd name="f313" fmla="*/ 44 1 f274"/>
              <a:gd name="f314" fmla="*/ 499 1 f273"/>
              <a:gd name="f315" fmla="*/ 18 1 f274"/>
              <a:gd name="f316" fmla="*/ 543 1 f273"/>
              <a:gd name="f317" fmla="*/ 4 1 f274"/>
              <a:gd name="f318" fmla="*/ 613 1 f273"/>
              <a:gd name="f319" fmla="*/ 663 1 f273"/>
              <a:gd name="f320" fmla="*/ 26 1 f274"/>
              <a:gd name="f321" fmla="*/ 711 1 f273"/>
              <a:gd name="f322" fmla="*/ 60 1 f274"/>
              <a:gd name="f323" fmla="*/ 731 1 f273"/>
              <a:gd name="f324" fmla="*/ 110 1 f274"/>
              <a:gd name="f325" fmla="*/ 735 1 f273"/>
              <a:gd name="f326" fmla="*/ 136 1 f274"/>
              <a:gd name="f327" fmla="*/ 767 1 f273"/>
              <a:gd name="f328" fmla="*/ 134 1 f274"/>
              <a:gd name="f329" fmla="*/ 813 1 f273"/>
              <a:gd name="f330" fmla="*/ 150 1 f274"/>
              <a:gd name="f331" fmla="*/ 863 1 f273"/>
              <a:gd name="f332" fmla="*/ 200 1 f274"/>
              <a:gd name="f333" fmla="*/ 899 1 f273"/>
              <a:gd name="f334" fmla="*/ 260 1 f274"/>
              <a:gd name="f335" fmla="*/ 905 1 f273"/>
              <a:gd name="f336" fmla="*/ 324 1 f274"/>
              <a:gd name="f337" fmla="*/ 873 1 f273"/>
              <a:gd name="f338" fmla="*/ 374 1 f274"/>
              <a:gd name="f339" fmla="*/ 907 1 f273"/>
              <a:gd name="f340" fmla="*/ 384 1 f274"/>
              <a:gd name="f341" fmla="*/ 963 1 f273"/>
              <a:gd name="f342" fmla="*/ 414 1 f274"/>
              <a:gd name="f343" fmla="*/ 1005 1 f273"/>
              <a:gd name="f344" fmla="*/ 458 1 f274"/>
              <a:gd name="f345" fmla="*/ 1017 1 f273"/>
              <a:gd name="f346" fmla="*/ 512 1 f274"/>
              <a:gd name="f347" fmla="*/ 987 1 f273"/>
              <a:gd name="f348" fmla="*/ 600 1 f274"/>
              <a:gd name="f349" fmla="*/ 953 1 f273"/>
              <a:gd name="f350" fmla="*/ 640 1 f274"/>
              <a:gd name="f351" fmla="*/ 919 1 f273"/>
              <a:gd name="f352" fmla="*/ 644 1 f274"/>
              <a:gd name="f353" fmla="*/ 889 1 f273"/>
              <a:gd name="f354" fmla="*/ 656 1 f274"/>
              <a:gd name="f355" fmla="*/ 867 1 f273"/>
              <a:gd name="f356" fmla="*/ 682 1 f274"/>
              <a:gd name="f357" fmla="*/ 837 1 f273"/>
              <a:gd name="f358" fmla="*/ 720 1 f274"/>
              <a:gd name="f359" fmla="*/ 795 1 f273"/>
              <a:gd name="f360" fmla="*/ 746 1 f274"/>
              <a:gd name="f361" fmla="*/ 721 1 f273"/>
              <a:gd name="f362" fmla="*/ 748 1 f274"/>
              <a:gd name="f363" fmla="*/ 669 1 f273"/>
              <a:gd name="f364" fmla="*/ 728 1 f274"/>
              <a:gd name="f365" fmla="*/ 651 1 f273"/>
              <a:gd name="f366" fmla="*/ 710 1 f274"/>
              <a:gd name="f367" fmla="*/ 635 1 f273"/>
              <a:gd name="f368" fmla="*/ 706 1 f274"/>
              <a:gd name="f369" fmla="*/ 627 1 f273"/>
              <a:gd name="f370" fmla="*/ 583 1 f273"/>
              <a:gd name="f371" fmla="*/ 752 1 f274"/>
              <a:gd name="f372" fmla="*/ 780 1 f274"/>
              <a:gd name="f373" fmla="*/ 417 1 f273"/>
              <a:gd name="f374" fmla="*/ 772 1 f274"/>
              <a:gd name="f375" fmla="*/ 357 1 f273"/>
              <a:gd name="f376" fmla="*/ 0 1 f273"/>
              <a:gd name="f377" fmla="*/ f6 1 f273"/>
              <a:gd name="f378" fmla="*/ 0 1 f274"/>
              <a:gd name="f379" fmla="*/ f7 1 f274"/>
              <a:gd name="f380" fmla="+- f275 0 f1"/>
              <a:gd name="f381" fmla="*/ f376 f268 1"/>
              <a:gd name="f382" fmla="*/ f377 f268 1"/>
              <a:gd name="f383" fmla="*/ f379 f269 1"/>
              <a:gd name="f384" fmla="*/ f378 f269 1"/>
              <a:gd name="f385" fmla="*/ f276 f268 1"/>
              <a:gd name="f386" fmla="*/ f277 f269 1"/>
              <a:gd name="f387" fmla="*/ f278 f268 1"/>
              <a:gd name="f388" fmla="*/ f279 f269 1"/>
              <a:gd name="f389" fmla="*/ f280 f268 1"/>
              <a:gd name="f390" fmla="*/ f281 f269 1"/>
              <a:gd name="f391" fmla="*/ f282 f268 1"/>
              <a:gd name="f392" fmla="*/ f283 f269 1"/>
              <a:gd name="f393" fmla="*/ f284 f268 1"/>
              <a:gd name="f394" fmla="*/ f285 f269 1"/>
              <a:gd name="f395" fmla="*/ f286 f268 1"/>
              <a:gd name="f396" fmla="*/ f287 f269 1"/>
              <a:gd name="f397" fmla="*/ f288 f268 1"/>
              <a:gd name="f398" fmla="*/ f289 f269 1"/>
              <a:gd name="f399" fmla="*/ f290 f268 1"/>
              <a:gd name="f400" fmla="*/ f291 f269 1"/>
              <a:gd name="f401" fmla="*/ f292 f268 1"/>
              <a:gd name="f402" fmla="*/ f293 f269 1"/>
              <a:gd name="f403" fmla="*/ f294 f269 1"/>
              <a:gd name="f404" fmla="*/ f295 f268 1"/>
              <a:gd name="f405" fmla="*/ f296 f269 1"/>
              <a:gd name="f406" fmla="*/ f297 f268 1"/>
              <a:gd name="f407" fmla="*/ f298 f269 1"/>
              <a:gd name="f408" fmla="*/ f299 f268 1"/>
              <a:gd name="f409" fmla="*/ f300 f269 1"/>
              <a:gd name="f410" fmla="*/ f301 f268 1"/>
              <a:gd name="f411" fmla="*/ f302 f269 1"/>
              <a:gd name="f412" fmla="*/ f303 f268 1"/>
              <a:gd name="f413" fmla="*/ f304 f269 1"/>
              <a:gd name="f414" fmla="*/ f305 f268 1"/>
              <a:gd name="f415" fmla="*/ f306 f269 1"/>
              <a:gd name="f416" fmla="*/ f307 f268 1"/>
              <a:gd name="f417" fmla="*/ f308 f269 1"/>
              <a:gd name="f418" fmla="*/ f309 f268 1"/>
              <a:gd name="f419" fmla="*/ f310 f269 1"/>
              <a:gd name="f420" fmla="*/ f311 f268 1"/>
              <a:gd name="f421" fmla="*/ f312 f268 1"/>
              <a:gd name="f422" fmla="*/ f313 f269 1"/>
              <a:gd name="f423" fmla="*/ f314 f268 1"/>
              <a:gd name="f424" fmla="*/ f315 f269 1"/>
              <a:gd name="f425" fmla="*/ f316 f268 1"/>
              <a:gd name="f426" fmla="*/ f317 f269 1"/>
              <a:gd name="f427" fmla="*/ f318 f268 1"/>
              <a:gd name="f428" fmla="*/ f319 f268 1"/>
              <a:gd name="f429" fmla="*/ f320 f269 1"/>
              <a:gd name="f430" fmla="*/ f321 f268 1"/>
              <a:gd name="f431" fmla="*/ f322 f269 1"/>
              <a:gd name="f432" fmla="*/ f323 f268 1"/>
              <a:gd name="f433" fmla="*/ f324 f269 1"/>
              <a:gd name="f434" fmla="*/ f325 f268 1"/>
              <a:gd name="f435" fmla="*/ f326 f269 1"/>
              <a:gd name="f436" fmla="*/ f327 f268 1"/>
              <a:gd name="f437" fmla="*/ f328 f269 1"/>
              <a:gd name="f438" fmla="*/ f329 f268 1"/>
              <a:gd name="f439" fmla="*/ f330 f269 1"/>
              <a:gd name="f440" fmla="*/ f331 f268 1"/>
              <a:gd name="f441" fmla="*/ f332 f269 1"/>
              <a:gd name="f442" fmla="*/ f333 f268 1"/>
              <a:gd name="f443" fmla="*/ f334 f269 1"/>
              <a:gd name="f444" fmla="*/ f335 f268 1"/>
              <a:gd name="f445" fmla="*/ f336 f269 1"/>
              <a:gd name="f446" fmla="*/ f337 f268 1"/>
              <a:gd name="f447" fmla="*/ f338 f269 1"/>
              <a:gd name="f448" fmla="*/ f339 f268 1"/>
              <a:gd name="f449" fmla="*/ f340 f269 1"/>
              <a:gd name="f450" fmla="*/ f341 f268 1"/>
              <a:gd name="f451" fmla="*/ f342 f269 1"/>
              <a:gd name="f452" fmla="*/ f343 f268 1"/>
              <a:gd name="f453" fmla="*/ f344 f269 1"/>
              <a:gd name="f454" fmla="*/ f345 f268 1"/>
              <a:gd name="f455" fmla="*/ f346 f269 1"/>
              <a:gd name="f456" fmla="*/ f347 f268 1"/>
              <a:gd name="f457" fmla="*/ f348 f269 1"/>
              <a:gd name="f458" fmla="*/ f349 f268 1"/>
              <a:gd name="f459" fmla="*/ f350 f269 1"/>
              <a:gd name="f460" fmla="*/ f351 f268 1"/>
              <a:gd name="f461" fmla="*/ f352 f269 1"/>
              <a:gd name="f462" fmla="*/ f353 f268 1"/>
              <a:gd name="f463" fmla="*/ f354 f269 1"/>
              <a:gd name="f464" fmla="*/ f355 f268 1"/>
              <a:gd name="f465" fmla="*/ f356 f269 1"/>
              <a:gd name="f466" fmla="*/ f357 f268 1"/>
              <a:gd name="f467" fmla="*/ f358 f269 1"/>
              <a:gd name="f468" fmla="*/ f359 f268 1"/>
              <a:gd name="f469" fmla="*/ f360 f269 1"/>
              <a:gd name="f470" fmla="*/ f361 f268 1"/>
              <a:gd name="f471" fmla="*/ f362 f269 1"/>
              <a:gd name="f472" fmla="*/ f363 f268 1"/>
              <a:gd name="f473" fmla="*/ f364 f269 1"/>
              <a:gd name="f474" fmla="*/ f365 f268 1"/>
              <a:gd name="f475" fmla="*/ f366 f269 1"/>
              <a:gd name="f476" fmla="*/ f367 f268 1"/>
              <a:gd name="f477" fmla="*/ f368 f269 1"/>
              <a:gd name="f478" fmla="*/ f369 f268 1"/>
              <a:gd name="f479" fmla="*/ f370 f268 1"/>
              <a:gd name="f480" fmla="*/ f371 f269 1"/>
              <a:gd name="f481" fmla="*/ f372 f269 1"/>
              <a:gd name="f482" fmla="*/ f373 f268 1"/>
              <a:gd name="f483" fmla="*/ f374 f269 1"/>
              <a:gd name="f484" fmla="*/ f375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80">
                <a:pos x="f385" y="f386"/>
              </a:cxn>
              <a:cxn ang="f380">
                <a:pos x="f387" y="f388"/>
              </a:cxn>
              <a:cxn ang="f380">
                <a:pos x="f389" y="f390"/>
              </a:cxn>
              <a:cxn ang="f380">
                <a:pos x="f391" y="f392"/>
              </a:cxn>
              <a:cxn ang="f380">
                <a:pos x="f393" y="f394"/>
              </a:cxn>
              <a:cxn ang="f380">
                <a:pos x="f395" y="f396"/>
              </a:cxn>
              <a:cxn ang="f380">
                <a:pos x="f397" y="f398"/>
              </a:cxn>
              <a:cxn ang="f380">
                <a:pos x="f399" y="f400"/>
              </a:cxn>
              <a:cxn ang="f380">
                <a:pos x="f401" y="f402"/>
              </a:cxn>
              <a:cxn ang="f380">
                <a:pos x="f401" y="f403"/>
              </a:cxn>
              <a:cxn ang="f380">
                <a:pos x="f404" y="f405"/>
              </a:cxn>
              <a:cxn ang="f380">
                <a:pos x="f406" y="f407"/>
              </a:cxn>
              <a:cxn ang="f380">
                <a:pos x="f408" y="f409"/>
              </a:cxn>
              <a:cxn ang="f380">
                <a:pos x="f410" y="f411"/>
              </a:cxn>
              <a:cxn ang="f380">
                <a:pos x="f412" y="f413"/>
              </a:cxn>
              <a:cxn ang="f380">
                <a:pos x="f414" y="f415"/>
              </a:cxn>
              <a:cxn ang="f380">
                <a:pos x="f416" y="f417"/>
              </a:cxn>
              <a:cxn ang="f380">
                <a:pos x="f418" y="f419"/>
              </a:cxn>
              <a:cxn ang="f380">
                <a:pos x="f420" y="f417"/>
              </a:cxn>
              <a:cxn ang="f380">
                <a:pos x="f421" y="f422"/>
              </a:cxn>
              <a:cxn ang="f380">
                <a:pos x="f423" y="f424"/>
              </a:cxn>
              <a:cxn ang="f380">
                <a:pos x="f425" y="f426"/>
              </a:cxn>
              <a:cxn ang="f380">
                <a:pos x="f427" y="f426"/>
              </a:cxn>
              <a:cxn ang="f380">
                <a:pos x="f428" y="f429"/>
              </a:cxn>
              <a:cxn ang="f380">
                <a:pos x="f430" y="f431"/>
              </a:cxn>
              <a:cxn ang="f380">
                <a:pos x="f432" y="f433"/>
              </a:cxn>
              <a:cxn ang="f380">
                <a:pos x="f434" y="f435"/>
              </a:cxn>
              <a:cxn ang="f380">
                <a:pos x="f436" y="f437"/>
              </a:cxn>
              <a:cxn ang="f380">
                <a:pos x="f438" y="f439"/>
              </a:cxn>
              <a:cxn ang="f380">
                <a:pos x="f440" y="f441"/>
              </a:cxn>
              <a:cxn ang="f380">
                <a:pos x="f442" y="f443"/>
              </a:cxn>
              <a:cxn ang="f380">
                <a:pos x="f444" y="f445"/>
              </a:cxn>
              <a:cxn ang="f380">
                <a:pos x="f446" y="f447"/>
              </a:cxn>
              <a:cxn ang="f380">
                <a:pos x="f448" y="f449"/>
              </a:cxn>
              <a:cxn ang="f380">
                <a:pos x="f450" y="f451"/>
              </a:cxn>
              <a:cxn ang="f380">
                <a:pos x="f452" y="f453"/>
              </a:cxn>
              <a:cxn ang="f380">
                <a:pos x="f454" y="f455"/>
              </a:cxn>
              <a:cxn ang="f380">
                <a:pos x="f456" y="f457"/>
              </a:cxn>
              <a:cxn ang="f380">
                <a:pos x="f458" y="f459"/>
              </a:cxn>
              <a:cxn ang="f380">
                <a:pos x="f460" y="f461"/>
              </a:cxn>
              <a:cxn ang="f380">
                <a:pos x="f462" y="f463"/>
              </a:cxn>
              <a:cxn ang="f380">
                <a:pos x="f464" y="f465"/>
              </a:cxn>
              <a:cxn ang="f380">
                <a:pos x="f466" y="f467"/>
              </a:cxn>
              <a:cxn ang="f380">
                <a:pos x="f468" y="f469"/>
              </a:cxn>
              <a:cxn ang="f380">
                <a:pos x="f470" y="f471"/>
              </a:cxn>
              <a:cxn ang="f380">
                <a:pos x="f472" y="f473"/>
              </a:cxn>
              <a:cxn ang="f380">
                <a:pos x="f474" y="f475"/>
              </a:cxn>
              <a:cxn ang="f380">
                <a:pos x="f476" y="f477"/>
              </a:cxn>
              <a:cxn ang="f380">
                <a:pos x="f478" y="f467"/>
              </a:cxn>
              <a:cxn ang="f380">
                <a:pos x="f479" y="f480"/>
              </a:cxn>
              <a:cxn ang="f380">
                <a:pos x="f423" y="f481"/>
              </a:cxn>
              <a:cxn ang="f380">
                <a:pos x="f482" y="f483"/>
              </a:cxn>
              <a:cxn ang="f380">
                <a:pos x="f484" y="f480"/>
              </a:cxn>
              <a:cxn ang="f380">
                <a:pos x="f385" y="f386"/>
              </a:cxn>
            </a:cxnLst>
            <a:rect l="f381" t="f384" r="f382" b="f383"/>
            <a:pathLst>
              <a:path w="1020" h="783">
                <a:moveTo>
                  <a:pt x="f8" y="f9"/>
                </a:moveTo>
                <a:cubicBezTo>
                  <a:pt x="f10" y="f9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5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39"/>
                  <a:pt x="f41" y="f42"/>
                </a:cubicBezTo>
                <a:cubicBezTo>
                  <a:pt x="f43" y="f44"/>
                  <a:pt x="f45" y="f46"/>
                  <a:pt x="f45" y="f47"/>
                </a:cubicBezTo>
                <a:cubicBezTo>
                  <a:pt x="f45" y="f48"/>
                  <a:pt x="f49" y="f50"/>
                  <a:pt x="f51" y="f52"/>
                </a:cubicBezTo>
                <a:cubicBezTo>
                  <a:pt x="f53" y="f54"/>
                  <a:pt x="f55" y="f56"/>
                  <a:pt x="f51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1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53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99"/>
                  <a:pt x="f101" y="f99"/>
                </a:cubicBezTo>
                <a:cubicBezTo>
                  <a:pt x="f102" y="f99"/>
                  <a:pt x="f103" y="f104"/>
                  <a:pt x="f105" y="f97"/>
                </a:cubicBezTo>
                <a:cubicBezTo>
                  <a:pt x="f106" y="f32"/>
                  <a:pt x="f107" y="f108"/>
                  <a:pt x="f109" y="f110"/>
                </a:cubicBez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23"/>
                  <a:pt x="f124" y="f5"/>
                  <a:pt x="f125" y="f122"/>
                </a:cubicBez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95"/>
                </a:cubicBezTo>
                <a:cubicBezTo>
                  <a:pt x="f137" y="f138"/>
                  <a:pt x="f139" y="f36"/>
                  <a:pt x="f140" y="f38"/>
                </a:cubicBezTo>
                <a:cubicBezTo>
                  <a:pt x="f141" y="f58"/>
                  <a:pt x="f142" y="f143"/>
                  <a:pt x="f141" y="f144"/>
                </a:cubicBezTo>
                <a:cubicBezTo>
                  <a:pt x="f145" y="f146"/>
                  <a:pt x="f14" y="f143"/>
                  <a:pt x="f147" y="f148"/>
                </a:cubicBezTo>
                <a:cubicBezTo>
                  <a:pt x="f149" y="f144"/>
                  <a:pt x="f150" y="f151"/>
                  <a:pt x="f152" y="f153"/>
                </a:cubicBezTo>
                <a:cubicBezTo>
                  <a:pt x="f154" y="f155"/>
                  <a:pt x="f156" y="f157"/>
                  <a:pt x="f158" y="f159"/>
                </a:cubicBezTo>
                <a:cubicBezTo>
                  <a:pt x="f160" y="f161"/>
                  <a:pt x="f162" y="f163"/>
                  <a:pt x="f164" y="f165"/>
                </a:cubicBezTo>
                <a:cubicBezTo>
                  <a:pt x="f166" y="f56"/>
                  <a:pt x="f167" y="f168"/>
                  <a:pt x="f169" y="f86"/>
                </a:cubicBezTo>
                <a:cubicBezTo>
                  <a:pt x="f170" y="f171"/>
                  <a:pt x="f172" y="f173"/>
                  <a:pt x="f172" y="f46"/>
                </a:cubicBezTo>
                <a:cubicBezTo>
                  <a:pt x="f172" y="f174"/>
                  <a:pt x="f162" y="f175"/>
                  <a:pt x="f176" y="f174"/>
                </a:cubicBezTo>
                <a:cubicBezTo>
                  <a:pt x="f177" y="f96"/>
                  <a:pt x="f178" y="f179"/>
                  <a:pt x="f180" y="f181"/>
                </a:cubicBezTo>
                <a:cubicBezTo>
                  <a:pt x="f182" y="f183"/>
                  <a:pt x="f184" y="f185"/>
                  <a:pt x="f186" y="f102"/>
                </a:cubicBezTo>
                <a:cubicBezTo>
                  <a:pt x="f187" y="f188"/>
                  <a:pt x="f6" y="f189"/>
                  <a:pt x="f190" y="f191"/>
                </a:cubicBezTo>
                <a:cubicBezTo>
                  <a:pt x="f187" y="f192"/>
                  <a:pt x="f193" y="f194"/>
                  <a:pt x="f195" y="f196"/>
                </a:cubicBezTo>
                <a:cubicBezTo>
                  <a:pt x="f197" y="f198"/>
                  <a:pt x="f199" y="f126"/>
                  <a:pt x="f200" y="f201"/>
                </a:cubicBezTo>
                <a:cubicBezTo>
                  <a:pt x="f202" y="f128"/>
                  <a:pt x="f203" y="f204"/>
                  <a:pt x="f205" y="f206"/>
                </a:cubicBezTo>
                <a:cubicBezTo>
                  <a:pt x="f207" y="f128"/>
                  <a:pt x="f208" y="f209"/>
                  <a:pt x="f210" y="f211"/>
                </a:cubicBezTo>
                <a:cubicBezTo>
                  <a:pt x="f212" y="f213"/>
                  <a:pt x="f214" y="f215"/>
                  <a:pt x="f216" y="f217"/>
                </a:cubicBezTo>
                <a:cubicBezTo>
                  <a:pt x="f218" y="f219"/>
                  <a:pt x="f156" y="f220"/>
                  <a:pt x="f221" y="f222"/>
                </a:cubicBezTo>
                <a:cubicBezTo>
                  <a:pt x="f223" y="f140"/>
                  <a:pt x="f224" y="f145"/>
                  <a:pt x="f225" y="f16"/>
                </a:cubicBezTo>
                <a:cubicBezTo>
                  <a:pt x="f226" y="f227"/>
                  <a:pt x="f228" y="f227"/>
                  <a:pt x="f229" y="f230"/>
                </a:cubicBezTo>
                <a:cubicBezTo>
                  <a:pt x="f134" y="f231"/>
                  <a:pt x="f232" y="f233"/>
                  <a:pt x="f234" y="f235"/>
                </a:cubicBezTo>
                <a:cubicBezTo>
                  <a:pt x="f236" y="f137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1"/>
                </a:cubicBezTo>
                <a:cubicBezTo>
                  <a:pt x="f245" y="f246"/>
                  <a:pt x="f247" y="f248"/>
                  <a:pt x="f249" y="f222"/>
                </a:cubicBezTo>
                <a:cubicBezTo>
                  <a:pt x="f250" y="f235"/>
                  <a:pt x="f251" y="f228"/>
                  <a:pt x="f252" y="f253"/>
                </a:cubicBezTo>
                <a:cubicBezTo>
                  <a:pt x="f123" y="f12"/>
                  <a:pt x="f254" y="f255"/>
                  <a:pt x="f115" y="f149"/>
                </a:cubicBezTo>
                <a:cubicBezTo>
                  <a:pt x="f256" y="f7"/>
                  <a:pt x="f257" y="f255"/>
                  <a:pt x="f258" y="f259"/>
                </a:cubicBezTo>
                <a:cubicBezTo>
                  <a:pt x="f260" y="f147"/>
                  <a:pt x="f261" y="f262"/>
                  <a:pt x="f263" y="f253"/>
                </a:cubicBezTo>
                <a:cubicBezTo>
                  <a:pt x="f264" y="f265"/>
                  <a:pt x="f266" y="f9"/>
                  <a:pt x="f8" y="f9"/>
                </a:cubicBezTo>
                <a:close/>
              </a:path>
            </a:pathLst>
          </a:custGeom>
          <a:solidFill>
            <a:srgbClr val="FF0000"/>
          </a:solidFill>
          <a:ln>
            <a:noFill/>
            <a:prstDash val="solid"/>
          </a:ln>
          <a:effectLst>
            <a:outerShdw dist="17962" dir="2700000" algn="tl">
              <a:srgbClr val="000000"/>
            </a:outerShdw>
          </a:effectLst>
        </p:spPr>
        <p:txBody>
          <a:bodyPr vert="horz" wrap="square" lIns="91440" tIns="45720" rIns="91440" bIns="45720" anchor="t" anchorCtr="1" compatLnSpc="1"/>
          <a:lstStyle/>
          <a:p>
            <a:pPr marL="0" marR="0" lvl="0" indent="0" algn="ctr" defTabSz="44926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400" b="1" i="0" u="none" strike="noStrike" kern="1200" cap="none" spc="0" baseline="0">
              <a:solidFill>
                <a:srgbClr val="FFFFFF"/>
              </a:solidFill>
              <a:uFillTx/>
              <a:latin typeface="Arial" pitchFamily="34"/>
              <a:cs typeface="Arial" pitchFamily="34"/>
            </a:endParaRPr>
          </a:p>
          <a:p>
            <a:pPr marL="0" marR="0" lvl="0" indent="0" algn="ctr" defTabSz="44926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400" b="1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Fiber / FTTX</a:t>
            </a:r>
          </a:p>
        </p:txBody>
      </p:sp>
      <p:sp>
        <p:nvSpPr>
          <p:cNvPr id="13" name="Freeform 11"/>
          <p:cNvSpPr/>
          <p:nvPr/>
        </p:nvSpPr>
        <p:spPr>
          <a:xfrm flipH="1">
            <a:off x="5861494" y="2462404"/>
            <a:ext cx="1224134" cy="65803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020"/>
              <a:gd name="f7" fmla="val 783"/>
              <a:gd name="f8" fmla="val 317"/>
              <a:gd name="f9" fmla="val 738"/>
              <a:gd name="f10" fmla="val 285"/>
              <a:gd name="f11" fmla="val 212"/>
              <a:gd name="f12" fmla="val 762"/>
              <a:gd name="f13" fmla="val 167"/>
              <a:gd name="f14" fmla="val 754"/>
              <a:gd name="f15" fmla="val 122"/>
              <a:gd name="f16" fmla="val 746"/>
              <a:gd name="f17" fmla="val 75"/>
              <a:gd name="f18" fmla="val 726"/>
              <a:gd name="f19" fmla="val 47"/>
              <a:gd name="f20" fmla="val 692"/>
              <a:gd name="f21" fmla="val 19"/>
              <a:gd name="f22" fmla="val 658"/>
              <a:gd name="f23" fmla="val 2"/>
              <a:gd name="f24" fmla="val 595"/>
              <a:gd name="f25" fmla="val 1"/>
              <a:gd name="f26" fmla="val 552"/>
              <a:gd name="f27" fmla="val 509"/>
              <a:gd name="f28" fmla="val 23"/>
              <a:gd name="f29" fmla="val 461"/>
              <a:gd name="f30" fmla="val 39"/>
              <a:gd name="f31" fmla="val 436"/>
              <a:gd name="f32" fmla="val 55"/>
              <a:gd name="f33" fmla="val 411"/>
              <a:gd name="f34" fmla="val 84"/>
              <a:gd name="f35" fmla="val 408"/>
              <a:gd name="f36" fmla="val 97"/>
              <a:gd name="f37" fmla="val 400"/>
              <a:gd name="f38" fmla="val 110"/>
              <a:gd name="f39" fmla="val 392"/>
              <a:gd name="f40" fmla="val 114"/>
              <a:gd name="f41" fmla="val 119"/>
              <a:gd name="f42" fmla="val 386"/>
              <a:gd name="f43" fmla="val 124"/>
              <a:gd name="f44" fmla="val 380"/>
              <a:gd name="f45" fmla="val 125"/>
              <a:gd name="f46" fmla="val 374"/>
              <a:gd name="f47" fmla="val 362"/>
              <a:gd name="f48" fmla="val 350"/>
              <a:gd name="f49" fmla="val 118"/>
              <a:gd name="f50" fmla="val 333"/>
              <a:gd name="f51" fmla="val 117"/>
              <a:gd name="f52" fmla="val 316"/>
              <a:gd name="f53" fmla="val 116"/>
              <a:gd name="f54" fmla="val 299"/>
              <a:gd name="f55" fmla="val 111"/>
              <a:gd name="f56" fmla="val 280"/>
              <a:gd name="f57" fmla="val 262"/>
              <a:gd name="f58" fmla="val 123"/>
              <a:gd name="f59" fmla="val 244"/>
              <a:gd name="f60" fmla="val 138"/>
              <a:gd name="f61" fmla="val 222"/>
              <a:gd name="f62" fmla="val 155"/>
              <a:gd name="f63" fmla="val 208"/>
              <a:gd name="f64" fmla="val 172"/>
              <a:gd name="f65" fmla="val 194"/>
              <a:gd name="f66" fmla="val 199"/>
              <a:gd name="f67" fmla="val 183"/>
              <a:gd name="f68" fmla="val 221"/>
              <a:gd name="f69" fmla="val 176"/>
              <a:gd name="f70" fmla="val 243"/>
              <a:gd name="f71" fmla="val 169"/>
              <a:gd name="f72" fmla="val 271"/>
              <a:gd name="f73" fmla="val 287"/>
              <a:gd name="f74" fmla="val 166"/>
              <a:gd name="f75" fmla="val 303"/>
              <a:gd name="f76" fmla="val 163"/>
              <a:gd name="f77" fmla="val 310"/>
              <a:gd name="f78" fmla="val 164"/>
              <a:gd name="f79" fmla="val 315"/>
              <a:gd name="f80" fmla="val 156"/>
              <a:gd name="f81" fmla="val 320"/>
              <a:gd name="f82" fmla="val 148"/>
              <a:gd name="f83" fmla="val 314"/>
              <a:gd name="f84" fmla="val 129"/>
              <a:gd name="f85" fmla="val 319"/>
              <a:gd name="f86" fmla="val 324"/>
              <a:gd name="f87" fmla="val 103"/>
              <a:gd name="f88" fmla="val 335"/>
              <a:gd name="f89" fmla="val 86"/>
              <a:gd name="f90" fmla="val 347"/>
              <a:gd name="f91" fmla="val 76"/>
              <a:gd name="f92" fmla="val 359"/>
              <a:gd name="f93" fmla="val 66"/>
              <a:gd name="f94" fmla="val 375"/>
              <a:gd name="f95" fmla="val 60"/>
              <a:gd name="f96" fmla="val 391"/>
              <a:gd name="f97" fmla="val 56"/>
              <a:gd name="f98" fmla="val 407"/>
              <a:gd name="f99" fmla="val 52"/>
              <a:gd name="f100" fmla="val 432"/>
              <a:gd name="f101" fmla="val 445"/>
              <a:gd name="f102" fmla="val 458"/>
              <a:gd name="f103" fmla="val 462"/>
              <a:gd name="f104" fmla="val 57"/>
              <a:gd name="f105" fmla="val 467"/>
              <a:gd name="f106" fmla="val 472"/>
              <a:gd name="f107" fmla="val 468"/>
              <a:gd name="f108" fmla="val 50"/>
              <a:gd name="f109" fmla="val 473"/>
              <a:gd name="f110" fmla="val 44"/>
              <a:gd name="f111" fmla="val 478"/>
              <a:gd name="f112" fmla="val 38"/>
              <a:gd name="f113" fmla="val 487"/>
              <a:gd name="f114" fmla="val 25"/>
              <a:gd name="f115" fmla="val 499"/>
              <a:gd name="f116" fmla="val 18"/>
              <a:gd name="f117" fmla="val 511"/>
              <a:gd name="f118" fmla="val 11"/>
              <a:gd name="f119" fmla="val 524"/>
              <a:gd name="f120" fmla="val 6"/>
              <a:gd name="f121" fmla="val 543"/>
              <a:gd name="f122" fmla="val 4"/>
              <a:gd name="f123" fmla="val 562"/>
              <a:gd name="f124" fmla="val 593"/>
              <a:gd name="f125" fmla="val 613"/>
              <a:gd name="f126" fmla="val 633"/>
              <a:gd name="f127" fmla="val 8"/>
              <a:gd name="f128" fmla="val 647"/>
              <a:gd name="f129" fmla="val 17"/>
              <a:gd name="f130" fmla="val 663"/>
              <a:gd name="f131" fmla="val 26"/>
              <a:gd name="f132" fmla="val 679"/>
              <a:gd name="f133" fmla="val 35"/>
              <a:gd name="f134" fmla="val 700"/>
              <a:gd name="f135" fmla="val 46"/>
              <a:gd name="f136" fmla="val 711"/>
              <a:gd name="f137" fmla="val 722"/>
              <a:gd name="f138" fmla="val 74"/>
              <a:gd name="f139" fmla="val 727"/>
              <a:gd name="f140" fmla="val 731"/>
              <a:gd name="f141" fmla="val 735"/>
              <a:gd name="f142" fmla="val 729"/>
              <a:gd name="f143" fmla="val 132"/>
              <a:gd name="f144" fmla="val 136"/>
              <a:gd name="f145" fmla="val 741"/>
              <a:gd name="f146" fmla="val 140"/>
              <a:gd name="f147" fmla="val 767"/>
              <a:gd name="f148" fmla="val 134"/>
              <a:gd name="f149" fmla="val 780"/>
              <a:gd name="f150" fmla="val 797"/>
              <a:gd name="f151" fmla="val 139"/>
              <a:gd name="f152" fmla="val 813"/>
              <a:gd name="f153" fmla="val 150"/>
              <a:gd name="f154" fmla="val 829"/>
              <a:gd name="f155" fmla="val 161"/>
              <a:gd name="f156" fmla="val 849"/>
              <a:gd name="f157" fmla="val 182"/>
              <a:gd name="f158" fmla="val 863"/>
              <a:gd name="f159" fmla="val 200"/>
              <a:gd name="f160" fmla="val 877"/>
              <a:gd name="f161" fmla="val 218"/>
              <a:gd name="f162" fmla="val 892"/>
              <a:gd name="f163" fmla="val 240"/>
              <a:gd name="f164" fmla="val 899"/>
              <a:gd name="f165" fmla="val 260"/>
              <a:gd name="f166" fmla="val 906"/>
              <a:gd name="f167" fmla="val 909"/>
              <a:gd name="f168" fmla="val 305"/>
              <a:gd name="f169" fmla="val 905"/>
              <a:gd name="f170" fmla="val 901"/>
              <a:gd name="f171" fmla="val 343"/>
              <a:gd name="f172" fmla="val 873"/>
              <a:gd name="f173" fmla="val 364"/>
              <a:gd name="f174" fmla="val 384"/>
              <a:gd name="f175" fmla="val 377"/>
              <a:gd name="f176" fmla="val 907"/>
              <a:gd name="f177" fmla="val 922"/>
              <a:gd name="f178" fmla="val 947"/>
              <a:gd name="f179" fmla="val 402"/>
              <a:gd name="f180" fmla="val 963"/>
              <a:gd name="f181" fmla="val 414"/>
              <a:gd name="f182" fmla="val 979"/>
              <a:gd name="f183" fmla="val 426"/>
              <a:gd name="f184" fmla="val 996"/>
              <a:gd name="f185" fmla="val 442"/>
              <a:gd name="f186" fmla="val 1005"/>
              <a:gd name="f187" fmla="val 1014"/>
              <a:gd name="f188" fmla="val 474"/>
              <a:gd name="f189" fmla="val 488"/>
              <a:gd name="f190" fmla="val 1017"/>
              <a:gd name="f191" fmla="val 512"/>
              <a:gd name="f192" fmla="val 536"/>
              <a:gd name="f193" fmla="val 998"/>
              <a:gd name="f194" fmla="val 579"/>
              <a:gd name="f195" fmla="val 987"/>
              <a:gd name="f196" fmla="val 600"/>
              <a:gd name="f197" fmla="val 976"/>
              <a:gd name="f198" fmla="val 621"/>
              <a:gd name="f199" fmla="val 964"/>
              <a:gd name="f200" fmla="val 953"/>
              <a:gd name="f201" fmla="val 640"/>
              <a:gd name="f202" fmla="val 942"/>
              <a:gd name="f203" fmla="val 930"/>
              <a:gd name="f204" fmla="val 641"/>
              <a:gd name="f205" fmla="val 919"/>
              <a:gd name="f206" fmla="val 644"/>
              <a:gd name="f207" fmla="val 908"/>
              <a:gd name="f208" fmla="val 898"/>
              <a:gd name="f209" fmla="val 650"/>
              <a:gd name="f210" fmla="val 889"/>
              <a:gd name="f211" fmla="val 656"/>
              <a:gd name="f212" fmla="val 880"/>
              <a:gd name="f213" fmla="val 662"/>
              <a:gd name="f214" fmla="val 876"/>
              <a:gd name="f215" fmla="val 671"/>
              <a:gd name="f216" fmla="val 867"/>
              <a:gd name="f217" fmla="val 682"/>
              <a:gd name="f218" fmla="val 858"/>
              <a:gd name="f219" fmla="val 693"/>
              <a:gd name="f220" fmla="val 709"/>
              <a:gd name="f221" fmla="val 837"/>
              <a:gd name="f222" fmla="val 720"/>
              <a:gd name="f223" fmla="val 825"/>
              <a:gd name="f224" fmla="val 814"/>
              <a:gd name="f225" fmla="val 795"/>
              <a:gd name="f226" fmla="val 776"/>
              <a:gd name="f227" fmla="val 751"/>
              <a:gd name="f228" fmla="val 742"/>
              <a:gd name="f229" fmla="val 721"/>
              <a:gd name="f230" fmla="val 748"/>
              <a:gd name="f231" fmla="val 745"/>
              <a:gd name="f232" fmla="val 681"/>
              <a:gd name="f233" fmla="val 734"/>
              <a:gd name="f234" fmla="val 669"/>
              <a:gd name="f235" fmla="val 728"/>
              <a:gd name="f236" fmla="val 657"/>
              <a:gd name="f237" fmla="val 714"/>
              <a:gd name="f238" fmla="val 651"/>
              <a:gd name="f239" fmla="val 710"/>
              <a:gd name="f240" fmla="val 645"/>
              <a:gd name="f241" fmla="val 706"/>
              <a:gd name="f242" fmla="val 639"/>
              <a:gd name="f243" fmla="val 704"/>
              <a:gd name="f244" fmla="val 635"/>
              <a:gd name="f245" fmla="val 631"/>
              <a:gd name="f246" fmla="val 708"/>
              <a:gd name="f247" fmla="val 636"/>
              <a:gd name="f248" fmla="val 712"/>
              <a:gd name="f249" fmla="val 627"/>
              <a:gd name="f250" fmla="val 618"/>
              <a:gd name="f251" fmla="val 604"/>
              <a:gd name="f252" fmla="val 583"/>
              <a:gd name="f253" fmla="val 752"/>
              <a:gd name="f254" fmla="val 527"/>
              <a:gd name="f255" fmla="val 777"/>
              <a:gd name="f256" fmla="val 471"/>
              <a:gd name="f257" fmla="val 441"/>
              <a:gd name="f258" fmla="val 417"/>
              <a:gd name="f259" fmla="val 772"/>
              <a:gd name="f260" fmla="val 393"/>
              <a:gd name="f261" fmla="val 372"/>
              <a:gd name="f262" fmla="val 757"/>
              <a:gd name="f263" fmla="val 357"/>
              <a:gd name="f264" fmla="val 342"/>
              <a:gd name="f265" fmla="val 747"/>
              <a:gd name="f266" fmla="val 349"/>
              <a:gd name="f267" fmla="+- 0 0 -90"/>
              <a:gd name="f268" fmla="*/ f3 1 1020"/>
              <a:gd name="f269" fmla="*/ f4 1 783"/>
              <a:gd name="f270" fmla="+- f7 0 f5"/>
              <a:gd name="f271" fmla="+- f6 0 f5"/>
              <a:gd name="f272" fmla="*/ f267 f0 1"/>
              <a:gd name="f273" fmla="*/ f271 1 1020"/>
              <a:gd name="f274" fmla="*/ f270 1 783"/>
              <a:gd name="f275" fmla="*/ f272 1 f2"/>
              <a:gd name="f276" fmla="*/ 317 1 f273"/>
              <a:gd name="f277" fmla="*/ 738 1 f274"/>
              <a:gd name="f278" fmla="*/ 167 1 f273"/>
              <a:gd name="f279" fmla="*/ 754 1 f274"/>
              <a:gd name="f280" fmla="*/ 47 1 f273"/>
              <a:gd name="f281" fmla="*/ 692 1 f274"/>
              <a:gd name="f282" fmla="*/ 1 1 f273"/>
              <a:gd name="f283" fmla="*/ 552 1 f274"/>
              <a:gd name="f284" fmla="*/ 39 1 f273"/>
              <a:gd name="f285" fmla="*/ 436 1 f274"/>
              <a:gd name="f286" fmla="*/ 97 1 f273"/>
              <a:gd name="f287" fmla="*/ 400 1 f274"/>
              <a:gd name="f288" fmla="*/ 119 1 f273"/>
              <a:gd name="f289" fmla="*/ 386 1 f274"/>
              <a:gd name="f290" fmla="*/ 125 1 f273"/>
              <a:gd name="f291" fmla="*/ 362 1 f274"/>
              <a:gd name="f292" fmla="*/ 117 1 f273"/>
              <a:gd name="f293" fmla="*/ 316 1 f274"/>
              <a:gd name="f294" fmla="*/ 262 1 f274"/>
              <a:gd name="f295" fmla="*/ 155 1 f273"/>
              <a:gd name="f296" fmla="*/ 208 1 f274"/>
              <a:gd name="f297" fmla="*/ 221 1 f273"/>
              <a:gd name="f298" fmla="*/ 176 1 f274"/>
              <a:gd name="f299" fmla="*/ 287 1 f273"/>
              <a:gd name="f300" fmla="*/ 166 1 f274"/>
              <a:gd name="f301" fmla="*/ 315 1 f273"/>
              <a:gd name="f302" fmla="*/ 156 1 f274"/>
              <a:gd name="f303" fmla="*/ 319 1 f273"/>
              <a:gd name="f304" fmla="*/ 116 1 f274"/>
              <a:gd name="f305" fmla="*/ 347 1 f273"/>
              <a:gd name="f306" fmla="*/ 76 1 f274"/>
              <a:gd name="f307" fmla="*/ 391 1 f273"/>
              <a:gd name="f308" fmla="*/ 56 1 f274"/>
              <a:gd name="f309" fmla="*/ 445 1 f273"/>
              <a:gd name="f310" fmla="*/ 52 1 f274"/>
              <a:gd name="f311" fmla="*/ 467 1 f273"/>
              <a:gd name="f312" fmla="*/ 473 1 f273"/>
              <a:gd name="f313" fmla="*/ 44 1 f274"/>
              <a:gd name="f314" fmla="*/ 499 1 f273"/>
              <a:gd name="f315" fmla="*/ 18 1 f274"/>
              <a:gd name="f316" fmla="*/ 543 1 f273"/>
              <a:gd name="f317" fmla="*/ 4 1 f274"/>
              <a:gd name="f318" fmla="*/ 613 1 f273"/>
              <a:gd name="f319" fmla="*/ 663 1 f273"/>
              <a:gd name="f320" fmla="*/ 26 1 f274"/>
              <a:gd name="f321" fmla="*/ 711 1 f273"/>
              <a:gd name="f322" fmla="*/ 60 1 f274"/>
              <a:gd name="f323" fmla="*/ 731 1 f273"/>
              <a:gd name="f324" fmla="*/ 110 1 f274"/>
              <a:gd name="f325" fmla="*/ 735 1 f273"/>
              <a:gd name="f326" fmla="*/ 136 1 f274"/>
              <a:gd name="f327" fmla="*/ 767 1 f273"/>
              <a:gd name="f328" fmla="*/ 134 1 f274"/>
              <a:gd name="f329" fmla="*/ 813 1 f273"/>
              <a:gd name="f330" fmla="*/ 150 1 f274"/>
              <a:gd name="f331" fmla="*/ 863 1 f273"/>
              <a:gd name="f332" fmla="*/ 200 1 f274"/>
              <a:gd name="f333" fmla="*/ 899 1 f273"/>
              <a:gd name="f334" fmla="*/ 260 1 f274"/>
              <a:gd name="f335" fmla="*/ 905 1 f273"/>
              <a:gd name="f336" fmla="*/ 324 1 f274"/>
              <a:gd name="f337" fmla="*/ 873 1 f273"/>
              <a:gd name="f338" fmla="*/ 374 1 f274"/>
              <a:gd name="f339" fmla="*/ 907 1 f273"/>
              <a:gd name="f340" fmla="*/ 384 1 f274"/>
              <a:gd name="f341" fmla="*/ 963 1 f273"/>
              <a:gd name="f342" fmla="*/ 414 1 f274"/>
              <a:gd name="f343" fmla="*/ 1005 1 f273"/>
              <a:gd name="f344" fmla="*/ 458 1 f274"/>
              <a:gd name="f345" fmla="*/ 1017 1 f273"/>
              <a:gd name="f346" fmla="*/ 512 1 f274"/>
              <a:gd name="f347" fmla="*/ 987 1 f273"/>
              <a:gd name="f348" fmla="*/ 600 1 f274"/>
              <a:gd name="f349" fmla="*/ 953 1 f273"/>
              <a:gd name="f350" fmla="*/ 640 1 f274"/>
              <a:gd name="f351" fmla="*/ 919 1 f273"/>
              <a:gd name="f352" fmla="*/ 644 1 f274"/>
              <a:gd name="f353" fmla="*/ 889 1 f273"/>
              <a:gd name="f354" fmla="*/ 656 1 f274"/>
              <a:gd name="f355" fmla="*/ 867 1 f273"/>
              <a:gd name="f356" fmla="*/ 682 1 f274"/>
              <a:gd name="f357" fmla="*/ 837 1 f273"/>
              <a:gd name="f358" fmla="*/ 720 1 f274"/>
              <a:gd name="f359" fmla="*/ 795 1 f273"/>
              <a:gd name="f360" fmla="*/ 746 1 f274"/>
              <a:gd name="f361" fmla="*/ 721 1 f273"/>
              <a:gd name="f362" fmla="*/ 748 1 f274"/>
              <a:gd name="f363" fmla="*/ 669 1 f273"/>
              <a:gd name="f364" fmla="*/ 728 1 f274"/>
              <a:gd name="f365" fmla="*/ 651 1 f273"/>
              <a:gd name="f366" fmla="*/ 710 1 f274"/>
              <a:gd name="f367" fmla="*/ 635 1 f273"/>
              <a:gd name="f368" fmla="*/ 706 1 f274"/>
              <a:gd name="f369" fmla="*/ 627 1 f273"/>
              <a:gd name="f370" fmla="*/ 583 1 f273"/>
              <a:gd name="f371" fmla="*/ 752 1 f274"/>
              <a:gd name="f372" fmla="*/ 780 1 f274"/>
              <a:gd name="f373" fmla="*/ 417 1 f273"/>
              <a:gd name="f374" fmla="*/ 772 1 f274"/>
              <a:gd name="f375" fmla="*/ 357 1 f273"/>
              <a:gd name="f376" fmla="*/ 0 1 f273"/>
              <a:gd name="f377" fmla="*/ f6 1 f273"/>
              <a:gd name="f378" fmla="*/ 0 1 f274"/>
              <a:gd name="f379" fmla="*/ f7 1 f274"/>
              <a:gd name="f380" fmla="+- f275 0 f1"/>
              <a:gd name="f381" fmla="*/ f376 f268 1"/>
              <a:gd name="f382" fmla="*/ f377 f268 1"/>
              <a:gd name="f383" fmla="*/ f379 f269 1"/>
              <a:gd name="f384" fmla="*/ f378 f269 1"/>
              <a:gd name="f385" fmla="*/ f276 f268 1"/>
              <a:gd name="f386" fmla="*/ f277 f269 1"/>
              <a:gd name="f387" fmla="*/ f278 f268 1"/>
              <a:gd name="f388" fmla="*/ f279 f269 1"/>
              <a:gd name="f389" fmla="*/ f280 f268 1"/>
              <a:gd name="f390" fmla="*/ f281 f269 1"/>
              <a:gd name="f391" fmla="*/ f282 f268 1"/>
              <a:gd name="f392" fmla="*/ f283 f269 1"/>
              <a:gd name="f393" fmla="*/ f284 f268 1"/>
              <a:gd name="f394" fmla="*/ f285 f269 1"/>
              <a:gd name="f395" fmla="*/ f286 f268 1"/>
              <a:gd name="f396" fmla="*/ f287 f269 1"/>
              <a:gd name="f397" fmla="*/ f288 f268 1"/>
              <a:gd name="f398" fmla="*/ f289 f269 1"/>
              <a:gd name="f399" fmla="*/ f290 f268 1"/>
              <a:gd name="f400" fmla="*/ f291 f269 1"/>
              <a:gd name="f401" fmla="*/ f292 f268 1"/>
              <a:gd name="f402" fmla="*/ f293 f269 1"/>
              <a:gd name="f403" fmla="*/ f294 f269 1"/>
              <a:gd name="f404" fmla="*/ f295 f268 1"/>
              <a:gd name="f405" fmla="*/ f296 f269 1"/>
              <a:gd name="f406" fmla="*/ f297 f268 1"/>
              <a:gd name="f407" fmla="*/ f298 f269 1"/>
              <a:gd name="f408" fmla="*/ f299 f268 1"/>
              <a:gd name="f409" fmla="*/ f300 f269 1"/>
              <a:gd name="f410" fmla="*/ f301 f268 1"/>
              <a:gd name="f411" fmla="*/ f302 f269 1"/>
              <a:gd name="f412" fmla="*/ f303 f268 1"/>
              <a:gd name="f413" fmla="*/ f304 f269 1"/>
              <a:gd name="f414" fmla="*/ f305 f268 1"/>
              <a:gd name="f415" fmla="*/ f306 f269 1"/>
              <a:gd name="f416" fmla="*/ f307 f268 1"/>
              <a:gd name="f417" fmla="*/ f308 f269 1"/>
              <a:gd name="f418" fmla="*/ f309 f268 1"/>
              <a:gd name="f419" fmla="*/ f310 f269 1"/>
              <a:gd name="f420" fmla="*/ f311 f268 1"/>
              <a:gd name="f421" fmla="*/ f312 f268 1"/>
              <a:gd name="f422" fmla="*/ f313 f269 1"/>
              <a:gd name="f423" fmla="*/ f314 f268 1"/>
              <a:gd name="f424" fmla="*/ f315 f269 1"/>
              <a:gd name="f425" fmla="*/ f316 f268 1"/>
              <a:gd name="f426" fmla="*/ f317 f269 1"/>
              <a:gd name="f427" fmla="*/ f318 f268 1"/>
              <a:gd name="f428" fmla="*/ f319 f268 1"/>
              <a:gd name="f429" fmla="*/ f320 f269 1"/>
              <a:gd name="f430" fmla="*/ f321 f268 1"/>
              <a:gd name="f431" fmla="*/ f322 f269 1"/>
              <a:gd name="f432" fmla="*/ f323 f268 1"/>
              <a:gd name="f433" fmla="*/ f324 f269 1"/>
              <a:gd name="f434" fmla="*/ f325 f268 1"/>
              <a:gd name="f435" fmla="*/ f326 f269 1"/>
              <a:gd name="f436" fmla="*/ f327 f268 1"/>
              <a:gd name="f437" fmla="*/ f328 f269 1"/>
              <a:gd name="f438" fmla="*/ f329 f268 1"/>
              <a:gd name="f439" fmla="*/ f330 f269 1"/>
              <a:gd name="f440" fmla="*/ f331 f268 1"/>
              <a:gd name="f441" fmla="*/ f332 f269 1"/>
              <a:gd name="f442" fmla="*/ f333 f268 1"/>
              <a:gd name="f443" fmla="*/ f334 f269 1"/>
              <a:gd name="f444" fmla="*/ f335 f268 1"/>
              <a:gd name="f445" fmla="*/ f336 f269 1"/>
              <a:gd name="f446" fmla="*/ f337 f268 1"/>
              <a:gd name="f447" fmla="*/ f338 f269 1"/>
              <a:gd name="f448" fmla="*/ f339 f268 1"/>
              <a:gd name="f449" fmla="*/ f340 f269 1"/>
              <a:gd name="f450" fmla="*/ f341 f268 1"/>
              <a:gd name="f451" fmla="*/ f342 f269 1"/>
              <a:gd name="f452" fmla="*/ f343 f268 1"/>
              <a:gd name="f453" fmla="*/ f344 f269 1"/>
              <a:gd name="f454" fmla="*/ f345 f268 1"/>
              <a:gd name="f455" fmla="*/ f346 f269 1"/>
              <a:gd name="f456" fmla="*/ f347 f268 1"/>
              <a:gd name="f457" fmla="*/ f348 f269 1"/>
              <a:gd name="f458" fmla="*/ f349 f268 1"/>
              <a:gd name="f459" fmla="*/ f350 f269 1"/>
              <a:gd name="f460" fmla="*/ f351 f268 1"/>
              <a:gd name="f461" fmla="*/ f352 f269 1"/>
              <a:gd name="f462" fmla="*/ f353 f268 1"/>
              <a:gd name="f463" fmla="*/ f354 f269 1"/>
              <a:gd name="f464" fmla="*/ f355 f268 1"/>
              <a:gd name="f465" fmla="*/ f356 f269 1"/>
              <a:gd name="f466" fmla="*/ f357 f268 1"/>
              <a:gd name="f467" fmla="*/ f358 f269 1"/>
              <a:gd name="f468" fmla="*/ f359 f268 1"/>
              <a:gd name="f469" fmla="*/ f360 f269 1"/>
              <a:gd name="f470" fmla="*/ f361 f268 1"/>
              <a:gd name="f471" fmla="*/ f362 f269 1"/>
              <a:gd name="f472" fmla="*/ f363 f268 1"/>
              <a:gd name="f473" fmla="*/ f364 f269 1"/>
              <a:gd name="f474" fmla="*/ f365 f268 1"/>
              <a:gd name="f475" fmla="*/ f366 f269 1"/>
              <a:gd name="f476" fmla="*/ f367 f268 1"/>
              <a:gd name="f477" fmla="*/ f368 f269 1"/>
              <a:gd name="f478" fmla="*/ f369 f268 1"/>
              <a:gd name="f479" fmla="*/ f370 f268 1"/>
              <a:gd name="f480" fmla="*/ f371 f269 1"/>
              <a:gd name="f481" fmla="*/ f372 f269 1"/>
              <a:gd name="f482" fmla="*/ f373 f268 1"/>
              <a:gd name="f483" fmla="*/ f374 f269 1"/>
              <a:gd name="f484" fmla="*/ f375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80">
                <a:pos x="f385" y="f386"/>
              </a:cxn>
              <a:cxn ang="f380">
                <a:pos x="f387" y="f388"/>
              </a:cxn>
              <a:cxn ang="f380">
                <a:pos x="f389" y="f390"/>
              </a:cxn>
              <a:cxn ang="f380">
                <a:pos x="f391" y="f392"/>
              </a:cxn>
              <a:cxn ang="f380">
                <a:pos x="f393" y="f394"/>
              </a:cxn>
              <a:cxn ang="f380">
                <a:pos x="f395" y="f396"/>
              </a:cxn>
              <a:cxn ang="f380">
                <a:pos x="f397" y="f398"/>
              </a:cxn>
              <a:cxn ang="f380">
                <a:pos x="f399" y="f400"/>
              </a:cxn>
              <a:cxn ang="f380">
                <a:pos x="f401" y="f402"/>
              </a:cxn>
              <a:cxn ang="f380">
                <a:pos x="f401" y="f403"/>
              </a:cxn>
              <a:cxn ang="f380">
                <a:pos x="f404" y="f405"/>
              </a:cxn>
              <a:cxn ang="f380">
                <a:pos x="f406" y="f407"/>
              </a:cxn>
              <a:cxn ang="f380">
                <a:pos x="f408" y="f409"/>
              </a:cxn>
              <a:cxn ang="f380">
                <a:pos x="f410" y="f411"/>
              </a:cxn>
              <a:cxn ang="f380">
                <a:pos x="f412" y="f413"/>
              </a:cxn>
              <a:cxn ang="f380">
                <a:pos x="f414" y="f415"/>
              </a:cxn>
              <a:cxn ang="f380">
                <a:pos x="f416" y="f417"/>
              </a:cxn>
              <a:cxn ang="f380">
                <a:pos x="f418" y="f419"/>
              </a:cxn>
              <a:cxn ang="f380">
                <a:pos x="f420" y="f417"/>
              </a:cxn>
              <a:cxn ang="f380">
                <a:pos x="f421" y="f422"/>
              </a:cxn>
              <a:cxn ang="f380">
                <a:pos x="f423" y="f424"/>
              </a:cxn>
              <a:cxn ang="f380">
                <a:pos x="f425" y="f426"/>
              </a:cxn>
              <a:cxn ang="f380">
                <a:pos x="f427" y="f426"/>
              </a:cxn>
              <a:cxn ang="f380">
                <a:pos x="f428" y="f429"/>
              </a:cxn>
              <a:cxn ang="f380">
                <a:pos x="f430" y="f431"/>
              </a:cxn>
              <a:cxn ang="f380">
                <a:pos x="f432" y="f433"/>
              </a:cxn>
              <a:cxn ang="f380">
                <a:pos x="f434" y="f435"/>
              </a:cxn>
              <a:cxn ang="f380">
                <a:pos x="f436" y="f437"/>
              </a:cxn>
              <a:cxn ang="f380">
                <a:pos x="f438" y="f439"/>
              </a:cxn>
              <a:cxn ang="f380">
                <a:pos x="f440" y="f441"/>
              </a:cxn>
              <a:cxn ang="f380">
                <a:pos x="f442" y="f443"/>
              </a:cxn>
              <a:cxn ang="f380">
                <a:pos x="f444" y="f445"/>
              </a:cxn>
              <a:cxn ang="f380">
                <a:pos x="f446" y="f447"/>
              </a:cxn>
              <a:cxn ang="f380">
                <a:pos x="f448" y="f449"/>
              </a:cxn>
              <a:cxn ang="f380">
                <a:pos x="f450" y="f451"/>
              </a:cxn>
              <a:cxn ang="f380">
                <a:pos x="f452" y="f453"/>
              </a:cxn>
              <a:cxn ang="f380">
                <a:pos x="f454" y="f455"/>
              </a:cxn>
              <a:cxn ang="f380">
                <a:pos x="f456" y="f457"/>
              </a:cxn>
              <a:cxn ang="f380">
                <a:pos x="f458" y="f459"/>
              </a:cxn>
              <a:cxn ang="f380">
                <a:pos x="f460" y="f461"/>
              </a:cxn>
              <a:cxn ang="f380">
                <a:pos x="f462" y="f463"/>
              </a:cxn>
              <a:cxn ang="f380">
                <a:pos x="f464" y="f465"/>
              </a:cxn>
              <a:cxn ang="f380">
                <a:pos x="f466" y="f467"/>
              </a:cxn>
              <a:cxn ang="f380">
                <a:pos x="f468" y="f469"/>
              </a:cxn>
              <a:cxn ang="f380">
                <a:pos x="f470" y="f471"/>
              </a:cxn>
              <a:cxn ang="f380">
                <a:pos x="f472" y="f473"/>
              </a:cxn>
              <a:cxn ang="f380">
                <a:pos x="f474" y="f475"/>
              </a:cxn>
              <a:cxn ang="f380">
                <a:pos x="f476" y="f477"/>
              </a:cxn>
              <a:cxn ang="f380">
                <a:pos x="f478" y="f467"/>
              </a:cxn>
              <a:cxn ang="f380">
                <a:pos x="f479" y="f480"/>
              </a:cxn>
              <a:cxn ang="f380">
                <a:pos x="f423" y="f481"/>
              </a:cxn>
              <a:cxn ang="f380">
                <a:pos x="f482" y="f483"/>
              </a:cxn>
              <a:cxn ang="f380">
                <a:pos x="f484" y="f480"/>
              </a:cxn>
              <a:cxn ang="f380">
                <a:pos x="f385" y="f386"/>
              </a:cxn>
            </a:cxnLst>
            <a:rect l="f381" t="f384" r="f382" b="f383"/>
            <a:pathLst>
              <a:path w="1020" h="783">
                <a:moveTo>
                  <a:pt x="f8" y="f9"/>
                </a:moveTo>
                <a:cubicBezTo>
                  <a:pt x="f10" y="f9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5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39"/>
                  <a:pt x="f41" y="f42"/>
                </a:cubicBezTo>
                <a:cubicBezTo>
                  <a:pt x="f43" y="f44"/>
                  <a:pt x="f45" y="f46"/>
                  <a:pt x="f45" y="f47"/>
                </a:cubicBezTo>
                <a:cubicBezTo>
                  <a:pt x="f45" y="f48"/>
                  <a:pt x="f49" y="f50"/>
                  <a:pt x="f51" y="f52"/>
                </a:cubicBezTo>
                <a:cubicBezTo>
                  <a:pt x="f53" y="f54"/>
                  <a:pt x="f55" y="f56"/>
                  <a:pt x="f51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1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53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99"/>
                  <a:pt x="f101" y="f99"/>
                </a:cubicBezTo>
                <a:cubicBezTo>
                  <a:pt x="f102" y="f99"/>
                  <a:pt x="f103" y="f104"/>
                  <a:pt x="f105" y="f97"/>
                </a:cubicBezTo>
                <a:cubicBezTo>
                  <a:pt x="f106" y="f32"/>
                  <a:pt x="f107" y="f108"/>
                  <a:pt x="f109" y="f110"/>
                </a:cubicBez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23"/>
                  <a:pt x="f124" y="f5"/>
                  <a:pt x="f125" y="f122"/>
                </a:cubicBez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95"/>
                </a:cubicBezTo>
                <a:cubicBezTo>
                  <a:pt x="f137" y="f138"/>
                  <a:pt x="f139" y="f36"/>
                  <a:pt x="f140" y="f38"/>
                </a:cubicBezTo>
                <a:cubicBezTo>
                  <a:pt x="f141" y="f58"/>
                  <a:pt x="f142" y="f143"/>
                  <a:pt x="f141" y="f144"/>
                </a:cubicBezTo>
                <a:cubicBezTo>
                  <a:pt x="f145" y="f146"/>
                  <a:pt x="f14" y="f143"/>
                  <a:pt x="f147" y="f148"/>
                </a:cubicBezTo>
                <a:cubicBezTo>
                  <a:pt x="f149" y="f144"/>
                  <a:pt x="f150" y="f151"/>
                  <a:pt x="f152" y="f153"/>
                </a:cubicBezTo>
                <a:cubicBezTo>
                  <a:pt x="f154" y="f155"/>
                  <a:pt x="f156" y="f157"/>
                  <a:pt x="f158" y="f159"/>
                </a:cubicBezTo>
                <a:cubicBezTo>
                  <a:pt x="f160" y="f161"/>
                  <a:pt x="f162" y="f163"/>
                  <a:pt x="f164" y="f165"/>
                </a:cubicBezTo>
                <a:cubicBezTo>
                  <a:pt x="f166" y="f56"/>
                  <a:pt x="f167" y="f168"/>
                  <a:pt x="f169" y="f86"/>
                </a:cubicBezTo>
                <a:cubicBezTo>
                  <a:pt x="f170" y="f171"/>
                  <a:pt x="f172" y="f173"/>
                  <a:pt x="f172" y="f46"/>
                </a:cubicBezTo>
                <a:cubicBezTo>
                  <a:pt x="f172" y="f174"/>
                  <a:pt x="f162" y="f175"/>
                  <a:pt x="f176" y="f174"/>
                </a:cubicBezTo>
                <a:cubicBezTo>
                  <a:pt x="f177" y="f96"/>
                  <a:pt x="f178" y="f179"/>
                  <a:pt x="f180" y="f181"/>
                </a:cubicBezTo>
                <a:cubicBezTo>
                  <a:pt x="f182" y="f183"/>
                  <a:pt x="f184" y="f185"/>
                  <a:pt x="f186" y="f102"/>
                </a:cubicBezTo>
                <a:cubicBezTo>
                  <a:pt x="f187" y="f188"/>
                  <a:pt x="f6" y="f189"/>
                  <a:pt x="f190" y="f191"/>
                </a:cubicBezTo>
                <a:cubicBezTo>
                  <a:pt x="f187" y="f192"/>
                  <a:pt x="f193" y="f194"/>
                  <a:pt x="f195" y="f196"/>
                </a:cubicBezTo>
                <a:cubicBezTo>
                  <a:pt x="f197" y="f198"/>
                  <a:pt x="f199" y="f126"/>
                  <a:pt x="f200" y="f201"/>
                </a:cubicBezTo>
                <a:cubicBezTo>
                  <a:pt x="f202" y="f128"/>
                  <a:pt x="f203" y="f204"/>
                  <a:pt x="f205" y="f206"/>
                </a:cubicBezTo>
                <a:cubicBezTo>
                  <a:pt x="f207" y="f128"/>
                  <a:pt x="f208" y="f209"/>
                  <a:pt x="f210" y="f211"/>
                </a:cubicBezTo>
                <a:cubicBezTo>
                  <a:pt x="f212" y="f213"/>
                  <a:pt x="f214" y="f215"/>
                  <a:pt x="f216" y="f217"/>
                </a:cubicBezTo>
                <a:cubicBezTo>
                  <a:pt x="f218" y="f219"/>
                  <a:pt x="f156" y="f220"/>
                  <a:pt x="f221" y="f222"/>
                </a:cubicBezTo>
                <a:cubicBezTo>
                  <a:pt x="f223" y="f140"/>
                  <a:pt x="f224" y="f145"/>
                  <a:pt x="f225" y="f16"/>
                </a:cubicBezTo>
                <a:cubicBezTo>
                  <a:pt x="f226" y="f227"/>
                  <a:pt x="f228" y="f227"/>
                  <a:pt x="f229" y="f230"/>
                </a:cubicBezTo>
                <a:cubicBezTo>
                  <a:pt x="f134" y="f231"/>
                  <a:pt x="f232" y="f233"/>
                  <a:pt x="f234" y="f235"/>
                </a:cubicBezTo>
                <a:cubicBezTo>
                  <a:pt x="f236" y="f137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1"/>
                </a:cubicBezTo>
                <a:cubicBezTo>
                  <a:pt x="f245" y="f246"/>
                  <a:pt x="f247" y="f248"/>
                  <a:pt x="f249" y="f222"/>
                </a:cubicBezTo>
                <a:cubicBezTo>
                  <a:pt x="f250" y="f235"/>
                  <a:pt x="f251" y="f228"/>
                  <a:pt x="f252" y="f253"/>
                </a:cubicBezTo>
                <a:cubicBezTo>
                  <a:pt x="f123" y="f12"/>
                  <a:pt x="f254" y="f255"/>
                  <a:pt x="f115" y="f149"/>
                </a:cubicBezTo>
                <a:cubicBezTo>
                  <a:pt x="f256" y="f7"/>
                  <a:pt x="f257" y="f255"/>
                  <a:pt x="f258" y="f259"/>
                </a:cubicBezTo>
                <a:cubicBezTo>
                  <a:pt x="f260" y="f147"/>
                  <a:pt x="f261" y="f262"/>
                  <a:pt x="f263" y="f253"/>
                </a:cubicBezTo>
                <a:cubicBezTo>
                  <a:pt x="f264" y="f265"/>
                  <a:pt x="f266" y="f9"/>
                  <a:pt x="f8" y="f9"/>
                </a:cubicBezTo>
                <a:close/>
              </a:path>
            </a:pathLst>
          </a:custGeom>
          <a:solidFill>
            <a:srgbClr val="FF0000"/>
          </a:solidFill>
          <a:ln>
            <a:noFill/>
            <a:prstDash val="solid"/>
          </a:ln>
          <a:effectLst>
            <a:outerShdw dist="17962" dir="2700000" algn="tl">
              <a:srgbClr val="000000"/>
            </a:outerShdw>
          </a:effectLst>
        </p:spPr>
        <p:txBody>
          <a:bodyPr vert="horz" wrap="square" lIns="91440" tIns="45720" rIns="91440" bIns="45720" anchor="t" anchorCtr="1" compatLnSpc="1"/>
          <a:lstStyle/>
          <a:p>
            <a:pPr marL="0" marR="0" lvl="0" indent="0" algn="ctr" defTabSz="44926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200" b="1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Etherned Managed Services</a:t>
            </a:r>
          </a:p>
        </p:txBody>
      </p:sp>
      <p:sp>
        <p:nvSpPr>
          <p:cNvPr id="14" name="AutoShape 15"/>
          <p:cNvSpPr/>
          <p:nvPr/>
        </p:nvSpPr>
        <p:spPr>
          <a:xfrm>
            <a:off x="4565351" y="4123027"/>
            <a:ext cx="576062" cy="36557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val 25000"/>
              <a:gd name="f8" fmla="+- 0 0 -360"/>
              <a:gd name="f9" fmla="+- 0 0 -270"/>
              <a:gd name="f10" fmla="+- 0 0 -180"/>
              <a:gd name="f11" fmla="+- 0 0 -90"/>
              <a:gd name="f12" fmla="abs f3"/>
              <a:gd name="f13" fmla="abs f4"/>
              <a:gd name="f14" fmla="abs f5"/>
              <a:gd name="f15" fmla="*/ f8 f0 1"/>
              <a:gd name="f16" fmla="*/ f9 f0 1"/>
              <a:gd name="f17" fmla="*/ f10 f0 1"/>
              <a:gd name="f18" fmla="*/ f11 f0 1"/>
              <a:gd name="f19" fmla="?: f12 f3 1"/>
              <a:gd name="f20" fmla="?: f13 f4 1"/>
              <a:gd name="f21" fmla="?: f14 f5 1"/>
              <a:gd name="f22" fmla="*/ f15 1 f2"/>
              <a:gd name="f23" fmla="*/ f16 1 f2"/>
              <a:gd name="f24" fmla="*/ f17 1 f2"/>
              <a:gd name="f25" fmla="*/ f18 1 f2"/>
              <a:gd name="f26" fmla="*/ f19 1 21600"/>
              <a:gd name="f27" fmla="*/ f20 1 21600"/>
              <a:gd name="f28" fmla="*/ 21600 f19 1"/>
              <a:gd name="f29" fmla="*/ 21600 f20 1"/>
              <a:gd name="f30" fmla="+- f22 0 f1"/>
              <a:gd name="f31" fmla="+- f23 0 f1"/>
              <a:gd name="f32" fmla="+- f24 0 f1"/>
              <a:gd name="f33" fmla="+- f25 0 f1"/>
              <a:gd name="f34" fmla="min f27 f26"/>
              <a:gd name="f35" fmla="*/ f28 1 f21"/>
              <a:gd name="f36" fmla="*/ f29 1 f21"/>
              <a:gd name="f37" fmla="val f35"/>
              <a:gd name="f38" fmla="val f36"/>
              <a:gd name="f39" fmla="*/ f6 f34 1"/>
              <a:gd name="f40" fmla="+- f38 0 f6"/>
              <a:gd name="f41" fmla="+- f37 0 f6"/>
              <a:gd name="f42" fmla="*/ f38 f34 1"/>
              <a:gd name="f43" fmla="*/ f37 f34 1"/>
              <a:gd name="f44" fmla="min f41 f40"/>
              <a:gd name="f45" fmla="*/ f44 f7 1"/>
              <a:gd name="f46" fmla="*/ f45 1 100000"/>
              <a:gd name="f47" fmla="+- f38 0 f46"/>
              <a:gd name="f48" fmla="+- f46 f38 0"/>
              <a:gd name="f49" fmla="+- f37 0 f46"/>
              <a:gd name="f50" fmla="+- f46 f37 0"/>
              <a:gd name="f51" fmla="*/ f46 f34 1"/>
              <a:gd name="f52" fmla="*/ f47 1 2"/>
              <a:gd name="f53" fmla="*/ f48 1 2"/>
              <a:gd name="f54" fmla="*/ f49 1 2"/>
              <a:gd name="f55" fmla="*/ f50 1 2"/>
              <a:gd name="f56" fmla="*/ f49 f34 1"/>
              <a:gd name="f57" fmla="*/ f47 f34 1"/>
              <a:gd name="f58" fmla="*/ f55 f34 1"/>
              <a:gd name="f59" fmla="*/ f54 f34 1"/>
              <a:gd name="f60" fmla="*/ f53 f34 1"/>
              <a:gd name="f61" fmla="*/ f52 f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">
                <a:pos x="f58" y="f39"/>
              </a:cxn>
              <a:cxn ang="f30">
                <a:pos x="f59" y="f51"/>
              </a:cxn>
              <a:cxn ang="f31">
                <a:pos x="f39" y="f60"/>
              </a:cxn>
              <a:cxn ang="f32">
                <a:pos x="f59" y="f42"/>
              </a:cxn>
              <a:cxn ang="f33">
                <a:pos x="f56" y="f60"/>
              </a:cxn>
              <a:cxn ang="f33">
                <a:pos x="f43" y="f61"/>
              </a:cxn>
            </a:cxnLst>
            <a:rect l="f39" t="f51" r="f56" b="f42"/>
            <a:pathLst>
              <a:path stroke="0">
                <a:moveTo>
                  <a:pt x="f39" y="f51"/>
                </a:moveTo>
                <a:lnTo>
                  <a:pt x="f56" y="f51"/>
                </a:lnTo>
                <a:lnTo>
                  <a:pt x="f56" y="f42"/>
                </a:lnTo>
                <a:lnTo>
                  <a:pt x="f39" y="f42"/>
                </a:lnTo>
                <a:close/>
              </a:path>
              <a:path stroke="0">
                <a:moveTo>
                  <a:pt x="f56" y="f51"/>
                </a:moveTo>
                <a:lnTo>
                  <a:pt x="f43" y="f39"/>
                </a:lnTo>
                <a:lnTo>
                  <a:pt x="f43" y="f57"/>
                </a:lnTo>
                <a:lnTo>
                  <a:pt x="f56" y="f42"/>
                </a:lnTo>
                <a:close/>
              </a:path>
              <a:path stroke="0">
                <a:moveTo>
                  <a:pt x="f39" y="f51"/>
                </a:moveTo>
                <a:lnTo>
                  <a:pt x="f51" y="f39"/>
                </a:lnTo>
                <a:lnTo>
                  <a:pt x="f43" y="f39"/>
                </a:lnTo>
                <a:lnTo>
                  <a:pt x="f56" y="f51"/>
                </a:lnTo>
                <a:close/>
              </a:path>
              <a:path fill="none">
                <a:moveTo>
                  <a:pt x="f39" y="f51"/>
                </a:moveTo>
                <a:lnTo>
                  <a:pt x="f51" y="f39"/>
                </a:lnTo>
                <a:lnTo>
                  <a:pt x="f43" y="f39"/>
                </a:lnTo>
                <a:lnTo>
                  <a:pt x="f43" y="f57"/>
                </a:lnTo>
                <a:lnTo>
                  <a:pt x="f56" y="f42"/>
                </a:lnTo>
                <a:lnTo>
                  <a:pt x="f39" y="f42"/>
                </a:lnTo>
                <a:close/>
                <a:moveTo>
                  <a:pt x="f39" y="f51"/>
                </a:moveTo>
                <a:lnTo>
                  <a:pt x="f56" y="f51"/>
                </a:lnTo>
                <a:lnTo>
                  <a:pt x="f43" y="f39"/>
                </a:lnTo>
                <a:moveTo>
                  <a:pt x="f56" y="f51"/>
                </a:moveTo>
                <a:lnTo>
                  <a:pt x="f56" y="f42"/>
                </a:lnTo>
              </a:path>
            </a:pathLst>
          </a:custGeom>
          <a:solidFill>
            <a:srgbClr val="FF7B00"/>
          </a:solidFill>
          <a:ln w="9528">
            <a:solidFill>
              <a:srgbClr val="00CC99"/>
            </a:solidFill>
            <a:prstDash val="solid"/>
            <a:miter/>
          </a:ln>
        </p:spPr>
        <p:txBody>
          <a:bodyPr vert="horz" wrap="none" lIns="91440" tIns="45720" rIns="91440" bIns="45720" anchor="ctr" anchorCtr="1" compatLnSpc="1"/>
          <a:lstStyle/>
          <a:p>
            <a:pPr marL="0" marR="0" lvl="0" indent="0" algn="ctr" defTabSz="44926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200" b="1" i="0" u="none" strike="noStrike" kern="1200" cap="none" spc="0" baseline="0">
                <a:solidFill>
                  <a:srgbClr val="000000"/>
                </a:solidFill>
                <a:uFillTx/>
                <a:latin typeface="Arial" pitchFamily="34"/>
                <a:cs typeface="Arial" pitchFamily="34"/>
              </a:rPr>
              <a:t>MSAN</a:t>
            </a:r>
          </a:p>
        </p:txBody>
      </p:sp>
      <p:sp>
        <p:nvSpPr>
          <p:cNvPr id="15" name="ZoneTexte 10"/>
          <p:cNvSpPr txBox="1"/>
          <p:nvPr/>
        </p:nvSpPr>
        <p:spPr>
          <a:xfrm>
            <a:off x="4493342" y="3332208"/>
            <a:ext cx="582207" cy="28126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200" b="1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MASG</a:t>
            </a:r>
          </a:p>
        </p:txBody>
      </p:sp>
      <p:cxnSp>
        <p:nvCxnSpPr>
          <p:cNvPr id="16" name="Connecteur droit 12"/>
          <p:cNvCxnSpPr>
            <a:stCxn id="8" idx="3"/>
            <a:endCxn id="7" idx="6"/>
          </p:cNvCxnSpPr>
          <p:nvPr/>
        </p:nvCxnSpPr>
        <p:spPr>
          <a:xfrm flipV="1">
            <a:off x="892936" y="3793889"/>
            <a:ext cx="792091" cy="266533"/>
          </a:xfrm>
          <a:prstGeom prst="straightConnector1">
            <a:avLst/>
          </a:prstGeom>
          <a:noFill/>
          <a:ln w="9528">
            <a:solidFill>
              <a:srgbClr val="4A7EBB"/>
            </a:solidFill>
            <a:prstDash val="solid"/>
          </a:ln>
        </p:spPr>
      </p:cxnSp>
      <p:cxnSp>
        <p:nvCxnSpPr>
          <p:cNvPr id="17" name="Connecteur droit 17"/>
          <p:cNvCxnSpPr>
            <a:endCxn id="7" idx="3"/>
          </p:cNvCxnSpPr>
          <p:nvPr/>
        </p:nvCxnSpPr>
        <p:spPr>
          <a:xfrm>
            <a:off x="892937" y="3552496"/>
            <a:ext cx="792090" cy="191915"/>
          </a:xfrm>
          <a:prstGeom prst="straightConnector1">
            <a:avLst/>
          </a:prstGeom>
          <a:noFill/>
          <a:ln w="9528">
            <a:solidFill>
              <a:srgbClr val="4A7EBB"/>
            </a:solidFill>
            <a:prstDash val="solid"/>
          </a:ln>
        </p:spPr>
      </p:cxnSp>
      <p:cxnSp>
        <p:nvCxnSpPr>
          <p:cNvPr id="18" name="Connecteur droit 26"/>
          <p:cNvCxnSpPr>
            <a:stCxn id="7" idx="2"/>
            <a:endCxn id="10" idx="38"/>
          </p:cNvCxnSpPr>
          <p:nvPr/>
        </p:nvCxnSpPr>
        <p:spPr>
          <a:xfrm>
            <a:off x="1937054" y="3942323"/>
            <a:ext cx="640662" cy="514055"/>
          </a:xfrm>
          <a:prstGeom prst="straightConnector1">
            <a:avLst/>
          </a:prstGeom>
          <a:noFill/>
          <a:ln w="9528">
            <a:solidFill>
              <a:srgbClr val="4A7EBB"/>
            </a:solidFill>
            <a:prstDash val="solid"/>
          </a:ln>
        </p:spPr>
      </p:cxnSp>
      <p:cxnSp>
        <p:nvCxnSpPr>
          <p:cNvPr id="19" name="Connecteur droit 28"/>
          <p:cNvCxnSpPr>
            <a:stCxn id="7" idx="1"/>
            <a:endCxn id="12" idx="40"/>
          </p:cNvCxnSpPr>
          <p:nvPr/>
        </p:nvCxnSpPr>
        <p:spPr>
          <a:xfrm flipV="1">
            <a:off x="2189080" y="3697421"/>
            <a:ext cx="293543" cy="46990"/>
          </a:xfrm>
          <a:prstGeom prst="straightConnector1">
            <a:avLst/>
          </a:prstGeom>
          <a:noFill/>
          <a:ln w="9528">
            <a:solidFill>
              <a:srgbClr val="4A7EBB"/>
            </a:solidFill>
            <a:prstDash val="solid"/>
          </a:ln>
        </p:spPr>
      </p:cxnSp>
      <p:sp>
        <p:nvSpPr>
          <p:cNvPr id="20" name="AutoShape 15"/>
          <p:cNvSpPr/>
          <p:nvPr/>
        </p:nvSpPr>
        <p:spPr>
          <a:xfrm>
            <a:off x="2261090" y="1608281"/>
            <a:ext cx="216027" cy="136815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val 25000"/>
              <a:gd name="f8" fmla="+- 0 0 -360"/>
              <a:gd name="f9" fmla="+- 0 0 -270"/>
              <a:gd name="f10" fmla="+- 0 0 -180"/>
              <a:gd name="f11" fmla="+- 0 0 -90"/>
              <a:gd name="f12" fmla="abs f3"/>
              <a:gd name="f13" fmla="abs f4"/>
              <a:gd name="f14" fmla="abs f5"/>
              <a:gd name="f15" fmla="*/ f8 f0 1"/>
              <a:gd name="f16" fmla="*/ f9 f0 1"/>
              <a:gd name="f17" fmla="*/ f10 f0 1"/>
              <a:gd name="f18" fmla="*/ f11 f0 1"/>
              <a:gd name="f19" fmla="?: f12 f3 1"/>
              <a:gd name="f20" fmla="?: f13 f4 1"/>
              <a:gd name="f21" fmla="?: f14 f5 1"/>
              <a:gd name="f22" fmla="*/ f15 1 f2"/>
              <a:gd name="f23" fmla="*/ f16 1 f2"/>
              <a:gd name="f24" fmla="*/ f17 1 f2"/>
              <a:gd name="f25" fmla="*/ f18 1 f2"/>
              <a:gd name="f26" fmla="*/ f19 1 21600"/>
              <a:gd name="f27" fmla="*/ f20 1 21600"/>
              <a:gd name="f28" fmla="*/ 21600 f19 1"/>
              <a:gd name="f29" fmla="*/ 21600 f20 1"/>
              <a:gd name="f30" fmla="+- f22 0 f1"/>
              <a:gd name="f31" fmla="+- f23 0 f1"/>
              <a:gd name="f32" fmla="+- f24 0 f1"/>
              <a:gd name="f33" fmla="+- f25 0 f1"/>
              <a:gd name="f34" fmla="min f27 f26"/>
              <a:gd name="f35" fmla="*/ f28 1 f21"/>
              <a:gd name="f36" fmla="*/ f29 1 f21"/>
              <a:gd name="f37" fmla="val f35"/>
              <a:gd name="f38" fmla="val f36"/>
              <a:gd name="f39" fmla="*/ f6 f34 1"/>
              <a:gd name="f40" fmla="+- f38 0 f6"/>
              <a:gd name="f41" fmla="+- f37 0 f6"/>
              <a:gd name="f42" fmla="*/ f38 f34 1"/>
              <a:gd name="f43" fmla="*/ f37 f34 1"/>
              <a:gd name="f44" fmla="min f41 f40"/>
              <a:gd name="f45" fmla="*/ f44 f7 1"/>
              <a:gd name="f46" fmla="*/ f45 1 100000"/>
              <a:gd name="f47" fmla="+- f38 0 f46"/>
              <a:gd name="f48" fmla="+- f46 f38 0"/>
              <a:gd name="f49" fmla="+- f37 0 f46"/>
              <a:gd name="f50" fmla="+- f46 f37 0"/>
              <a:gd name="f51" fmla="*/ f46 f34 1"/>
              <a:gd name="f52" fmla="*/ f47 1 2"/>
              <a:gd name="f53" fmla="*/ f48 1 2"/>
              <a:gd name="f54" fmla="*/ f49 1 2"/>
              <a:gd name="f55" fmla="*/ f50 1 2"/>
              <a:gd name="f56" fmla="*/ f49 f34 1"/>
              <a:gd name="f57" fmla="*/ f47 f34 1"/>
              <a:gd name="f58" fmla="*/ f55 f34 1"/>
              <a:gd name="f59" fmla="*/ f54 f34 1"/>
              <a:gd name="f60" fmla="*/ f53 f34 1"/>
              <a:gd name="f61" fmla="*/ f52 f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">
                <a:pos x="f58" y="f39"/>
              </a:cxn>
              <a:cxn ang="f30">
                <a:pos x="f59" y="f51"/>
              </a:cxn>
              <a:cxn ang="f31">
                <a:pos x="f39" y="f60"/>
              </a:cxn>
              <a:cxn ang="f32">
                <a:pos x="f59" y="f42"/>
              </a:cxn>
              <a:cxn ang="f33">
                <a:pos x="f56" y="f60"/>
              </a:cxn>
              <a:cxn ang="f33">
                <a:pos x="f43" y="f61"/>
              </a:cxn>
            </a:cxnLst>
            <a:rect l="f39" t="f51" r="f56" b="f42"/>
            <a:pathLst>
              <a:path stroke="0">
                <a:moveTo>
                  <a:pt x="f39" y="f51"/>
                </a:moveTo>
                <a:lnTo>
                  <a:pt x="f56" y="f51"/>
                </a:lnTo>
                <a:lnTo>
                  <a:pt x="f56" y="f42"/>
                </a:lnTo>
                <a:lnTo>
                  <a:pt x="f39" y="f42"/>
                </a:lnTo>
                <a:close/>
              </a:path>
              <a:path stroke="0">
                <a:moveTo>
                  <a:pt x="f56" y="f51"/>
                </a:moveTo>
                <a:lnTo>
                  <a:pt x="f43" y="f39"/>
                </a:lnTo>
                <a:lnTo>
                  <a:pt x="f43" y="f57"/>
                </a:lnTo>
                <a:lnTo>
                  <a:pt x="f56" y="f42"/>
                </a:lnTo>
                <a:close/>
              </a:path>
              <a:path stroke="0">
                <a:moveTo>
                  <a:pt x="f39" y="f51"/>
                </a:moveTo>
                <a:lnTo>
                  <a:pt x="f51" y="f39"/>
                </a:lnTo>
                <a:lnTo>
                  <a:pt x="f43" y="f39"/>
                </a:lnTo>
                <a:lnTo>
                  <a:pt x="f56" y="f51"/>
                </a:lnTo>
                <a:close/>
              </a:path>
              <a:path fill="none">
                <a:moveTo>
                  <a:pt x="f39" y="f51"/>
                </a:moveTo>
                <a:lnTo>
                  <a:pt x="f51" y="f39"/>
                </a:lnTo>
                <a:lnTo>
                  <a:pt x="f43" y="f39"/>
                </a:lnTo>
                <a:lnTo>
                  <a:pt x="f43" y="f57"/>
                </a:lnTo>
                <a:lnTo>
                  <a:pt x="f56" y="f42"/>
                </a:lnTo>
                <a:lnTo>
                  <a:pt x="f39" y="f42"/>
                </a:lnTo>
                <a:close/>
                <a:moveTo>
                  <a:pt x="f39" y="f51"/>
                </a:moveTo>
                <a:lnTo>
                  <a:pt x="f56" y="f51"/>
                </a:lnTo>
                <a:lnTo>
                  <a:pt x="f43" y="f39"/>
                </a:lnTo>
                <a:moveTo>
                  <a:pt x="f56" y="f51"/>
                </a:moveTo>
                <a:lnTo>
                  <a:pt x="f56" y="f42"/>
                </a:lnTo>
              </a:path>
            </a:pathLst>
          </a:custGeom>
          <a:solidFill>
            <a:srgbClr val="FF7B00"/>
          </a:solidFill>
          <a:ln w="9528">
            <a:solidFill>
              <a:srgbClr val="00CC99"/>
            </a:solidFill>
            <a:prstDash val="solid"/>
            <a:miter/>
          </a:ln>
        </p:spPr>
        <p:txBody>
          <a:bodyPr vert="horz" wrap="none" lIns="91440" tIns="45720" rIns="91440" bIns="45720" anchor="ctr" anchorCtr="1" compatLnSpc="1"/>
          <a:lstStyle/>
          <a:p>
            <a:pPr marL="0" marR="0" lvl="0" indent="0" algn="ctr" defTabSz="44926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200" b="1" i="0" u="none" strike="noStrike" kern="1200" cap="none" spc="0" baseline="0">
              <a:solidFill>
                <a:srgbClr val="000000"/>
              </a:solidFill>
              <a:uFillTx/>
              <a:latin typeface="Arial" pitchFamily="34"/>
              <a:cs typeface="Arial" pitchFamily="34"/>
            </a:endParaRPr>
          </a:p>
        </p:txBody>
      </p:sp>
      <p:sp>
        <p:nvSpPr>
          <p:cNvPr id="21" name="AutoShape 15"/>
          <p:cNvSpPr/>
          <p:nvPr/>
        </p:nvSpPr>
        <p:spPr>
          <a:xfrm>
            <a:off x="4349323" y="1680290"/>
            <a:ext cx="216027" cy="136815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val 25000"/>
              <a:gd name="f8" fmla="+- 0 0 -360"/>
              <a:gd name="f9" fmla="+- 0 0 -270"/>
              <a:gd name="f10" fmla="+- 0 0 -180"/>
              <a:gd name="f11" fmla="+- 0 0 -90"/>
              <a:gd name="f12" fmla="abs f3"/>
              <a:gd name="f13" fmla="abs f4"/>
              <a:gd name="f14" fmla="abs f5"/>
              <a:gd name="f15" fmla="*/ f8 f0 1"/>
              <a:gd name="f16" fmla="*/ f9 f0 1"/>
              <a:gd name="f17" fmla="*/ f10 f0 1"/>
              <a:gd name="f18" fmla="*/ f11 f0 1"/>
              <a:gd name="f19" fmla="?: f12 f3 1"/>
              <a:gd name="f20" fmla="?: f13 f4 1"/>
              <a:gd name="f21" fmla="?: f14 f5 1"/>
              <a:gd name="f22" fmla="*/ f15 1 f2"/>
              <a:gd name="f23" fmla="*/ f16 1 f2"/>
              <a:gd name="f24" fmla="*/ f17 1 f2"/>
              <a:gd name="f25" fmla="*/ f18 1 f2"/>
              <a:gd name="f26" fmla="*/ f19 1 21600"/>
              <a:gd name="f27" fmla="*/ f20 1 21600"/>
              <a:gd name="f28" fmla="*/ 21600 f19 1"/>
              <a:gd name="f29" fmla="*/ 21600 f20 1"/>
              <a:gd name="f30" fmla="+- f22 0 f1"/>
              <a:gd name="f31" fmla="+- f23 0 f1"/>
              <a:gd name="f32" fmla="+- f24 0 f1"/>
              <a:gd name="f33" fmla="+- f25 0 f1"/>
              <a:gd name="f34" fmla="min f27 f26"/>
              <a:gd name="f35" fmla="*/ f28 1 f21"/>
              <a:gd name="f36" fmla="*/ f29 1 f21"/>
              <a:gd name="f37" fmla="val f35"/>
              <a:gd name="f38" fmla="val f36"/>
              <a:gd name="f39" fmla="*/ f6 f34 1"/>
              <a:gd name="f40" fmla="+- f38 0 f6"/>
              <a:gd name="f41" fmla="+- f37 0 f6"/>
              <a:gd name="f42" fmla="*/ f38 f34 1"/>
              <a:gd name="f43" fmla="*/ f37 f34 1"/>
              <a:gd name="f44" fmla="min f41 f40"/>
              <a:gd name="f45" fmla="*/ f44 f7 1"/>
              <a:gd name="f46" fmla="*/ f45 1 100000"/>
              <a:gd name="f47" fmla="+- f38 0 f46"/>
              <a:gd name="f48" fmla="+- f46 f38 0"/>
              <a:gd name="f49" fmla="+- f37 0 f46"/>
              <a:gd name="f50" fmla="+- f46 f37 0"/>
              <a:gd name="f51" fmla="*/ f46 f34 1"/>
              <a:gd name="f52" fmla="*/ f47 1 2"/>
              <a:gd name="f53" fmla="*/ f48 1 2"/>
              <a:gd name="f54" fmla="*/ f49 1 2"/>
              <a:gd name="f55" fmla="*/ f50 1 2"/>
              <a:gd name="f56" fmla="*/ f49 f34 1"/>
              <a:gd name="f57" fmla="*/ f47 f34 1"/>
              <a:gd name="f58" fmla="*/ f55 f34 1"/>
              <a:gd name="f59" fmla="*/ f54 f34 1"/>
              <a:gd name="f60" fmla="*/ f53 f34 1"/>
              <a:gd name="f61" fmla="*/ f52 f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">
                <a:pos x="f58" y="f39"/>
              </a:cxn>
              <a:cxn ang="f30">
                <a:pos x="f59" y="f51"/>
              </a:cxn>
              <a:cxn ang="f31">
                <a:pos x="f39" y="f60"/>
              </a:cxn>
              <a:cxn ang="f32">
                <a:pos x="f59" y="f42"/>
              </a:cxn>
              <a:cxn ang="f33">
                <a:pos x="f56" y="f60"/>
              </a:cxn>
              <a:cxn ang="f33">
                <a:pos x="f43" y="f61"/>
              </a:cxn>
            </a:cxnLst>
            <a:rect l="f39" t="f51" r="f56" b="f42"/>
            <a:pathLst>
              <a:path stroke="0">
                <a:moveTo>
                  <a:pt x="f39" y="f51"/>
                </a:moveTo>
                <a:lnTo>
                  <a:pt x="f56" y="f51"/>
                </a:lnTo>
                <a:lnTo>
                  <a:pt x="f56" y="f42"/>
                </a:lnTo>
                <a:lnTo>
                  <a:pt x="f39" y="f42"/>
                </a:lnTo>
                <a:close/>
              </a:path>
              <a:path stroke="0">
                <a:moveTo>
                  <a:pt x="f56" y="f51"/>
                </a:moveTo>
                <a:lnTo>
                  <a:pt x="f43" y="f39"/>
                </a:lnTo>
                <a:lnTo>
                  <a:pt x="f43" y="f57"/>
                </a:lnTo>
                <a:lnTo>
                  <a:pt x="f56" y="f42"/>
                </a:lnTo>
                <a:close/>
              </a:path>
              <a:path stroke="0">
                <a:moveTo>
                  <a:pt x="f39" y="f51"/>
                </a:moveTo>
                <a:lnTo>
                  <a:pt x="f51" y="f39"/>
                </a:lnTo>
                <a:lnTo>
                  <a:pt x="f43" y="f39"/>
                </a:lnTo>
                <a:lnTo>
                  <a:pt x="f56" y="f51"/>
                </a:lnTo>
                <a:close/>
              </a:path>
              <a:path fill="none">
                <a:moveTo>
                  <a:pt x="f39" y="f51"/>
                </a:moveTo>
                <a:lnTo>
                  <a:pt x="f51" y="f39"/>
                </a:lnTo>
                <a:lnTo>
                  <a:pt x="f43" y="f39"/>
                </a:lnTo>
                <a:lnTo>
                  <a:pt x="f43" y="f57"/>
                </a:lnTo>
                <a:lnTo>
                  <a:pt x="f56" y="f42"/>
                </a:lnTo>
                <a:lnTo>
                  <a:pt x="f39" y="f42"/>
                </a:lnTo>
                <a:close/>
                <a:moveTo>
                  <a:pt x="f39" y="f51"/>
                </a:moveTo>
                <a:lnTo>
                  <a:pt x="f56" y="f51"/>
                </a:lnTo>
                <a:lnTo>
                  <a:pt x="f43" y="f39"/>
                </a:lnTo>
                <a:moveTo>
                  <a:pt x="f56" y="f51"/>
                </a:moveTo>
                <a:lnTo>
                  <a:pt x="f56" y="f42"/>
                </a:lnTo>
              </a:path>
            </a:pathLst>
          </a:custGeom>
          <a:solidFill>
            <a:srgbClr val="FF7B00"/>
          </a:solidFill>
          <a:ln w="9528">
            <a:solidFill>
              <a:srgbClr val="00CC99"/>
            </a:solidFill>
            <a:prstDash val="solid"/>
            <a:miter/>
          </a:ln>
        </p:spPr>
        <p:txBody>
          <a:bodyPr vert="horz" wrap="none" lIns="91440" tIns="45720" rIns="91440" bIns="45720" anchor="ctr" anchorCtr="1" compatLnSpc="1"/>
          <a:lstStyle/>
          <a:p>
            <a:pPr marL="0" marR="0" lvl="0" indent="0" algn="ctr" defTabSz="44926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200" b="1" i="0" u="none" strike="noStrike" kern="1200" cap="none" spc="0" baseline="0">
              <a:solidFill>
                <a:srgbClr val="000000"/>
              </a:solidFill>
              <a:uFillTx/>
              <a:latin typeface="Arial" pitchFamily="34"/>
              <a:cs typeface="Arial" pitchFamily="34"/>
            </a:endParaRPr>
          </a:p>
        </p:txBody>
      </p:sp>
      <p:cxnSp>
        <p:nvCxnSpPr>
          <p:cNvPr id="22" name="Connecteur en angle 34"/>
          <p:cNvCxnSpPr/>
          <p:nvPr/>
        </p:nvCxnSpPr>
        <p:spPr>
          <a:xfrm>
            <a:off x="2765153" y="1896308"/>
            <a:ext cx="1440152" cy="216008"/>
          </a:xfrm>
          <a:prstGeom prst="bentConnector3">
            <a:avLst/>
          </a:prstGeom>
          <a:noFill/>
          <a:ln w="25402">
            <a:solidFill>
              <a:srgbClr val="558ED5"/>
            </a:solidFill>
            <a:prstDash val="solid"/>
          </a:ln>
          <a:effectLst>
            <a:outerShdw dist="19997" dir="5400000" algn="tl">
              <a:srgbClr val="000000">
                <a:alpha val="38000"/>
              </a:srgbClr>
            </a:outerShdw>
          </a:effectLst>
        </p:spPr>
      </p:cxnSp>
      <p:cxnSp>
        <p:nvCxnSpPr>
          <p:cNvPr id="23" name="Connecteur droit 37"/>
          <p:cNvCxnSpPr>
            <a:stCxn id="7" idx="0"/>
          </p:cNvCxnSpPr>
          <p:nvPr/>
        </p:nvCxnSpPr>
        <p:spPr>
          <a:xfrm flipV="1">
            <a:off x="1937054" y="2760407"/>
            <a:ext cx="468054" cy="786091"/>
          </a:xfrm>
          <a:prstGeom prst="straightConnector1">
            <a:avLst/>
          </a:prstGeom>
          <a:noFill/>
          <a:ln w="9528">
            <a:solidFill>
              <a:srgbClr val="4A7EBB"/>
            </a:solidFill>
            <a:prstDash val="solid"/>
          </a:ln>
        </p:spPr>
      </p:cxnSp>
      <p:cxnSp>
        <p:nvCxnSpPr>
          <p:cNvPr id="24" name="Connecteur droit 39"/>
          <p:cNvCxnSpPr>
            <a:stCxn id="12" idx="7"/>
          </p:cNvCxnSpPr>
          <p:nvPr/>
        </p:nvCxnSpPr>
        <p:spPr>
          <a:xfrm>
            <a:off x="4347486" y="3737800"/>
            <a:ext cx="289864" cy="390759"/>
          </a:xfrm>
          <a:prstGeom prst="straightConnector1">
            <a:avLst/>
          </a:prstGeom>
          <a:noFill/>
          <a:ln w="9528">
            <a:solidFill>
              <a:srgbClr val="4A7EBB"/>
            </a:solidFill>
            <a:prstDash val="solid"/>
          </a:ln>
        </p:spPr>
      </p:cxnSp>
      <p:cxnSp>
        <p:nvCxnSpPr>
          <p:cNvPr id="25" name="Connecteur droit 41"/>
          <p:cNvCxnSpPr>
            <a:stCxn id="10" idx="7"/>
            <a:endCxn id="14" idx="6"/>
          </p:cNvCxnSpPr>
          <p:nvPr/>
        </p:nvCxnSpPr>
        <p:spPr>
          <a:xfrm flipV="1">
            <a:off x="4275549" y="4351513"/>
            <a:ext cx="289802" cy="192649"/>
          </a:xfrm>
          <a:prstGeom prst="straightConnector1">
            <a:avLst/>
          </a:prstGeom>
          <a:noFill/>
          <a:ln w="9528">
            <a:solidFill>
              <a:srgbClr val="4A7EBB"/>
            </a:solidFill>
            <a:prstDash val="solid"/>
          </a:ln>
        </p:spPr>
      </p:cxnSp>
      <p:cxnSp>
        <p:nvCxnSpPr>
          <p:cNvPr id="26" name="Connecteur droit 43"/>
          <p:cNvCxnSpPr>
            <a:stCxn id="12" idx="13"/>
            <a:endCxn id="9" idx="1"/>
          </p:cNvCxnSpPr>
          <p:nvPr/>
        </p:nvCxnSpPr>
        <p:spPr>
          <a:xfrm>
            <a:off x="4134570" y="3445009"/>
            <a:ext cx="574789" cy="261440"/>
          </a:xfrm>
          <a:prstGeom prst="straightConnector1">
            <a:avLst/>
          </a:prstGeom>
          <a:noFill/>
          <a:ln w="9528">
            <a:solidFill>
              <a:srgbClr val="4A7EBB"/>
            </a:solidFill>
            <a:prstDash val="solid"/>
          </a:ln>
        </p:spPr>
      </p:cxnSp>
      <p:cxnSp>
        <p:nvCxnSpPr>
          <p:cNvPr id="27" name="Connecteur droit 46"/>
          <p:cNvCxnSpPr>
            <a:endCxn id="9" idx="0"/>
          </p:cNvCxnSpPr>
          <p:nvPr/>
        </p:nvCxnSpPr>
        <p:spPr>
          <a:xfrm>
            <a:off x="4493342" y="2904415"/>
            <a:ext cx="425561" cy="643262"/>
          </a:xfrm>
          <a:prstGeom prst="straightConnector1">
            <a:avLst/>
          </a:prstGeom>
          <a:noFill/>
          <a:ln w="9528">
            <a:solidFill>
              <a:srgbClr val="4A7EBB"/>
            </a:solidFill>
            <a:prstDash val="solid"/>
          </a:ln>
        </p:spPr>
      </p:cxnSp>
      <p:sp>
        <p:nvSpPr>
          <p:cNvPr id="28" name="ZoneTexte 53"/>
          <p:cNvSpPr txBox="1"/>
          <p:nvPr/>
        </p:nvSpPr>
        <p:spPr>
          <a:xfrm>
            <a:off x="964946" y="4776631"/>
            <a:ext cx="778803" cy="31251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400" b="1" i="0" u="none" strike="noStrike" kern="1200" cap="none" spc="0" baseline="0">
                <a:solidFill>
                  <a:srgbClr val="EEECE1"/>
                </a:solidFill>
                <a:uFillTx/>
                <a:latin typeface="Calibri"/>
              </a:rPr>
              <a:t>Cell Site</a:t>
            </a:r>
          </a:p>
        </p:txBody>
      </p:sp>
      <p:sp>
        <p:nvSpPr>
          <p:cNvPr id="29" name="Rectangle à coins arrondis 56"/>
          <p:cNvSpPr/>
          <p:nvPr/>
        </p:nvSpPr>
        <p:spPr>
          <a:xfrm>
            <a:off x="7589683" y="3243411"/>
            <a:ext cx="1296143" cy="885148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w"/>
              <a:gd name="f4" fmla="val h"/>
              <a:gd name="f5" fmla="val ss"/>
              <a:gd name="f6" fmla="val 0"/>
              <a:gd name="f7" fmla="*/ 5419351 1 1725033"/>
              <a:gd name="f8" fmla="val 45"/>
              <a:gd name="f9" fmla="val 3600"/>
              <a:gd name="f10" fmla="abs f3"/>
              <a:gd name="f11" fmla="abs f4"/>
              <a:gd name="f12" fmla="abs f5"/>
              <a:gd name="f13" fmla="*/ f7 1 180"/>
              <a:gd name="f14" fmla="+- 0 0 f1"/>
              <a:gd name="f15" fmla="+- f6 f9 0"/>
              <a:gd name="f16" fmla="?: f10 f3 1"/>
              <a:gd name="f17" fmla="?: f11 f4 1"/>
              <a:gd name="f18" fmla="?: f12 f5 1"/>
              <a:gd name="f19" fmla="*/ f8 f13 1"/>
              <a:gd name="f20" fmla="+- f6 0 f15"/>
              <a:gd name="f21" fmla="+- f15 0 f6"/>
              <a:gd name="f22" fmla="*/ f16 1 21600"/>
              <a:gd name="f23" fmla="*/ f17 1 21600"/>
              <a:gd name="f24" fmla="*/ 21600 f16 1"/>
              <a:gd name="f25" fmla="*/ 21600 f17 1"/>
              <a:gd name="f26" fmla="+- 0 0 f19"/>
              <a:gd name="f27" fmla="abs f20"/>
              <a:gd name="f28" fmla="abs f21"/>
              <a:gd name="f29" fmla="?: f20 f14 f1"/>
              <a:gd name="f30" fmla="?: f20 f1 f14"/>
              <a:gd name="f31" fmla="?: f20 f2 f1"/>
              <a:gd name="f32" fmla="?: f20 f1 f2"/>
              <a:gd name="f33" fmla="?: f21 f14 f1"/>
              <a:gd name="f34" fmla="?: f21 f1 f14"/>
              <a:gd name="f35" fmla="?: f20 0 f0"/>
              <a:gd name="f36" fmla="?: f20 f0 0"/>
              <a:gd name="f37" fmla="min f23 f22"/>
              <a:gd name="f38" fmla="*/ f24 1 f18"/>
              <a:gd name="f39" fmla="*/ f25 1 f18"/>
              <a:gd name="f40" fmla="*/ f26 f0 1"/>
              <a:gd name="f41" fmla="?: f20 f32 f31"/>
              <a:gd name="f42" fmla="?: f20 f31 f32"/>
              <a:gd name="f43" fmla="?: f21 f30 f29"/>
              <a:gd name="f44" fmla="val f38"/>
              <a:gd name="f45" fmla="val f39"/>
              <a:gd name="f46" fmla="*/ f40 1 f7"/>
              <a:gd name="f47" fmla="?: f21 f42 f41"/>
              <a:gd name="f48" fmla="*/ f15 f37 1"/>
              <a:gd name="f49" fmla="*/ f6 f37 1"/>
              <a:gd name="f50" fmla="*/ f27 f37 1"/>
              <a:gd name="f51" fmla="*/ f28 f37 1"/>
              <a:gd name="f52" fmla="+- f45 0 f9"/>
              <a:gd name="f53" fmla="+- f44 0 f9"/>
              <a:gd name="f54" fmla="+- f46 0 f1"/>
              <a:gd name="f55" fmla="*/ f45 f37 1"/>
              <a:gd name="f56" fmla="*/ f44 f37 1"/>
              <a:gd name="f57" fmla="+- f45 0 f52"/>
              <a:gd name="f58" fmla="+- f44 0 f53"/>
              <a:gd name="f59" fmla="+- f52 0 f45"/>
              <a:gd name="f60" fmla="+- f53 0 f44"/>
              <a:gd name="f61" fmla="+- f54 f1 0"/>
              <a:gd name="f62" fmla="*/ f52 f37 1"/>
              <a:gd name="f63" fmla="*/ f53 f37 1"/>
              <a:gd name="f64" fmla="abs f57"/>
              <a:gd name="f65" fmla="?: f57 0 f0"/>
              <a:gd name="f66" fmla="?: f57 f0 0"/>
              <a:gd name="f67" fmla="?: f57 f33 f34"/>
              <a:gd name="f68" fmla="abs f58"/>
              <a:gd name="f69" fmla="abs f59"/>
              <a:gd name="f70" fmla="?: f58 f14 f1"/>
              <a:gd name="f71" fmla="?: f58 f1 f14"/>
              <a:gd name="f72" fmla="?: f58 f2 f1"/>
              <a:gd name="f73" fmla="?: f58 f1 f2"/>
              <a:gd name="f74" fmla="abs f60"/>
              <a:gd name="f75" fmla="?: f60 f14 f1"/>
              <a:gd name="f76" fmla="?: f60 f1 f14"/>
              <a:gd name="f77" fmla="?: f60 f36 f35"/>
              <a:gd name="f78" fmla="?: f60 f35 f36"/>
              <a:gd name="f79" fmla="*/ f61 f7 1"/>
              <a:gd name="f80" fmla="?: f21 f66 f65"/>
              <a:gd name="f81" fmla="?: f21 f65 f66"/>
              <a:gd name="f82" fmla="?: f58 f73 f72"/>
              <a:gd name="f83" fmla="?: f58 f72 f73"/>
              <a:gd name="f84" fmla="?: f59 f71 f70"/>
              <a:gd name="f85" fmla="?: f20 f77 f78"/>
              <a:gd name="f86" fmla="?: f20 f75 f76"/>
              <a:gd name="f87" fmla="*/ f79 1 f0"/>
              <a:gd name="f88" fmla="*/ f64 f37 1"/>
              <a:gd name="f89" fmla="*/ f68 f37 1"/>
              <a:gd name="f90" fmla="*/ f69 f37 1"/>
              <a:gd name="f91" fmla="*/ f74 f37 1"/>
              <a:gd name="f92" fmla="?: f57 f80 f81"/>
              <a:gd name="f93" fmla="?: f59 f83 f82"/>
              <a:gd name="f94" fmla="+- 0 0 f87"/>
              <a:gd name="f95" fmla="+- 0 0 f94"/>
              <a:gd name="f96" fmla="*/ f95 f0 1"/>
              <a:gd name="f97" fmla="*/ f96 1 f7"/>
              <a:gd name="f98" fmla="+- f97 0 f1"/>
              <a:gd name="f99" fmla="cos 1 f98"/>
              <a:gd name="f100" fmla="+- 0 0 f99"/>
              <a:gd name="f101" fmla="+- 0 0 f100"/>
              <a:gd name="f102" fmla="val f101"/>
              <a:gd name="f103" fmla="+- 0 0 f102"/>
              <a:gd name="f104" fmla="*/ f9 f103 1"/>
              <a:gd name="f105" fmla="*/ f104 3163 1"/>
              <a:gd name="f106" fmla="*/ f105 1 7636"/>
              <a:gd name="f107" fmla="+- f6 f106 0"/>
              <a:gd name="f108" fmla="+- f44 0 f106"/>
              <a:gd name="f109" fmla="+- f45 0 f106"/>
              <a:gd name="f110" fmla="*/ f107 f37 1"/>
              <a:gd name="f111" fmla="*/ f108 f37 1"/>
              <a:gd name="f112" fmla="*/ f109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0" t="f110" r="f111" b="f112"/>
            <a:pathLst>
              <a:path>
                <a:moveTo>
                  <a:pt x="f48" y="f49"/>
                </a:moveTo>
                <a:arcTo wR="f50" hR="f51" stAng="f47" swAng="f43"/>
                <a:lnTo>
                  <a:pt x="f49" y="f62"/>
                </a:lnTo>
                <a:arcTo wR="f51" hR="f88" stAng="f92" swAng="f67"/>
                <a:lnTo>
                  <a:pt x="f63" y="f55"/>
                </a:lnTo>
                <a:arcTo wR="f89" hR="f90" stAng="f93" swAng="f84"/>
                <a:lnTo>
                  <a:pt x="f56" y="f48"/>
                </a:lnTo>
                <a:arcTo wR="f91" hR="f50" stAng="f85" swAng="f86"/>
                <a:close/>
              </a:path>
            </a:pathLst>
          </a:custGeom>
          <a:solidFill>
            <a:srgbClr val="F2F2F2"/>
          </a:solidFill>
          <a:ln w="25402">
            <a:solidFill>
              <a:srgbClr val="385D8A"/>
            </a:solidFill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80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sp>
        <p:nvSpPr>
          <p:cNvPr id="30" name="Freeform 11"/>
          <p:cNvSpPr/>
          <p:nvPr/>
        </p:nvSpPr>
        <p:spPr>
          <a:xfrm flipH="1">
            <a:off x="5069404" y="3330928"/>
            <a:ext cx="2664296" cy="36557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020"/>
              <a:gd name="f7" fmla="val 783"/>
              <a:gd name="f8" fmla="val 317"/>
              <a:gd name="f9" fmla="val 738"/>
              <a:gd name="f10" fmla="val 285"/>
              <a:gd name="f11" fmla="val 212"/>
              <a:gd name="f12" fmla="val 762"/>
              <a:gd name="f13" fmla="val 167"/>
              <a:gd name="f14" fmla="val 754"/>
              <a:gd name="f15" fmla="val 122"/>
              <a:gd name="f16" fmla="val 746"/>
              <a:gd name="f17" fmla="val 75"/>
              <a:gd name="f18" fmla="val 726"/>
              <a:gd name="f19" fmla="val 47"/>
              <a:gd name="f20" fmla="val 692"/>
              <a:gd name="f21" fmla="val 19"/>
              <a:gd name="f22" fmla="val 658"/>
              <a:gd name="f23" fmla="val 2"/>
              <a:gd name="f24" fmla="val 595"/>
              <a:gd name="f25" fmla="val 1"/>
              <a:gd name="f26" fmla="val 552"/>
              <a:gd name="f27" fmla="val 509"/>
              <a:gd name="f28" fmla="val 23"/>
              <a:gd name="f29" fmla="val 461"/>
              <a:gd name="f30" fmla="val 39"/>
              <a:gd name="f31" fmla="val 436"/>
              <a:gd name="f32" fmla="val 55"/>
              <a:gd name="f33" fmla="val 411"/>
              <a:gd name="f34" fmla="val 84"/>
              <a:gd name="f35" fmla="val 408"/>
              <a:gd name="f36" fmla="val 97"/>
              <a:gd name="f37" fmla="val 400"/>
              <a:gd name="f38" fmla="val 110"/>
              <a:gd name="f39" fmla="val 392"/>
              <a:gd name="f40" fmla="val 114"/>
              <a:gd name="f41" fmla="val 119"/>
              <a:gd name="f42" fmla="val 386"/>
              <a:gd name="f43" fmla="val 124"/>
              <a:gd name="f44" fmla="val 380"/>
              <a:gd name="f45" fmla="val 125"/>
              <a:gd name="f46" fmla="val 374"/>
              <a:gd name="f47" fmla="val 362"/>
              <a:gd name="f48" fmla="val 350"/>
              <a:gd name="f49" fmla="val 118"/>
              <a:gd name="f50" fmla="val 333"/>
              <a:gd name="f51" fmla="val 117"/>
              <a:gd name="f52" fmla="val 316"/>
              <a:gd name="f53" fmla="val 116"/>
              <a:gd name="f54" fmla="val 299"/>
              <a:gd name="f55" fmla="val 111"/>
              <a:gd name="f56" fmla="val 280"/>
              <a:gd name="f57" fmla="val 262"/>
              <a:gd name="f58" fmla="val 123"/>
              <a:gd name="f59" fmla="val 244"/>
              <a:gd name="f60" fmla="val 138"/>
              <a:gd name="f61" fmla="val 222"/>
              <a:gd name="f62" fmla="val 155"/>
              <a:gd name="f63" fmla="val 208"/>
              <a:gd name="f64" fmla="val 172"/>
              <a:gd name="f65" fmla="val 194"/>
              <a:gd name="f66" fmla="val 199"/>
              <a:gd name="f67" fmla="val 183"/>
              <a:gd name="f68" fmla="val 221"/>
              <a:gd name="f69" fmla="val 176"/>
              <a:gd name="f70" fmla="val 243"/>
              <a:gd name="f71" fmla="val 169"/>
              <a:gd name="f72" fmla="val 271"/>
              <a:gd name="f73" fmla="val 287"/>
              <a:gd name="f74" fmla="val 166"/>
              <a:gd name="f75" fmla="val 303"/>
              <a:gd name="f76" fmla="val 163"/>
              <a:gd name="f77" fmla="val 310"/>
              <a:gd name="f78" fmla="val 164"/>
              <a:gd name="f79" fmla="val 315"/>
              <a:gd name="f80" fmla="val 156"/>
              <a:gd name="f81" fmla="val 320"/>
              <a:gd name="f82" fmla="val 148"/>
              <a:gd name="f83" fmla="val 314"/>
              <a:gd name="f84" fmla="val 129"/>
              <a:gd name="f85" fmla="val 319"/>
              <a:gd name="f86" fmla="val 324"/>
              <a:gd name="f87" fmla="val 103"/>
              <a:gd name="f88" fmla="val 335"/>
              <a:gd name="f89" fmla="val 86"/>
              <a:gd name="f90" fmla="val 347"/>
              <a:gd name="f91" fmla="val 76"/>
              <a:gd name="f92" fmla="val 359"/>
              <a:gd name="f93" fmla="val 66"/>
              <a:gd name="f94" fmla="val 375"/>
              <a:gd name="f95" fmla="val 60"/>
              <a:gd name="f96" fmla="val 391"/>
              <a:gd name="f97" fmla="val 56"/>
              <a:gd name="f98" fmla="val 407"/>
              <a:gd name="f99" fmla="val 52"/>
              <a:gd name="f100" fmla="val 432"/>
              <a:gd name="f101" fmla="val 445"/>
              <a:gd name="f102" fmla="val 458"/>
              <a:gd name="f103" fmla="val 462"/>
              <a:gd name="f104" fmla="val 57"/>
              <a:gd name="f105" fmla="val 467"/>
              <a:gd name="f106" fmla="val 472"/>
              <a:gd name="f107" fmla="val 468"/>
              <a:gd name="f108" fmla="val 50"/>
              <a:gd name="f109" fmla="val 473"/>
              <a:gd name="f110" fmla="val 44"/>
              <a:gd name="f111" fmla="val 478"/>
              <a:gd name="f112" fmla="val 38"/>
              <a:gd name="f113" fmla="val 487"/>
              <a:gd name="f114" fmla="val 25"/>
              <a:gd name="f115" fmla="val 499"/>
              <a:gd name="f116" fmla="val 18"/>
              <a:gd name="f117" fmla="val 511"/>
              <a:gd name="f118" fmla="val 11"/>
              <a:gd name="f119" fmla="val 524"/>
              <a:gd name="f120" fmla="val 6"/>
              <a:gd name="f121" fmla="val 543"/>
              <a:gd name="f122" fmla="val 4"/>
              <a:gd name="f123" fmla="val 562"/>
              <a:gd name="f124" fmla="val 593"/>
              <a:gd name="f125" fmla="val 613"/>
              <a:gd name="f126" fmla="val 633"/>
              <a:gd name="f127" fmla="val 8"/>
              <a:gd name="f128" fmla="val 647"/>
              <a:gd name="f129" fmla="val 17"/>
              <a:gd name="f130" fmla="val 663"/>
              <a:gd name="f131" fmla="val 26"/>
              <a:gd name="f132" fmla="val 679"/>
              <a:gd name="f133" fmla="val 35"/>
              <a:gd name="f134" fmla="val 700"/>
              <a:gd name="f135" fmla="val 46"/>
              <a:gd name="f136" fmla="val 711"/>
              <a:gd name="f137" fmla="val 722"/>
              <a:gd name="f138" fmla="val 74"/>
              <a:gd name="f139" fmla="val 727"/>
              <a:gd name="f140" fmla="val 731"/>
              <a:gd name="f141" fmla="val 735"/>
              <a:gd name="f142" fmla="val 729"/>
              <a:gd name="f143" fmla="val 132"/>
              <a:gd name="f144" fmla="val 136"/>
              <a:gd name="f145" fmla="val 741"/>
              <a:gd name="f146" fmla="val 140"/>
              <a:gd name="f147" fmla="val 767"/>
              <a:gd name="f148" fmla="val 134"/>
              <a:gd name="f149" fmla="val 780"/>
              <a:gd name="f150" fmla="val 797"/>
              <a:gd name="f151" fmla="val 139"/>
              <a:gd name="f152" fmla="val 813"/>
              <a:gd name="f153" fmla="val 150"/>
              <a:gd name="f154" fmla="val 829"/>
              <a:gd name="f155" fmla="val 161"/>
              <a:gd name="f156" fmla="val 849"/>
              <a:gd name="f157" fmla="val 182"/>
              <a:gd name="f158" fmla="val 863"/>
              <a:gd name="f159" fmla="val 200"/>
              <a:gd name="f160" fmla="val 877"/>
              <a:gd name="f161" fmla="val 218"/>
              <a:gd name="f162" fmla="val 892"/>
              <a:gd name="f163" fmla="val 240"/>
              <a:gd name="f164" fmla="val 899"/>
              <a:gd name="f165" fmla="val 260"/>
              <a:gd name="f166" fmla="val 906"/>
              <a:gd name="f167" fmla="val 909"/>
              <a:gd name="f168" fmla="val 305"/>
              <a:gd name="f169" fmla="val 905"/>
              <a:gd name="f170" fmla="val 901"/>
              <a:gd name="f171" fmla="val 343"/>
              <a:gd name="f172" fmla="val 873"/>
              <a:gd name="f173" fmla="val 364"/>
              <a:gd name="f174" fmla="val 384"/>
              <a:gd name="f175" fmla="val 377"/>
              <a:gd name="f176" fmla="val 907"/>
              <a:gd name="f177" fmla="val 922"/>
              <a:gd name="f178" fmla="val 947"/>
              <a:gd name="f179" fmla="val 402"/>
              <a:gd name="f180" fmla="val 963"/>
              <a:gd name="f181" fmla="val 414"/>
              <a:gd name="f182" fmla="val 979"/>
              <a:gd name="f183" fmla="val 426"/>
              <a:gd name="f184" fmla="val 996"/>
              <a:gd name="f185" fmla="val 442"/>
              <a:gd name="f186" fmla="val 1005"/>
              <a:gd name="f187" fmla="val 1014"/>
              <a:gd name="f188" fmla="val 474"/>
              <a:gd name="f189" fmla="val 488"/>
              <a:gd name="f190" fmla="val 1017"/>
              <a:gd name="f191" fmla="val 512"/>
              <a:gd name="f192" fmla="val 536"/>
              <a:gd name="f193" fmla="val 998"/>
              <a:gd name="f194" fmla="val 579"/>
              <a:gd name="f195" fmla="val 987"/>
              <a:gd name="f196" fmla="val 600"/>
              <a:gd name="f197" fmla="val 976"/>
              <a:gd name="f198" fmla="val 621"/>
              <a:gd name="f199" fmla="val 964"/>
              <a:gd name="f200" fmla="val 953"/>
              <a:gd name="f201" fmla="val 640"/>
              <a:gd name="f202" fmla="val 942"/>
              <a:gd name="f203" fmla="val 930"/>
              <a:gd name="f204" fmla="val 641"/>
              <a:gd name="f205" fmla="val 919"/>
              <a:gd name="f206" fmla="val 644"/>
              <a:gd name="f207" fmla="val 908"/>
              <a:gd name="f208" fmla="val 898"/>
              <a:gd name="f209" fmla="val 650"/>
              <a:gd name="f210" fmla="val 889"/>
              <a:gd name="f211" fmla="val 656"/>
              <a:gd name="f212" fmla="val 880"/>
              <a:gd name="f213" fmla="val 662"/>
              <a:gd name="f214" fmla="val 876"/>
              <a:gd name="f215" fmla="val 671"/>
              <a:gd name="f216" fmla="val 867"/>
              <a:gd name="f217" fmla="val 682"/>
              <a:gd name="f218" fmla="val 858"/>
              <a:gd name="f219" fmla="val 693"/>
              <a:gd name="f220" fmla="val 709"/>
              <a:gd name="f221" fmla="val 837"/>
              <a:gd name="f222" fmla="val 720"/>
              <a:gd name="f223" fmla="val 825"/>
              <a:gd name="f224" fmla="val 814"/>
              <a:gd name="f225" fmla="val 795"/>
              <a:gd name="f226" fmla="val 776"/>
              <a:gd name="f227" fmla="val 751"/>
              <a:gd name="f228" fmla="val 742"/>
              <a:gd name="f229" fmla="val 721"/>
              <a:gd name="f230" fmla="val 748"/>
              <a:gd name="f231" fmla="val 745"/>
              <a:gd name="f232" fmla="val 681"/>
              <a:gd name="f233" fmla="val 734"/>
              <a:gd name="f234" fmla="val 669"/>
              <a:gd name="f235" fmla="val 728"/>
              <a:gd name="f236" fmla="val 657"/>
              <a:gd name="f237" fmla="val 714"/>
              <a:gd name="f238" fmla="val 651"/>
              <a:gd name="f239" fmla="val 710"/>
              <a:gd name="f240" fmla="val 645"/>
              <a:gd name="f241" fmla="val 706"/>
              <a:gd name="f242" fmla="val 639"/>
              <a:gd name="f243" fmla="val 704"/>
              <a:gd name="f244" fmla="val 635"/>
              <a:gd name="f245" fmla="val 631"/>
              <a:gd name="f246" fmla="val 708"/>
              <a:gd name="f247" fmla="val 636"/>
              <a:gd name="f248" fmla="val 712"/>
              <a:gd name="f249" fmla="val 627"/>
              <a:gd name="f250" fmla="val 618"/>
              <a:gd name="f251" fmla="val 604"/>
              <a:gd name="f252" fmla="val 583"/>
              <a:gd name="f253" fmla="val 752"/>
              <a:gd name="f254" fmla="val 527"/>
              <a:gd name="f255" fmla="val 777"/>
              <a:gd name="f256" fmla="val 471"/>
              <a:gd name="f257" fmla="val 441"/>
              <a:gd name="f258" fmla="val 417"/>
              <a:gd name="f259" fmla="val 772"/>
              <a:gd name="f260" fmla="val 393"/>
              <a:gd name="f261" fmla="val 372"/>
              <a:gd name="f262" fmla="val 757"/>
              <a:gd name="f263" fmla="val 357"/>
              <a:gd name="f264" fmla="val 342"/>
              <a:gd name="f265" fmla="val 747"/>
              <a:gd name="f266" fmla="val 349"/>
              <a:gd name="f267" fmla="+- 0 0 -90"/>
              <a:gd name="f268" fmla="*/ f3 1 1020"/>
              <a:gd name="f269" fmla="*/ f4 1 783"/>
              <a:gd name="f270" fmla="+- f7 0 f5"/>
              <a:gd name="f271" fmla="+- f6 0 f5"/>
              <a:gd name="f272" fmla="*/ f267 f0 1"/>
              <a:gd name="f273" fmla="*/ f271 1 1020"/>
              <a:gd name="f274" fmla="*/ f270 1 783"/>
              <a:gd name="f275" fmla="*/ f272 1 f2"/>
              <a:gd name="f276" fmla="*/ 317 1 f273"/>
              <a:gd name="f277" fmla="*/ 738 1 f274"/>
              <a:gd name="f278" fmla="*/ 167 1 f273"/>
              <a:gd name="f279" fmla="*/ 754 1 f274"/>
              <a:gd name="f280" fmla="*/ 47 1 f273"/>
              <a:gd name="f281" fmla="*/ 692 1 f274"/>
              <a:gd name="f282" fmla="*/ 1 1 f273"/>
              <a:gd name="f283" fmla="*/ 552 1 f274"/>
              <a:gd name="f284" fmla="*/ 39 1 f273"/>
              <a:gd name="f285" fmla="*/ 436 1 f274"/>
              <a:gd name="f286" fmla="*/ 97 1 f273"/>
              <a:gd name="f287" fmla="*/ 400 1 f274"/>
              <a:gd name="f288" fmla="*/ 119 1 f273"/>
              <a:gd name="f289" fmla="*/ 386 1 f274"/>
              <a:gd name="f290" fmla="*/ 125 1 f273"/>
              <a:gd name="f291" fmla="*/ 362 1 f274"/>
              <a:gd name="f292" fmla="*/ 117 1 f273"/>
              <a:gd name="f293" fmla="*/ 316 1 f274"/>
              <a:gd name="f294" fmla="*/ 262 1 f274"/>
              <a:gd name="f295" fmla="*/ 155 1 f273"/>
              <a:gd name="f296" fmla="*/ 208 1 f274"/>
              <a:gd name="f297" fmla="*/ 221 1 f273"/>
              <a:gd name="f298" fmla="*/ 176 1 f274"/>
              <a:gd name="f299" fmla="*/ 287 1 f273"/>
              <a:gd name="f300" fmla="*/ 166 1 f274"/>
              <a:gd name="f301" fmla="*/ 315 1 f273"/>
              <a:gd name="f302" fmla="*/ 156 1 f274"/>
              <a:gd name="f303" fmla="*/ 319 1 f273"/>
              <a:gd name="f304" fmla="*/ 116 1 f274"/>
              <a:gd name="f305" fmla="*/ 347 1 f273"/>
              <a:gd name="f306" fmla="*/ 76 1 f274"/>
              <a:gd name="f307" fmla="*/ 391 1 f273"/>
              <a:gd name="f308" fmla="*/ 56 1 f274"/>
              <a:gd name="f309" fmla="*/ 445 1 f273"/>
              <a:gd name="f310" fmla="*/ 52 1 f274"/>
              <a:gd name="f311" fmla="*/ 467 1 f273"/>
              <a:gd name="f312" fmla="*/ 473 1 f273"/>
              <a:gd name="f313" fmla="*/ 44 1 f274"/>
              <a:gd name="f314" fmla="*/ 499 1 f273"/>
              <a:gd name="f315" fmla="*/ 18 1 f274"/>
              <a:gd name="f316" fmla="*/ 543 1 f273"/>
              <a:gd name="f317" fmla="*/ 4 1 f274"/>
              <a:gd name="f318" fmla="*/ 613 1 f273"/>
              <a:gd name="f319" fmla="*/ 663 1 f273"/>
              <a:gd name="f320" fmla="*/ 26 1 f274"/>
              <a:gd name="f321" fmla="*/ 711 1 f273"/>
              <a:gd name="f322" fmla="*/ 60 1 f274"/>
              <a:gd name="f323" fmla="*/ 731 1 f273"/>
              <a:gd name="f324" fmla="*/ 110 1 f274"/>
              <a:gd name="f325" fmla="*/ 735 1 f273"/>
              <a:gd name="f326" fmla="*/ 136 1 f274"/>
              <a:gd name="f327" fmla="*/ 767 1 f273"/>
              <a:gd name="f328" fmla="*/ 134 1 f274"/>
              <a:gd name="f329" fmla="*/ 813 1 f273"/>
              <a:gd name="f330" fmla="*/ 150 1 f274"/>
              <a:gd name="f331" fmla="*/ 863 1 f273"/>
              <a:gd name="f332" fmla="*/ 200 1 f274"/>
              <a:gd name="f333" fmla="*/ 899 1 f273"/>
              <a:gd name="f334" fmla="*/ 260 1 f274"/>
              <a:gd name="f335" fmla="*/ 905 1 f273"/>
              <a:gd name="f336" fmla="*/ 324 1 f274"/>
              <a:gd name="f337" fmla="*/ 873 1 f273"/>
              <a:gd name="f338" fmla="*/ 374 1 f274"/>
              <a:gd name="f339" fmla="*/ 907 1 f273"/>
              <a:gd name="f340" fmla="*/ 384 1 f274"/>
              <a:gd name="f341" fmla="*/ 963 1 f273"/>
              <a:gd name="f342" fmla="*/ 414 1 f274"/>
              <a:gd name="f343" fmla="*/ 1005 1 f273"/>
              <a:gd name="f344" fmla="*/ 458 1 f274"/>
              <a:gd name="f345" fmla="*/ 1017 1 f273"/>
              <a:gd name="f346" fmla="*/ 512 1 f274"/>
              <a:gd name="f347" fmla="*/ 987 1 f273"/>
              <a:gd name="f348" fmla="*/ 600 1 f274"/>
              <a:gd name="f349" fmla="*/ 953 1 f273"/>
              <a:gd name="f350" fmla="*/ 640 1 f274"/>
              <a:gd name="f351" fmla="*/ 919 1 f273"/>
              <a:gd name="f352" fmla="*/ 644 1 f274"/>
              <a:gd name="f353" fmla="*/ 889 1 f273"/>
              <a:gd name="f354" fmla="*/ 656 1 f274"/>
              <a:gd name="f355" fmla="*/ 867 1 f273"/>
              <a:gd name="f356" fmla="*/ 682 1 f274"/>
              <a:gd name="f357" fmla="*/ 837 1 f273"/>
              <a:gd name="f358" fmla="*/ 720 1 f274"/>
              <a:gd name="f359" fmla="*/ 795 1 f273"/>
              <a:gd name="f360" fmla="*/ 746 1 f274"/>
              <a:gd name="f361" fmla="*/ 721 1 f273"/>
              <a:gd name="f362" fmla="*/ 748 1 f274"/>
              <a:gd name="f363" fmla="*/ 669 1 f273"/>
              <a:gd name="f364" fmla="*/ 728 1 f274"/>
              <a:gd name="f365" fmla="*/ 651 1 f273"/>
              <a:gd name="f366" fmla="*/ 710 1 f274"/>
              <a:gd name="f367" fmla="*/ 635 1 f273"/>
              <a:gd name="f368" fmla="*/ 706 1 f274"/>
              <a:gd name="f369" fmla="*/ 627 1 f273"/>
              <a:gd name="f370" fmla="*/ 583 1 f273"/>
              <a:gd name="f371" fmla="*/ 752 1 f274"/>
              <a:gd name="f372" fmla="*/ 780 1 f274"/>
              <a:gd name="f373" fmla="*/ 417 1 f273"/>
              <a:gd name="f374" fmla="*/ 772 1 f274"/>
              <a:gd name="f375" fmla="*/ 357 1 f273"/>
              <a:gd name="f376" fmla="*/ 0 1 f273"/>
              <a:gd name="f377" fmla="*/ f6 1 f273"/>
              <a:gd name="f378" fmla="*/ 0 1 f274"/>
              <a:gd name="f379" fmla="*/ f7 1 f274"/>
              <a:gd name="f380" fmla="+- f275 0 f1"/>
              <a:gd name="f381" fmla="*/ f376 f268 1"/>
              <a:gd name="f382" fmla="*/ f377 f268 1"/>
              <a:gd name="f383" fmla="*/ f379 f269 1"/>
              <a:gd name="f384" fmla="*/ f378 f269 1"/>
              <a:gd name="f385" fmla="*/ f276 f268 1"/>
              <a:gd name="f386" fmla="*/ f277 f269 1"/>
              <a:gd name="f387" fmla="*/ f278 f268 1"/>
              <a:gd name="f388" fmla="*/ f279 f269 1"/>
              <a:gd name="f389" fmla="*/ f280 f268 1"/>
              <a:gd name="f390" fmla="*/ f281 f269 1"/>
              <a:gd name="f391" fmla="*/ f282 f268 1"/>
              <a:gd name="f392" fmla="*/ f283 f269 1"/>
              <a:gd name="f393" fmla="*/ f284 f268 1"/>
              <a:gd name="f394" fmla="*/ f285 f269 1"/>
              <a:gd name="f395" fmla="*/ f286 f268 1"/>
              <a:gd name="f396" fmla="*/ f287 f269 1"/>
              <a:gd name="f397" fmla="*/ f288 f268 1"/>
              <a:gd name="f398" fmla="*/ f289 f269 1"/>
              <a:gd name="f399" fmla="*/ f290 f268 1"/>
              <a:gd name="f400" fmla="*/ f291 f269 1"/>
              <a:gd name="f401" fmla="*/ f292 f268 1"/>
              <a:gd name="f402" fmla="*/ f293 f269 1"/>
              <a:gd name="f403" fmla="*/ f294 f269 1"/>
              <a:gd name="f404" fmla="*/ f295 f268 1"/>
              <a:gd name="f405" fmla="*/ f296 f269 1"/>
              <a:gd name="f406" fmla="*/ f297 f268 1"/>
              <a:gd name="f407" fmla="*/ f298 f269 1"/>
              <a:gd name="f408" fmla="*/ f299 f268 1"/>
              <a:gd name="f409" fmla="*/ f300 f269 1"/>
              <a:gd name="f410" fmla="*/ f301 f268 1"/>
              <a:gd name="f411" fmla="*/ f302 f269 1"/>
              <a:gd name="f412" fmla="*/ f303 f268 1"/>
              <a:gd name="f413" fmla="*/ f304 f269 1"/>
              <a:gd name="f414" fmla="*/ f305 f268 1"/>
              <a:gd name="f415" fmla="*/ f306 f269 1"/>
              <a:gd name="f416" fmla="*/ f307 f268 1"/>
              <a:gd name="f417" fmla="*/ f308 f269 1"/>
              <a:gd name="f418" fmla="*/ f309 f268 1"/>
              <a:gd name="f419" fmla="*/ f310 f269 1"/>
              <a:gd name="f420" fmla="*/ f311 f268 1"/>
              <a:gd name="f421" fmla="*/ f312 f268 1"/>
              <a:gd name="f422" fmla="*/ f313 f269 1"/>
              <a:gd name="f423" fmla="*/ f314 f268 1"/>
              <a:gd name="f424" fmla="*/ f315 f269 1"/>
              <a:gd name="f425" fmla="*/ f316 f268 1"/>
              <a:gd name="f426" fmla="*/ f317 f269 1"/>
              <a:gd name="f427" fmla="*/ f318 f268 1"/>
              <a:gd name="f428" fmla="*/ f319 f268 1"/>
              <a:gd name="f429" fmla="*/ f320 f269 1"/>
              <a:gd name="f430" fmla="*/ f321 f268 1"/>
              <a:gd name="f431" fmla="*/ f322 f269 1"/>
              <a:gd name="f432" fmla="*/ f323 f268 1"/>
              <a:gd name="f433" fmla="*/ f324 f269 1"/>
              <a:gd name="f434" fmla="*/ f325 f268 1"/>
              <a:gd name="f435" fmla="*/ f326 f269 1"/>
              <a:gd name="f436" fmla="*/ f327 f268 1"/>
              <a:gd name="f437" fmla="*/ f328 f269 1"/>
              <a:gd name="f438" fmla="*/ f329 f268 1"/>
              <a:gd name="f439" fmla="*/ f330 f269 1"/>
              <a:gd name="f440" fmla="*/ f331 f268 1"/>
              <a:gd name="f441" fmla="*/ f332 f269 1"/>
              <a:gd name="f442" fmla="*/ f333 f268 1"/>
              <a:gd name="f443" fmla="*/ f334 f269 1"/>
              <a:gd name="f444" fmla="*/ f335 f268 1"/>
              <a:gd name="f445" fmla="*/ f336 f269 1"/>
              <a:gd name="f446" fmla="*/ f337 f268 1"/>
              <a:gd name="f447" fmla="*/ f338 f269 1"/>
              <a:gd name="f448" fmla="*/ f339 f268 1"/>
              <a:gd name="f449" fmla="*/ f340 f269 1"/>
              <a:gd name="f450" fmla="*/ f341 f268 1"/>
              <a:gd name="f451" fmla="*/ f342 f269 1"/>
              <a:gd name="f452" fmla="*/ f343 f268 1"/>
              <a:gd name="f453" fmla="*/ f344 f269 1"/>
              <a:gd name="f454" fmla="*/ f345 f268 1"/>
              <a:gd name="f455" fmla="*/ f346 f269 1"/>
              <a:gd name="f456" fmla="*/ f347 f268 1"/>
              <a:gd name="f457" fmla="*/ f348 f269 1"/>
              <a:gd name="f458" fmla="*/ f349 f268 1"/>
              <a:gd name="f459" fmla="*/ f350 f269 1"/>
              <a:gd name="f460" fmla="*/ f351 f268 1"/>
              <a:gd name="f461" fmla="*/ f352 f269 1"/>
              <a:gd name="f462" fmla="*/ f353 f268 1"/>
              <a:gd name="f463" fmla="*/ f354 f269 1"/>
              <a:gd name="f464" fmla="*/ f355 f268 1"/>
              <a:gd name="f465" fmla="*/ f356 f269 1"/>
              <a:gd name="f466" fmla="*/ f357 f268 1"/>
              <a:gd name="f467" fmla="*/ f358 f269 1"/>
              <a:gd name="f468" fmla="*/ f359 f268 1"/>
              <a:gd name="f469" fmla="*/ f360 f269 1"/>
              <a:gd name="f470" fmla="*/ f361 f268 1"/>
              <a:gd name="f471" fmla="*/ f362 f269 1"/>
              <a:gd name="f472" fmla="*/ f363 f268 1"/>
              <a:gd name="f473" fmla="*/ f364 f269 1"/>
              <a:gd name="f474" fmla="*/ f365 f268 1"/>
              <a:gd name="f475" fmla="*/ f366 f269 1"/>
              <a:gd name="f476" fmla="*/ f367 f268 1"/>
              <a:gd name="f477" fmla="*/ f368 f269 1"/>
              <a:gd name="f478" fmla="*/ f369 f268 1"/>
              <a:gd name="f479" fmla="*/ f370 f268 1"/>
              <a:gd name="f480" fmla="*/ f371 f269 1"/>
              <a:gd name="f481" fmla="*/ f372 f269 1"/>
              <a:gd name="f482" fmla="*/ f373 f268 1"/>
              <a:gd name="f483" fmla="*/ f374 f269 1"/>
              <a:gd name="f484" fmla="*/ f375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80">
                <a:pos x="f385" y="f386"/>
              </a:cxn>
              <a:cxn ang="f380">
                <a:pos x="f387" y="f388"/>
              </a:cxn>
              <a:cxn ang="f380">
                <a:pos x="f389" y="f390"/>
              </a:cxn>
              <a:cxn ang="f380">
                <a:pos x="f391" y="f392"/>
              </a:cxn>
              <a:cxn ang="f380">
                <a:pos x="f393" y="f394"/>
              </a:cxn>
              <a:cxn ang="f380">
                <a:pos x="f395" y="f396"/>
              </a:cxn>
              <a:cxn ang="f380">
                <a:pos x="f397" y="f398"/>
              </a:cxn>
              <a:cxn ang="f380">
                <a:pos x="f399" y="f400"/>
              </a:cxn>
              <a:cxn ang="f380">
                <a:pos x="f401" y="f402"/>
              </a:cxn>
              <a:cxn ang="f380">
                <a:pos x="f401" y="f403"/>
              </a:cxn>
              <a:cxn ang="f380">
                <a:pos x="f404" y="f405"/>
              </a:cxn>
              <a:cxn ang="f380">
                <a:pos x="f406" y="f407"/>
              </a:cxn>
              <a:cxn ang="f380">
                <a:pos x="f408" y="f409"/>
              </a:cxn>
              <a:cxn ang="f380">
                <a:pos x="f410" y="f411"/>
              </a:cxn>
              <a:cxn ang="f380">
                <a:pos x="f412" y="f413"/>
              </a:cxn>
              <a:cxn ang="f380">
                <a:pos x="f414" y="f415"/>
              </a:cxn>
              <a:cxn ang="f380">
                <a:pos x="f416" y="f417"/>
              </a:cxn>
              <a:cxn ang="f380">
                <a:pos x="f418" y="f419"/>
              </a:cxn>
              <a:cxn ang="f380">
                <a:pos x="f420" y="f417"/>
              </a:cxn>
              <a:cxn ang="f380">
                <a:pos x="f421" y="f422"/>
              </a:cxn>
              <a:cxn ang="f380">
                <a:pos x="f423" y="f424"/>
              </a:cxn>
              <a:cxn ang="f380">
                <a:pos x="f425" y="f426"/>
              </a:cxn>
              <a:cxn ang="f380">
                <a:pos x="f427" y="f426"/>
              </a:cxn>
              <a:cxn ang="f380">
                <a:pos x="f428" y="f429"/>
              </a:cxn>
              <a:cxn ang="f380">
                <a:pos x="f430" y="f431"/>
              </a:cxn>
              <a:cxn ang="f380">
                <a:pos x="f432" y="f433"/>
              </a:cxn>
              <a:cxn ang="f380">
                <a:pos x="f434" y="f435"/>
              </a:cxn>
              <a:cxn ang="f380">
                <a:pos x="f436" y="f437"/>
              </a:cxn>
              <a:cxn ang="f380">
                <a:pos x="f438" y="f439"/>
              </a:cxn>
              <a:cxn ang="f380">
                <a:pos x="f440" y="f441"/>
              </a:cxn>
              <a:cxn ang="f380">
                <a:pos x="f442" y="f443"/>
              </a:cxn>
              <a:cxn ang="f380">
                <a:pos x="f444" y="f445"/>
              </a:cxn>
              <a:cxn ang="f380">
                <a:pos x="f446" y="f447"/>
              </a:cxn>
              <a:cxn ang="f380">
                <a:pos x="f448" y="f449"/>
              </a:cxn>
              <a:cxn ang="f380">
                <a:pos x="f450" y="f451"/>
              </a:cxn>
              <a:cxn ang="f380">
                <a:pos x="f452" y="f453"/>
              </a:cxn>
              <a:cxn ang="f380">
                <a:pos x="f454" y="f455"/>
              </a:cxn>
              <a:cxn ang="f380">
                <a:pos x="f456" y="f457"/>
              </a:cxn>
              <a:cxn ang="f380">
                <a:pos x="f458" y="f459"/>
              </a:cxn>
              <a:cxn ang="f380">
                <a:pos x="f460" y="f461"/>
              </a:cxn>
              <a:cxn ang="f380">
                <a:pos x="f462" y="f463"/>
              </a:cxn>
              <a:cxn ang="f380">
                <a:pos x="f464" y="f465"/>
              </a:cxn>
              <a:cxn ang="f380">
                <a:pos x="f466" y="f467"/>
              </a:cxn>
              <a:cxn ang="f380">
                <a:pos x="f468" y="f469"/>
              </a:cxn>
              <a:cxn ang="f380">
                <a:pos x="f470" y="f471"/>
              </a:cxn>
              <a:cxn ang="f380">
                <a:pos x="f472" y="f473"/>
              </a:cxn>
              <a:cxn ang="f380">
                <a:pos x="f474" y="f475"/>
              </a:cxn>
              <a:cxn ang="f380">
                <a:pos x="f476" y="f477"/>
              </a:cxn>
              <a:cxn ang="f380">
                <a:pos x="f478" y="f467"/>
              </a:cxn>
              <a:cxn ang="f380">
                <a:pos x="f479" y="f480"/>
              </a:cxn>
              <a:cxn ang="f380">
                <a:pos x="f423" y="f481"/>
              </a:cxn>
              <a:cxn ang="f380">
                <a:pos x="f482" y="f483"/>
              </a:cxn>
              <a:cxn ang="f380">
                <a:pos x="f484" y="f480"/>
              </a:cxn>
              <a:cxn ang="f380">
                <a:pos x="f385" y="f386"/>
              </a:cxn>
            </a:cxnLst>
            <a:rect l="f381" t="f384" r="f382" b="f383"/>
            <a:pathLst>
              <a:path w="1020" h="783">
                <a:moveTo>
                  <a:pt x="f8" y="f9"/>
                </a:moveTo>
                <a:cubicBezTo>
                  <a:pt x="f10" y="f9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5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39"/>
                  <a:pt x="f41" y="f42"/>
                </a:cubicBezTo>
                <a:cubicBezTo>
                  <a:pt x="f43" y="f44"/>
                  <a:pt x="f45" y="f46"/>
                  <a:pt x="f45" y="f47"/>
                </a:cubicBezTo>
                <a:cubicBezTo>
                  <a:pt x="f45" y="f48"/>
                  <a:pt x="f49" y="f50"/>
                  <a:pt x="f51" y="f52"/>
                </a:cubicBezTo>
                <a:cubicBezTo>
                  <a:pt x="f53" y="f54"/>
                  <a:pt x="f55" y="f56"/>
                  <a:pt x="f51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1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53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99"/>
                  <a:pt x="f101" y="f99"/>
                </a:cubicBezTo>
                <a:cubicBezTo>
                  <a:pt x="f102" y="f99"/>
                  <a:pt x="f103" y="f104"/>
                  <a:pt x="f105" y="f97"/>
                </a:cubicBezTo>
                <a:cubicBezTo>
                  <a:pt x="f106" y="f32"/>
                  <a:pt x="f107" y="f108"/>
                  <a:pt x="f109" y="f110"/>
                </a:cubicBez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23"/>
                  <a:pt x="f124" y="f5"/>
                  <a:pt x="f125" y="f122"/>
                </a:cubicBez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95"/>
                </a:cubicBezTo>
                <a:cubicBezTo>
                  <a:pt x="f137" y="f138"/>
                  <a:pt x="f139" y="f36"/>
                  <a:pt x="f140" y="f38"/>
                </a:cubicBezTo>
                <a:cubicBezTo>
                  <a:pt x="f141" y="f58"/>
                  <a:pt x="f142" y="f143"/>
                  <a:pt x="f141" y="f144"/>
                </a:cubicBezTo>
                <a:cubicBezTo>
                  <a:pt x="f145" y="f146"/>
                  <a:pt x="f14" y="f143"/>
                  <a:pt x="f147" y="f148"/>
                </a:cubicBezTo>
                <a:cubicBezTo>
                  <a:pt x="f149" y="f144"/>
                  <a:pt x="f150" y="f151"/>
                  <a:pt x="f152" y="f153"/>
                </a:cubicBezTo>
                <a:cubicBezTo>
                  <a:pt x="f154" y="f155"/>
                  <a:pt x="f156" y="f157"/>
                  <a:pt x="f158" y="f159"/>
                </a:cubicBezTo>
                <a:cubicBezTo>
                  <a:pt x="f160" y="f161"/>
                  <a:pt x="f162" y="f163"/>
                  <a:pt x="f164" y="f165"/>
                </a:cubicBezTo>
                <a:cubicBezTo>
                  <a:pt x="f166" y="f56"/>
                  <a:pt x="f167" y="f168"/>
                  <a:pt x="f169" y="f86"/>
                </a:cubicBezTo>
                <a:cubicBezTo>
                  <a:pt x="f170" y="f171"/>
                  <a:pt x="f172" y="f173"/>
                  <a:pt x="f172" y="f46"/>
                </a:cubicBezTo>
                <a:cubicBezTo>
                  <a:pt x="f172" y="f174"/>
                  <a:pt x="f162" y="f175"/>
                  <a:pt x="f176" y="f174"/>
                </a:cubicBezTo>
                <a:cubicBezTo>
                  <a:pt x="f177" y="f96"/>
                  <a:pt x="f178" y="f179"/>
                  <a:pt x="f180" y="f181"/>
                </a:cubicBezTo>
                <a:cubicBezTo>
                  <a:pt x="f182" y="f183"/>
                  <a:pt x="f184" y="f185"/>
                  <a:pt x="f186" y="f102"/>
                </a:cubicBezTo>
                <a:cubicBezTo>
                  <a:pt x="f187" y="f188"/>
                  <a:pt x="f6" y="f189"/>
                  <a:pt x="f190" y="f191"/>
                </a:cubicBezTo>
                <a:cubicBezTo>
                  <a:pt x="f187" y="f192"/>
                  <a:pt x="f193" y="f194"/>
                  <a:pt x="f195" y="f196"/>
                </a:cubicBezTo>
                <a:cubicBezTo>
                  <a:pt x="f197" y="f198"/>
                  <a:pt x="f199" y="f126"/>
                  <a:pt x="f200" y="f201"/>
                </a:cubicBezTo>
                <a:cubicBezTo>
                  <a:pt x="f202" y="f128"/>
                  <a:pt x="f203" y="f204"/>
                  <a:pt x="f205" y="f206"/>
                </a:cubicBezTo>
                <a:cubicBezTo>
                  <a:pt x="f207" y="f128"/>
                  <a:pt x="f208" y="f209"/>
                  <a:pt x="f210" y="f211"/>
                </a:cubicBezTo>
                <a:cubicBezTo>
                  <a:pt x="f212" y="f213"/>
                  <a:pt x="f214" y="f215"/>
                  <a:pt x="f216" y="f217"/>
                </a:cubicBezTo>
                <a:cubicBezTo>
                  <a:pt x="f218" y="f219"/>
                  <a:pt x="f156" y="f220"/>
                  <a:pt x="f221" y="f222"/>
                </a:cubicBezTo>
                <a:cubicBezTo>
                  <a:pt x="f223" y="f140"/>
                  <a:pt x="f224" y="f145"/>
                  <a:pt x="f225" y="f16"/>
                </a:cubicBezTo>
                <a:cubicBezTo>
                  <a:pt x="f226" y="f227"/>
                  <a:pt x="f228" y="f227"/>
                  <a:pt x="f229" y="f230"/>
                </a:cubicBezTo>
                <a:cubicBezTo>
                  <a:pt x="f134" y="f231"/>
                  <a:pt x="f232" y="f233"/>
                  <a:pt x="f234" y="f235"/>
                </a:cubicBezTo>
                <a:cubicBezTo>
                  <a:pt x="f236" y="f137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1"/>
                </a:cubicBezTo>
                <a:cubicBezTo>
                  <a:pt x="f245" y="f246"/>
                  <a:pt x="f247" y="f248"/>
                  <a:pt x="f249" y="f222"/>
                </a:cubicBezTo>
                <a:cubicBezTo>
                  <a:pt x="f250" y="f235"/>
                  <a:pt x="f251" y="f228"/>
                  <a:pt x="f252" y="f253"/>
                </a:cubicBezTo>
                <a:cubicBezTo>
                  <a:pt x="f123" y="f12"/>
                  <a:pt x="f254" y="f255"/>
                  <a:pt x="f115" y="f149"/>
                </a:cubicBezTo>
                <a:cubicBezTo>
                  <a:pt x="f256" y="f7"/>
                  <a:pt x="f257" y="f255"/>
                  <a:pt x="f258" y="f259"/>
                </a:cubicBezTo>
                <a:cubicBezTo>
                  <a:pt x="f260" y="f147"/>
                  <a:pt x="f261" y="f262"/>
                  <a:pt x="f263" y="f253"/>
                </a:cubicBezTo>
                <a:cubicBezTo>
                  <a:pt x="f264" y="f265"/>
                  <a:pt x="f266" y="f9"/>
                  <a:pt x="f8" y="f9"/>
                </a:cubicBezTo>
                <a:close/>
              </a:path>
            </a:pathLst>
          </a:custGeom>
          <a:solidFill>
            <a:srgbClr val="FF0000"/>
          </a:solidFill>
          <a:ln>
            <a:noFill/>
            <a:prstDash val="solid"/>
          </a:ln>
          <a:effectLst>
            <a:outerShdw dist="17962" dir="2700000" algn="tl">
              <a:srgbClr val="000000"/>
            </a:outerShdw>
          </a:effectLst>
        </p:spPr>
        <p:txBody>
          <a:bodyPr vert="horz" wrap="square" lIns="91440" tIns="45720" rIns="91440" bIns="45720" anchor="t" anchorCtr="1" compatLnSpc="1"/>
          <a:lstStyle/>
          <a:p>
            <a:pPr marL="0" marR="0" lvl="0" indent="0" algn="ctr" defTabSz="44926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200" b="1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Own / Leased fibers</a:t>
            </a:r>
          </a:p>
        </p:txBody>
      </p:sp>
      <p:sp>
        <p:nvSpPr>
          <p:cNvPr id="31" name="Freeform 11"/>
          <p:cNvSpPr/>
          <p:nvPr/>
        </p:nvSpPr>
        <p:spPr>
          <a:xfrm flipH="1">
            <a:off x="5861494" y="3760970"/>
            <a:ext cx="1152125" cy="49808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020"/>
              <a:gd name="f7" fmla="val 783"/>
              <a:gd name="f8" fmla="val 317"/>
              <a:gd name="f9" fmla="val 738"/>
              <a:gd name="f10" fmla="val 285"/>
              <a:gd name="f11" fmla="val 212"/>
              <a:gd name="f12" fmla="val 762"/>
              <a:gd name="f13" fmla="val 167"/>
              <a:gd name="f14" fmla="val 754"/>
              <a:gd name="f15" fmla="val 122"/>
              <a:gd name="f16" fmla="val 746"/>
              <a:gd name="f17" fmla="val 75"/>
              <a:gd name="f18" fmla="val 726"/>
              <a:gd name="f19" fmla="val 47"/>
              <a:gd name="f20" fmla="val 692"/>
              <a:gd name="f21" fmla="val 19"/>
              <a:gd name="f22" fmla="val 658"/>
              <a:gd name="f23" fmla="val 2"/>
              <a:gd name="f24" fmla="val 595"/>
              <a:gd name="f25" fmla="val 1"/>
              <a:gd name="f26" fmla="val 552"/>
              <a:gd name="f27" fmla="val 509"/>
              <a:gd name="f28" fmla="val 23"/>
              <a:gd name="f29" fmla="val 461"/>
              <a:gd name="f30" fmla="val 39"/>
              <a:gd name="f31" fmla="val 436"/>
              <a:gd name="f32" fmla="val 55"/>
              <a:gd name="f33" fmla="val 411"/>
              <a:gd name="f34" fmla="val 84"/>
              <a:gd name="f35" fmla="val 408"/>
              <a:gd name="f36" fmla="val 97"/>
              <a:gd name="f37" fmla="val 400"/>
              <a:gd name="f38" fmla="val 110"/>
              <a:gd name="f39" fmla="val 392"/>
              <a:gd name="f40" fmla="val 114"/>
              <a:gd name="f41" fmla="val 119"/>
              <a:gd name="f42" fmla="val 386"/>
              <a:gd name="f43" fmla="val 124"/>
              <a:gd name="f44" fmla="val 380"/>
              <a:gd name="f45" fmla="val 125"/>
              <a:gd name="f46" fmla="val 374"/>
              <a:gd name="f47" fmla="val 362"/>
              <a:gd name="f48" fmla="val 350"/>
              <a:gd name="f49" fmla="val 118"/>
              <a:gd name="f50" fmla="val 333"/>
              <a:gd name="f51" fmla="val 117"/>
              <a:gd name="f52" fmla="val 316"/>
              <a:gd name="f53" fmla="val 116"/>
              <a:gd name="f54" fmla="val 299"/>
              <a:gd name="f55" fmla="val 111"/>
              <a:gd name="f56" fmla="val 280"/>
              <a:gd name="f57" fmla="val 262"/>
              <a:gd name="f58" fmla="val 123"/>
              <a:gd name="f59" fmla="val 244"/>
              <a:gd name="f60" fmla="val 138"/>
              <a:gd name="f61" fmla="val 222"/>
              <a:gd name="f62" fmla="val 155"/>
              <a:gd name="f63" fmla="val 208"/>
              <a:gd name="f64" fmla="val 172"/>
              <a:gd name="f65" fmla="val 194"/>
              <a:gd name="f66" fmla="val 199"/>
              <a:gd name="f67" fmla="val 183"/>
              <a:gd name="f68" fmla="val 221"/>
              <a:gd name="f69" fmla="val 176"/>
              <a:gd name="f70" fmla="val 243"/>
              <a:gd name="f71" fmla="val 169"/>
              <a:gd name="f72" fmla="val 271"/>
              <a:gd name="f73" fmla="val 287"/>
              <a:gd name="f74" fmla="val 166"/>
              <a:gd name="f75" fmla="val 303"/>
              <a:gd name="f76" fmla="val 163"/>
              <a:gd name="f77" fmla="val 310"/>
              <a:gd name="f78" fmla="val 164"/>
              <a:gd name="f79" fmla="val 315"/>
              <a:gd name="f80" fmla="val 156"/>
              <a:gd name="f81" fmla="val 320"/>
              <a:gd name="f82" fmla="val 148"/>
              <a:gd name="f83" fmla="val 314"/>
              <a:gd name="f84" fmla="val 129"/>
              <a:gd name="f85" fmla="val 319"/>
              <a:gd name="f86" fmla="val 324"/>
              <a:gd name="f87" fmla="val 103"/>
              <a:gd name="f88" fmla="val 335"/>
              <a:gd name="f89" fmla="val 86"/>
              <a:gd name="f90" fmla="val 347"/>
              <a:gd name="f91" fmla="val 76"/>
              <a:gd name="f92" fmla="val 359"/>
              <a:gd name="f93" fmla="val 66"/>
              <a:gd name="f94" fmla="val 375"/>
              <a:gd name="f95" fmla="val 60"/>
              <a:gd name="f96" fmla="val 391"/>
              <a:gd name="f97" fmla="val 56"/>
              <a:gd name="f98" fmla="val 407"/>
              <a:gd name="f99" fmla="val 52"/>
              <a:gd name="f100" fmla="val 432"/>
              <a:gd name="f101" fmla="val 445"/>
              <a:gd name="f102" fmla="val 458"/>
              <a:gd name="f103" fmla="val 462"/>
              <a:gd name="f104" fmla="val 57"/>
              <a:gd name="f105" fmla="val 467"/>
              <a:gd name="f106" fmla="val 472"/>
              <a:gd name="f107" fmla="val 468"/>
              <a:gd name="f108" fmla="val 50"/>
              <a:gd name="f109" fmla="val 473"/>
              <a:gd name="f110" fmla="val 44"/>
              <a:gd name="f111" fmla="val 478"/>
              <a:gd name="f112" fmla="val 38"/>
              <a:gd name="f113" fmla="val 487"/>
              <a:gd name="f114" fmla="val 25"/>
              <a:gd name="f115" fmla="val 499"/>
              <a:gd name="f116" fmla="val 18"/>
              <a:gd name="f117" fmla="val 511"/>
              <a:gd name="f118" fmla="val 11"/>
              <a:gd name="f119" fmla="val 524"/>
              <a:gd name="f120" fmla="val 6"/>
              <a:gd name="f121" fmla="val 543"/>
              <a:gd name="f122" fmla="val 4"/>
              <a:gd name="f123" fmla="val 562"/>
              <a:gd name="f124" fmla="val 593"/>
              <a:gd name="f125" fmla="val 613"/>
              <a:gd name="f126" fmla="val 633"/>
              <a:gd name="f127" fmla="val 8"/>
              <a:gd name="f128" fmla="val 647"/>
              <a:gd name="f129" fmla="val 17"/>
              <a:gd name="f130" fmla="val 663"/>
              <a:gd name="f131" fmla="val 26"/>
              <a:gd name="f132" fmla="val 679"/>
              <a:gd name="f133" fmla="val 35"/>
              <a:gd name="f134" fmla="val 700"/>
              <a:gd name="f135" fmla="val 46"/>
              <a:gd name="f136" fmla="val 711"/>
              <a:gd name="f137" fmla="val 722"/>
              <a:gd name="f138" fmla="val 74"/>
              <a:gd name="f139" fmla="val 727"/>
              <a:gd name="f140" fmla="val 731"/>
              <a:gd name="f141" fmla="val 735"/>
              <a:gd name="f142" fmla="val 729"/>
              <a:gd name="f143" fmla="val 132"/>
              <a:gd name="f144" fmla="val 136"/>
              <a:gd name="f145" fmla="val 741"/>
              <a:gd name="f146" fmla="val 140"/>
              <a:gd name="f147" fmla="val 767"/>
              <a:gd name="f148" fmla="val 134"/>
              <a:gd name="f149" fmla="val 780"/>
              <a:gd name="f150" fmla="val 797"/>
              <a:gd name="f151" fmla="val 139"/>
              <a:gd name="f152" fmla="val 813"/>
              <a:gd name="f153" fmla="val 150"/>
              <a:gd name="f154" fmla="val 829"/>
              <a:gd name="f155" fmla="val 161"/>
              <a:gd name="f156" fmla="val 849"/>
              <a:gd name="f157" fmla="val 182"/>
              <a:gd name="f158" fmla="val 863"/>
              <a:gd name="f159" fmla="val 200"/>
              <a:gd name="f160" fmla="val 877"/>
              <a:gd name="f161" fmla="val 218"/>
              <a:gd name="f162" fmla="val 892"/>
              <a:gd name="f163" fmla="val 240"/>
              <a:gd name="f164" fmla="val 899"/>
              <a:gd name="f165" fmla="val 260"/>
              <a:gd name="f166" fmla="val 906"/>
              <a:gd name="f167" fmla="val 909"/>
              <a:gd name="f168" fmla="val 305"/>
              <a:gd name="f169" fmla="val 905"/>
              <a:gd name="f170" fmla="val 901"/>
              <a:gd name="f171" fmla="val 343"/>
              <a:gd name="f172" fmla="val 873"/>
              <a:gd name="f173" fmla="val 364"/>
              <a:gd name="f174" fmla="val 384"/>
              <a:gd name="f175" fmla="val 377"/>
              <a:gd name="f176" fmla="val 907"/>
              <a:gd name="f177" fmla="val 922"/>
              <a:gd name="f178" fmla="val 947"/>
              <a:gd name="f179" fmla="val 402"/>
              <a:gd name="f180" fmla="val 963"/>
              <a:gd name="f181" fmla="val 414"/>
              <a:gd name="f182" fmla="val 979"/>
              <a:gd name="f183" fmla="val 426"/>
              <a:gd name="f184" fmla="val 996"/>
              <a:gd name="f185" fmla="val 442"/>
              <a:gd name="f186" fmla="val 1005"/>
              <a:gd name="f187" fmla="val 1014"/>
              <a:gd name="f188" fmla="val 474"/>
              <a:gd name="f189" fmla="val 488"/>
              <a:gd name="f190" fmla="val 1017"/>
              <a:gd name="f191" fmla="val 512"/>
              <a:gd name="f192" fmla="val 536"/>
              <a:gd name="f193" fmla="val 998"/>
              <a:gd name="f194" fmla="val 579"/>
              <a:gd name="f195" fmla="val 987"/>
              <a:gd name="f196" fmla="val 600"/>
              <a:gd name="f197" fmla="val 976"/>
              <a:gd name="f198" fmla="val 621"/>
              <a:gd name="f199" fmla="val 964"/>
              <a:gd name="f200" fmla="val 953"/>
              <a:gd name="f201" fmla="val 640"/>
              <a:gd name="f202" fmla="val 942"/>
              <a:gd name="f203" fmla="val 930"/>
              <a:gd name="f204" fmla="val 641"/>
              <a:gd name="f205" fmla="val 919"/>
              <a:gd name="f206" fmla="val 644"/>
              <a:gd name="f207" fmla="val 908"/>
              <a:gd name="f208" fmla="val 898"/>
              <a:gd name="f209" fmla="val 650"/>
              <a:gd name="f210" fmla="val 889"/>
              <a:gd name="f211" fmla="val 656"/>
              <a:gd name="f212" fmla="val 880"/>
              <a:gd name="f213" fmla="val 662"/>
              <a:gd name="f214" fmla="val 876"/>
              <a:gd name="f215" fmla="val 671"/>
              <a:gd name="f216" fmla="val 867"/>
              <a:gd name="f217" fmla="val 682"/>
              <a:gd name="f218" fmla="val 858"/>
              <a:gd name="f219" fmla="val 693"/>
              <a:gd name="f220" fmla="val 709"/>
              <a:gd name="f221" fmla="val 837"/>
              <a:gd name="f222" fmla="val 720"/>
              <a:gd name="f223" fmla="val 825"/>
              <a:gd name="f224" fmla="val 814"/>
              <a:gd name="f225" fmla="val 795"/>
              <a:gd name="f226" fmla="val 776"/>
              <a:gd name="f227" fmla="val 751"/>
              <a:gd name="f228" fmla="val 742"/>
              <a:gd name="f229" fmla="val 721"/>
              <a:gd name="f230" fmla="val 748"/>
              <a:gd name="f231" fmla="val 745"/>
              <a:gd name="f232" fmla="val 681"/>
              <a:gd name="f233" fmla="val 734"/>
              <a:gd name="f234" fmla="val 669"/>
              <a:gd name="f235" fmla="val 728"/>
              <a:gd name="f236" fmla="val 657"/>
              <a:gd name="f237" fmla="val 714"/>
              <a:gd name="f238" fmla="val 651"/>
              <a:gd name="f239" fmla="val 710"/>
              <a:gd name="f240" fmla="val 645"/>
              <a:gd name="f241" fmla="val 706"/>
              <a:gd name="f242" fmla="val 639"/>
              <a:gd name="f243" fmla="val 704"/>
              <a:gd name="f244" fmla="val 635"/>
              <a:gd name="f245" fmla="val 631"/>
              <a:gd name="f246" fmla="val 708"/>
              <a:gd name="f247" fmla="val 636"/>
              <a:gd name="f248" fmla="val 712"/>
              <a:gd name="f249" fmla="val 627"/>
              <a:gd name="f250" fmla="val 618"/>
              <a:gd name="f251" fmla="val 604"/>
              <a:gd name="f252" fmla="val 583"/>
              <a:gd name="f253" fmla="val 752"/>
              <a:gd name="f254" fmla="val 527"/>
              <a:gd name="f255" fmla="val 777"/>
              <a:gd name="f256" fmla="val 471"/>
              <a:gd name="f257" fmla="val 441"/>
              <a:gd name="f258" fmla="val 417"/>
              <a:gd name="f259" fmla="val 772"/>
              <a:gd name="f260" fmla="val 393"/>
              <a:gd name="f261" fmla="val 372"/>
              <a:gd name="f262" fmla="val 757"/>
              <a:gd name="f263" fmla="val 357"/>
              <a:gd name="f264" fmla="val 342"/>
              <a:gd name="f265" fmla="val 747"/>
              <a:gd name="f266" fmla="val 349"/>
              <a:gd name="f267" fmla="+- 0 0 -90"/>
              <a:gd name="f268" fmla="*/ f3 1 1020"/>
              <a:gd name="f269" fmla="*/ f4 1 783"/>
              <a:gd name="f270" fmla="+- f7 0 f5"/>
              <a:gd name="f271" fmla="+- f6 0 f5"/>
              <a:gd name="f272" fmla="*/ f267 f0 1"/>
              <a:gd name="f273" fmla="*/ f271 1 1020"/>
              <a:gd name="f274" fmla="*/ f270 1 783"/>
              <a:gd name="f275" fmla="*/ f272 1 f2"/>
              <a:gd name="f276" fmla="*/ 317 1 f273"/>
              <a:gd name="f277" fmla="*/ 738 1 f274"/>
              <a:gd name="f278" fmla="*/ 167 1 f273"/>
              <a:gd name="f279" fmla="*/ 754 1 f274"/>
              <a:gd name="f280" fmla="*/ 47 1 f273"/>
              <a:gd name="f281" fmla="*/ 692 1 f274"/>
              <a:gd name="f282" fmla="*/ 1 1 f273"/>
              <a:gd name="f283" fmla="*/ 552 1 f274"/>
              <a:gd name="f284" fmla="*/ 39 1 f273"/>
              <a:gd name="f285" fmla="*/ 436 1 f274"/>
              <a:gd name="f286" fmla="*/ 97 1 f273"/>
              <a:gd name="f287" fmla="*/ 400 1 f274"/>
              <a:gd name="f288" fmla="*/ 119 1 f273"/>
              <a:gd name="f289" fmla="*/ 386 1 f274"/>
              <a:gd name="f290" fmla="*/ 125 1 f273"/>
              <a:gd name="f291" fmla="*/ 362 1 f274"/>
              <a:gd name="f292" fmla="*/ 117 1 f273"/>
              <a:gd name="f293" fmla="*/ 316 1 f274"/>
              <a:gd name="f294" fmla="*/ 262 1 f274"/>
              <a:gd name="f295" fmla="*/ 155 1 f273"/>
              <a:gd name="f296" fmla="*/ 208 1 f274"/>
              <a:gd name="f297" fmla="*/ 221 1 f273"/>
              <a:gd name="f298" fmla="*/ 176 1 f274"/>
              <a:gd name="f299" fmla="*/ 287 1 f273"/>
              <a:gd name="f300" fmla="*/ 166 1 f274"/>
              <a:gd name="f301" fmla="*/ 315 1 f273"/>
              <a:gd name="f302" fmla="*/ 156 1 f274"/>
              <a:gd name="f303" fmla="*/ 319 1 f273"/>
              <a:gd name="f304" fmla="*/ 116 1 f274"/>
              <a:gd name="f305" fmla="*/ 347 1 f273"/>
              <a:gd name="f306" fmla="*/ 76 1 f274"/>
              <a:gd name="f307" fmla="*/ 391 1 f273"/>
              <a:gd name="f308" fmla="*/ 56 1 f274"/>
              <a:gd name="f309" fmla="*/ 445 1 f273"/>
              <a:gd name="f310" fmla="*/ 52 1 f274"/>
              <a:gd name="f311" fmla="*/ 467 1 f273"/>
              <a:gd name="f312" fmla="*/ 473 1 f273"/>
              <a:gd name="f313" fmla="*/ 44 1 f274"/>
              <a:gd name="f314" fmla="*/ 499 1 f273"/>
              <a:gd name="f315" fmla="*/ 18 1 f274"/>
              <a:gd name="f316" fmla="*/ 543 1 f273"/>
              <a:gd name="f317" fmla="*/ 4 1 f274"/>
              <a:gd name="f318" fmla="*/ 613 1 f273"/>
              <a:gd name="f319" fmla="*/ 663 1 f273"/>
              <a:gd name="f320" fmla="*/ 26 1 f274"/>
              <a:gd name="f321" fmla="*/ 711 1 f273"/>
              <a:gd name="f322" fmla="*/ 60 1 f274"/>
              <a:gd name="f323" fmla="*/ 731 1 f273"/>
              <a:gd name="f324" fmla="*/ 110 1 f274"/>
              <a:gd name="f325" fmla="*/ 735 1 f273"/>
              <a:gd name="f326" fmla="*/ 136 1 f274"/>
              <a:gd name="f327" fmla="*/ 767 1 f273"/>
              <a:gd name="f328" fmla="*/ 134 1 f274"/>
              <a:gd name="f329" fmla="*/ 813 1 f273"/>
              <a:gd name="f330" fmla="*/ 150 1 f274"/>
              <a:gd name="f331" fmla="*/ 863 1 f273"/>
              <a:gd name="f332" fmla="*/ 200 1 f274"/>
              <a:gd name="f333" fmla="*/ 899 1 f273"/>
              <a:gd name="f334" fmla="*/ 260 1 f274"/>
              <a:gd name="f335" fmla="*/ 905 1 f273"/>
              <a:gd name="f336" fmla="*/ 324 1 f274"/>
              <a:gd name="f337" fmla="*/ 873 1 f273"/>
              <a:gd name="f338" fmla="*/ 374 1 f274"/>
              <a:gd name="f339" fmla="*/ 907 1 f273"/>
              <a:gd name="f340" fmla="*/ 384 1 f274"/>
              <a:gd name="f341" fmla="*/ 963 1 f273"/>
              <a:gd name="f342" fmla="*/ 414 1 f274"/>
              <a:gd name="f343" fmla="*/ 1005 1 f273"/>
              <a:gd name="f344" fmla="*/ 458 1 f274"/>
              <a:gd name="f345" fmla="*/ 1017 1 f273"/>
              <a:gd name="f346" fmla="*/ 512 1 f274"/>
              <a:gd name="f347" fmla="*/ 987 1 f273"/>
              <a:gd name="f348" fmla="*/ 600 1 f274"/>
              <a:gd name="f349" fmla="*/ 953 1 f273"/>
              <a:gd name="f350" fmla="*/ 640 1 f274"/>
              <a:gd name="f351" fmla="*/ 919 1 f273"/>
              <a:gd name="f352" fmla="*/ 644 1 f274"/>
              <a:gd name="f353" fmla="*/ 889 1 f273"/>
              <a:gd name="f354" fmla="*/ 656 1 f274"/>
              <a:gd name="f355" fmla="*/ 867 1 f273"/>
              <a:gd name="f356" fmla="*/ 682 1 f274"/>
              <a:gd name="f357" fmla="*/ 837 1 f273"/>
              <a:gd name="f358" fmla="*/ 720 1 f274"/>
              <a:gd name="f359" fmla="*/ 795 1 f273"/>
              <a:gd name="f360" fmla="*/ 746 1 f274"/>
              <a:gd name="f361" fmla="*/ 721 1 f273"/>
              <a:gd name="f362" fmla="*/ 748 1 f274"/>
              <a:gd name="f363" fmla="*/ 669 1 f273"/>
              <a:gd name="f364" fmla="*/ 728 1 f274"/>
              <a:gd name="f365" fmla="*/ 651 1 f273"/>
              <a:gd name="f366" fmla="*/ 710 1 f274"/>
              <a:gd name="f367" fmla="*/ 635 1 f273"/>
              <a:gd name="f368" fmla="*/ 706 1 f274"/>
              <a:gd name="f369" fmla="*/ 627 1 f273"/>
              <a:gd name="f370" fmla="*/ 583 1 f273"/>
              <a:gd name="f371" fmla="*/ 752 1 f274"/>
              <a:gd name="f372" fmla="*/ 780 1 f274"/>
              <a:gd name="f373" fmla="*/ 417 1 f273"/>
              <a:gd name="f374" fmla="*/ 772 1 f274"/>
              <a:gd name="f375" fmla="*/ 357 1 f273"/>
              <a:gd name="f376" fmla="*/ 0 1 f273"/>
              <a:gd name="f377" fmla="*/ f6 1 f273"/>
              <a:gd name="f378" fmla="*/ 0 1 f274"/>
              <a:gd name="f379" fmla="*/ f7 1 f274"/>
              <a:gd name="f380" fmla="+- f275 0 f1"/>
              <a:gd name="f381" fmla="*/ f376 f268 1"/>
              <a:gd name="f382" fmla="*/ f377 f268 1"/>
              <a:gd name="f383" fmla="*/ f379 f269 1"/>
              <a:gd name="f384" fmla="*/ f378 f269 1"/>
              <a:gd name="f385" fmla="*/ f276 f268 1"/>
              <a:gd name="f386" fmla="*/ f277 f269 1"/>
              <a:gd name="f387" fmla="*/ f278 f268 1"/>
              <a:gd name="f388" fmla="*/ f279 f269 1"/>
              <a:gd name="f389" fmla="*/ f280 f268 1"/>
              <a:gd name="f390" fmla="*/ f281 f269 1"/>
              <a:gd name="f391" fmla="*/ f282 f268 1"/>
              <a:gd name="f392" fmla="*/ f283 f269 1"/>
              <a:gd name="f393" fmla="*/ f284 f268 1"/>
              <a:gd name="f394" fmla="*/ f285 f269 1"/>
              <a:gd name="f395" fmla="*/ f286 f268 1"/>
              <a:gd name="f396" fmla="*/ f287 f269 1"/>
              <a:gd name="f397" fmla="*/ f288 f268 1"/>
              <a:gd name="f398" fmla="*/ f289 f269 1"/>
              <a:gd name="f399" fmla="*/ f290 f268 1"/>
              <a:gd name="f400" fmla="*/ f291 f269 1"/>
              <a:gd name="f401" fmla="*/ f292 f268 1"/>
              <a:gd name="f402" fmla="*/ f293 f269 1"/>
              <a:gd name="f403" fmla="*/ f294 f269 1"/>
              <a:gd name="f404" fmla="*/ f295 f268 1"/>
              <a:gd name="f405" fmla="*/ f296 f269 1"/>
              <a:gd name="f406" fmla="*/ f297 f268 1"/>
              <a:gd name="f407" fmla="*/ f298 f269 1"/>
              <a:gd name="f408" fmla="*/ f299 f268 1"/>
              <a:gd name="f409" fmla="*/ f300 f269 1"/>
              <a:gd name="f410" fmla="*/ f301 f268 1"/>
              <a:gd name="f411" fmla="*/ f302 f269 1"/>
              <a:gd name="f412" fmla="*/ f303 f268 1"/>
              <a:gd name="f413" fmla="*/ f304 f269 1"/>
              <a:gd name="f414" fmla="*/ f305 f268 1"/>
              <a:gd name="f415" fmla="*/ f306 f269 1"/>
              <a:gd name="f416" fmla="*/ f307 f268 1"/>
              <a:gd name="f417" fmla="*/ f308 f269 1"/>
              <a:gd name="f418" fmla="*/ f309 f268 1"/>
              <a:gd name="f419" fmla="*/ f310 f269 1"/>
              <a:gd name="f420" fmla="*/ f311 f268 1"/>
              <a:gd name="f421" fmla="*/ f312 f268 1"/>
              <a:gd name="f422" fmla="*/ f313 f269 1"/>
              <a:gd name="f423" fmla="*/ f314 f268 1"/>
              <a:gd name="f424" fmla="*/ f315 f269 1"/>
              <a:gd name="f425" fmla="*/ f316 f268 1"/>
              <a:gd name="f426" fmla="*/ f317 f269 1"/>
              <a:gd name="f427" fmla="*/ f318 f268 1"/>
              <a:gd name="f428" fmla="*/ f319 f268 1"/>
              <a:gd name="f429" fmla="*/ f320 f269 1"/>
              <a:gd name="f430" fmla="*/ f321 f268 1"/>
              <a:gd name="f431" fmla="*/ f322 f269 1"/>
              <a:gd name="f432" fmla="*/ f323 f268 1"/>
              <a:gd name="f433" fmla="*/ f324 f269 1"/>
              <a:gd name="f434" fmla="*/ f325 f268 1"/>
              <a:gd name="f435" fmla="*/ f326 f269 1"/>
              <a:gd name="f436" fmla="*/ f327 f268 1"/>
              <a:gd name="f437" fmla="*/ f328 f269 1"/>
              <a:gd name="f438" fmla="*/ f329 f268 1"/>
              <a:gd name="f439" fmla="*/ f330 f269 1"/>
              <a:gd name="f440" fmla="*/ f331 f268 1"/>
              <a:gd name="f441" fmla="*/ f332 f269 1"/>
              <a:gd name="f442" fmla="*/ f333 f268 1"/>
              <a:gd name="f443" fmla="*/ f334 f269 1"/>
              <a:gd name="f444" fmla="*/ f335 f268 1"/>
              <a:gd name="f445" fmla="*/ f336 f269 1"/>
              <a:gd name="f446" fmla="*/ f337 f268 1"/>
              <a:gd name="f447" fmla="*/ f338 f269 1"/>
              <a:gd name="f448" fmla="*/ f339 f268 1"/>
              <a:gd name="f449" fmla="*/ f340 f269 1"/>
              <a:gd name="f450" fmla="*/ f341 f268 1"/>
              <a:gd name="f451" fmla="*/ f342 f269 1"/>
              <a:gd name="f452" fmla="*/ f343 f268 1"/>
              <a:gd name="f453" fmla="*/ f344 f269 1"/>
              <a:gd name="f454" fmla="*/ f345 f268 1"/>
              <a:gd name="f455" fmla="*/ f346 f269 1"/>
              <a:gd name="f456" fmla="*/ f347 f268 1"/>
              <a:gd name="f457" fmla="*/ f348 f269 1"/>
              <a:gd name="f458" fmla="*/ f349 f268 1"/>
              <a:gd name="f459" fmla="*/ f350 f269 1"/>
              <a:gd name="f460" fmla="*/ f351 f268 1"/>
              <a:gd name="f461" fmla="*/ f352 f269 1"/>
              <a:gd name="f462" fmla="*/ f353 f268 1"/>
              <a:gd name="f463" fmla="*/ f354 f269 1"/>
              <a:gd name="f464" fmla="*/ f355 f268 1"/>
              <a:gd name="f465" fmla="*/ f356 f269 1"/>
              <a:gd name="f466" fmla="*/ f357 f268 1"/>
              <a:gd name="f467" fmla="*/ f358 f269 1"/>
              <a:gd name="f468" fmla="*/ f359 f268 1"/>
              <a:gd name="f469" fmla="*/ f360 f269 1"/>
              <a:gd name="f470" fmla="*/ f361 f268 1"/>
              <a:gd name="f471" fmla="*/ f362 f269 1"/>
              <a:gd name="f472" fmla="*/ f363 f268 1"/>
              <a:gd name="f473" fmla="*/ f364 f269 1"/>
              <a:gd name="f474" fmla="*/ f365 f268 1"/>
              <a:gd name="f475" fmla="*/ f366 f269 1"/>
              <a:gd name="f476" fmla="*/ f367 f268 1"/>
              <a:gd name="f477" fmla="*/ f368 f269 1"/>
              <a:gd name="f478" fmla="*/ f369 f268 1"/>
              <a:gd name="f479" fmla="*/ f370 f268 1"/>
              <a:gd name="f480" fmla="*/ f371 f269 1"/>
              <a:gd name="f481" fmla="*/ f372 f269 1"/>
              <a:gd name="f482" fmla="*/ f373 f268 1"/>
              <a:gd name="f483" fmla="*/ f374 f269 1"/>
              <a:gd name="f484" fmla="*/ f375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80">
                <a:pos x="f385" y="f386"/>
              </a:cxn>
              <a:cxn ang="f380">
                <a:pos x="f387" y="f388"/>
              </a:cxn>
              <a:cxn ang="f380">
                <a:pos x="f389" y="f390"/>
              </a:cxn>
              <a:cxn ang="f380">
                <a:pos x="f391" y="f392"/>
              </a:cxn>
              <a:cxn ang="f380">
                <a:pos x="f393" y="f394"/>
              </a:cxn>
              <a:cxn ang="f380">
                <a:pos x="f395" y="f396"/>
              </a:cxn>
              <a:cxn ang="f380">
                <a:pos x="f397" y="f398"/>
              </a:cxn>
              <a:cxn ang="f380">
                <a:pos x="f399" y="f400"/>
              </a:cxn>
              <a:cxn ang="f380">
                <a:pos x="f401" y="f402"/>
              </a:cxn>
              <a:cxn ang="f380">
                <a:pos x="f401" y="f403"/>
              </a:cxn>
              <a:cxn ang="f380">
                <a:pos x="f404" y="f405"/>
              </a:cxn>
              <a:cxn ang="f380">
                <a:pos x="f406" y="f407"/>
              </a:cxn>
              <a:cxn ang="f380">
                <a:pos x="f408" y="f409"/>
              </a:cxn>
              <a:cxn ang="f380">
                <a:pos x="f410" y="f411"/>
              </a:cxn>
              <a:cxn ang="f380">
                <a:pos x="f412" y="f413"/>
              </a:cxn>
              <a:cxn ang="f380">
                <a:pos x="f414" y="f415"/>
              </a:cxn>
              <a:cxn ang="f380">
                <a:pos x="f416" y="f417"/>
              </a:cxn>
              <a:cxn ang="f380">
                <a:pos x="f418" y="f419"/>
              </a:cxn>
              <a:cxn ang="f380">
                <a:pos x="f420" y="f417"/>
              </a:cxn>
              <a:cxn ang="f380">
                <a:pos x="f421" y="f422"/>
              </a:cxn>
              <a:cxn ang="f380">
                <a:pos x="f423" y="f424"/>
              </a:cxn>
              <a:cxn ang="f380">
                <a:pos x="f425" y="f426"/>
              </a:cxn>
              <a:cxn ang="f380">
                <a:pos x="f427" y="f426"/>
              </a:cxn>
              <a:cxn ang="f380">
                <a:pos x="f428" y="f429"/>
              </a:cxn>
              <a:cxn ang="f380">
                <a:pos x="f430" y="f431"/>
              </a:cxn>
              <a:cxn ang="f380">
                <a:pos x="f432" y="f433"/>
              </a:cxn>
              <a:cxn ang="f380">
                <a:pos x="f434" y="f435"/>
              </a:cxn>
              <a:cxn ang="f380">
                <a:pos x="f436" y="f437"/>
              </a:cxn>
              <a:cxn ang="f380">
                <a:pos x="f438" y="f439"/>
              </a:cxn>
              <a:cxn ang="f380">
                <a:pos x="f440" y="f441"/>
              </a:cxn>
              <a:cxn ang="f380">
                <a:pos x="f442" y="f443"/>
              </a:cxn>
              <a:cxn ang="f380">
                <a:pos x="f444" y="f445"/>
              </a:cxn>
              <a:cxn ang="f380">
                <a:pos x="f446" y="f447"/>
              </a:cxn>
              <a:cxn ang="f380">
                <a:pos x="f448" y="f449"/>
              </a:cxn>
              <a:cxn ang="f380">
                <a:pos x="f450" y="f451"/>
              </a:cxn>
              <a:cxn ang="f380">
                <a:pos x="f452" y="f453"/>
              </a:cxn>
              <a:cxn ang="f380">
                <a:pos x="f454" y="f455"/>
              </a:cxn>
              <a:cxn ang="f380">
                <a:pos x="f456" y="f457"/>
              </a:cxn>
              <a:cxn ang="f380">
                <a:pos x="f458" y="f459"/>
              </a:cxn>
              <a:cxn ang="f380">
                <a:pos x="f460" y="f461"/>
              </a:cxn>
              <a:cxn ang="f380">
                <a:pos x="f462" y="f463"/>
              </a:cxn>
              <a:cxn ang="f380">
                <a:pos x="f464" y="f465"/>
              </a:cxn>
              <a:cxn ang="f380">
                <a:pos x="f466" y="f467"/>
              </a:cxn>
              <a:cxn ang="f380">
                <a:pos x="f468" y="f469"/>
              </a:cxn>
              <a:cxn ang="f380">
                <a:pos x="f470" y="f471"/>
              </a:cxn>
              <a:cxn ang="f380">
                <a:pos x="f472" y="f473"/>
              </a:cxn>
              <a:cxn ang="f380">
                <a:pos x="f474" y="f475"/>
              </a:cxn>
              <a:cxn ang="f380">
                <a:pos x="f476" y="f477"/>
              </a:cxn>
              <a:cxn ang="f380">
                <a:pos x="f478" y="f467"/>
              </a:cxn>
              <a:cxn ang="f380">
                <a:pos x="f479" y="f480"/>
              </a:cxn>
              <a:cxn ang="f380">
                <a:pos x="f423" y="f481"/>
              </a:cxn>
              <a:cxn ang="f380">
                <a:pos x="f482" y="f483"/>
              </a:cxn>
              <a:cxn ang="f380">
                <a:pos x="f484" y="f480"/>
              </a:cxn>
              <a:cxn ang="f380">
                <a:pos x="f385" y="f386"/>
              </a:cxn>
            </a:cxnLst>
            <a:rect l="f381" t="f384" r="f382" b="f383"/>
            <a:pathLst>
              <a:path w="1020" h="783">
                <a:moveTo>
                  <a:pt x="f8" y="f9"/>
                </a:moveTo>
                <a:cubicBezTo>
                  <a:pt x="f10" y="f9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5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39"/>
                  <a:pt x="f41" y="f42"/>
                </a:cubicBezTo>
                <a:cubicBezTo>
                  <a:pt x="f43" y="f44"/>
                  <a:pt x="f45" y="f46"/>
                  <a:pt x="f45" y="f47"/>
                </a:cubicBezTo>
                <a:cubicBezTo>
                  <a:pt x="f45" y="f48"/>
                  <a:pt x="f49" y="f50"/>
                  <a:pt x="f51" y="f52"/>
                </a:cubicBezTo>
                <a:cubicBezTo>
                  <a:pt x="f53" y="f54"/>
                  <a:pt x="f55" y="f56"/>
                  <a:pt x="f51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1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53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99"/>
                  <a:pt x="f101" y="f99"/>
                </a:cubicBezTo>
                <a:cubicBezTo>
                  <a:pt x="f102" y="f99"/>
                  <a:pt x="f103" y="f104"/>
                  <a:pt x="f105" y="f97"/>
                </a:cubicBezTo>
                <a:cubicBezTo>
                  <a:pt x="f106" y="f32"/>
                  <a:pt x="f107" y="f108"/>
                  <a:pt x="f109" y="f110"/>
                </a:cubicBez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23"/>
                  <a:pt x="f124" y="f5"/>
                  <a:pt x="f125" y="f122"/>
                </a:cubicBez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95"/>
                </a:cubicBezTo>
                <a:cubicBezTo>
                  <a:pt x="f137" y="f138"/>
                  <a:pt x="f139" y="f36"/>
                  <a:pt x="f140" y="f38"/>
                </a:cubicBezTo>
                <a:cubicBezTo>
                  <a:pt x="f141" y="f58"/>
                  <a:pt x="f142" y="f143"/>
                  <a:pt x="f141" y="f144"/>
                </a:cubicBezTo>
                <a:cubicBezTo>
                  <a:pt x="f145" y="f146"/>
                  <a:pt x="f14" y="f143"/>
                  <a:pt x="f147" y="f148"/>
                </a:cubicBezTo>
                <a:cubicBezTo>
                  <a:pt x="f149" y="f144"/>
                  <a:pt x="f150" y="f151"/>
                  <a:pt x="f152" y="f153"/>
                </a:cubicBezTo>
                <a:cubicBezTo>
                  <a:pt x="f154" y="f155"/>
                  <a:pt x="f156" y="f157"/>
                  <a:pt x="f158" y="f159"/>
                </a:cubicBezTo>
                <a:cubicBezTo>
                  <a:pt x="f160" y="f161"/>
                  <a:pt x="f162" y="f163"/>
                  <a:pt x="f164" y="f165"/>
                </a:cubicBezTo>
                <a:cubicBezTo>
                  <a:pt x="f166" y="f56"/>
                  <a:pt x="f167" y="f168"/>
                  <a:pt x="f169" y="f86"/>
                </a:cubicBezTo>
                <a:cubicBezTo>
                  <a:pt x="f170" y="f171"/>
                  <a:pt x="f172" y="f173"/>
                  <a:pt x="f172" y="f46"/>
                </a:cubicBezTo>
                <a:cubicBezTo>
                  <a:pt x="f172" y="f174"/>
                  <a:pt x="f162" y="f175"/>
                  <a:pt x="f176" y="f174"/>
                </a:cubicBezTo>
                <a:cubicBezTo>
                  <a:pt x="f177" y="f96"/>
                  <a:pt x="f178" y="f179"/>
                  <a:pt x="f180" y="f181"/>
                </a:cubicBezTo>
                <a:cubicBezTo>
                  <a:pt x="f182" y="f183"/>
                  <a:pt x="f184" y="f185"/>
                  <a:pt x="f186" y="f102"/>
                </a:cubicBezTo>
                <a:cubicBezTo>
                  <a:pt x="f187" y="f188"/>
                  <a:pt x="f6" y="f189"/>
                  <a:pt x="f190" y="f191"/>
                </a:cubicBezTo>
                <a:cubicBezTo>
                  <a:pt x="f187" y="f192"/>
                  <a:pt x="f193" y="f194"/>
                  <a:pt x="f195" y="f196"/>
                </a:cubicBezTo>
                <a:cubicBezTo>
                  <a:pt x="f197" y="f198"/>
                  <a:pt x="f199" y="f126"/>
                  <a:pt x="f200" y="f201"/>
                </a:cubicBezTo>
                <a:cubicBezTo>
                  <a:pt x="f202" y="f128"/>
                  <a:pt x="f203" y="f204"/>
                  <a:pt x="f205" y="f206"/>
                </a:cubicBezTo>
                <a:cubicBezTo>
                  <a:pt x="f207" y="f128"/>
                  <a:pt x="f208" y="f209"/>
                  <a:pt x="f210" y="f211"/>
                </a:cubicBezTo>
                <a:cubicBezTo>
                  <a:pt x="f212" y="f213"/>
                  <a:pt x="f214" y="f215"/>
                  <a:pt x="f216" y="f217"/>
                </a:cubicBezTo>
                <a:cubicBezTo>
                  <a:pt x="f218" y="f219"/>
                  <a:pt x="f156" y="f220"/>
                  <a:pt x="f221" y="f222"/>
                </a:cubicBezTo>
                <a:cubicBezTo>
                  <a:pt x="f223" y="f140"/>
                  <a:pt x="f224" y="f145"/>
                  <a:pt x="f225" y="f16"/>
                </a:cubicBezTo>
                <a:cubicBezTo>
                  <a:pt x="f226" y="f227"/>
                  <a:pt x="f228" y="f227"/>
                  <a:pt x="f229" y="f230"/>
                </a:cubicBezTo>
                <a:cubicBezTo>
                  <a:pt x="f134" y="f231"/>
                  <a:pt x="f232" y="f233"/>
                  <a:pt x="f234" y="f235"/>
                </a:cubicBezTo>
                <a:cubicBezTo>
                  <a:pt x="f236" y="f137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1"/>
                </a:cubicBezTo>
                <a:cubicBezTo>
                  <a:pt x="f245" y="f246"/>
                  <a:pt x="f247" y="f248"/>
                  <a:pt x="f249" y="f222"/>
                </a:cubicBezTo>
                <a:cubicBezTo>
                  <a:pt x="f250" y="f235"/>
                  <a:pt x="f251" y="f228"/>
                  <a:pt x="f252" y="f253"/>
                </a:cubicBezTo>
                <a:cubicBezTo>
                  <a:pt x="f123" y="f12"/>
                  <a:pt x="f254" y="f255"/>
                  <a:pt x="f115" y="f149"/>
                </a:cubicBezTo>
                <a:cubicBezTo>
                  <a:pt x="f256" y="f7"/>
                  <a:pt x="f257" y="f255"/>
                  <a:pt x="f258" y="f259"/>
                </a:cubicBezTo>
                <a:cubicBezTo>
                  <a:pt x="f260" y="f147"/>
                  <a:pt x="f261" y="f262"/>
                  <a:pt x="f263" y="f253"/>
                </a:cubicBezTo>
                <a:cubicBezTo>
                  <a:pt x="f264" y="f265"/>
                  <a:pt x="f266" y="f9"/>
                  <a:pt x="f8" y="f9"/>
                </a:cubicBezTo>
                <a:close/>
              </a:path>
            </a:pathLst>
          </a:custGeom>
          <a:solidFill>
            <a:srgbClr val="FF0000"/>
          </a:solidFill>
          <a:ln>
            <a:noFill/>
            <a:prstDash val="solid"/>
          </a:ln>
          <a:effectLst>
            <a:outerShdw dist="17962" dir="2700000" algn="tl">
              <a:srgbClr val="000000"/>
            </a:outerShdw>
          </a:effectLst>
        </p:spPr>
        <p:txBody>
          <a:bodyPr vert="horz" wrap="square" lIns="91440" tIns="45720" rIns="91440" bIns="45720" anchor="t" anchorCtr="1" compatLnSpc="1"/>
          <a:lstStyle/>
          <a:p>
            <a:pPr marL="0" marR="0" lvl="0" indent="0" algn="ctr" defTabSz="44926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200" b="1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IP/MPLS</a:t>
            </a:r>
          </a:p>
          <a:p>
            <a:pPr marL="0" marR="0" lvl="0" indent="0" algn="ctr" defTabSz="44926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200" b="1" i="0" u="none" strike="noStrike" kern="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Network</a:t>
            </a:r>
            <a:endParaRPr lang="fr-FR" sz="1200" b="1" i="0" u="none" strike="noStrike" kern="1200" cap="none" spc="0" baseline="0">
              <a:solidFill>
                <a:srgbClr val="FFFFFF"/>
              </a:solidFill>
              <a:uFillTx/>
              <a:latin typeface="Arial" pitchFamily="34"/>
              <a:cs typeface="Arial" pitchFamily="34"/>
            </a:endParaRPr>
          </a:p>
        </p:txBody>
      </p:sp>
      <p:pic>
        <p:nvPicPr>
          <p:cNvPr id="32" name="Picture 8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7661692" y="3475678"/>
            <a:ext cx="419096" cy="317543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ZoneTexte 10"/>
          <p:cNvSpPr txBox="1"/>
          <p:nvPr/>
        </p:nvSpPr>
        <p:spPr>
          <a:xfrm>
            <a:off x="7589683" y="3768514"/>
            <a:ext cx="582207" cy="28126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200" b="1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MASG</a:t>
            </a:r>
          </a:p>
        </p:txBody>
      </p:sp>
      <p:grpSp>
        <p:nvGrpSpPr>
          <p:cNvPr id="34" name="Group 45"/>
          <p:cNvGrpSpPr/>
          <p:nvPr/>
        </p:nvGrpSpPr>
        <p:grpSpPr>
          <a:xfrm>
            <a:off x="2693145" y="1680289"/>
            <a:ext cx="149129" cy="87041"/>
            <a:chOff x="2771803" y="2348882"/>
            <a:chExt cx="149129" cy="87041"/>
          </a:xfrm>
        </p:grpSpPr>
        <p:sp>
          <p:nvSpPr>
            <p:cNvPr id="35" name="Freeform 46"/>
            <p:cNvSpPr/>
            <p:nvPr/>
          </p:nvSpPr>
          <p:spPr>
            <a:xfrm rot="20752389" flipH="1">
              <a:off x="2771803" y="2395042"/>
              <a:ext cx="12765" cy="2656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2"/>
                <a:gd name="f7" fmla="val 195"/>
                <a:gd name="f8" fmla="val 51"/>
                <a:gd name="f9" fmla="val 194"/>
                <a:gd name="f10" fmla="val 34"/>
                <a:gd name="f11" fmla="val 18"/>
                <a:gd name="f12" fmla="val 149"/>
                <a:gd name="f13" fmla="val 13"/>
                <a:gd name="f14" fmla="val 136"/>
                <a:gd name="f15" fmla="val 5"/>
                <a:gd name="f16" fmla="val 112"/>
                <a:gd name="f17" fmla="val 86"/>
                <a:gd name="f18" fmla="val 3"/>
                <a:gd name="f19" fmla="val 56"/>
                <a:gd name="f20" fmla="val 10"/>
                <a:gd name="f21" fmla="val 32"/>
                <a:gd name="f22" fmla="val 19"/>
                <a:gd name="f23" fmla="+- 0 0 -90"/>
                <a:gd name="f24" fmla="*/ f3 1 52"/>
                <a:gd name="f25" fmla="*/ f4 1 195"/>
                <a:gd name="f26" fmla="+- f7 0 f5"/>
                <a:gd name="f27" fmla="+- f6 0 f5"/>
                <a:gd name="f28" fmla="*/ f23 f0 1"/>
                <a:gd name="f29" fmla="*/ f27 1 52"/>
                <a:gd name="f30" fmla="*/ f26 1 195"/>
                <a:gd name="f31" fmla="*/ 51 f27 1"/>
                <a:gd name="f32" fmla="*/ 194 f26 1"/>
                <a:gd name="f33" fmla="*/ 34 f27 1"/>
                <a:gd name="f34" fmla="*/ 180 f26 1"/>
                <a:gd name="f35" fmla="*/ 18 f27 1"/>
                <a:gd name="f36" fmla="*/ 149 f26 1"/>
                <a:gd name="f37" fmla="*/ 13 f27 1"/>
                <a:gd name="f38" fmla="*/ 136 f26 1"/>
                <a:gd name="f39" fmla="*/ 5 f27 1"/>
                <a:gd name="f40" fmla="*/ 112 f26 1"/>
                <a:gd name="f41" fmla="*/ 0 f27 1"/>
                <a:gd name="f42" fmla="*/ 86 f26 1"/>
                <a:gd name="f43" fmla="*/ 3 f27 1"/>
                <a:gd name="f44" fmla="*/ 56 f26 1"/>
                <a:gd name="f45" fmla="*/ 10 f27 1"/>
                <a:gd name="f46" fmla="*/ 32 f26 1"/>
                <a:gd name="f47" fmla="*/ 19 f27 1"/>
                <a:gd name="f48" fmla="*/ 0 f26 1"/>
                <a:gd name="f49" fmla="*/ 52 f27 1"/>
                <a:gd name="f50" fmla="*/ 195 f26 1"/>
                <a:gd name="f51" fmla="*/ f28 1 f2"/>
                <a:gd name="f52" fmla="*/ f31 1 52"/>
                <a:gd name="f53" fmla="*/ f32 1 195"/>
                <a:gd name="f54" fmla="*/ f33 1 52"/>
                <a:gd name="f55" fmla="*/ f34 1 195"/>
                <a:gd name="f56" fmla="*/ f35 1 52"/>
                <a:gd name="f57" fmla="*/ f36 1 195"/>
                <a:gd name="f58" fmla="*/ f37 1 52"/>
                <a:gd name="f59" fmla="*/ f38 1 195"/>
                <a:gd name="f60" fmla="*/ f39 1 52"/>
                <a:gd name="f61" fmla="*/ f40 1 195"/>
                <a:gd name="f62" fmla="*/ f41 1 52"/>
                <a:gd name="f63" fmla="*/ f42 1 195"/>
                <a:gd name="f64" fmla="*/ f43 1 52"/>
                <a:gd name="f65" fmla="*/ f44 1 195"/>
                <a:gd name="f66" fmla="*/ f45 1 52"/>
                <a:gd name="f67" fmla="*/ f46 1 195"/>
                <a:gd name="f68" fmla="*/ f47 1 52"/>
                <a:gd name="f69" fmla="*/ f48 1 195"/>
                <a:gd name="f70" fmla="*/ f49 1 52"/>
                <a:gd name="f71" fmla="*/ f50 1 195"/>
                <a:gd name="f72" fmla="+- f51 0 f1"/>
                <a:gd name="f73" fmla="*/ f52 1 f29"/>
                <a:gd name="f74" fmla="*/ f53 1 f30"/>
                <a:gd name="f75" fmla="*/ f54 1 f29"/>
                <a:gd name="f76" fmla="*/ f55 1 f30"/>
                <a:gd name="f77" fmla="*/ f56 1 f29"/>
                <a:gd name="f78" fmla="*/ f57 1 f30"/>
                <a:gd name="f79" fmla="*/ f58 1 f29"/>
                <a:gd name="f80" fmla="*/ f59 1 f30"/>
                <a:gd name="f81" fmla="*/ f60 1 f29"/>
                <a:gd name="f82" fmla="*/ f61 1 f30"/>
                <a:gd name="f83" fmla="*/ f62 1 f29"/>
                <a:gd name="f84" fmla="*/ f63 1 f30"/>
                <a:gd name="f85" fmla="*/ f64 1 f29"/>
                <a:gd name="f86" fmla="*/ f65 1 f30"/>
                <a:gd name="f87" fmla="*/ f66 1 f29"/>
                <a:gd name="f88" fmla="*/ f67 1 f30"/>
                <a:gd name="f89" fmla="*/ f68 1 f29"/>
                <a:gd name="f90" fmla="*/ f69 1 f30"/>
                <a:gd name="f91" fmla="*/ f70 1 f29"/>
                <a:gd name="f92" fmla="*/ f71 1 f30"/>
                <a:gd name="f93" fmla="*/ f83 f24 1"/>
                <a:gd name="f94" fmla="*/ f91 f24 1"/>
                <a:gd name="f95" fmla="*/ f92 f25 1"/>
                <a:gd name="f96" fmla="*/ f90 f25 1"/>
                <a:gd name="f97" fmla="*/ f73 f24 1"/>
                <a:gd name="f98" fmla="*/ f74 f25 1"/>
                <a:gd name="f99" fmla="*/ f75 f24 1"/>
                <a:gd name="f100" fmla="*/ f76 f25 1"/>
                <a:gd name="f101" fmla="*/ f77 f24 1"/>
                <a:gd name="f102" fmla="*/ f78 f25 1"/>
                <a:gd name="f103" fmla="*/ f79 f24 1"/>
                <a:gd name="f104" fmla="*/ f80 f25 1"/>
                <a:gd name="f105" fmla="*/ f81 f24 1"/>
                <a:gd name="f106" fmla="*/ f82 f25 1"/>
                <a:gd name="f107" fmla="*/ f84 f25 1"/>
                <a:gd name="f108" fmla="*/ f85 f24 1"/>
                <a:gd name="f109" fmla="*/ f86 f25 1"/>
                <a:gd name="f110" fmla="*/ f87 f24 1"/>
                <a:gd name="f111" fmla="*/ f88 f25 1"/>
                <a:gd name="f112" fmla="*/ f89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72">
                  <a:pos x="f97" y="f98"/>
                </a:cxn>
                <a:cxn ang="f72">
                  <a:pos x="f99" y="f100"/>
                </a:cxn>
                <a:cxn ang="f72">
                  <a:pos x="f101" y="f102"/>
                </a:cxn>
                <a:cxn ang="f72">
                  <a:pos x="f103" y="f104"/>
                </a:cxn>
                <a:cxn ang="f72">
                  <a:pos x="f105" y="f106"/>
                </a:cxn>
                <a:cxn ang="f72">
                  <a:pos x="f93" y="f107"/>
                </a:cxn>
                <a:cxn ang="f72">
                  <a:pos x="f108" y="f109"/>
                </a:cxn>
                <a:cxn ang="f72">
                  <a:pos x="f110" y="f111"/>
                </a:cxn>
                <a:cxn ang="f72">
                  <a:pos x="f112" y="f96"/>
                </a:cxn>
              </a:cxnLst>
              <a:rect l="f93" t="f96" r="f94" b="f95"/>
              <a:pathLst>
                <a:path w="52" h="195">
                  <a:moveTo>
                    <a:pt x="f8" y="f9"/>
                  </a:moveTo>
                  <a:lnTo>
                    <a:pt x="f10" y="f2"/>
                  </a:lnTo>
                  <a:lnTo>
                    <a:pt x="f11" y="f12"/>
                  </a:lnTo>
                  <a:lnTo>
                    <a:pt x="f13" y="f14"/>
                  </a:lnTo>
                  <a:lnTo>
                    <a:pt x="f15" y="f16"/>
                  </a:lnTo>
                  <a:lnTo>
                    <a:pt x="f5" y="f17"/>
                  </a:lnTo>
                  <a:lnTo>
                    <a:pt x="f18" y="f19"/>
                  </a:lnTo>
                  <a:lnTo>
                    <a:pt x="f20" y="f21"/>
                  </a:lnTo>
                  <a:lnTo>
                    <a:pt x="f22" y="f5"/>
                  </a:lnTo>
                </a:path>
              </a:pathLst>
            </a:custGeom>
            <a:noFill/>
            <a:ln w="22229">
              <a:solidFill>
                <a:srgbClr val="00CC99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44926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24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endParaRPr>
            </a:p>
          </p:txBody>
        </p:sp>
        <p:sp>
          <p:nvSpPr>
            <p:cNvPr id="36" name="Freeform 47"/>
            <p:cNvSpPr/>
            <p:nvPr/>
          </p:nvSpPr>
          <p:spPr>
            <a:xfrm rot="20752389" flipH="1">
              <a:off x="2805992" y="2380712"/>
              <a:ext cx="22576" cy="4562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2"/>
                <a:gd name="f7" fmla="val 335"/>
                <a:gd name="f8" fmla="val 32"/>
                <a:gd name="f9" fmla="val 18"/>
                <a:gd name="f10" fmla="val 25"/>
                <a:gd name="f11" fmla="val 11"/>
                <a:gd name="f12" fmla="val 49"/>
                <a:gd name="f13" fmla="val 7"/>
                <a:gd name="f14" fmla="val 69"/>
                <a:gd name="f15" fmla="val 4"/>
                <a:gd name="f16" fmla="val 115"/>
                <a:gd name="f17" fmla="val 138"/>
                <a:gd name="f18" fmla="val 160"/>
                <a:gd name="f19" fmla="val 183"/>
                <a:gd name="f20" fmla="val 8"/>
                <a:gd name="f21" fmla="val 204"/>
                <a:gd name="f22" fmla="val 15"/>
                <a:gd name="f23" fmla="val 224"/>
                <a:gd name="f24" fmla="val 21"/>
                <a:gd name="f25" fmla="val 241"/>
                <a:gd name="f26" fmla="val 261"/>
                <a:gd name="f27" fmla="val 46"/>
                <a:gd name="f28" fmla="val 281"/>
                <a:gd name="f29" fmla="val 52"/>
                <a:gd name="f30" fmla="val 295"/>
                <a:gd name="f31" fmla="val 71"/>
                <a:gd name="f32" fmla="val 317"/>
                <a:gd name="f33" fmla="val 91"/>
                <a:gd name="f34" fmla="val 334"/>
                <a:gd name="f35" fmla="+- 0 0 -90"/>
                <a:gd name="f36" fmla="*/ f3 1 92"/>
                <a:gd name="f37" fmla="*/ f4 1 335"/>
                <a:gd name="f38" fmla="+- f7 0 f5"/>
                <a:gd name="f39" fmla="+- f6 0 f5"/>
                <a:gd name="f40" fmla="*/ f35 f0 1"/>
                <a:gd name="f41" fmla="*/ f39 1 92"/>
                <a:gd name="f42" fmla="*/ f38 1 335"/>
                <a:gd name="f43" fmla="*/ 32 f39 1"/>
                <a:gd name="f44" fmla="*/ 0 f38 1"/>
                <a:gd name="f45" fmla="*/ 18 f39 1"/>
                <a:gd name="f46" fmla="*/ 25 f38 1"/>
                <a:gd name="f47" fmla="*/ 11 f39 1"/>
                <a:gd name="f48" fmla="*/ 49 f38 1"/>
                <a:gd name="f49" fmla="*/ 7 f39 1"/>
                <a:gd name="f50" fmla="*/ 69 f38 1"/>
                <a:gd name="f51" fmla="*/ 4 f39 1"/>
                <a:gd name="f52" fmla="*/ 92 f38 1"/>
                <a:gd name="f53" fmla="*/ 0 f39 1"/>
                <a:gd name="f54" fmla="*/ 115 f38 1"/>
                <a:gd name="f55" fmla="*/ 138 f38 1"/>
                <a:gd name="f56" fmla="*/ 160 f38 1"/>
                <a:gd name="f57" fmla="*/ 183 f38 1"/>
                <a:gd name="f58" fmla="*/ 8 f39 1"/>
                <a:gd name="f59" fmla="*/ 204 f38 1"/>
                <a:gd name="f60" fmla="*/ 15 f39 1"/>
                <a:gd name="f61" fmla="*/ 224 f38 1"/>
                <a:gd name="f62" fmla="*/ 21 f39 1"/>
                <a:gd name="f63" fmla="*/ 241 f38 1"/>
                <a:gd name="f64" fmla="*/ 261 f38 1"/>
                <a:gd name="f65" fmla="*/ 46 f39 1"/>
                <a:gd name="f66" fmla="*/ 281 f38 1"/>
                <a:gd name="f67" fmla="*/ 52 f39 1"/>
                <a:gd name="f68" fmla="*/ 295 f38 1"/>
                <a:gd name="f69" fmla="*/ 71 f39 1"/>
                <a:gd name="f70" fmla="*/ 317 f38 1"/>
                <a:gd name="f71" fmla="*/ 91 f39 1"/>
                <a:gd name="f72" fmla="*/ 334 f38 1"/>
                <a:gd name="f73" fmla="*/ 92 f39 1"/>
                <a:gd name="f74" fmla="*/ 335 f38 1"/>
                <a:gd name="f75" fmla="*/ f40 1 f2"/>
                <a:gd name="f76" fmla="*/ f43 1 92"/>
                <a:gd name="f77" fmla="*/ f44 1 335"/>
                <a:gd name="f78" fmla="*/ f45 1 92"/>
                <a:gd name="f79" fmla="*/ f46 1 335"/>
                <a:gd name="f80" fmla="*/ f47 1 92"/>
                <a:gd name="f81" fmla="*/ f48 1 335"/>
                <a:gd name="f82" fmla="*/ f49 1 92"/>
                <a:gd name="f83" fmla="*/ f50 1 335"/>
                <a:gd name="f84" fmla="*/ f51 1 92"/>
                <a:gd name="f85" fmla="*/ f52 1 335"/>
                <a:gd name="f86" fmla="*/ f53 1 92"/>
                <a:gd name="f87" fmla="*/ f54 1 335"/>
                <a:gd name="f88" fmla="*/ f55 1 335"/>
                <a:gd name="f89" fmla="*/ f56 1 335"/>
                <a:gd name="f90" fmla="*/ f57 1 335"/>
                <a:gd name="f91" fmla="*/ f58 1 92"/>
                <a:gd name="f92" fmla="*/ f59 1 335"/>
                <a:gd name="f93" fmla="*/ f60 1 92"/>
                <a:gd name="f94" fmla="*/ f61 1 335"/>
                <a:gd name="f95" fmla="*/ f62 1 92"/>
                <a:gd name="f96" fmla="*/ f63 1 335"/>
                <a:gd name="f97" fmla="*/ f64 1 335"/>
                <a:gd name="f98" fmla="*/ f65 1 92"/>
                <a:gd name="f99" fmla="*/ f66 1 335"/>
                <a:gd name="f100" fmla="*/ f67 1 92"/>
                <a:gd name="f101" fmla="*/ f68 1 335"/>
                <a:gd name="f102" fmla="*/ f69 1 92"/>
                <a:gd name="f103" fmla="*/ f70 1 335"/>
                <a:gd name="f104" fmla="*/ f71 1 92"/>
                <a:gd name="f105" fmla="*/ f72 1 335"/>
                <a:gd name="f106" fmla="*/ f73 1 92"/>
                <a:gd name="f107" fmla="*/ f74 1 335"/>
                <a:gd name="f108" fmla="+- f75 0 f1"/>
                <a:gd name="f109" fmla="*/ f76 1 f41"/>
                <a:gd name="f110" fmla="*/ f77 1 f42"/>
                <a:gd name="f111" fmla="*/ f78 1 f41"/>
                <a:gd name="f112" fmla="*/ f79 1 f42"/>
                <a:gd name="f113" fmla="*/ f80 1 f41"/>
                <a:gd name="f114" fmla="*/ f81 1 f42"/>
                <a:gd name="f115" fmla="*/ f82 1 f41"/>
                <a:gd name="f116" fmla="*/ f83 1 f42"/>
                <a:gd name="f117" fmla="*/ f84 1 f41"/>
                <a:gd name="f118" fmla="*/ f85 1 f42"/>
                <a:gd name="f119" fmla="*/ f86 1 f41"/>
                <a:gd name="f120" fmla="*/ f87 1 f42"/>
                <a:gd name="f121" fmla="*/ f88 1 f42"/>
                <a:gd name="f122" fmla="*/ f89 1 f42"/>
                <a:gd name="f123" fmla="*/ f90 1 f42"/>
                <a:gd name="f124" fmla="*/ f91 1 f41"/>
                <a:gd name="f125" fmla="*/ f92 1 f42"/>
                <a:gd name="f126" fmla="*/ f93 1 f41"/>
                <a:gd name="f127" fmla="*/ f94 1 f42"/>
                <a:gd name="f128" fmla="*/ f95 1 f41"/>
                <a:gd name="f129" fmla="*/ f96 1 f42"/>
                <a:gd name="f130" fmla="*/ f97 1 f42"/>
                <a:gd name="f131" fmla="*/ f98 1 f41"/>
                <a:gd name="f132" fmla="*/ f99 1 f42"/>
                <a:gd name="f133" fmla="*/ f100 1 f41"/>
                <a:gd name="f134" fmla="*/ f101 1 f42"/>
                <a:gd name="f135" fmla="*/ f102 1 f41"/>
                <a:gd name="f136" fmla="*/ f103 1 f42"/>
                <a:gd name="f137" fmla="*/ f104 1 f41"/>
                <a:gd name="f138" fmla="*/ f105 1 f42"/>
                <a:gd name="f139" fmla="*/ f106 1 f41"/>
                <a:gd name="f140" fmla="*/ f107 1 f42"/>
                <a:gd name="f141" fmla="*/ f119 f36 1"/>
                <a:gd name="f142" fmla="*/ f139 f36 1"/>
                <a:gd name="f143" fmla="*/ f140 f37 1"/>
                <a:gd name="f144" fmla="*/ f110 f37 1"/>
                <a:gd name="f145" fmla="*/ f109 f36 1"/>
                <a:gd name="f146" fmla="*/ f111 f36 1"/>
                <a:gd name="f147" fmla="*/ f112 f37 1"/>
                <a:gd name="f148" fmla="*/ f113 f36 1"/>
                <a:gd name="f149" fmla="*/ f114 f37 1"/>
                <a:gd name="f150" fmla="*/ f115 f36 1"/>
                <a:gd name="f151" fmla="*/ f116 f37 1"/>
                <a:gd name="f152" fmla="*/ f117 f36 1"/>
                <a:gd name="f153" fmla="*/ f118 f37 1"/>
                <a:gd name="f154" fmla="*/ f120 f37 1"/>
                <a:gd name="f155" fmla="*/ f121 f37 1"/>
                <a:gd name="f156" fmla="*/ f122 f37 1"/>
                <a:gd name="f157" fmla="*/ f123 f37 1"/>
                <a:gd name="f158" fmla="*/ f124 f36 1"/>
                <a:gd name="f159" fmla="*/ f125 f37 1"/>
                <a:gd name="f160" fmla="*/ f126 f36 1"/>
                <a:gd name="f161" fmla="*/ f127 f37 1"/>
                <a:gd name="f162" fmla="*/ f128 f36 1"/>
                <a:gd name="f163" fmla="*/ f129 f37 1"/>
                <a:gd name="f164" fmla="*/ f130 f37 1"/>
                <a:gd name="f165" fmla="*/ f131 f36 1"/>
                <a:gd name="f166" fmla="*/ f132 f37 1"/>
                <a:gd name="f167" fmla="*/ f133 f36 1"/>
                <a:gd name="f168" fmla="*/ f134 f37 1"/>
                <a:gd name="f169" fmla="*/ f135 f36 1"/>
                <a:gd name="f170" fmla="*/ f136 f37 1"/>
                <a:gd name="f171" fmla="*/ f137 f36 1"/>
                <a:gd name="f172" fmla="*/ f138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8">
                  <a:pos x="f145" y="f144"/>
                </a:cxn>
                <a:cxn ang="f108">
                  <a:pos x="f146" y="f147"/>
                </a:cxn>
                <a:cxn ang="f108">
                  <a:pos x="f148" y="f149"/>
                </a:cxn>
                <a:cxn ang="f108">
                  <a:pos x="f150" y="f151"/>
                </a:cxn>
                <a:cxn ang="f108">
                  <a:pos x="f152" y="f153"/>
                </a:cxn>
                <a:cxn ang="f108">
                  <a:pos x="f141" y="f154"/>
                </a:cxn>
                <a:cxn ang="f108">
                  <a:pos x="f141" y="f155"/>
                </a:cxn>
                <a:cxn ang="f108">
                  <a:pos x="f141" y="f156"/>
                </a:cxn>
                <a:cxn ang="f108">
                  <a:pos x="f141" y="f157"/>
                </a:cxn>
                <a:cxn ang="f108">
                  <a:pos x="f158" y="f159"/>
                </a:cxn>
                <a:cxn ang="f108">
                  <a:pos x="f160" y="f161"/>
                </a:cxn>
                <a:cxn ang="f108">
                  <a:pos x="f162" y="f163"/>
                </a:cxn>
                <a:cxn ang="f108">
                  <a:pos x="f145" y="f164"/>
                </a:cxn>
                <a:cxn ang="f108">
                  <a:pos x="f165" y="f166"/>
                </a:cxn>
                <a:cxn ang="f108">
                  <a:pos x="f167" y="f168"/>
                </a:cxn>
                <a:cxn ang="f108">
                  <a:pos x="f169" y="f170"/>
                </a:cxn>
                <a:cxn ang="f108">
                  <a:pos x="f171" y="f172"/>
                </a:cxn>
              </a:cxnLst>
              <a:rect l="f141" t="f144" r="f142" b="f143"/>
              <a:pathLst>
                <a:path w="92" h="335">
                  <a:moveTo>
                    <a:pt x="f8" y="f5"/>
                  </a:moveTo>
                  <a:lnTo>
                    <a:pt x="f9" y="f10"/>
                  </a:lnTo>
                  <a:lnTo>
                    <a:pt x="f11" y="f12"/>
                  </a:lnTo>
                  <a:lnTo>
                    <a:pt x="f13" y="f14"/>
                  </a:lnTo>
                  <a:lnTo>
                    <a:pt x="f15" y="f6"/>
                  </a:lnTo>
                  <a:lnTo>
                    <a:pt x="f5" y="f16"/>
                  </a:lnTo>
                  <a:lnTo>
                    <a:pt x="f5" y="f17"/>
                  </a:lnTo>
                  <a:lnTo>
                    <a:pt x="f5" y="f18"/>
                  </a:lnTo>
                  <a:lnTo>
                    <a:pt x="f5" y="f19"/>
                  </a:lnTo>
                  <a:lnTo>
                    <a:pt x="f20" y="f21"/>
                  </a:lnTo>
                  <a:lnTo>
                    <a:pt x="f22" y="f23"/>
                  </a:lnTo>
                  <a:lnTo>
                    <a:pt x="f24" y="f25"/>
                  </a:lnTo>
                  <a:lnTo>
                    <a:pt x="f8" y="f26"/>
                  </a:lnTo>
                  <a:lnTo>
                    <a:pt x="f27" y="f28"/>
                  </a:lnTo>
                  <a:lnTo>
                    <a:pt x="f29" y="f30"/>
                  </a:lnTo>
                  <a:lnTo>
                    <a:pt x="f31" y="f32"/>
                  </a:lnTo>
                  <a:lnTo>
                    <a:pt x="f33" y="f34"/>
                  </a:lnTo>
                </a:path>
              </a:pathLst>
            </a:custGeom>
            <a:noFill/>
            <a:ln w="22229">
              <a:solidFill>
                <a:srgbClr val="00CC99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44926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24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endParaRPr>
            </a:p>
          </p:txBody>
        </p:sp>
        <p:sp>
          <p:nvSpPr>
            <p:cNvPr id="37" name="Freeform 48"/>
            <p:cNvSpPr/>
            <p:nvPr/>
          </p:nvSpPr>
          <p:spPr>
            <a:xfrm rot="20752389" flipH="1">
              <a:off x="2842093" y="2364647"/>
              <a:ext cx="32397" cy="6579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32"/>
                <a:gd name="f7" fmla="val 483"/>
                <a:gd name="f8" fmla="val 131"/>
                <a:gd name="f9" fmla="val 482"/>
                <a:gd name="f10" fmla="val 106"/>
                <a:gd name="f11" fmla="val 458"/>
                <a:gd name="f12" fmla="val 84"/>
                <a:gd name="f13" fmla="val 434"/>
                <a:gd name="f14" fmla="val 64"/>
                <a:gd name="f15" fmla="val 405"/>
                <a:gd name="f16" fmla="val 45"/>
                <a:gd name="f17" fmla="val 379"/>
                <a:gd name="f18" fmla="val 35"/>
                <a:gd name="f19" fmla="val 359"/>
                <a:gd name="f20" fmla="val 26"/>
                <a:gd name="f21" fmla="val 327"/>
                <a:gd name="f22" fmla="val 13"/>
                <a:gd name="f23" fmla="val 296"/>
                <a:gd name="f24" fmla="val 7"/>
                <a:gd name="f25" fmla="val 260"/>
                <a:gd name="f26" fmla="val 2"/>
                <a:gd name="f27" fmla="val 232"/>
                <a:gd name="f28" fmla="val 199"/>
                <a:gd name="f29" fmla="val 1"/>
                <a:gd name="f30" fmla="val 161"/>
                <a:gd name="f31" fmla="val 4"/>
                <a:gd name="f32" fmla="val 134"/>
                <a:gd name="f33" fmla="val 10"/>
                <a:gd name="f34" fmla="val 22"/>
                <a:gd name="f35" fmla="val 70"/>
                <a:gd name="f36" fmla="val 36"/>
                <a:gd name="f37" fmla="val 40"/>
                <a:gd name="f38" fmla="val 55"/>
                <a:gd name="f39" fmla="+- 0 0 -90"/>
                <a:gd name="f40" fmla="*/ f3 1 132"/>
                <a:gd name="f41" fmla="*/ f4 1 483"/>
                <a:gd name="f42" fmla="+- f7 0 f5"/>
                <a:gd name="f43" fmla="+- f6 0 f5"/>
                <a:gd name="f44" fmla="*/ f39 f0 1"/>
                <a:gd name="f45" fmla="*/ f43 1 132"/>
                <a:gd name="f46" fmla="*/ f42 1 483"/>
                <a:gd name="f47" fmla="*/ 131 f43 1"/>
                <a:gd name="f48" fmla="*/ 482 f42 1"/>
                <a:gd name="f49" fmla="*/ 106 f43 1"/>
                <a:gd name="f50" fmla="*/ 458 f42 1"/>
                <a:gd name="f51" fmla="*/ 84 f43 1"/>
                <a:gd name="f52" fmla="*/ 434 f42 1"/>
                <a:gd name="f53" fmla="*/ 64 f43 1"/>
                <a:gd name="f54" fmla="*/ 405 f42 1"/>
                <a:gd name="f55" fmla="*/ 45 f43 1"/>
                <a:gd name="f56" fmla="*/ 379 f42 1"/>
                <a:gd name="f57" fmla="*/ 35 f43 1"/>
                <a:gd name="f58" fmla="*/ 359 f42 1"/>
                <a:gd name="f59" fmla="*/ 26 f43 1"/>
                <a:gd name="f60" fmla="*/ 327 f42 1"/>
                <a:gd name="f61" fmla="*/ 13 f43 1"/>
                <a:gd name="f62" fmla="*/ 296 f42 1"/>
                <a:gd name="f63" fmla="*/ 7 f43 1"/>
                <a:gd name="f64" fmla="*/ 260 f42 1"/>
                <a:gd name="f65" fmla="*/ 2 f43 1"/>
                <a:gd name="f66" fmla="*/ 232 f42 1"/>
                <a:gd name="f67" fmla="*/ 0 f43 1"/>
                <a:gd name="f68" fmla="*/ 199 f42 1"/>
                <a:gd name="f69" fmla="*/ 1 f43 1"/>
                <a:gd name="f70" fmla="*/ 161 f42 1"/>
                <a:gd name="f71" fmla="*/ 4 f43 1"/>
                <a:gd name="f72" fmla="*/ 134 f42 1"/>
                <a:gd name="f73" fmla="*/ 10 f43 1"/>
                <a:gd name="f74" fmla="*/ 106 f42 1"/>
                <a:gd name="f75" fmla="*/ 22 f43 1"/>
                <a:gd name="f76" fmla="*/ 70 f42 1"/>
                <a:gd name="f77" fmla="*/ 36 f43 1"/>
                <a:gd name="f78" fmla="*/ 40 f42 1"/>
                <a:gd name="f79" fmla="*/ 55 f43 1"/>
                <a:gd name="f80" fmla="*/ 0 f42 1"/>
                <a:gd name="f81" fmla="*/ 132 f43 1"/>
                <a:gd name="f82" fmla="*/ 483 f42 1"/>
                <a:gd name="f83" fmla="*/ f44 1 f2"/>
                <a:gd name="f84" fmla="*/ f47 1 132"/>
                <a:gd name="f85" fmla="*/ f48 1 483"/>
                <a:gd name="f86" fmla="*/ f49 1 132"/>
                <a:gd name="f87" fmla="*/ f50 1 483"/>
                <a:gd name="f88" fmla="*/ f51 1 132"/>
                <a:gd name="f89" fmla="*/ f52 1 483"/>
                <a:gd name="f90" fmla="*/ f53 1 132"/>
                <a:gd name="f91" fmla="*/ f54 1 483"/>
                <a:gd name="f92" fmla="*/ f55 1 132"/>
                <a:gd name="f93" fmla="*/ f56 1 483"/>
                <a:gd name="f94" fmla="*/ f57 1 132"/>
                <a:gd name="f95" fmla="*/ f58 1 483"/>
                <a:gd name="f96" fmla="*/ f59 1 132"/>
                <a:gd name="f97" fmla="*/ f60 1 483"/>
                <a:gd name="f98" fmla="*/ f61 1 132"/>
                <a:gd name="f99" fmla="*/ f62 1 483"/>
                <a:gd name="f100" fmla="*/ f63 1 132"/>
                <a:gd name="f101" fmla="*/ f64 1 483"/>
                <a:gd name="f102" fmla="*/ f65 1 132"/>
                <a:gd name="f103" fmla="*/ f66 1 483"/>
                <a:gd name="f104" fmla="*/ f67 1 132"/>
                <a:gd name="f105" fmla="*/ f68 1 483"/>
                <a:gd name="f106" fmla="*/ f69 1 132"/>
                <a:gd name="f107" fmla="*/ f70 1 483"/>
                <a:gd name="f108" fmla="*/ f71 1 132"/>
                <a:gd name="f109" fmla="*/ f72 1 483"/>
                <a:gd name="f110" fmla="*/ f73 1 132"/>
                <a:gd name="f111" fmla="*/ f74 1 483"/>
                <a:gd name="f112" fmla="*/ f75 1 132"/>
                <a:gd name="f113" fmla="*/ f76 1 483"/>
                <a:gd name="f114" fmla="*/ f77 1 132"/>
                <a:gd name="f115" fmla="*/ f78 1 483"/>
                <a:gd name="f116" fmla="*/ f79 1 132"/>
                <a:gd name="f117" fmla="*/ f80 1 483"/>
                <a:gd name="f118" fmla="*/ f81 1 132"/>
                <a:gd name="f119" fmla="*/ f82 1 483"/>
                <a:gd name="f120" fmla="+- f83 0 f1"/>
                <a:gd name="f121" fmla="*/ f84 1 f45"/>
                <a:gd name="f122" fmla="*/ f85 1 f46"/>
                <a:gd name="f123" fmla="*/ f86 1 f45"/>
                <a:gd name="f124" fmla="*/ f87 1 f46"/>
                <a:gd name="f125" fmla="*/ f88 1 f45"/>
                <a:gd name="f126" fmla="*/ f89 1 f46"/>
                <a:gd name="f127" fmla="*/ f90 1 f45"/>
                <a:gd name="f128" fmla="*/ f91 1 f46"/>
                <a:gd name="f129" fmla="*/ f92 1 f45"/>
                <a:gd name="f130" fmla="*/ f93 1 f46"/>
                <a:gd name="f131" fmla="*/ f94 1 f45"/>
                <a:gd name="f132" fmla="*/ f95 1 f46"/>
                <a:gd name="f133" fmla="*/ f96 1 f45"/>
                <a:gd name="f134" fmla="*/ f97 1 f46"/>
                <a:gd name="f135" fmla="*/ f98 1 f45"/>
                <a:gd name="f136" fmla="*/ f99 1 f46"/>
                <a:gd name="f137" fmla="*/ f100 1 f45"/>
                <a:gd name="f138" fmla="*/ f101 1 f46"/>
                <a:gd name="f139" fmla="*/ f102 1 f45"/>
                <a:gd name="f140" fmla="*/ f103 1 f46"/>
                <a:gd name="f141" fmla="*/ f104 1 f45"/>
                <a:gd name="f142" fmla="*/ f105 1 f46"/>
                <a:gd name="f143" fmla="*/ f106 1 f45"/>
                <a:gd name="f144" fmla="*/ f107 1 f46"/>
                <a:gd name="f145" fmla="*/ f108 1 f45"/>
                <a:gd name="f146" fmla="*/ f109 1 f46"/>
                <a:gd name="f147" fmla="*/ f110 1 f45"/>
                <a:gd name="f148" fmla="*/ f111 1 f46"/>
                <a:gd name="f149" fmla="*/ f112 1 f45"/>
                <a:gd name="f150" fmla="*/ f113 1 f46"/>
                <a:gd name="f151" fmla="*/ f114 1 f45"/>
                <a:gd name="f152" fmla="*/ f115 1 f46"/>
                <a:gd name="f153" fmla="*/ f116 1 f45"/>
                <a:gd name="f154" fmla="*/ f117 1 f46"/>
                <a:gd name="f155" fmla="*/ f118 1 f45"/>
                <a:gd name="f156" fmla="*/ f119 1 f46"/>
                <a:gd name="f157" fmla="*/ f141 f40 1"/>
                <a:gd name="f158" fmla="*/ f155 f40 1"/>
                <a:gd name="f159" fmla="*/ f156 f41 1"/>
                <a:gd name="f160" fmla="*/ f154 f41 1"/>
                <a:gd name="f161" fmla="*/ f121 f40 1"/>
                <a:gd name="f162" fmla="*/ f122 f41 1"/>
                <a:gd name="f163" fmla="*/ f123 f40 1"/>
                <a:gd name="f164" fmla="*/ f124 f41 1"/>
                <a:gd name="f165" fmla="*/ f125 f40 1"/>
                <a:gd name="f166" fmla="*/ f126 f41 1"/>
                <a:gd name="f167" fmla="*/ f127 f40 1"/>
                <a:gd name="f168" fmla="*/ f128 f41 1"/>
                <a:gd name="f169" fmla="*/ f129 f40 1"/>
                <a:gd name="f170" fmla="*/ f130 f41 1"/>
                <a:gd name="f171" fmla="*/ f131 f40 1"/>
                <a:gd name="f172" fmla="*/ f132 f41 1"/>
                <a:gd name="f173" fmla="*/ f133 f40 1"/>
                <a:gd name="f174" fmla="*/ f134 f41 1"/>
                <a:gd name="f175" fmla="*/ f135 f40 1"/>
                <a:gd name="f176" fmla="*/ f136 f41 1"/>
                <a:gd name="f177" fmla="*/ f137 f40 1"/>
                <a:gd name="f178" fmla="*/ f138 f41 1"/>
                <a:gd name="f179" fmla="*/ f139 f40 1"/>
                <a:gd name="f180" fmla="*/ f140 f41 1"/>
                <a:gd name="f181" fmla="*/ f142 f41 1"/>
                <a:gd name="f182" fmla="*/ f143 f40 1"/>
                <a:gd name="f183" fmla="*/ f144 f41 1"/>
                <a:gd name="f184" fmla="*/ f145 f40 1"/>
                <a:gd name="f185" fmla="*/ f146 f41 1"/>
                <a:gd name="f186" fmla="*/ f147 f40 1"/>
                <a:gd name="f187" fmla="*/ f148 f41 1"/>
                <a:gd name="f188" fmla="*/ f149 f40 1"/>
                <a:gd name="f189" fmla="*/ f150 f41 1"/>
                <a:gd name="f190" fmla="*/ f151 f40 1"/>
                <a:gd name="f191" fmla="*/ f152 f41 1"/>
                <a:gd name="f192" fmla="*/ f153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20">
                  <a:pos x="f161" y="f162"/>
                </a:cxn>
                <a:cxn ang="f120">
                  <a:pos x="f163" y="f164"/>
                </a:cxn>
                <a:cxn ang="f120">
                  <a:pos x="f165" y="f166"/>
                </a:cxn>
                <a:cxn ang="f120">
                  <a:pos x="f167" y="f168"/>
                </a:cxn>
                <a:cxn ang="f120">
                  <a:pos x="f169" y="f170"/>
                </a:cxn>
                <a:cxn ang="f120">
                  <a:pos x="f171" y="f172"/>
                </a:cxn>
                <a:cxn ang="f120">
                  <a:pos x="f173" y="f174"/>
                </a:cxn>
                <a:cxn ang="f120">
                  <a:pos x="f175" y="f176"/>
                </a:cxn>
                <a:cxn ang="f120">
                  <a:pos x="f177" y="f178"/>
                </a:cxn>
                <a:cxn ang="f120">
                  <a:pos x="f179" y="f180"/>
                </a:cxn>
                <a:cxn ang="f120">
                  <a:pos x="f157" y="f181"/>
                </a:cxn>
                <a:cxn ang="f120">
                  <a:pos x="f182" y="f183"/>
                </a:cxn>
                <a:cxn ang="f120">
                  <a:pos x="f184" y="f185"/>
                </a:cxn>
                <a:cxn ang="f120">
                  <a:pos x="f186" y="f187"/>
                </a:cxn>
                <a:cxn ang="f120">
                  <a:pos x="f188" y="f189"/>
                </a:cxn>
                <a:cxn ang="f120">
                  <a:pos x="f190" y="f191"/>
                </a:cxn>
                <a:cxn ang="f120">
                  <a:pos x="f192" y="f160"/>
                </a:cxn>
              </a:cxnLst>
              <a:rect l="f157" t="f160" r="f158" b="f159"/>
              <a:pathLst>
                <a:path w="132" h="483">
                  <a:moveTo>
                    <a:pt x="f8" y="f9"/>
                  </a:moveTo>
                  <a:lnTo>
                    <a:pt x="f10" y="f11"/>
                  </a:lnTo>
                  <a:lnTo>
                    <a:pt x="f12" y="f13"/>
                  </a:lnTo>
                  <a:lnTo>
                    <a:pt x="f14" y="f15"/>
                  </a:lnTo>
                  <a:lnTo>
                    <a:pt x="f16" y="f17"/>
                  </a:lnTo>
                  <a:lnTo>
                    <a:pt x="f18" y="f19"/>
                  </a:lnTo>
                  <a:lnTo>
                    <a:pt x="f20" y="f21"/>
                  </a:lnTo>
                  <a:lnTo>
                    <a:pt x="f22" y="f23"/>
                  </a:lnTo>
                  <a:lnTo>
                    <a:pt x="f24" y="f25"/>
                  </a:lnTo>
                  <a:lnTo>
                    <a:pt x="f26" y="f27"/>
                  </a:lnTo>
                  <a:lnTo>
                    <a:pt x="f5" y="f28"/>
                  </a:lnTo>
                  <a:lnTo>
                    <a:pt x="f29" y="f30"/>
                  </a:lnTo>
                  <a:lnTo>
                    <a:pt x="f31" y="f32"/>
                  </a:lnTo>
                  <a:lnTo>
                    <a:pt x="f33" y="f10"/>
                  </a:lnTo>
                  <a:lnTo>
                    <a:pt x="f34" y="f35"/>
                  </a:lnTo>
                  <a:lnTo>
                    <a:pt x="f36" y="f37"/>
                  </a:lnTo>
                  <a:lnTo>
                    <a:pt x="f38" y="f5"/>
                  </a:lnTo>
                </a:path>
              </a:pathLst>
            </a:custGeom>
            <a:noFill/>
            <a:ln w="22229">
              <a:solidFill>
                <a:srgbClr val="00CC99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44926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24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endParaRPr>
            </a:p>
          </p:txBody>
        </p:sp>
        <p:sp>
          <p:nvSpPr>
            <p:cNvPr id="38" name="Freeform 49"/>
            <p:cNvSpPr/>
            <p:nvPr/>
          </p:nvSpPr>
          <p:spPr>
            <a:xfrm rot="20752389" flipH="1">
              <a:off x="2878715" y="2348882"/>
              <a:ext cx="42217" cy="8704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72"/>
                <a:gd name="f7" fmla="val 639"/>
                <a:gd name="f8" fmla="val 64"/>
                <a:gd name="f9" fmla="val 45"/>
                <a:gd name="f10" fmla="val 41"/>
                <a:gd name="f11" fmla="val 34"/>
                <a:gd name="f12" fmla="val 81"/>
                <a:gd name="f13" fmla="val 17"/>
                <a:gd name="f14" fmla="val 134"/>
                <a:gd name="f15" fmla="val 9"/>
                <a:gd name="f16" fmla="val 174"/>
                <a:gd name="f17" fmla="val 222"/>
                <a:gd name="f18" fmla="val 3"/>
                <a:gd name="f19" fmla="val 249"/>
                <a:gd name="f20" fmla="val 299"/>
                <a:gd name="f21" fmla="val 5"/>
                <a:gd name="f22" fmla="val 347"/>
                <a:gd name="f23" fmla="val 19"/>
                <a:gd name="f24" fmla="val 389"/>
                <a:gd name="f25" fmla="val 32"/>
                <a:gd name="f26" fmla="val 419"/>
                <a:gd name="f27" fmla="val 46"/>
                <a:gd name="f28" fmla="val 461"/>
                <a:gd name="f29" fmla="val 63"/>
                <a:gd name="f30" fmla="val 495"/>
                <a:gd name="f31" fmla="val 80"/>
                <a:gd name="f32" fmla="val 532"/>
                <a:gd name="f33" fmla="val 112"/>
                <a:gd name="f34" fmla="val 570"/>
                <a:gd name="f35" fmla="val 137"/>
                <a:gd name="f36" fmla="val 609"/>
                <a:gd name="f37" fmla="val 171"/>
                <a:gd name="f38" fmla="val 638"/>
                <a:gd name="f39" fmla="+- 0 0 -90"/>
                <a:gd name="f40" fmla="*/ f3 1 172"/>
                <a:gd name="f41" fmla="*/ f4 1 639"/>
                <a:gd name="f42" fmla="+- f7 0 f5"/>
                <a:gd name="f43" fmla="+- f6 0 f5"/>
                <a:gd name="f44" fmla="*/ f39 f0 1"/>
                <a:gd name="f45" fmla="*/ f43 1 172"/>
                <a:gd name="f46" fmla="*/ f42 1 639"/>
                <a:gd name="f47" fmla="*/ 64 f43 1"/>
                <a:gd name="f48" fmla="*/ 0 f42 1"/>
                <a:gd name="f49" fmla="*/ 45 f43 1"/>
                <a:gd name="f50" fmla="*/ 41 f42 1"/>
                <a:gd name="f51" fmla="*/ 34 f43 1"/>
                <a:gd name="f52" fmla="*/ 81 f42 1"/>
                <a:gd name="f53" fmla="*/ 17 f43 1"/>
                <a:gd name="f54" fmla="*/ 134 f42 1"/>
                <a:gd name="f55" fmla="*/ 9 f43 1"/>
                <a:gd name="f56" fmla="*/ 174 f42 1"/>
                <a:gd name="f57" fmla="*/ 222 f42 1"/>
                <a:gd name="f58" fmla="*/ 3 f43 1"/>
                <a:gd name="f59" fmla="*/ 249 f42 1"/>
                <a:gd name="f60" fmla="*/ 0 f43 1"/>
                <a:gd name="f61" fmla="*/ 299 f42 1"/>
                <a:gd name="f62" fmla="*/ 5 f43 1"/>
                <a:gd name="f63" fmla="*/ 347 f42 1"/>
                <a:gd name="f64" fmla="*/ 19 f43 1"/>
                <a:gd name="f65" fmla="*/ 389 f42 1"/>
                <a:gd name="f66" fmla="*/ 32 f43 1"/>
                <a:gd name="f67" fmla="*/ 419 f42 1"/>
                <a:gd name="f68" fmla="*/ 46 f43 1"/>
                <a:gd name="f69" fmla="*/ 461 f42 1"/>
                <a:gd name="f70" fmla="*/ 63 f43 1"/>
                <a:gd name="f71" fmla="*/ 495 f42 1"/>
                <a:gd name="f72" fmla="*/ 80 f43 1"/>
                <a:gd name="f73" fmla="*/ 532 f42 1"/>
                <a:gd name="f74" fmla="*/ 112 f43 1"/>
                <a:gd name="f75" fmla="*/ 570 f42 1"/>
                <a:gd name="f76" fmla="*/ 137 f43 1"/>
                <a:gd name="f77" fmla="*/ 609 f42 1"/>
                <a:gd name="f78" fmla="*/ 171 f43 1"/>
                <a:gd name="f79" fmla="*/ 638 f42 1"/>
                <a:gd name="f80" fmla="*/ 172 f43 1"/>
                <a:gd name="f81" fmla="*/ 639 f42 1"/>
                <a:gd name="f82" fmla="*/ f44 1 f2"/>
                <a:gd name="f83" fmla="*/ f47 1 172"/>
                <a:gd name="f84" fmla="*/ f48 1 639"/>
                <a:gd name="f85" fmla="*/ f49 1 172"/>
                <a:gd name="f86" fmla="*/ f50 1 639"/>
                <a:gd name="f87" fmla="*/ f51 1 172"/>
                <a:gd name="f88" fmla="*/ f52 1 639"/>
                <a:gd name="f89" fmla="*/ f53 1 172"/>
                <a:gd name="f90" fmla="*/ f54 1 639"/>
                <a:gd name="f91" fmla="*/ f55 1 172"/>
                <a:gd name="f92" fmla="*/ f56 1 639"/>
                <a:gd name="f93" fmla="*/ f57 1 639"/>
                <a:gd name="f94" fmla="*/ f58 1 172"/>
                <a:gd name="f95" fmla="*/ f59 1 639"/>
                <a:gd name="f96" fmla="*/ f60 1 172"/>
                <a:gd name="f97" fmla="*/ f61 1 639"/>
                <a:gd name="f98" fmla="*/ f62 1 172"/>
                <a:gd name="f99" fmla="*/ f63 1 639"/>
                <a:gd name="f100" fmla="*/ f64 1 172"/>
                <a:gd name="f101" fmla="*/ f65 1 639"/>
                <a:gd name="f102" fmla="*/ f66 1 172"/>
                <a:gd name="f103" fmla="*/ f67 1 639"/>
                <a:gd name="f104" fmla="*/ f68 1 172"/>
                <a:gd name="f105" fmla="*/ f69 1 639"/>
                <a:gd name="f106" fmla="*/ f70 1 172"/>
                <a:gd name="f107" fmla="*/ f71 1 639"/>
                <a:gd name="f108" fmla="*/ f72 1 172"/>
                <a:gd name="f109" fmla="*/ f73 1 639"/>
                <a:gd name="f110" fmla="*/ f74 1 172"/>
                <a:gd name="f111" fmla="*/ f75 1 639"/>
                <a:gd name="f112" fmla="*/ f76 1 172"/>
                <a:gd name="f113" fmla="*/ f77 1 639"/>
                <a:gd name="f114" fmla="*/ f78 1 172"/>
                <a:gd name="f115" fmla="*/ f79 1 639"/>
                <a:gd name="f116" fmla="*/ f80 1 172"/>
                <a:gd name="f117" fmla="*/ f81 1 639"/>
                <a:gd name="f118" fmla="+- f82 0 f1"/>
                <a:gd name="f119" fmla="*/ f83 1 f45"/>
                <a:gd name="f120" fmla="*/ f84 1 f46"/>
                <a:gd name="f121" fmla="*/ f85 1 f45"/>
                <a:gd name="f122" fmla="*/ f86 1 f46"/>
                <a:gd name="f123" fmla="*/ f87 1 f45"/>
                <a:gd name="f124" fmla="*/ f88 1 f46"/>
                <a:gd name="f125" fmla="*/ f89 1 f45"/>
                <a:gd name="f126" fmla="*/ f90 1 f46"/>
                <a:gd name="f127" fmla="*/ f91 1 f45"/>
                <a:gd name="f128" fmla="*/ f92 1 f46"/>
                <a:gd name="f129" fmla="*/ f93 1 f46"/>
                <a:gd name="f130" fmla="*/ f94 1 f45"/>
                <a:gd name="f131" fmla="*/ f95 1 f46"/>
                <a:gd name="f132" fmla="*/ f96 1 f45"/>
                <a:gd name="f133" fmla="*/ f97 1 f46"/>
                <a:gd name="f134" fmla="*/ f98 1 f45"/>
                <a:gd name="f135" fmla="*/ f99 1 f46"/>
                <a:gd name="f136" fmla="*/ f100 1 f45"/>
                <a:gd name="f137" fmla="*/ f101 1 f46"/>
                <a:gd name="f138" fmla="*/ f102 1 f45"/>
                <a:gd name="f139" fmla="*/ f103 1 f46"/>
                <a:gd name="f140" fmla="*/ f104 1 f45"/>
                <a:gd name="f141" fmla="*/ f105 1 f46"/>
                <a:gd name="f142" fmla="*/ f106 1 f45"/>
                <a:gd name="f143" fmla="*/ f107 1 f46"/>
                <a:gd name="f144" fmla="*/ f108 1 f45"/>
                <a:gd name="f145" fmla="*/ f109 1 f46"/>
                <a:gd name="f146" fmla="*/ f110 1 f45"/>
                <a:gd name="f147" fmla="*/ f111 1 f46"/>
                <a:gd name="f148" fmla="*/ f112 1 f45"/>
                <a:gd name="f149" fmla="*/ f113 1 f46"/>
                <a:gd name="f150" fmla="*/ f114 1 f45"/>
                <a:gd name="f151" fmla="*/ f115 1 f46"/>
                <a:gd name="f152" fmla="*/ f116 1 f45"/>
                <a:gd name="f153" fmla="*/ f117 1 f46"/>
                <a:gd name="f154" fmla="*/ f132 f40 1"/>
                <a:gd name="f155" fmla="*/ f152 f40 1"/>
                <a:gd name="f156" fmla="*/ f153 f41 1"/>
                <a:gd name="f157" fmla="*/ f120 f41 1"/>
                <a:gd name="f158" fmla="*/ f119 f40 1"/>
                <a:gd name="f159" fmla="*/ f121 f40 1"/>
                <a:gd name="f160" fmla="*/ f122 f41 1"/>
                <a:gd name="f161" fmla="*/ f123 f40 1"/>
                <a:gd name="f162" fmla="*/ f124 f41 1"/>
                <a:gd name="f163" fmla="*/ f125 f40 1"/>
                <a:gd name="f164" fmla="*/ f126 f41 1"/>
                <a:gd name="f165" fmla="*/ f127 f40 1"/>
                <a:gd name="f166" fmla="*/ f128 f41 1"/>
                <a:gd name="f167" fmla="*/ f129 f41 1"/>
                <a:gd name="f168" fmla="*/ f130 f40 1"/>
                <a:gd name="f169" fmla="*/ f131 f41 1"/>
                <a:gd name="f170" fmla="*/ f133 f41 1"/>
                <a:gd name="f171" fmla="*/ f134 f40 1"/>
                <a:gd name="f172" fmla="*/ f135 f41 1"/>
                <a:gd name="f173" fmla="*/ f136 f40 1"/>
                <a:gd name="f174" fmla="*/ f137 f41 1"/>
                <a:gd name="f175" fmla="*/ f138 f40 1"/>
                <a:gd name="f176" fmla="*/ f139 f41 1"/>
                <a:gd name="f177" fmla="*/ f140 f40 1"/>
                <a:gd name="f178" fmla="*/ f141 f41 1"/>
                <a:gd name="f179" fmla="*/ f142 f40 1"/>
                <a:gd name="f180" fmla="*/ f143 f41 1"/>
                <a:gd name="f181" fmla="*/ f144 f40 1"/>
                <a:gd name="f182" fmla="*/ f145 f41 1"/>
                <a:gd name="f183" fmla="*/ f146 f40 1"/>
                <a:gd name="f184" fmla="*/ f147 f41 1"/>
                <a:gd name="f185" fmla="*/ f148 f40 1"/>
                <a:gd name="f186" fmla="*/ f149 f41 1"/>
                <a:gd name="f187" fmla="*/ f150 f40 1"/>
                <a:gd name="f188" fmla="*/ f1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8">
                  <a:pos x="f158" y="f157"/>
                </a:cxn>
                <a:cxn ang="f118">
                  <a:pos x="f159" y="f160"/>
                </a:cxn>
                <a:cxn ang="f118">
                  <a:pos x="f161" y="f162"/>
                </a:cxn>
                <a:cxn ang="f118">
                  <a:pos x="f163" y="f164"/>
                </a:cxn>
                <a:cxn ang="f118">
                  <a:pos x="f165" y="f166"/>
                </a:cxn>
                <a:cxn ang="f118">
                  <a:pos x="f165" y="f167"/>
                </a:cxn>
                <a:cxn ang="f118">
                  <a:pos x="f168" y="f169"/>
                </a:cxn>
                <a:cxn ang="f118">
                  <a:pos x="f154" y="f170"/>
                </a:cxn>
                <a:cxn ang="f118">
                  <a:pos x="f171" y="f172"/>
                </a:cxn>
                <a:cxn ang="f118">
                  <a:pos x="f173" y="f174"/>
                </a:cxn>
                <a:cxn ang="f118">
                  <a:pos x="f175" y="f176"/>
                </a:cxn>
                <a:cxn ang="f118">
                  <a:pos x="f177" y="f178"/>
                </a:cxn>
                <a:cxn ang="f118">
                  <a:pos x="f179" y="f180"/>
                </a:cxn>
                <a:cxn ang="f118">
                  <a:pos x="f181" y="f182"/>
                </a:cxn>
                <a:cxn ang="f118">
                  <a:pos x="f183" y="f184"/>
                </a:cxn>
                <a:cxn ang="f118">
                  <a:pos x="f185" y="f186"/>
                </a:cxn>
                <a:cxn ang="f118">
                  <a:pos x="f187" y="f188"/>
                </a:cxn>
              </a:cxnLst>
              <a:rect l="f154" t="f157" r="f155" b="f156"/>
              <a:pathLst>
                <a:path w="172" h="639">
                  <a:moveTo>
                    <a:pt x="f8" y="f5"/>
                  </a:moveTo>
                  <a:lnTo>
                    <a:pt x="f9" y="f10"/>
                  </a:lnTo>
                  <a:lnTo>
                    <a:pt x="f11" y="f12"/>
                  </a:lnTo>
                  <a:lnTo>
                    <a:pt x="f13" y="f14"/>
                  </a:lnTo>
                  <a:lnTo>
                    <a:pt x="f15" y="f16"/>
                  </a:lnTo>
                  <a:lnTo>
                    <a:pt x="f15" y="f17"/>
                  </a:lnTo>
                  <a:lnTo>
                    <a:pt x="f18" y="f19"/>
                  </a:lnTo>
                  <a:lnTo>
                    <a:pt x="f5" y="f20"/>
                  </a:lnTo>
                  <a:lnTo>
                    <a:pt x="f21" y="f22"/>
                  </a:lnTo>
                  <a:lnTo>
                    <a:pt x="f23" y="f24"/>
                  </a:lnTo>
                  <a:lnTo>
                    <a:pt x="f25" y="f26"/>
                  </a:lnTo>
                  <a:lnTo>
                    <a:pt x="f27" y="f28"/>
                  </a:lnTo>
                  <a:lnTo>
                    <a:pt x="f29" y="f30"/>
                  </a:lnTo>
                  <a:lnTo>
                    <a:pt x="f31" y="f32"/>
                  </a:lnTo>
                  <a:lnTo>
                    <a:pt x="f33" y="f34"/>
                  </a:lnTo>
                  <a:lnTo>
                    <a:pt x="f35" y="f36"/>
                  </a:lnTo>
                  <a:lnTo>
                    <a:pt x="f37" y="f38"/>
                  </a:lnTo>
                </a:path>
              </a:pathLst>
            </a:custGeom>
            <a:noFill/>
            <a:ln w="22229">
              <a:solidFill>
                <a:srgbClr val="00CC99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44926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24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endParaRPr>
            </a:p>
          </p:txBody>
        </p:sp>
      </p:grpSp>
      <p:grpSp>
        <p:nvGrpSpPr>
          <p:cNvPr id="39" name="Group 99"/>
          <p:cNvGrpSpPr/>
          <p:nvPr/>
        </p:nvGrpSpPr>
        <p:grpSpPr>
          <a:xfrm>
            <a:off x="4061297" y="1680290"/>
            <a:ext cx="150081" cy="87041"/>
            <a:chOff x="4139955" y="2348883"/>
            <a:chExt cx="150081" cy="87041"/>
          </a:xfrm>
        </p:grpSpPr>
        <p:sp>
          <p:nvSpPr>
            <p:cNvPr id="40" name="Freeform 100"/>
            <p:cNvSpPr/>
            <p:nvPr/>
          </p:nvSpPr>
          <p:spPr>
            <a:xfrm rot="371380">
              <a:off x="4277271" y="2377814"/>
              <a:ext cx="12765" cy="2656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2"/>
                <a:gd name="f7" fmla="val 195"/>
                <a:gd name="f8" fmla="val 51"/>
                <a:gd name="f9" fmla="val 194"/>
                <a:gd name="f10" fmla="val 34"/>
                <a:gd name="f11" fmla="val 18"/>
                <a:gd name="f12" fmla="val 149"/>
                <a:gd name="f13" fmla="val 13"/>
                <a:gd name="f14" fmla="val 136"/>
                <a:gd name="f15" fmla="val 5"/>
                <a:gd name="f16" fmla="val 112"/>
                <a:gd name="f17" fmla="val 86"/>
                <a:gd name="f18" fmla="val 3"/>
                <a:gd name="f19" fmla="val 56"/>
                <a:gd name="f20" fmla="val 10"/>
                <a:gd name="f21" fmla="val 32"/>
                <a:gd name="f22" fmla="val 19"/>
                <a:gd name="f23" fmla="+- 0 0 -90"/>
                <a:gd name="f24" fmla="*/ f3 1 52"/>
                <a:gd name="f25" fmla="*/ f4 1 195"/>
                <a:gd name="f26" fmla="+- f7 0 f5"/>
                <a:gd name="f27" fmla="+- f6 0 f5"/>
                <a:gd name="f28" fmla="*/ f23 f0 1"/>
                <a:gd name="f29" fmla="*/ f27 1 52"/>
                <a:gd name="f30" fmla="*/ f26 1 195"/>
                <a:gd name="f31" fmla="*/ 51 f27 1"/>
                <a:gd name="f32" fmla="*/ 194 f26 1"/>
                <a:gd name="f33" fmla="*/ 34 f27 1"/>
                <a:gd name="f34" fmla="*/ 180 f26 1"/>
                <a:gd name="f35" fmla="*/ 18 f27 1"/>
                <a:gd name="f36" fmla="*/ 149 f26 1"/>
                <a:gd name="f37" fmla="*/ 13 f27 1"/>
                <a:gd name="f38" fmla="*/ 136 f26 1"/>
                <a:gd name="f39" fmla="*/ 5 f27 1"/>
                <a:gd name="f40" fmla="*/ 112 f26 1"/>
                <a:gd name="f41" fmla="*/ 0 f27 1"/>
                <a:gd name="f42" fmla="*/ 86 f26 1"/>
                <a:gd name="f43" fmla="*/ 3 f27 1"/>
                <a:gd name="f44" fmla="*/ 56 f26 1"/>
                <a:gd name="f45" fmla="*/ 10 f27 1"/>
                <a:gd name="f46" fmla="*/ 32 f26 1"/>
                <a:gd name="f47" fmla="*/ 19 f27 1"/>
                <a:gd name="f48" fmla="*/ 0 f26 1"/>
                <a:gd name="f49" fmla="*/ 52 f27 1"/>
                <a:gd name="f50" fmla="*/ 195 f26 1"/>
                <a:gd name="f51" fmla="*/ f28 1 f2"/>
                <a:gd name="f52" fmla="*/ f31 1 52"/>
                <a:gd name="f53" fmla="*/ f32 1 195"/>
                <a:gd name="f54" fmla="*/ f33 1 52"/>
                <a:gd name="f55" fmla="*/ f34 1 195"/>
                <a:gd name="f56" fmla="*/ f35 1 52"/>
                <a:gd name="f57" fmla="*/ f36 1 195"/>
                <a:gd name="f58" fmla="*/ f37 1 52"/>
                <a:gd name="f59" fmla="*/ f38 1 195"/>
                <a:gd name="f60" fmla="*/ f39 1 52"/>
                <a:gd name="f61" fmla="*/ f40 1 195"/>
                <a:gd name="f62" fmla="*/ f41 1 52"/>
                <a:gd name="f63" fmla="*/ f42 1 195"/>
                <a:gd name="f64" fmla="*/ f43 1 52"/>
                <a:gd name="f65" fmla="*/ f44 1 195"/>
                <a:gd name="f66" fmla="*/ f45 1 52"/>
                <a:gd name="f67" fmla="*/ f46 1 195"/>
                <a:gd name="f68" fmla="*/ f47 1 52"/>
                <a:gd name="f69" fmla="*/ f48 1 195"/>
                <a:gd name="f70" fmla="*/ f49 1 52"/>
                <a:gd name="f71" fmla="*/ f50 1 195"/>
                <a:gd name="f72" fmla="+- f51 0 f1"/>
                <a:gd name="f73" fmla="*/ f52 1 f29"/>
                <a:gd name="f74" fmla="*/ f53 1 f30"/>
                <a:gd name="f75" fmla="*/ f54 1 f29"/>
                <a:gd name="f76" fmla="*/ f55 1 f30"/>
                <a:gd name="f77" fmla="*/ f56 1 f29"/>
                <a:gd name="f78" fmla="*/ f57 1 f30"/>
                <a:gd name="f79" fmla="*/ f58 1 f29"/>
                <a:gd name="f80" fmla="*/ f59 1 f30"/>
                <a:gd name="f81" fmla="*/ f60 1 f29"/>
                <a:gd name="f82" fmla="*/ f61 1 f30"/>
                <a:gd name="f83" fmla="*/ f62 1 f29"/>
                <a:gd name="f84" fmla="*/ f63 1 f30"/>
                <a:gd name="f85" fmla="*/ f64 1 f29"/>
                <a:gd name="f86" fmla="*/ f65 1 f30"/>
                <a:gd name="f87" fmla="*/ f66 1 f29"/>
                <a:gd name="f88" fmla="*/ f67 1 f30"/>
                <a:gd name="f89" fmla="*/ f68 1 f29"/>
                <a:gd name="f90" fmla="*/ f69 1 f30"/>
                <a:gd name="f91" fmla="*/ f70 1 f29"/>
                <a:gd name="f92" fmla="*/ f71 1 f30"/>
                <a:gd name="f93" fmla="*/ f83 f24 1"/>
                <a:gd name="f94" fmla="*/ f91 f24 1"/>
                <a:gd name="f95" fmla="*/ f92 f25 1"/>
                <a:gd name="f96" fmla="*/ f90 f25 1"/>
                <a:gd name="f97" fmla="*/ f73 f24 1"/>
                <a:gd name="f98" fmla="*/ f74 f25 1"/>
                <a:gd name="f99" fmla="*/ f75 f24 1"/>
                <a:gd name="f100" fmla="*/ f76 f25 1"/>
                <a:gd name="f101" fmla="*/ f77 f24 1"/>
                <a:gd name="f102" fmla="*/ f78 f25 1"/>
                <a:gd name="f103" fmla="*/ f79 f24 1"/>
                <a:gd name="f104" fmla="*/ f80 f25 1"/>
                <a:gd name="f105" fmla="*/ f81 f24 1"/>
                <a:gd name="f106" fmla="*/ f82 f25 1"/>
                <a:gd name="f107" fmla="*/ f84 f25 1"/>
                <a:gd name="f108" fmla="*/ f85 f24 1"/>
                <a:gd name="f109" fmla="*/ f86 f25 1"/>
                <a:gd name="f110" fmla="*/ f87 f24 1"/>
                <a:gd name="f111" fmla="*/ f88 f25 1"/>
                <a:gd name="f112" fmla="*/ f89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72">
                  <a:pos x="f97" y="f98"/>
                </a:cxn>
                <a:cxn ang="f72">
                  <a:pos x="f99" y="f100"/>
                </a:cxn>
                <a:cxn ang="f72">
                  <a:pos x="f101" y="f102"/>
                </a:cxn>
                <a:cxn ang="f72">
                  <a:pos x="f103" y="f104"/>
                </a:cxn>
                <a:cxn ang="f72">
                  <a:pos x="f105" y="f106"/>
                </a:cxn>
                <a:cxn ang="f72">
                  <a:pos x="f93" y="f107"/>
                </a:cxn>
                <a:cxn ang="f72">
                  <a:pos x="f108" y="f109"/>
                </a:cxn>
                <a:cxn ang="f72">
                  <a:pos x="f110" y="f111"/>
                </a:cxn>
                <a:cxn ang="f72">
                  <a:pos x="f112" y="f96"/>
                </a:cxn>
              </a:cxnLst>
              <a:rect l="f93" t="f96" r="f94" b="f95"/>
              <a:pathLst>
                <a:path w="52" h="195">
                  <a:moveTo>
                    <a:pt x="f8" y="f9"/>
                  </a:moveTo>
                  <a:lnTo>
                    <a:pt x="f10" y="f2"/>
                  </a:lnTo>
                  <a:lnTo>
                    <a:pt x="f11" y="f12"/>
                  </a:lnTo>
                  <a:lnTo>
                    <a:pt x="f13" y="f14"/>
                  </a:lnTo>
                  <a:lnTo>
                    <a:pt x="f15" y="f16"/>
                  </a:lnTo>
                  <a:lnTo>
                    <a:pt x="f5" y="f17"/>
                  </a:lnTo>
                  <a:lnTo>
                    <a:pt x="f18" y="f19"/>
                  </a:lnTo>
                  <a:lnTo>
                    <a:pt x="f20" y="f21"/>
                  </a:lnTo>
                  <a:lnTo>
                    <a:pt x="f22" y="f5"/>
                  </a:lnTo>
                </a:path>
              </a:pathLst>
            </a:custGeom>
            <a:noFill/>
            <a:ln w="22229">
              <a:solidFill>
                <a:srgbClr val="00CC99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44926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24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endParaRPr>
            </a:p>
          </p:txBody>
        </p:sp>
        <p:sp>
          <p:nvSpPr>
            <p:cNvPr id="41" name="Freeform 101"/>
            <p:cNvSpPr/>
            <p:nvPr/>
          </p:nvSpPr>
          <p:spPr>
            <a:xfrm rot="371380">
              <a:off x="4233023" y="2369018"/>
              <a:ext cx="22576" cy="4562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2"/>
                <a:gd name="f7" fmla="val 335"/>
                <a:gd name="f8" fmla="val 32"/>
                <a:gd name="f9" fmla="val 18"/>
                <a:gd name="f10" fmla="val 25"/>
                <a:gd name="f11" fmla="val 11"/>
                <a:gd name="f12" fmla="val 49"/>
                <a:gd name="f13" fmla="val 7"/>
                <a:gd name="f14" fmla="val 69"/>
                <a:gd name="f15" fmla="val 4"/>
                <a:gd name="f16" fmla="val 115"/>
                <a:gd name="f17" fmla="val 138"/>
                <a:gd name="f18" fmla="val 160"/>
                <a:gd name="f19" fmla="val 183"/>
                <a:gd name="f20" fmla="val 8"/>
                <a:gd name="f21" fmla="val 204"/>
                <a:gd name="f22" fmla="val 15"/>
                <a:gd name="f23" fmla="val 224"/>
                <a:gd name="f24" fmla="val 21"/>
                <a:gd name="f25" fmla="val 241"/>
                <a:gd name="f26" fmla="val 261"/>
                <a:gd name="f27" fmla="val 46"/>
                <a:gd name="f28" fmla="val 281"/>
                <a:gd name="f29" fmla="val 52"/>
                <a:gd name="f30" fmla="val 295"/>
                <a:gd name="f31" fmla="val 71"/>
                <a:gd name="f32" fmla="val 317"/>
                <a:gd name="f33" fmla="val 91"/>
                <a:gd name="f34" fmla="val 334"/>
                <a:gd name="f35" fmla="+- 0 0 -90"/>
                <a:gd name="f36" fmla="*/ f3 1 92"/>
                <a:gd name="f37" fmla="*/ f4 1 335"/>
                <a:gd name="f38" fmla="+- f7 0 f5"/>
                <a:gd name="f39" fmla="+- f6 0 f5"/>
                <a:gd name="f40" fmla="*/ f35 f0 1"/>
                <a:gd name="f41" fmla="*/ f39 1 92"/>
                <a:gd name="f42" fmla="*/ f38 1 335"/>
                <a:gd name="f43" fmla="*/ 32 f39 1"/>
                <a:gd name="f44" fmla="*/ 0 f38 1"/>
                <a:gd name="f45" fmla="*/ 18 f39 1"/>
                <a:gd name="f46" fmla="*/ 25 f38 1"/>
                <a:gd name="f47" fmla="*/ 11 f39 1"/>
                <a:gd name="f48" fmla="*/ 49 f38 1"/>
                <a:gd name="f49" fmla="*/ 7 f39 1"/>
                <a:gd name="f50" fmla="*/ 69 f38 1"/>
                <a:gd name="f51" fmla="*/ 4 f39 1"/>
                <a:gd name="f52" fmla="*/ 92 f38 1"/>
                <a:gd name="f53" fmla="*/ 0 f39 1"/>
                <a:gd name="f54" fmla="*/ 115 f38 1"/>
                <a:gd name="f55" fmla="*/ 138 f38 1"/>
                <a:gd name="f56" fmla="*/ 160 f38 1"/>
                <a:gd name="f57" fmla="*/ 183 f38 1"/>
                <a:gd name="f58" fmla="*/ 8 f39 1"/>
                <a:gd name="f59" fmla="*/ 204 f38 1"/>
                <a:gd name="f60" fmla="*/ 15 f39 1"/>
                <a:gd name="f61" fmla="*/ 224 f38 1"/>
                <a:gd name="f62" fmla="*/ 21 f39 1"/>
                <a:gd name="f63" fmla="*/ 241 f38 1"/>
                <a:gd name="f64" fmla="*/ 261 f38 1"/>
                <a:gd name="f65" fmla="*/ 46 f39 1"/>
                <a:gd name="f66" fmla="*/ 281 f38 1"/>
                <a:gd name="f67" fmla="*/ 52 f39 1"/>
                <a:gd name="f68" fmla="*/ 295 f38 1"/>
                <a:gd name="f69" fmla="*/ 71 f39 1"/>
                <a:gd name="f70" fmla="*/ 317 f38 1"/>
                <a:gd name="f71" fmla="*/ 91 f39 1"/>
                <a:gd name="f72" fmla="*/ 334 f38 1"/>
                <a:gd name="f73" fmla="*/ 92 f39 1"/>
                <a:gd name="f74" fmla="*/ 335 f38 1"/>
                <a:gd name="f75" fmla="*/ f40 1 f2"/>
                <a:gd name="f76" fmla="*/ f43 1 92"/>
                <a:gd name="f77" fmla="*/ f44 1 335"/>
                <a:gd name="f78" fmla="*/ f45 1 92"/>
                <a:gd name="f79" fmla="*/ f46 1 335"/>
                <a:gd name="f80" fmla="*/ f47 1 92"/>
                <a:gd name="f81" fmla="*/ f48 1 335"/>
                <a:gd name="f82" fmla="*/ f49 1 92"/>
                <a:gd name="f83" fmla="*/ f50 1 335"/>
                <a:gd name="f84" fmla="*/ f51 1 92"/>
                <a:gd name="f85" fmla="*/ f52 1 335"/>
                <a:gd name="f86" fmla="*/ f53 1 92"/>
                <a:gd name="f87" fmla="*/ f54 1 335"/>
                <a:gd name="f88" fmla="*/ f55 1 335"/>
                <a:gd name="f89" fmla="*/ f56 1 335"/>
                <a:gd name="f90" fmla="*/ f57 1 335"/>
                <a:gd name="f91" fmla="*/ f58 1 92"/>
                <a:gd name="f92" fmla="*/ f59 1 335"/>
                <a:gd name="f93" fmla="*/ f60 1 92"/>
                <a:gd name="f94" fmla="*/ f61 1 335"/>
                <a:gd name="f95" fmla="*/ f62 1 92"/>
                <a:gd name="f96" fmla="*/ f63 1 335"/>
                <a:gd name="f97" fmla="*/ f64 1 335"/>
                <a:gd name="f98" fmla="*/ f65 1 92"/>
                <a:gd name="f99" fmla="*/ f66 1 335"/>
                <a:gd name="f100" fmla="*/ f67 1 92"/>
                <a:gd name="f101" fmla="*/ f68 1 335"/>
                <a:gd name="f102" fmla="*/ f69 1 92"/>
                <a:gd name="f103" fmla="*/ f70 1 335"/>
                <a:gd name="f104" fmla="*/ f71 1 92"/>
                <a:gd name="f105" fmla="*/ f72 1 335"/>
                <a:gd name="f106" fmla="*/ f73 1 92"/>
                <a:gd name="f107" fmla="*/ f74 1 335"/>
                <a:gd name="f108" fmla="+- f75 0 f1"/>
                <a:gd name="f109" fmla="*/ f76 1 f41"/>
                <a:gd name="f110" fmla="*/ f77 1 f42"/>
                <a:gd name="f111" fmla="*/ f78 1 f41"/>
                <a:gd name="f112" fmla="*/ f79 1 f42"/>
                <a:gd name="f113" fmla="*/ f80 1 f41"/>
                <a:gd name="f114" fmla="*/ f81 1 f42"/>
                <a:gd name="f115" fmla="*/ f82 1 f41"/>
                <a:gd name="f116" fmla="*/ f83 1 f42"/>
                <a:gd name="f117" fmla="*/ f84 1 f41"/>
                <a:gd name="f118" fmla="*/ f85 1 f42"/>
                <a:gd name="f119" fmla="*/ f86 1 f41"/>
                <a:gd name="f120" fmla="*/ f87 1 f42"/>
                <a:gd name="f121" fmla="*/ f88 1 f42"/>
                <a:gd name="f122" fmla="*/ f89 1 f42"/>
                <a:gd name="f123" fmla="*/ f90 1 f42"/>
                <a:gd name="f124" fmla="*/ f91 1 f41"/>
                <a:gd name="f125" fmla="*/ f92 1 f42"/>
                <a:gd name="f126" fmla="*/ f93 1 f41"/>
                <a:gd name="f127" fmla="*/ f94 1 f42"/>
                <a:gd name="f128" fmla="*/ f95 1 f41"/>
                <a:gd name="f129" fmla="*/ f96 1 f42"/>
                <a:gd name="f130" fmla="*/ f97 1 f42"/>
                <a:gd name="f131" fmla="*/ f98 1 f41"/>
                <a:gd name="f132" fmla="*/ f99 1 f42"/>
                <a:gd name="f133" fmla="*/ f100 1 f41"/>
                <a:gd name="f134" fmla="*/ f101 1 f42"/>
                <a:gd name="f135" fmla="*/ f102 1 f41"/>
                <a:gd name="f136" fmla="*/ f103 1 f42"/>
                <a:gd name="f137" fmla="*/ f104 1 f41"/>
                <a:gd name="f138" fmla="*/ f105 1 f42"/>
                <a:gd name="f139" fmla="*/ f106 1 f41"/>
                <a:gd name="f140" fmla="*/ f107 1 f42"/>
                <a:gd name="f141" fmla="*/ f119 f36 1"/>
                <a:gd name="f142" fmla="*/ f139 f36 1"/>
                <a:gd name="f143" fmla="*/ f140 f37 1"/>
                <a:gd name="f144" fmla="*/ f110 f37 1"/>
                <a:gd name="f145" fmla="*/ f109 f36 1"/>
                <a:gd name="f146" fmla="*/ f111 f36 1"/>
                <a:gd name="f147" fmla="*/ f112 f37 1"/>
                <a:gd name="f148" fmla="*/ f113 f36 1"/>
                <a:gd name="f149" fmla="*/ f114 f37 1"/>
                <a:gd name="f150" fmla="*/ f115 f36 1"/>
                <a:gd name="f151" fmla="*/ f116 f37 1"/>
                <a:gd name="f152" fmla="*/ f117 f36 1"/>
                <a:gd name="f153" fmla="*/ f118 f37 1"/>
                <a:gd name="f154" fmla="*/ f120 f37 1"/>
                <a:gd name="f155" fmla="*/ f121 f37 1"/>
                <a:gd name="f156" fmla="*/ f122 f37 1"/>
                <a:gd name="f157" fmla="*/ f123 f37 1"/>
                <a:gd name="f158" fmla="*/ f124 f36 1"/>
                <a:gd name="f159" fmla="*/ f125 f37 1"/>
                <a:gd name="f160" fmla="*/ f126 f36 1"/>
                <a:gd name="f161" fmla="*/ f127 f37 1"/>
                <a:gd name="f162" fmla="*/ f128 f36 1"/>
                <a:gd name="f163" fmla="*/ f129 f37 1"/>
                <a:gd name="f164" fmla="*/ f130 f37 1"/>
                <a:gd name="f165" fmla="*/ f131 f36 1"/>
                <a:gd name="f166" fmla="*/ f132 f37 1"/>
                <a:gd name="f167" fmla="*/ f133 f36 1"/>
                <a:gd name="f168" fmla="*/ f134 f37 1"/>
                <a:gd name="f169" fmla="*/ f135 f36 1"/>
                <a:gd name="f170" fmla="*/ f136 f37 1"/>
                <a:gd name="f171" fmla="*/ f137 f36 1"/>
                <a:gd name="f172" fmla="*/ f138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8">
                  <a:pos x="f145" y="f144"/>
                </a:cxn>
                <a:cxn ang="f108">
                  <a:pos x="f146" y="f147"/>
                </a:cxn>
                <a:cxn ang="f108">
                  <a:pos x="f148" y="f149"/>
                </a:cxn>
                <a:cxn ang="f108">
                  <a:pos x="f150" y="f151"/>
                </a:cxn>
                <a:cxn ang="f108">
                  <a:pos x="f152" y="f153"/>
                </a:cxn>
                <a:cxn ang="f108">
                  <a:pos x="f141" y="f154"/>
                </a:cxn>
                <a:cxn ang="f108">
                  <a:pos x="f141" y="f155"/>
                </a:cxn>
                <a:cxn ang="f108">
                  <a:pos x="f141" y="f156"/>
                </a:cxn>
                <a:cxn ang="f108">
                  <a:pos x="f141" y="f157"/>
                </a:cxn>
                <a:cxn ang="f108">
                  <a:pos x="f158" y="f159"/>
                </a:cxn>
                <a:cxn ang="f108">
                  <a:pos x="f160" y="f161"/>
                </a:cxn>
                <a:cxn ang="f108">
                  <a:pos x="f162" y="f163"/>
                </a:cxn>
                <a:cxn ang="f108">
                  <a:pos x="f145" y="f164"/>
                </a:cxn>
                <a:cxn ang="f108">
                  <a:pos x="f165" y="f166"/>
                </a:cxn>
                <a:cxn ang="f108">
                  <a:pos x="f167" y="f168"/>
                </a:cxn>
                <a:cxn ang="f108">
                  <a:pos x="f169" y="f170"/>
                </a:cxn>
                <a:cxn ang="f108">
                  <a:pos x="f171" y="f172"/>
                </a:cxn>
              </a:cxnLst>
              <a:rect l="f141" t="f144" r="f142" b="f143"/>
              <a:pathLst>
                <a:path w="92" h="335">
                  <a:moveTo>
                    <a:pt x="f8" y="f5"/>
                  </a:moveTo>
                  <a:lnTo>
                    <a:pt x="f9" y="f10"/>
                  </a:lnTo>
                  <a:lnTo>
                    <a:pt x="f11" y="f12"/>
                  </a:lnTo>
                  <a:lnTo>
                    <a:pt x="f13" y="f14"/>
                  </a:lnTo>
                  <a:lnTo>
                    <a:pt x="f15" y="f6"/>
                  </a:lnTo>
                  <a:lnTo>
                    <a:pt x="f5" y="f16"/>
                  </a:lnTo>
                  <a:lnTo>
                    <a:pt x="f5" y="f17"/>
                  </a:lnTo>
                  <a:lnTo>
                    <a:pt x="f5" y="f18"/>
                  </a:lnTo>
                  <a:lnTo>
                    <a:pt x="f5" y="f19"/>
                  </a:lnTo>
                  <a:lnTo>
                    <a:pt x="f20" y="f21"/>
                  </a:lnTo>
                  <a:lnTo>
                    <a:pt x="f22" y="f23"/>
                  </a:lnTo>
                  <a:lnTo>
                    <a:pt x="f24" y="f25"/>
                  </a:lnTo>
                  <a:lnTo>
                    <a:pt x="f8" y="f26"/>
                  </a:lnTo>
                  <a:lnTo>
                    <a:pt x="f27" y="f28"/>
                  </a:lnTo>
                  <a:lnTo>
                    <a:pt x="f29" y="f30"/>
                  </a:lnTo>
                  <a:lnTo>
                    <a:pt x="f31" y="f32"/>
                  </a:lnTo>
                  <a:lnTo>
                    <a:pt x="f33" y="f34"/>
                  </a:lnTo>
                </a:path>
              </a:pathLst>
            </a:custGeom>
            <a:noFill/>
            <a:ln w="22229">
              <a:solidFill>
                <a:srgbClr val="00CC99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44926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24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endParaRPr>
            </a:p>
          </p:txBody>
        </p:sp>
        <p:sp>
          <p:nvSpPr>
            <p:cNvPr id="42" name="Freeform 102"/>
            <p:cNvSpPr/>
            <p:nvPr/>
          </p:nvSpPr>
          <p:spPr>
            <a:xfrm rot="371380">
              <a:off x="4186662" y="2358769"/>
              <a:ext cx="32397" cy="6579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32"/>
                <a:gd name="f7" fmla="val 483"/>
                <a:gd name="f8" fmla="val 131"/>
                <a:gd name="f9" fmla="val 482"/>
                <a:gd name="f10" fmla="val 106"/>
                <a:gd name="f11" fmla="val 458"/>
                <a:gd name="f12" fmla="val 84"/>
                <a:gd name="f13" fmla="val 434"/>
                <a:gd name="f14" fmla="val 64"/>
                <a:gd name="f15" fmla="val 405"/>
                <a:gd name="f16" fmla="val 45"/>
                <a:gd name="f17" fmla="val 379"/>
                <a:gd name="f18" fmla="val 35"/>
                <a:gd name="f19" fmla="val 359"/>
                <a:gd name="f20" fmla="val 26"/>
                <a:gd name="f21" fmla="val 327"/>
                <a:gd name="f22" fmla="val 13"/>
                <a:gd name="f23" fmla="val 296"/>
                <a:gd name="f24" fmla="val 7"/>
                <a:gd name="f25" fmla="val 260"/>
                <a:gd name="f26" fmla="val 2"/>
                <a:gd name="f27" fmla="val 232"/>
                <a:gd name="f28" fmla="val 199"/>
                <a:gd name="f29" fmla="val 1"/>
                <a:gd name="f30" fmla="val 161"/>
                <a:gd name="f31" fmla="val 4"/>
                <a:gd name="f32" fmla="val 134"/>
                <a:gd name="f33" fmla="val 10"/>
                <a:gd name="f34" fmla="val 22"/>
                <a:gd name="f35" fmla="val 70"/>
                <a:gd name="f36" fmla="val 36"/>
                <a:gd name="f37" fmla="val 40"/>
                <a:gd name="f38" fmla="val 55"/>
                <a:gd name="f39" fmla="+- 0 0 -90"/>
                <a:gd name="f40" fmla="*/ f3 1 132"/>
                <a:gd name="f41" fmla="*/ f4 1 483"/>
                <a:gd name="f42" fmla="+- f7 0 f5"/>
                <a:gd name="f43" fmla="+- f6 0 f5"/>
                <a:gd name="f44" fmla="*/ f39 f0 1"/>
                <a:gd name="f45" fmla="*/ f43 1 132"/>
                <a:gd name="f46" fmla="*/ f42 1 483"/>
                <a:gd name="f47" fmla="*/ 131 f43 1"/>
                <a:gd name="f48" fmla="*/ 482 f42 1"/>
                <a:gd name="f49" fmla="*/ 106 f43 1"/>
                <a:gd name="f50" fmla="*/ 458 f42 1"/>
                <a:gd name="f51" fmla="*/ 84 f43 1"/>
                <a:gd name="f52" fmla="*/ 434 f42 1"/>
                <a:gd name="f53" fmla="*/ 64 f43 1"/>
                <a:gd name="f54" fmla="*/ 405 f42 1"/>
                <a:gd name="f55" fmla="*/ 45 f43 1"/>
                <a:gd name="f56" fmla="*/ 379 f42 1"/>
                <a:gd name="f57" fmla="*/ 35 f43 1"/>
                <a:gd name="f58" fmla="*/ 359 f42 1"/>
                <a:gd name="f59" fmla="*/ 26 f43 1"/>
                <a:gd name="f60" fmla="*/ 327 f42 1"/>
                <a:gd name="f61" fmla="*/ 13 f43 1"/>
                <a:gd name="f62" fmla="*/ 296 f42 1"/>
                <a:gd name="f63" fmla="*/ 7 f43 1"/>
                <a:gd name="f64" fmla="*/ 260 f42 1"/>
                <a:gd name="f65" fmla="*/ 2 f43 1"/>
                <a:gd name="f66" fmla="*/ 232 f42 1"/>
                <a:gd name="f67" fmla="*/ 0 f43 1"/>
                <a:gd name="f68" fmla="*/ 199 f42 1"/>
                <a:gd name="f69" fmla="*/ 1 f43 1"/>
                <a:gd name="f70" fmla="*/ 161 f42 1"/>
                <a:gd name="f71" fmla="*/ 4 f43 1"/>
                <a:gd name="f72" fmla="*/ 134 f42 1"/>
                <a:gd name="f73" fmla="*/ 10 f43 1"/>
                <a:gd name="f74" fmla="*/ 106 f42 1"/>
                <a:gd name="f75" fmla="*/ 22 f43 1"/>
                <a:gd name="f76" fmla="*/ 70 f42 1"/>
                <a:gd name="f77" fmla="*/ 36 f43 1"/>
                <a:gd name="f78" fmla="*/ 40 f42 1"/>
                <a:gd name="f79" fmla="*/ 55 f43 1"/>
                <a:gd name="f80" fmla="*/ 0 f42 1"/>
                <a:gd name="f81" fmla="*/ 132 f43 1"/>
                <a:gd name="f82" fmla="*/ 483 f42 1"/>
                <a:gd name="f83" fmla="*/ f44 1 f2"/>
                <a:gd name="f84" fmla="*/ f47 1 132"/>
                <a:gd name="f85" fmla="*/ f48 1 483"/>
                <a:gd name="f86" fmla="*/ f49 1 132"/>
                <a:gd name="f87" fmla="*/ f50 1 483"/>
                <a:gd name="f88" fmla="*/ f51 1 132"/>
                <a:gd name="f89" fmla="*/ f52 1 483"/>
                <a:gd name="f90" fmla="*/ f53 1 132"/>
                <a:gd name="f91" fmla="*/ f54 1 483"/>
                <a:gd name="f92" fmla="*/ f55 1 132"/>
                <a:gd name="f93" fmla="*/ f56 1 483"/>
                <a:gd name="f94" fmla="*/ f57 1 132"/>
                <a:gd name="f95" fmla="*/ f58 1 483"/>
                <a:gd name="f96" fmla="*/ f59 1 132"/>
                <a:gd name="f97" fmla="*/ f60 1 483"/>
                <a:gd name="f98" fmla="*/ f61 1 132"/>
                <a:gd name="f99" fmla="*/ f62 1 483"/>
                <a:gd name="f100" fmla="*/ f63 1 132"/>
                <a:gd name="f101" fmla="*/ f64 1 483"/>
                <a:gd name="f102" fmla="*/ f65 1 132"/>
                <a:gd name="f103" fmla="*/ f66 1 483"/>
                <a:gd name="f104" fmla="*/ f67 1 132"/>
                <a:gd name="f105" fmla="*/ f68 1 483"/>
                <a:gd name="f106" fmla="*/ f69 1 132"/>
                <a:gd name="f107" fmla="*/ f70 1 483"/>
                <a:gd name="f108" fmla="*/ f71 1 132"/>
                <a:gd name="f109" fmla="*/ f72 1 483"/>
                <a:gd name="f110" fmla="*/ f73 1 132"/>
                <a:gd name="f111" fmla="*/ f74 1 483"/>
                <a:gd name="f112" fmla="*/ f75 1 132"/>
                <a:gd name="f113" fmla="*/ f76 1 483"/>
                <a:gd name="f114" fmla="*/ f77 1 132"/>
                <a:gd name="f115" fmla="*/ f78 1 483"/>
                <a:gd name="f116" fmla="*/ f79 1 132"/>
                <a:gd name="f117" fmla="*/ f80 1 483"/>
                <a:gd name="f118" fmla="*/ f81 1 132"/>
                <a:gd name="f119" fmla="*/ f82 1 483"/>
                <a:gd name="f120" fmla="+- f83 0 f1"/>
                <a:gd name="f121" fmla="*/ f84 1 f45"/>
                <a:gd name="f122" fmla="*/ f85 1 f46"/>
                <a:gd name="f123" fmla="*/ f86 1 f45"/>
                <a:gd name="f124" fmla="*/ f87 1 f46"/>
                <a:gd name="f125" fmla="*/ f88 1 f45"/>
                <a:gd name="f126" fmla="*/ f89 1 f46"/>
                <a:gd name="f127" fmla="*/ f90 1 f45"/>
                <a:gd name="f128" fmla="*/ f91 1 f46"/>
                <a:gd name="f129" fmla="*/ f92 1 f45"/>
                <a:gd name="f130" fmla="*/ f93 1 f46"/>
                <a:gd name="f131" fmla="*/ f94 1 f45"/>
                <a:gd name="f132" fmla="*/ f95 1 f46"/>
                <a:gd name="f133" fmla="*/ f96 1 f45"/>
                <a:gd name="f134" fmla="*/ f97 1 f46"/>
                <a:gd name="f135" fmla="*/ f98 1 f45"/>
                <a:gd name="f136" fmla="*/ f99 1 f46"/>
                <a:gd name="f137" fmla="*/ f100 1 f45"/>
                <a:gd name="f138" fmla="*/ f101 1 f46"/>
                <a:gd name="f139" fmla="*/ f102 1 f45"/>
                <a:gd name="f140" fmla="*/ f103 1 f46"/>
                <a:gd name="f141" fmla="*/ f104 1 f45"/>
                <a:gd name="f142" fmla="*/ f105 1 f46"/>
                <a:gd name="f143" fmla="*/ f106 1 f45"/>
                <a:gd name="f144" fmla="*/ f107 1 f46"/>
                <a:gd name="f145" fmla="*/ f108 1 f45"/>
                <a:gd name="f146" fmla="*/ f109 1 f46"/>
                <a:gd name="f147" fmla="*/ f110 1 f45"/>
                <a:gd name="f148" fmla="*/ f111 1 f46"/>
                <a:gd name="f149" fmla="*/ f112 1 f45"/>
                <a:gd name="f150" fmla="*/ f113 1 f46"/>
                <a:gd name="f151" fmla="*/ f114 1 f45"/>
                <a:gd name="f152" fmla="*/ f115 1 f46"/>
                <a:gd name="f153" fmla="*/ f116 1 f45"/>
                <a:gd name="f154" fmla="*/ f117 1 f46"/>
                <a:gd name="f155" fmla="*/ f118 1 f45"/>
                <a:gd name="f156" fmla="*/ f119 1 f46"/>
                <a:gd name="f157" fmla="*/ f141 f40 1"/>
                <a:gd name="f158" fmla="*/ f155 f40 1"/>
                <a:gd name="f159" fmla="*/ f156 f41 1"/>
                <a:gd name="f160" fmla="*/ f154 f41 1"/>
                <a:gd name="f161" fmla="*/ f121 f40 1"/>
                <a:gd name="f162" fmla="*/ f122 f41 1"/>
                <a:gd name="f163" fmla="*/ f123 f40 1"/>
                <a:gd name="f164" fmla="*/ f124 f41 1"/>
                <a:gd name="f165" fmla="*/ f125 f40 1"/>
                <a:gd name="f166" fmla="*/ f126 f41 1"/>
                <a:gd name="f167" fmla="*/ f127 f40 1"/>
                <a:gd name="f168" fmla="*/ f128 f41 1"/>
                <a:gd name="f169" fmla="*/ f129 f40 1"/>
                <a:gd name="f170" fmla="*/ f130 f41 1"/>
                <a:gd name="f171" fmla="*/ f131 f40 1"/>
                <a:gd name="f172" fmla="*/ f132 f41 1"/>
                <a:gd name="f173" fmla="*/ f133 f40 1"/>
                <a:gd name="f174" fmla="*/ f134 f41 1"/>
                <a:gd name="f175" fmla="*/ f135 f40 1"/>
                <a:gd name="f176" fmla="*/ f136 f41 1"/>
                <a:gd name="f177" fmla="*/ f137 f40 1"/>
                <a:gd name="f178" fmla="*/ f138 f41 1"/>
                <a:gd name="f179" fmla="*/ f139 f40 1"/>
                <a:gd name="f180" fmla="*/ f140 f41 1"/>
                <a:gd name="f181" fmla="*/ f142 f41 1"/>
                <a:gd name="f182" fmla="*/ f143 f40 1"/>
                <a:gd name="f183" fmla="*/ f144 f41 1"/>
                <a:gd name="f184" fmla="*/ f145 f40 1"/>
                <a:gd name="f185" fmla="*/ f146 f41 1"/>
                <a:gd name="f186" fmla="*/ f147 f40 1"/>
                <a:gd name="f187" fmla="*/ f148 f41 1"/>
                <a:gd name="f188" fmla="*/ f149 f40 1"/>
                <a:gd name="f189" fmla="*/ f150 f41 1"/>
                <a:gd name="f190" fmla="*/ f151 f40 1"/>
                <a:gd name="f191" fmla="*/ f152 f41 1"/>
                <a:gd name="f192" fmla="*/ f153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20">
                  <a:pos x="f161" y="f162"/>
                </a:cxn>
                <a:cxn ang="f120">
                  <a:pos x="f163" y="f164"/>
                </a:cxn>
                <a:cxn ang="f120">
                  <a:pos x="f165" y="f166"/>
                </a:cxn>
                <a:cxn ang="f120">
                  <a:pos x="f167" y="f168"/>
                </a:cxn>
                <a:cxn ang="f120">
                  <a:pos x="f169" y="f170"/>
                </a:cxn>
                <a:cxn ang="f120">
                  <a:pos x="f171" y="f172"/>
                </a:cxn>
                <a:cxn ang="f120">
                  <a:pos x="f173" y="f174"/>
                </a:cxn>
                <a:cxn ang="f120">
                  <a:pos x="f175" y="f176"/>
                </a:cxn>
                <a:cxn ang="f120">
                  <a:pos x="f177" y="f178"/>
                </a:cxn>
                <a:cxn ang="f120">
                  <a:pos x="f179" y="f180"/>
                </a:cxn>
                <a:cxn ang="f120">
                  <a:pos x="f157" y="f181"/>
                </a:cxn>
                <a:cxn ang="f120">
                  <a:pos x="f182" y="f183"/>
                </a:cxn>
                <a:cxn ang="f120">
                  <a:pos x="f184" y="f185"/>
                </a:cxn>
                <a:cxn ang="f120">
                  <a:pos x="f186" y="f187"/>
                </a:cxn>
                <a:cxn ang="f120">
                  <a:pos x="f188" y="f189"/>
                </a:cxn>
                <a:cxn ang="f120">
                  <a:pos x="f190" y="f191"/>
                </a:cxn>
                <a:cxn ang="f120">
                  <a:pos x="f192" y="f160"/>
                </a:cxn>
              </a:cxnLst>
              <a:rect l="f157" t="f160" r="f158" b="f159"/>
              <a:pathLst>
                <a:path w="132" h="483">
                  <a:moveTo>
                    <a:pt x="f8" y="f9"/>
                  </a:moveTo>
                  <a:lnTo>
                    <a:pt x="f10" y="f11"/>
                  </a:lnTo>
                  <a:lnTo>
                    <a:pt x="f12" y="f13"/>
                  </a:lnTo>
                  <a:lnTo>
                    <a:pt x="f14" y="f15"/>
                  </a:lnTo>
                  <a:lnTo>
                    <a:pt x="f16" y="f17"/>
                  </a:lnTo>
                  <a:lnTo>
                    <a:pt x="f18" y="f19"/>
                  </a:lnTo>
                  <a:lnTo>
                    <a:pt x="f20" y="f21"/>
                  </a:lnTo>
                  <a:lnTo>
                    <a:pt x="f22" y="f23"/>
                  </a:lnTo>
                  <a:lnTo>
                    <a:pt x="f24" y="f25"/>
                  </a:lnTo>
                  <a:lnTo>
                    <a:pt x="f26" y="f27"/>
                  </a:lnTo>
                  <a:lnTo>
                    <a:pt x="f5" y="f28"/>
                  </a:lnTo>
                  <a:lnTo>
                    <a:pt x="f29" y="f30"/>
                  </a:lnTo>
                  <a:lnTo>
                    <a:pt x="f31" y="f32"/>
                  </a:lnTo>
                  <a:lnTo>
                    <a:pt x="f33" y="f10"/>
                  </a:lnTo>
                  <a:lnTo>
                    <a:pt x="f34" y="f35"/>
                  </a:lnTo>
                  <a:lnTo>
                    <a:pt x="f36" y="f37"/>
                  </a:lnTo>
                  <a:lnTo>
                    <a:pt x="f38" y="f5"/>
                  </a:lnTo>
                </a:path>
              </a:pathLst>
            </a:custGeom>
            <a:noFill/>
            <a:ln w="22229">
              <a:solidFill>
                <a:srgbClr val="00CC99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44926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24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endParaRPr>
            </a:p>
          </p:txBody>
        </p:sp>
        <p:sp>
          <p:nvSpPr>
            <p:cNvPr id="43" name="Freeform 103"/>
            <p:cNvSpPr/>
            <p:nvPr/>
          </p:nvSpPr>
          <p:spPr>
            <a:xfrm rot="371380">
              <a:off x="4139955" y="2348883"/>
              <a:ext cx="42217" cy="8704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72"/>
                <a:gd name="f7" fmla="val 639"/>
                <a:gd name="f8" fmla="val 64"/>
                <a:gd name="f9" fmla="val 45"/>
                <a:gd name="f10" fmla="val 41"/>
                <a:gd name="f11" fmla="val 34"/>
                <a:gd name="f12" fmla="val 81"/>
                <a:gd name="f13" fmla="val 17"/>
                <a:gd name="f14" fmla="val 134"/>
                <a:gd name="f15" fmla="val 9"/>
                <a:gd name="f16" fmla="val 174"/>
                <a:gd name="f17" fmla="val 222"/>
                <a:gd name="f18" fmla="val 3"/>
                <a:gd name="f19" fmla="val 249"/>
                <a:gd name="f20" fmla="val 299"/>
                <a:gd name="f21" fmla="val 5"/>
                <a:gd name="f22" fmla="val 347"/>
                <a:gd name="f23" fmla="val 19"/>
                <a:gd name="f24" fmla="val 389"/>
                <a:gd name="f25" fmla="val 32"/>
                <a:gd name="f26" fmla="val 419"/>
                <a:gd name="f27" fmla="val 46"/>
                <a:gd name="f28" fmla="val 461"/>
                <a:gd name="f29" fmla="val 63"/>
                <a:gd name="f30" fmla="val 495"/>
                <a:gd name="f31" fmla="val 80"/>
                <a:gd name="f32" fmla="val 532"/>
                <a:gd name="f33" fmla="val 112"/>
                <a:gd name="f34" fmla="val 570"/>
                <a:gd name="f35" fmla="val 137"/>
                <a:gd name="f36" fmla="val 609"/>
                <a:gd name="f37" fmla="val 171"/>
                <a:gd name="f38" fmla="val 638"/>
                <a:gd name="f39" fmla="+- 0 0 -90"/>
                <a:gd name="f40" fmla="*/ f3 1 172"/>
                <a:gd name="f41" fmla="*/ f4 1 639"/>
                <a:gd name="f42" fmla="+- f7 0 f5"/>
                <a:gd name="f43" fmla="+- f6 0 f5"/>
                <a:gd name="f44" fmla="*/ f39 f0 1"/>
                <a:gd name="f45" fmla="*/ f43 1 172"/>
                <a:gd name="f46" fmla="*/ f42 1 639"/>
                <a:gd name="f47" fmla="*/ 64 f43 1"/>
                <a:gd name="f48" fmla="*/ 0 f42 1"/>
                <a:gd name="f49" fmla="*/ 45 f43 1"/>
                <a:gd name="f50" fmla="*/ 41 f42 1"/>
                <a:gd name="f51" fmla="*/ 34 f43 1"/>
                <a:gd name="f52" fmla="*/ 81 f42 1"/>
                <a:gd name="f53" fmla="*/ 17 f43 1"/>
                <a:gd name="f54" fmla="*/ 134 f42 1"/>
                <a:gd name="f55" fmla="*/ 9 f43 1"/>
                <a:gd name="f56" fmla="*/ 174 f42 1"/>
                <a:gd name="f57" fmla="*/ 222 f42 1"/>
                <a:gd name="f58" fmla="*/ 3 f43 1"/>
                <a:gd name="f59" fmla="*/ 249 f42 1"/>
                <a:gd name="f60" fmla="*/ 0 f43 1"/>
                <a:gd name="f61" fmla="*/ 299 f42 1"/>
                <a:gd name="f62" fmla="*/ 5 f43 1"/>
                <a:gd name="f63" fmla="*/ 347 f42 1"/>
                <a:gd name="f64" fmla="*/ 19 f43 1"/>
                <a:gd name="f65" fmla="*/ 389 f42 1"/>
                <a:gd name="f66" fmla="*/ 32 f43 1"/>
                <a:gd name="f67" fmla="*/ 419 f42 1"/>
                <a:gd name="f68" fmla="*/ 46 f43 1"/>
                <a:gd name="f69" fmla="*/ 461 f42 1"/>
                <a:gd name="f70" fmla="*/ 63 f43 1"/>
                <a:gd name="f71" fmla="*/ 495 f42 1"/>
                <a:gd name="f72" fmla="*/ 80 f43 1"/>
                <a:gd name="f73" fmla="*/ 532 f42 1"/>
                <a:gd name="f74" fmla="*/ 112 f43 1"/>
                <a:gd name="f75" fmla="*/ 570 f42 1"/>
                <a:gd name="f76" fmla="*/ 137 f43 1"/>
                <a:gd name="f77" fmla="*/ 609 f42 1"/>
                <a:gd name="f78" fmla="*/ 171 f43 1"/>
                <a:gd name="f79" fmla="*/ 638 f42 1"/>
                <a:gd name="f80" fmla="*/ 172 f43 1"/>
                <a:gd name="f81" fmla="*/ 639 f42 1"/>
                <a:gd name="f82" fmla="*/ f44 1 f2"/>
                <a:gd name="f83" fmla="*/ f47 1 172"/>
                <a:gd name="f84" fmla="*/ f48 1 639"/>
                <a:gd name="f85" fmla="*/ f49 1 172"/>
                <a:gd name="f86" fmla="*/ f50 1 639"/>
                <a:gd name="f87" fmla="*/ f51 1 172"/>
                <a:gd name="f88" fmla="*/ f52 1 639"/>
                <a:gd name="f89" fmla="*/ f53 1 172"/>
                <a:gd name="f90" fmla="*/ f54 1 639"/>
                <a:gd name="f91" fmla="*/ f55 1 172"/>
                <a:gd name="f92" fmla="*/ f56 1 639"/>
                <a:gd name="f93" fmla="*/ f57 1 639"/>
                <a:gd name="f94" fmla="*/ f58 1 172"/>
                <a:gd name="f95" fmla="*/ f59 1 639"/>
                <a:gd name="f96" fmla="*/ f60 1 172"/>
                <a:gd name="f97" fmla="*/ f61 1 639"/>
                <a:gd name="f98" fmla="*/ f62 1 172"/>
                <a:gd name="f99" fmla="*/ f63 1 639"/>
                <a:gd name="f100" fmla="*/ f64 1 172"/>
                <a:gd name="f101" fmla="*/ f65 1 639"/>
                <a:gd name="f102" fmla="*/ f66 1 172"/>
                <a:gd name="f103" fmla="*/ f67 1 639"/>
                <a:gd name="f104" fmla="*/ f68 1 172"/>
                <a:gd name="f105" fmla="*/ f69 1 639"/>
                <a:gd name="f106" fmla="*/ f70 1 172"/>
                <a:gd name="f107" fmla="*/ f71 1 639"/>
                <a:gd name="f108" fmla="*/ f72 1 172"/>
                <a:gd name="f109" fmla="*/ f73 1 639"/>
                <a:gd name="f110" fmla="*/ f74 1 172"/>
                <a:gd name="f111" fmla="*/ f75 1 639"/>
                <a:gd name="f112" fmla="*/ f76 1 172"/>
                <a:gd name="f113" fmla="*/ f77 1 639"/>
                <a:gd name="f114" fmla="*/ f78 1 172"/>
                <a:gd name="f115" fmla="*/ f79 1 639"/>
                <a:gd name="f116" fmla="*/ f80 1 172"/>
                <a:gd name="f117" fmla="*/ f81 1 639"/>
                <a:gd name="f118" fmla="+- f82 0 f1"/>
                <a:gd name="f119" fmla="*/ f83 1 f45"/>
                <a:gd name="f120" fmla="*/ f84 1 f46"/>
                <a:gd name="f121" fmla="*/ f85 1 f45"/>
                <a:gd name="f122" fmla="*/ f86 1 f46"/>
                <a:gd name="f123" fmla="*/ f87 1 f45"/>
                <a:gd name="f124" fmla="*/ f88 1 f46"/>
                <a:gd name="f125" fmla="*/ f89 1 f45"/>
                <a:gd name="f126" fmla="*/ f90 1 f46"/>
                <a:gd name="f127" fmla="*/ f91 1 f45"/>
                <a:gd name="f128" fmla="*/ f92 1 f46"/>
                <a:gd name="f129" fmla="*/ f93 1 f46"/>
                <a:gd name="f130" fmla="*/ f94 1 f45"/>
                <a:gd name="f131" fmla="*/ f95 1 f46"/>
                <a:gd name="f132" fmla="*/ f96 1 f45"/>
                <a:gd name="f133" fmla="*/ f97 1 f46"/>
                <a:gd name="f134" fmla="*/ f98 1 f45"/>
                <a:gd name="f135" fmla="*/ f99 1 f46"/>
                <a:gd name="f136" fmla="*/ f100 1 f45"/>
                <a:gd name="f137" fmla="*/ f101 1 f46"/>
                <a:gd name="f138" fmla="*/ f102 1 f45"/>
                <a:gd name="f139" fmla="*/ f103 1 f46"/>
                <a:gd name="f140" fmla="*/ f104 1 f45"/>
                <a:gd name="f141" fmla="*/ f105 1 f46"/>
                <a:gd name="f142" fmla="*/ f106 1 f45"/>
                <a:gd name="f143" fmla="*/ f107 1 f46"/>
                <a:gd name="f144" fmla="*/ f108 1 f45"/>
                <a:gd name="f145" fmla="*/ f109 1 f46"/>
                <a:gd name="f146" fmla="*/ f110 1 f45"/>
                <a:gd name="f147" fmla="*/ f111 1 f46"/>
                <a:gd name="f148" fmla="*/ f112 1 f45"/>
                <a:gd name="f149" fmla="*/ f113 1 f46"/>
                <a:gd name="f150" fmla="*/ f114 1 f45"/>
                <a:gd name="f151" fmla="*/ f115 1 f46"/>
                <a:gd name="f152" fmla="*/ f116 1 f45"/>
                <a:gd name="f153" fmla="*/ f117 1 f46"/>
                <a:gd name="f154" fmla="*/ f132 f40 1"/>
                <a:gd name="f155" fmla="*/ f152 f40 1"/>
                <a:gd name="f156" fmla="*/ f153 f41 1"/>
                <a:gd name="f157" fmla="*/ f120 f41 1"/>
                <a:gd name="f158" fmla="*/ f119 f40 1"/>
                <a:gd name="f159" fmla="*/ f121 f40 1"/>
                <a:gd name="f160" fmla="*/ f122 f41 1"/>
                <a:gd name="f161" fmla="*/ f123 f40 1"/>
                <a:gd name="f162" fmla="*/ f124 f41 1"/>
                <a:gd name="f163" fmla="*/ f125 f40 1"/>
                <a:gd name="f164" fmla="*/ f126 f41 1"/>
                <a:gd name="f165" fmla="*/ f127 f40 1"/>
                <a:gd name="f166" fmla="*/ f128 f41 1"/>
                <a:gd name="f167" fmla="*/ f129 f41 1"/>
                <a:gd name="f168" fmla="*/ f130 f40 1"/>
                <a:gd name="f169" fmla="*/ f131 f41 1"/>
                <a:gd name="f170" fmla="*/ f133 f41 1"/>
                <a:gd name="f171" fmla="*/ f134 f40 1"/>
                <a:gd name="f172" fmla="*/ f135 f41 1"/>
                <a:gd name="f173" fmla="*/ f136 f40 1"/>
                <a:gd name="f174" fmla="*/ f137 f41 1"/>
                <a:gd name="f175" fmla="*/ f138 f40 1"/>
                <a:gd name="f176" fmla="*/ f139 f41 1"/>
                <a:gd name="f177" fmla="*/ f140 f40 1"/>
                <a:gd name="f178" fmla="*/ f141 f41 1"/>
                <a:gd name="f179" fmla="*/ f142 f40 1"/>
                <a:gd name="f180" fmla="*/ f143 f41 1"/>
                <a:gd name="f181" fmla="*/ f144 f40 1"/>
                <a:gd name="f182" fmla="*/ f145 f41 1"/>
                <a:gd name="f183" fmla="*/ f146 f40 1"/>
                <a:gd name="f184" fmla="*/ f147 f41 1"/>
                <a:gd name="f185" fmla="*/ f148 f40 1"/>
                <a:gd name="f186" fmla="*/ f149 f41 1"/>
                <a:gd name="f187" fmla="*/ f150 f40 1"/>
                <a:gd name="f188" fmla="*/ f1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8">
                  <a:pos x="f158" y="f157"/>
                </a:cxn>
                <a:cxn ang="f118">
                  <a:pos x="f159" y="f160"/>
                </a:cxn>
                <a:cxn ang="f118">
                  <a:pos x="f161" y="f162"/>
                </a:cxn>
                <a:cxn ang="f118">
                  <a:pos x="f163" y="f164"/>
                </a:cxn>
                <a:cxn ang="f118">
                  <a:pos x="f165" y="f166"/>
                </a:cxn>
                <a:cxn ang="f118">
                  <a:pos x="f165" y="f167"/>
                </a:cxn>
                <a:cxn ang="f118">
                  <a:pos x="f168" y="f169"/>
                </a:cxn>
                <a:cxn ang="f118">
                  <a:pos x="f154" y="f170"/>
                </a:cxn>
                <a:cxn ang="f118">
                  <a:pos x="f171" y="f172"/>
                </a:cxn>
                <a:cxn ang="f118">
                  <a:pos x="f173" y="f174"/>
                </a:cxn>
                <a:cxn ang="f118">
                  <a:pos x="f175" y="f176"/>
                </a:cxn>
                <a:cxn ang="f118">
                  <a:pos x="f177" y="f178"/>
                </a:cxn>
                <a:cxn ang="f118">
                  <a:pos x="f179" y="f180"/>
                </a:cxn>
                <a:cxn ang="f118">
                  <a:pos x="f181" y="f182"/>
                </a:cxn>
                <a:cxn ang="f118">
                  <a:pos x="f183" y="f184"/>
                </a:cxn>
                <a:cxn ang="f118">
                  <a:pos x="f185" y="f186"/>
                </a:cxn>
                <a:cxn ang="f118">
                  <a:pos x="f187" y="f188"/>
                </a:cxn>
              </a:cxnLst>
              <a:rect l="f154" t="f157" r="f155" b="f156"/>
              <a:pathLst>
                <a:path w="172" h="639">
                  <a:moveTo>
                    <a:pt x="f8" y="f5"/>
                  </a:moveTo>
                  <a:lnTo>
                    <a:pt x="f9" y="f10"/>
                  </a:lnTo>
                  <a:lnTo>
                    <a:pt x="f11" y="f12"/>
                  </a:lnTo>
                  <a:lnTo>
                    <a:pt x="f13" y="f14"/>
                  </a:lnTo>
                  <a:lnTo>
                    <a:pt x="f15" y="f16"/>
                  </a:lnTo>
                  <a:lnTo>
                    <a:pt x="f15" y="f17"/>
                  </a:lnTo>
                  <a:lnTo>
                    <a:pt x="f18" y="f19"/>
                  </a:lnTo>
                  <a:lnTo>
                    <a:pt x="f5" y="f20"/>
                  </a:lnTo>
                  <a:lnTo>
                    <a:pt x="f21" y="f22"/>
                  </a:lnTo>
                  <a:lnTo>
                    <a:pt x="f23" y="f24"/>
                  </a:lnTo>
                  <a:lnTo>
                    <a:pt x="f25" y="f26"/>
                  </a:lnTo>
                  <a:lnTo>
                    <a:pt x="f27" y="f28"/>
                  </a:lnTo>
                  <a:lnTo>
                    <a:pt x="f29" y="f30"/>
                  </a:lnTo>
                  <a:lnTo>
                    <a:pt x="f31" y="f32"/>
                  </a:lnTo>
                  <a:lnTo>
                    <a:pt x="f33" y="f34"/>
                  </a:lnTo>
                  <a:lnTo>
                    <a:pt x="f35" y="f36"/>
                  </a:lnTo>
                  <a:lnTo>
                    <a:pt x="f37" y="f38"/>
                  </a:lnTo>
                </a:path>
              </a:pathLst>
            </a:custGeom>
            <a:noFill/>
            <a:ln w="22229">
              <a:solidFill>
                <a:srgbClr val="00CC99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44926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24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endParaRPr>
            </a:p>
          </p:txBody>
        </p:sp>
      </p:grpSp>
      <p:sp>
        <p:nvSpPr>
          <p:cNvPr id="44" name="AutoShape 15"/>
          <p:cNvSpPr/>
          <p:nvPr/>
        </p:nvSpPr>
        <p:spPr>
          <a:xfrm>
            <a:off x="7013620" y="4412160"/>
            <a:ext cx="288036" cy="29246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val 25000"/>
              <a:gd name="f8" fmla="+- 0 0 -360"/>
              <a:gd name="f9" fmla="+- 0 0 -270"/>
              <a:gd name="f10" fmla="+- 0 0 -180"/>
              <a:gd name="f11" fmla="+- 0 0 -90"/>
              <a:gd name="f12" fmla="abs f3"/>
              <a:gd name="f13" fmla="abs f4"/>
              <a:gd name="f14" fmla="abs f5"/>
              <a:gd name="f15" fmla="*/ f8 f0 1"/>
              <a:gd name="f16" fmla="*/ f9 f0 1"/>
              <a:gd name="f17" fmla="*/ f10 f0 1"/>
              <a:gd name="f18" fmla="*/ f11 f0 1"/>
              <a:gd name="f19" fmla="?: f12 f3 1"/>
              <a:gd name="f20" fmla="?: f13 f4 1"/>
              <a:gd name="f21" fmla="?: f14 f5 1"/>
              <a:gd name="f22" fmla="*/ f15 1 f2"/>
              <a:gd name="f23" fmla="*/ f16 1 f2"/>
              <a:gd name="f24" fmla="*/ f17 1 f2"/>
              <a:gd name="f25" fmla="*/ f18 1 f2"/>
              <a:gd name="f26" fmla="*/ f19 1 21600"/>
              <a:gd name="f27" fmla="*/ f20 1 21600"/>
              <a:gd name="f28" fmla="*/ 21600 f19 1"/>
              <a:gd name="f29" fmla="*/ 21600 f20 1"/>
              <a:gd name="f30" fmla="+- f22 0 f1"/>
              <a:gd name="f31" fmla="+- f23 0 f1"/>
              <a:gd name="f32" fmla="+- f24 0 f1"/>
              <a:gd name="f33" fmla="+- f25 0 f1"/>
              <a:gd name="f34" fmla="min f27 f26"/>
              <a:gd name="f35" fmla="*/ f28 1 f21"/>
              <a:gd name="f36" fmla="*/ f29 1 f21"/>
              <a:gd name="f37" fmla="val f35"/>
              <a:gd name="f38" fmla="val f36"/>
              <a:gd name="f39" fmla="*/ f6 f34 1"/>
              <a:gd name="f40" fmla="+- f38 0 f6"/>
              <a:gd name="f41" fmla="+- f37 0 f6"/>
              <a:gd name="f42" fmla="*/ f38 f34 1"/>
              <a:gd name="f43" fmla="*/ f37 f34 1"/>
              <a:gd name="f44" fmla="min f41 f40"/>
              <a:gd name="f45" fmla="*/ f44 f7 1"/>
              <a:gd name="f46" fmla="*/ f45 1 100000"/>
              <a:gd name="f47" fmla="+- f38 0 f46"/>
              <a:gd name="f48" fmla="+- f46 f38 0"/>
              <a:gd name="f49" fmla="+- f37 0 f46"/>
              <a:gd name="f50" fmla="+- f46 f37 0"/>
              <a:gd name="f51" fmla="*/ f46 f34 1"/>
              <a:gd name="f52" fmla="*/ f47 1 2"/>
              <a:gd name="f53" fmla="*/ f48 1 2"/>
              <a:gd name="f54" fmla="*/ f49 1 2"/>
              <a:gd name="f55" fmla="*/ f50 1 2"/>
              <a:gd name="f56" fmla="*/ f49 f34 1"/>
              <a:gd name="f57" fmla="*/ f47 f34 1"/>
              <a:gd name="f58" fmla="*/ f55 f34 1"/>
              <a:gd name="f59" fmla="*/ f54 f34 1"/>
              <a:gd name="f60" fmla="*/ f53 f34 1"/>
              <a:gd name="f61" fmla="*/ f52 f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">
                <a:pos x="f58" y="f39"/>
              </a:cxn>
              <a:cxn ang="f30">
                <a:pos x="f59" y="f51"/>
              </a:cxn>
              <a:cxn ang="f31">
                <a:pos x="f39" y="f60"/>
              </a:cxn>
              <a:cxn ang="f32">
                <a:pos x="f59" y="f42"/>
              </a:cxn>
              <a:cxn ang="f33">
                <a:pos x="f56" y="f60"/>
              </a:cxn>
              <a:cxn ang="f33">
                <a:pos x="f43" y="f61"/>
              </a:cxn>
            </a:cxnLst>
            <a:rect l="f39" t="f51" r="f56" b="f42"/>
            <a:pathLst>
              <a:path stroke="0">
                <a:moveTo>
                  <a:pt x="f39" y="f51"/>
                </a:moveTo>
                <a:lnTo>
                  <a:pt x="f56" y="f51"/>
                </a:lnTo>
                <a:lnTo>
                  <a:pt x="f56" y="f42"/>
                </a:lnTo>
                <a:lnTo>
                  <a:pt x="f39" y="f42"/>
                </a:lnTo>
                <a:close/>
              </a:path>
              <a:path stroke="0">
                <a:moveTo>
                  <a:pt x="f56" y="f51"/>
                </a:moveTo>
                <a:lnTo>
                  <a:pt x="f43" y="f39"/>
                </a:lnTo>
                <a:lnTo>
                  <a:pt x="f43" y="f57"/>
                </a:lnTo>
                <a:lnTo>
                  <a:pt x="f56" y="f42"/>
                </a:lnTo>
                <a:close/>
              </a:path>
              <a:path stroke="0">
                <a:moveTo>
                  <a:pt x="f39" y="f51"/>
                </a:moveTo>
                <a:lnTo>
                  <a:pt x="f51" y="f39"/>
                </a:lnTo>
                <a:lnTo>
                  <a:pt x="f43" y="f39"/>
                </a:lnTo>
                <a:lnTo>
                  <a:pt x="f56" y="f51"/>
                </a:lnTo>
                <a:close/>
              </a:path>
              <a:path fill="none">
                <a:moveTo>
                  <a:pt x="f39" y="f51"/>
                </a:moveTo>
                <a:lnTo>
                  <a:pt x="f51" y="f39"/>
                </a:lnTo>
                <a:lnTo>
                  <a:pt x="f43" y="f39"/>
                </a:lnTo>
                <a:lnTo>
                  <a:pt x="f43" y="f57"/>
                </a:lnTo>
                <a:lnTo>
                  <a:pt x="f56" y="f42"/>
                </a:lnTo>
                <a:lnTo>
                  <a:pt x="f39" y="f42"/>
                </a:lnTo>
                <a:close/>
                <a:moveTo>
                  <a:pt x="f39" y="f51"/>
                </a:moveTo>
                <a:lnTo>
                  <a:pt x="f56" y="f51"/>
                </a:lnTo>
                <a:lnTo>
                  <a:pt x="f43" y="f39"/>
                </a:lnTo>
                <a:moveTo>
                  <a:pt x="f56" y="f51"/>
                </a:moveTo>
                <a:lnTo>
                  <a:pt x="f56" y="f42"/>
                </a:lnTo>
              </a:path>
            </a:pathLst>
          </a:custGeom>
          <a:solidFill>
            <a:srgbClr val="C0504D"/>
          </a:solidFill>
          <a:ln w="9528">
            <a:solidFill>
              <a:srgbClr val="00CC99"/>
            </a:solidFill>
            <a:prstDash val="solid"/>
            <a:miter/>
          </a:ln>
        </p:spPr>
        <p:txBody>
          <a:bodyPr vert="horz" wrap="none" lIns="91440" tIns="45720" rIns="91440" bIns="45720" anchor="ctr" anchorCtr="1" compatLnSpc="1"/>
          <a:lstStyle/>
          <a:p>
            <a:pPr marL="0" marR="0" lvl="0" indent="0" algn="ctr" defTabSz="44926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200" b="1" i="0" u="none" strike="noStrike" kern="1200" cap="none" spc="0" baseline="0">
              <a:solidFill>
                <a:srgbClr val="000000"/>
              </a:solidFill>
              <a:uFillTx/>
              <a:latin typeface="Arial" pitchFamily="34"/>
              <a:cs typeface="Arial" pitchFamily="34"/>
            </a:endParaRPr>
          </a:p>
        </p:txBody>
      </p:sp>
      <p:sp>
        <p:nvSpPr>
          <p:cNvPr id="45" name="AutoShape 15"/>
          <p:cNvSpPr/>
          <p:nvPr/>
        </p:nvSpPr>
        <p:spPr>
          <a:xfrm>
            <a:off x="7445674" y="4834238"/>
            <a:ext cx="216027" cy="95050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val 25000"/>
              <a:gd name="f8" fmla="+- 0 0 -360"/>
              <a:gd name="f9" fmla="+- 0 0 -270"/>
              <a:gd name="f10" fmla="+- 0 0 -180"/>
              <a:gd name="f11" fmla="+- 0 0 -90"/>
              <a:gd name="f12" fmla="abs f3"/>
              <a:gd name="f13" fmla="abs f4"/>
              <a:gd name="f14" fmla="abs f5"/>
              <a:gd name="f15" fmla="*/ f8 f0 1"/>
              <a:gd name="f16" fmla="*/ f9 f0 1"/>
              <a:gd name="f17" fmla="*/ f10 f0 1"/>
              <a:gd name="f18" fmla="*/ f11 f0 1"/>
              <a:gd name="f19" fmla="?: f12 f3 1"/>
              <a:gd name="f20" fmla="?: f13 f4 1"/>
              <a:gd name="f21" fmla="?: f14 f5 1"/>
              <a:gd name="f22" fmla="*/ f15 1 f2"/>
              <a:gd name="f23" fmla="*/ f16 1 f2"/>
              <a:gd name="f24" fmla="*/ f17 1 f2"/>
              <a:gd name="f25" fmla="*/ f18 1 f2"/>
              <a:gd name="f26" fmla="*/ f19 1 21600"/>
              <a:gd name="f27" fmla="*/ f20 1 21600"/>
              <a:gd name="f28" fmla="*/ 21600 f19 1"/>
              <a:gd name="f29" fmla="*/ 21600 f20 1"/>
              <a:gd name="f30" fmla="+- f22 0 f1"/>
              <a:gd name="f31" fmla="+- f23 0 f1"/>
              <a:gd name="f32" fmla="+- f24 0 f1"/>
              <a:gd name="f33" fmla="+- f25 0 f1"/>
              <a:gd name="f34" fmla="min f27 f26"/>
              <a:gd name="f35" fmla="*/ f28 1 f21"/>
              <a:gd name="f36" fmla="*/ f29 1 f21"/>
              <a:gd name="f37" fmla="val f35"/>
              <a:gd name="f38" fmla="val f36"/>
              <a:gd name="f39" fmla="*/ f6 f34 1"/>
              <a:gd name="f40" fmla="+- f38 0 f6"/>
              <a:gd name="f41" fmla="+- f37 0 f6"/>
              <a:gd name="f42" fmla="*/ f38 f34 1"/>
              <a:gd name="f43" fmla="*/ f37 f34 1"/>
              <a:gd name="f44" fmla="min f41 f40"/>
              <a:gd name="f45" fmla="*/ f44 f7 1"/>
              <a:gd name="f46" fmla="*/ f45 1 100000"/>
              <a:gd name="f47" fmla="+- f38 0 f46"/>
              <a:gd name="f48" fmla="+- f46 f38 0"/>
              <a:gd name="f49" fmla="+- f37 0 f46"/>
              <a:gd name="f50" fmla="+- f46 f37 0"/>
              <a:gd name="f51" fmla="*/ f46 f34 1"/>
              <a:gd name="f52" fmla="*/ f47 1 2"/>
              <a:gd name="f53" fmla="*/ f48 1 2"/>
              <a:gd name="f54" fmla="*/ f49 1 2"/>
              <a:gd name="f55" fmla="*/ f50 1 2"/>
              <a:gd name="f56" fmla="*/ f49 f34 1"/>
              <a:gd name="f57" fmla="*/ f47 f34 1"/>
              <a:gd name="f58" fmla="*/ f55 f34 1"/>
              <a:gd name="f59" fmla="*/ f54 f34 1"/>
              <a:gd name="f60" fmla="*/ f53 f34 1"/>
              <a:gd name="f61" fmla="*/ f52 f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">
                <a:pos x="f58" y="f39"/>
              </a:cxn>
              <a:cxn ang="f30">
                <a:pos x="f59" y="f51"/>
              </a:cxn>
              <a:cxn ang="f31">
                <a:pos x="f39" y="f60"/>
              </a:cxn>
              <a:cxn ang="f32">
                <a:pos x="f59" y="f42"/>
              </a:cxn>
              <a:cxn ang="f33">
                <a:pos x="f56" y="f60"/>
              </a:cxn>
              <a:cxn ang="f33">
                <a:pos x="f43" y="f61"/>
              </a:cxn>
            </a:cxnLst>
            <a:rect l="f39" t="f51" r="f56" b="f42"/>
            <a:pathLst>
              <a:path stroke="0">
                <a:moveTo>
                  <a:pt x="f39" y="f51"/>
                </a:moveTo>
                <a:lnTo>
                  <a:pt x="f56" y="f51"/>
                </a:lnTo>
                <a:lnTo>
                  <a:pt x="f56" y="f42"/>
                </a:lnTo>
                <a:lnTo>
                  <a:pt x="f39" y="f42"/>
                </a:lnTo>
                <a:close/>
              </a:path>
              <a:path stroke="0">
                <a:moveTo>
                  <a:pt x="f56" y="f51"/>
                </a:moveTo>
                <a:lnTo>
                  <a:pt x="f43" y="f39"/>
                </a:lnTo>
                <a:lnTo>
                  <a:pt x="f43" y="f57"/>
                </a:lnTo>
                <a:lnTo>
                  <a:pt x="f56" y="f42"/>
                </a:lnTo>
                <a:close/>
              </a:path>
              <a:path stroke="0">
                <a:moveTo>
                  <a:pt x="f39" y="f51"/>
                </a:moveTo>
                <a:lnTo>
                  <a:pt x="f51" y="f39"/>
                </a:lnTo>
                <a:lnTo>
                  <a:pt x="f43" y="f39"/>
                </a:lnTo>
                <a:lnTo>
                  <a:pt x="f56" y="f51"/>
                </a:lnTo>
                <a:close/>
              </a:path>
              <a:path fill="none">
                <a:moveTo>
                  <a:pt x="f39" y="f51"/>
                </a:moveTo>
                <a:lnTo>
                  <a:pt x="f51" y="f39"/>
                </a:lnTo>
                <a:lnTo>
                  <a:pt x="f43" y="f39"/>
                </a:lnTo>
                <a:lnTo>
                  <a:pt x="f43" y="f57"/>
                </a:lnTo>
                <a:lnTo>
                  <a:pt x="f56" y="f42"/>
                </a:lnTo>
                <a:lnTo>
                  <a:pt x="f39" y="f42"/>
                </a:lnTo>
                <a:close/>
                <a:moveTo>
                  <a:pt x="f39" y="f51"/>
                </a:moveTo>
                <a:lnTo>
                  <a:pt x="f56" y="f51"/>
                </a:lnTo>
                <a:lnTo>
                  <a:pt x="f43" y="f39"/>
                </a:lnTo>
                <a:moveTo>
                  <a:pt x="f56" y="f51"/>
                </a:moveTo>
                <a:lnTo>
                  <a:pt x="f56" y="f42"/>
                </a:lnTo>
              </a:path>
            </a:pathLst>
          </a:custGeom>
          <a:solidFill>
            <a:srgbClr val="FF7B00"/>
          </a:solidFill>
          <a:ln w="9528">
            <a:solidFill>
              <a:srgbClr val="00CC99"/>
            </a:solidFill>
            <a:prstDash val="solid"/>
            <a:miter/>
          </a:ln>
        </p:spPr>
        <p:txBody>
          <a:bodyPr vert="horz" wrap="none" lIns="91440" tIns="45720" rIns="91440" bIns="45720" anchor="ctr" anchorCtr="1" compatLnSpc="1"/>
          <a:lstStyle/>
          <a:p>
            <a:pPr marL="0" marR="0" lvl="0" indent="0" algn="ctr" defTabSz="44926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200" b="1" i="0" u="none" strike="noStrike" kern="1200" cap="none" spc="0" baseline="0">
              <a:solidFill>
                <a:srgbClr val="000000"/>
              </a:solidFill>
              <a:uFillTx/>
              <a:latin typeface="Arial" pitchFamily="34"/>
              <a:cs typeface="Arial" pitchFamily="34"/>
            </a:endParaRPr>
          </a:p>
        </p:txBody>
      </p:sp>
      <p:sp>
        <p:nvSpPr>
          <p:cNvPr id="46" name="AutoShape 15"/>
          <p:cNvSpPr/>
          <p:nvPr/>
        </p:nvSpPr>
        <p:spPr>
          <a:xfrm>
            <a:off x="5357440" y="4906247"/>
            <a:ext cx="216027" cy="95050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val 25000"/>
              <a:gd name="f8" fmla="+- 0 0 -360"/>
              <a:gd name="f9" fmla="+- 0 0 -270"/>
              <a:gd name="f10" fmla="+- 0 0 -180"/>
              <a:gd name="f11" fmla="+- 0 0 -90"/>
              <a:gd name="f12" fmla="abs f3"/>
              <a:gd name="f13" fmla="abs f4"/>
              <a:gd name="f14" fmla="abs f5"/>
              <a:gd name="f15" fmla="*/ f8 f0 1"/>
              <a:gd name="f16" fmla="*/ f9 f0 1"/>
              <a:gd name="f17" fmla="*/ f10 f0 1"/>
              <a:gd name="f18" fmla="*/ f11 f0 1"/>
              <a:gd name="f19" fmla="?: f12 f3 1"/>
              <a:gd name="f20" fmla="?: f13 f4 1"/>
              <a:gd name="f21" fmla="?: f14 f5 1"/>
              <a:gd name="f22" fmla="*/ f15 1 f2"/>
              <a:gd name="f23" fmla="*/ f16 1 f2"/>
              <a:gd name="f24" fmla="*/ f17 1 f2"/>
              <a:gd name="f25" fmla="*/ f18 1 f2"/>
              <a:gd name="f26" fmla="*/ f19 1 21600"/>
              <a:gd name="f27" fmla="*/ f20 1 21600"/>
              <a:gd name="f28" fmla="*/ 21600 f19 1"/>
              <a:gd name="f29" fmla="*/ 21600 f20 1"/>
              <a:gd name="f30" fmla="+- f22 0 f1"/>
              <a:gd name="f31" fmla="+- f23 0 f1"/>
              <a:gd name="f32" fmla="+- f24 0 f1"/>
              <a:gd name="f33" fmla="+- f25 0 f1"/>
              <a:gd name="f34" fmla="min f27 f26"/>
              <a:gd name="f35" fmla="*/ f28 1 f21"/>
              <a:gd name="f36" fmla="*/ f29 1 f21"/>
              <a:gd name="f37" fmla="val f35"/>
              <a:gd name="f38" fmla="val f36"/>
              <a:gd name="f39" fmla="*/ f6 f34 1"/>
              <a:gd name="f40" fmla="+- f38 0 f6"/>
              <a:gd name="f41" fmla="+- f37 0 f6"/>
              <a:gd name="f42" fmla="*/ f38 f34 1"/>
              <a:gd name="f43" fmla="*/ f37 f34 1"/>
              <a:gd name="f44" fmla="min f41 f40"/>
              <a:gd name="f45" fmla="*/ f44 f7 1"/>
              <a:gd name="f46" fmla="*/ f45 1 100000"/>
              <a:gd name="f47" fmla="+- f38 0 f46"/>
              <a:gd name="f48" fmla="+- f46 f38 0"/>
              <a:gd name="f49" fmla="+- f37 0 f46"/>
              <a:gd name="f50" fmla="+- f46 f37 0"/>
              <a:gd name="f51" fmla="*/ f46 f34 1"/>
              <a:gd name="f52" fmla="*/ f47 1 2"/>
              <a:gd name="f53" fmla="*/ f48 1 2"/>
              <a:gd name="f54" fmla="*/ f49 1 2"/>
              <a:gd name="f55" fmla="*/ f50 1 2"/>
              <a:gd name="f56" fmla="*/ f49 f34 1"/>
              <a:gd name="f57" fmla="*/ f47 f34 1"/>
              <a:gd name="f58" fmla="*/ f55 f34 1"/>
              <a:gd name="f59" fmla="*/ f54 f34 1"/>
              <a:gd name="f60" fmla="*/ f53 f34 1"/>
              <a:gd name="f61" fmla="*/ f52 f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">
                <a:pos x="f58" y="f39"/>
              </a:cxn>
              <a:cxn ang="f30">
                <a:pos x="f59" y="f51"/>
              </a:cxn>
              <a:cxn ang="f31">
                <a:pos x="f39" y="f60"/>
              </a:cxn>
              <a:cxn ang="f32">
                <a:pos x="f59" y="f42"/>
              </a:cxn>
              <a:cxn ang="f33">
                <a:pos x="f56" y="f60"/>
              </a:cxn>
              <a:cxn ang="f33">
                <a:pos x="f43" y="f61"/>
              </a:cxn>
            </a:cxnLst>
            <a:rect l="f39" t="f51" r="f56" b="f42"/>
            <a:pathLst>
              <a:path stroke="0">
                <a:moveTo>
                  <a:pt x="f39" y="f51"/>
                </a:moveTo>
                <a:lnTo>
                  <a:pt x="f56" y="f51"/>
                </a:lnTo>
                <a:lnTo>
                  <a:pt x="f56" y="f42"/>
                </a:lnTo>
                <a:lnTo>
                  <a:pt x="f39" y="f42"/>
                </a:lnTo>
                <a:close/>
              </a:path>
              <a:path stroke="0">
                <a:moveTo>
                  <a:pt x="f56" y="f51"/>
                </a:moveTo>
                <a:lnTo>
                  <a:pt x="f43" y="f39"/>
                </a:lnTo>
                <a:lnTo>
                  <a:pt x="f43" y="f57"/>
                </a:lnTo>
                <a:lnTo>
                  <a:pt x="f56" y="f42"/>
                </a:lnTo>
                <a:close/>
              </a:path>
              <a:path stroke="0">
                <a:moveTo>
                  <a:pt x="f39" y="f51"/>
                </a:moveTo>
                <a:lnTo>
                  <a:pt x="f51" y="f39"/>
                </a:lnTo>
                <a:lnTo>
                  <a:pt x="f43" y="f39"/>
                </a:lnTo>
                <a:lnTo>
                  <a:pt x="f56" y="f51"/>
                </a:lnTo>
                <a:close/>
              </a:path>
              <a:path fill="none">
                <a:moveTo>
                  <a:pt x="f39" y="f51"/>
                </a:moveTo>
                <a:lnTo>
                  <a:pt x="f51" y="f39"/>
                </a:lnTo>
                <a:lnTo>
                  <a:pt x="f43" y="f39"/>
                </a:lnTo>
                <a:lnTo>
                  <a:pt x="f43" y="f57"/>
                </a:lnTo>
                <a:lnTo>
                  <a:pt x="f56" y="f42"/>
                </a:lnTo>
                <a:lnTo>
                  <a:pt x="f39" y="f42"/>
                </a:lnTo>
                <a:close/>
                <a:moveTo>
                  <a:pt x="f39" y="f51"/>
                </a:moveTo>
                <a:lnTo>
                  <a:pt x="f56" y="f51"/>
                </a:lnTo>
                <a:lnTo>
                  <a:pt x="f43" y="f39"/>
                </a:lnTo>
                <a:moveTo>
                  <a:pt x="f56" y="f51"/>
                </a:moveTo>
                <a:lnTo>
                  <a:pt x="f56" y="f42"/>
                </a:lnTo>
              </a:path>
            </a:pathLst>
          </a:custGeom>
          <a:solidFill>
            <a:srgbClr val="FF7B00"/>
          </a:solidFill>
          <a:ln w="9528">
            <a:solidFill>
              <a:srgbClr val="00CC99"/>
            </a:solidFill>
            <a:prstDash val="solid"/>
            <a:miter/>
          </a:ln>
        </p:spPr>
        <p:txBody>
          <a:bodyPr vert="horz" wrap="none" lIns="91440" tIns="45720" rIns="91440" bIns="45720" anchor="ctr" anchorCtr="1" compatLnSpc="1"/>
          <a:lstStyle/>
          <a:p>
            <a:pPr marL="0" marR="0" lvl="0" indent="0" algn="ctr" defTabSz="44926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200" b="1" i="0" u="none" strike="noStrike" kern="1200" cap="none" spc="0" baseline="0">
              <a:solidFill>
                <a:srgbClr val="000000"/>
              </a:solidFill>
              <a:uFillTx/>
              <a:latin typeface="Arial" pitchFamily="34"/>
              <a:cs typeface="Arial" pitchFamily="34"/>
            </a:endParaRPr>
          </a:p>
        </p:txBody>
      </p:sp>
      <p:cxnSp>
        <p:nvCxnSpPr>
          <p:cNvPr id="47" name="Connecteur droit 49"/>
          <p:cNvCxnSpPr/>
          <p:nvPr/>
        </p:nvCxnSpPr>
        <p:spPr>
          <a:xfrm>
            <a:off x="5069404" y="3840523"/>
            <a:ext cx="288036" cy="1296144"/>
          </a:xfrm>
          <a:prstGeom prst="straightConnector1">
            <a:avLst/>
          </a:prstGeom>
          <a:noFill/>
          <a:ln w="9528">
            <a:solidFill>
              <a:srgbClr val="4A7EBB"/>
            </a:solidFill>
            <a:prstDash val="solid"/>
          </a:ln>
        </p:spPr>
      </p:cxnSp>
      <p:cxnSp>
        <p:nvCxnSpPr>
          <p:cNvPr id="48" name="Connecteur droit 51"/>
          <p:cNvCxnSpPr>
            <a:endCxn id="45" idx="9"/>
          </p:cNvCxnSpPr>
          <p:nvPr/>
        </p:nvCxnSpPr>
        <p:spPr>
          <a:xfrm flipH="1">
            <a:off x="7661701" y="3768514"/>
            <a:ext cx="72000" cy="1513972"/>
          </a:xfrm>
          <a:prstGeom prst="straightConnector1">
            <a:avLst/>
          </a:prstGeom>
          <a:noFill/>
          <a:ln w="9528">
            <a:solidFill>
              <a:srgbClr val="4A7EBB"/>
            </a:solidFill>
            <a:prstDash val="solid"/>
          </a:ln>
        </p:spPr>
      </p:cxnSp>
      <p:sp>
        <p:nvSpPr>
          <p:cNvPr id="49" name="AutoShape 15"/>
          <p:cNvSpPr/>
          <p:nvPr/>
        </p:nvSpPr>
        <p:spPr>
          <a:xfrm>
            <a:off x="5645467" y="4412160"/>
            <a:ext cx="288036" cy="29246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val 25000"/>
              <a:gd name="f8" fmla="+- 0 0 -360"/>
              <a:gd name="f9" fmla="+- 0 0 -270"/>
              <a:gd name="f10" fmla="+- 0 0 -180"/>
              <a:gd name="f11" fmla="+- 0 0 -90"/>
              <a:gd name="f12" fmla="abs f3"/>
              <a:gd name="f13" fmla="abs f4"/>
              <a:gd name="f14" fmla="abs f5"/>
              <a:gd name="f15" fmla="*/ f8 f0 1"/>
              <a:gd name="f16" fmla="*/ f9 f0 1"/>
              <a:gd name="f17" fmla="*/ f10 f0 1"/>
              <a:gd name="f18" fmla="*/ f11 f0 1"/>
              <a:gd name="f19" fmla="?: f12 f3 1"/>
              <a:gd name="f20" fmla="?: f13 f4 1"/>
              <a:gd name="f21" fmla="?: f14 f5 1"/>
              <a:gd name="f22" fmla="*/ f15 1 f2"/>
              <a:gd name="f23" fmla="*/ f16 1 f2"/>
              <a:gd name="f24" fmla="*/ f17 1 f2"/>
              <a:gd name="f25" fmla="*/ f18 1 f2"/>
              <a:gd name="f26" fmla="*/ f19 1 21600"/>
              <a:gd name="f27" fmla="*/ f20 1 21600"/>
              <a:gd name="f28" fmla="*/ 21600 f19 1"/>
              <a:gd name="f29" fmla="*/ 21600 f20 1"/>
              <a:gd name="f30" fmla="+- f22 0 f1"/>
              <a:gd name="f31" fmla="+- f23 0 f1"/>
              <a:gd name="f32" fmla="+- f24 0 f1"/>
              <a:gd name="f33" fmla="+- f25 0 f1"/>
              <a:gd name="f34" fmla="min f27 f26"/>
              <a:gd name="f35" fmla="*/ f28 1 f21"/>
              <a:gd name="f36" fmla="*/ f29 1 f21"/>
              <a:gd name="f37" fmla="val f35"/>
              <a:gd name="f38" fmla="val f36"/>
              <a:gd name="f39" fmla="*/ f6 f34 1"/>
              <a:gd name="f40" fmla="+- f38 0 f6"/>
              <a:gd name="f41" fmla="+- f37 0 f6"/>
              <a:gd name="f42" fmla="*/ f38 f34 1"/>
              <a:gd name="f43" fmla="*/ f37 f34 1"/>
              <a:gd name="f44" fmla="min f41 f40"/>
              <a:gd name="f45" fmla="*/ f44 f7 1"/>
              <a:gd name="f46" fmla="*/ f45 1 100000"/>
              <a:gd name="f47" fmla="+- f38 0 f46"/>
              <a:gd name="f48" fmla="+- f46 f38 0"/>
              <a:gd name="f49" fmla="+- f37 0 f46"/>
              <a:gd name="f50" fmla="+- f46 f37 0"/>
              <a:gd name="f51" fmla="*/ f46 f34 1"/>
              <a:gd name="f52" fmla="*/ f47 1 2"/>
              <a:gd name="f53" fmla="*/ f48 1 2"/>
              <a:gd name="f54" fmla="*/ f49 1 2"/>
              <a:gd name="f55" fmla="*/ f50 1 2"/>
              <a:gd name="f56" fmla="*/ f49 f34 1"/>
              <a:gd name="f57" fmla="*/ f47 f34 1"/>
              <a:gd name="f58" fmla="*/ f55 f34 1"/>
              <a:gd name="f59" fmla="*/ f54 f34 1"/>
              <a:gd name="f60" fmla="*/ f53 f34 1"/>
              <a:gd name="f61" fmla="*/ f52 f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">
                <a:pos x="f58" y="f39"/>
              </a:cxn>
              <a:cxn ang="f30">
                <a:pos x="f59" y="f51"/>
              </a:cxn>
              <a:cxn ang="f31">
                <a:pos x="f39" y="f60"/>
              </a:cxn>
              <a:cxn ang="f32">
                <a:pos x="f59" y="f42"/>
              </a:cxn>
              <a:cxn ang="f33">
                <a:pos x="f56" y="f60"/>
              </a:cxn>
              <a:cxn ang="f33">
                <a:pos x="f43" y="f61"/>
              </a:cxn>
            </a:cxnLst>
            <a:rect l="f39" t="f51" r="f56" b="f42"/>
            <a:pathLst>
              <a:path stroke="0">
                <a:moveTo>
                  <a:pt x="f39" y="f51"/>
                </a:moveTo>
                <a:lnTo>
                  <a:pt x="f56" y="f51"/>
                </a:lnTo>
                <a:lnTo>
                  <a:pt x="f56" y="f42"/>
                </a:lnTo>
                <a:lnTo>
                  <a:pt x="f39" y="f42"/>
                </a:lnTo>
                <a:close/>
              </a:path>
              <a:path stroke="0">
                <a:moveTo>
                  <a:pt x="f56" y="f51"/>
                </a:moveTo>
                <a:lnTo>
                  <a:pt x="f43" y="f39"/>
                </a:lnTo>
                <a:lnTo>
                  <a:pt x="f43" y="f57"/>
                </a:lnTo>
                <a:lnTo>
                  <a:pt x="f56" y="f42"/>
                </a:lnTo>
                <a:close/>
              </a:path>
              <a:path stroke="0">
                <a:moveTo>
                  <a:pt x="f39" y="f51"/>
                </a:moveTo>
                <a:lnTo>
                  <a:pt x="f51" y="f39"/>
                </a:lnTo>
                <a:lnTo>
                  <a:pt x="f43" y="f39"/>
                </a:lnTo>
                <a:lnTo>
                  <a:pt x="f56" y="f51"/>
                </a:lnTo>
                <a:close/>
              </a:path>
              <a:path fill="none">
                <a:moveTo>
                  <a:pt x="f39" y="f51"/>
                </a:moveTo>
                <a:lnTo>
                  <a:pt x="f51" y="f39"/>
                </a:lnTo>
                <a:lnTo>
                  <a:pt x="f43" y="f39"/>
                </a:lnTo>
                <a:lnTo>
                  <a:pt x="f43" y="f57"/>
                </a:lnTo>
                <a:lnTo>
                  <a:pt x="f56" y="f42"/>
                </a:lnTo>
                <a:lnTo>
                  <a:pt x="f39" y="f42"/>
                </a:lnTo>
                <a:close/>
                <a:moveTo>
                  <a:pt x="f39" y="f51"/>
                </a:moveTo>
                <a:lnTo>
                  <a:pt x="f56" y="f51"/>
                </a:lnTo>
                <a:lnTo>
                  <a:pt x="f43" y="f39"/>
                </a:lnTo>
                <a:moveTo>
                  <a:pt x="f56" y="f51"/>
                </a:moveTo>
                <a:lnTo>
                  <a:pt x="f56" y="f42"/>
                </a:lnTo>
              </a:path>
            </a:pathLst>
          </a:custGeom>
          <a:solidFill>
            <a:srgbClr val="C0504D"/>
          </a:solidFill>
          <a:ln w="9528">
            <a:solidFill>
              <a:srgbClr val="00CC99"/>
            </a:solidFill>
            <a:prstDash val="solid"/>
            <a:miter/>
          </a:ln>
        </p:spPr>
        <p:txBody>
          <a:bodyPr vert="horz" wrap="none" lIns="91440" tIns="45720" rIns="91440" bIns="45720" anchor="ctr" anchorCtr="1" compatLnSpc="1"/>
          <a:lstStyle/>
          <a:p>
            <a:pPr marL="0" marR="0" lvl="0" indent="0" algn="ctr" defTabSz="44926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200" b="1" i="0" u="none" strike="noStrike" kern="1200" cap="none" spc="0" baseline="0">
              <a:solidFill>
                <a:srgbClr val="000000"/>
              </a:solidFill>
              <a:uFillTx/>
              <a:latin typeface="Arial" pitchFamily="34"/>
              <a:cs typeface="Arial" pitchFamily="34"/>
            </a:endParaRPr>
          </a:p>
        </p:txBody>
      </p:sp>
      <p:sp>
        <p:nvSpPr>
          <p:cNvPr id="50" name="AutoShape 15"/>
          <p:cNvSpPr/>
          <p:nvPr/>
        </p:nvSpPr>
        <p:spPr>
          <a:xfrm>
            <a:off x="8165746" y="3408478"/>
            <a:ext cx="432044" cy="65803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val 25000"/>
              <a:gd name="f8" fmla="+- 0 0 -360"/>
              <a:gd name="f9" fmla="+- 0 0 -270"/>
              <a:gd name="f10" fmla="+- 0 0 -180"/>
              <a:gd name="f11" fmla="+- 0 0 -90"/>
              <a:gd name="f12" fmla="abs f3"/>
              <a:gd name="f13" fmla="abs f4"/>
              <a:gd name="f14" fmla="abs f5"/>
              <a:gd name="f15" fmla="*/ f8 f0 1"/>
              <a:gd name="f16" fmla="*/ f9 f0 1"/>
              <a:gd name="f17" fmla="*/ f10 f0 1"/>
              <a:gd name="f18" fmla="*/ f11 f0 1"/>
              <a:gd name="f19" fmla="?: f12 f3 1"/>
              <a:gd name="f20" fmla="?: f13 f4 1"/>
              <a:gd name="f21" fmla="?: f14 f5 1"/>
              <a:gd name="f22" fmla="*/ f15 1 f2"/>
              <a:gd name="f23" fmla="*/ f16 1 f2"/>
              <a:gd name="f24" fmla="*/ f17 1 f2"/>
              <a:gd name="f25" fmla="*/ f18 1 f2"/>
              <a:gd name="f26" fmla="*/ f19 1 21600"/>
              <a:gd name="f27" fmla="*/ f20 1 21600"/>
              <a:gd name="f28" fmla="*/ 21600 f19 1"/>
              <a:gd name="f29" fmla="*/ 21600 f20 1"/>
              <a:gd name="f30" fmla="+- f22 0 f1"/>
              <a:gd name="f31" fmla="+- f23 0 f1"/>
              <a:gd name="f32" fmla="+- f24 0 f1"/>
              <a:gd name="f33" fmla="+- f25 0 f1"/>
              <a:gd name="f34" fmla="min f27 f26"/>
              <a:gd name="f35" fmla="*/ f28 1 f21"/>
              <a:gd name="f36" fmla="*/ f29 1 f21"/>
              <a:gd name="f37" fmla="val f35"/>
              <a:gd name="f38" fmla="val f36"/>
              <a:gd name="f39" fmla="*/ f6 f34 1"/>
              <a:gd name="f40" fmla="+- f38 0 f6"/>
              <a:gd name="f41" fmla="+- f37 0 f6"/>
              <a:gd name="f42" fmla="*/ f38 f34 1"/>
              <a:gd name="f43" fmla="*/ f37 f34 1"/>
              <a:gd name="f44" fmla="min f41 f40"/>
              <a:gd name="f45" fmla="*/ f44 f7 1"/>
              <a:gd name="f46" fmla="*/ f45 1 100000"/>
              <a:gd name="f47" fmla="+- f38 0 f46"/>
              <a:gd name="f48" fmla="+- f46 f38 0"/>
              <a:gd name="f49" fmla="+- f37 0 f46"/>
              <a:gd name="f50" fmla="+- f46 f37 0"/>
              <a:gd name="f51" fmla="*/ f46 f34 1"/>
              <a:gd name="f52" fmla="*/ f47 1 2"/>
              <a:gd name="f53" fmla="*/ f48 1 2"/>
              <a:gd name="f54" fmla="*/ f49 1 2"/>
              <a:gd name="f55" fmla="*/ f50 1 2"/>
              <a:gd name="f56" fmla="*/ f49 f34 1"/>
              <a:gd name="f57" fmla="*/ f47 f34 1"/>
              <a:gd name="f58" fmla="*/ f55 f34 1"/>
              <a:gd name="f59" fmla="*/ f54 f34 1"/>
              <a:gd name="f60" fmla="*/ f53 f34 1"/>
              <a:gd name="f61" fmla="*/ f52 f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">
                <a:pos x="f58" y="f39"/>
              </a:cxn>
              <a:cxn ang="f30">
                <a:pos x="f59" y="f51"/>
              </a:cxn>
              <a:cxn ang="f31">
                <a:pos x="f39" y="f60"/>
              </a:cxn>
              <a:cxn ang="f32">
                <a:pos x="f59" y="f42"/>
              </a:cxn>
              <a:cxn ang="f33">
                <a:pos x="f56" y="f60"/>
              </a:cxn>
              <a:cxn ang="f33">
                <a:pos x="f43" y="f61"/>
              </a:cxn>
            </a:cxnLst>
            <a:rect l="f39" t="f51" r="f56" b="f42"/>
            <a:pathLst>
              <a:path stroke="0">
                <a:moveTo>
                  <a:pt x="f39" y="f51"/>
                </a:moveTo>
                <a:lnTo>
                  <a:pt x="f56" y="f51"/>
                </a:lnTo>
                <a:lnTo>
                  <a:pt x="f56" y="f42"/>
                </a:lnTo>
                <a:lnTo>
                  <a:pt x="f39" y="f42"/>
                </a:lnTo>
                <a:close/>
              </a:path>
              <a:path stroke="0">
                <a:moveTo>
                  <a:pt x="f56" y="f51"/>
                </a:moveTo>
                <a:lnTo>
                  <a:pt x="f43" y="f39"/>
                </a:lnTo>
                <a:lnTo>
                  <a:pt x="f43" y="f57"/>
                </a:lnTo>
                <a:lnTo>
                  <a:pt x="f56" y="f42"/>
                </a:lnTo>
                <a:close/>
              </a:path>
              <a:path stroke="0">
                <a:moveTo>
                  <a:pt x="f39" y="f51"/>
                </a:moveTo>
                <a:lnTo>
                  <a:pt x="f51" y="f39"/>
                </a:lnTo>
                <a:lnTo>
                  <a:pt x="f43" y="f39"/>
                </a:lnTo>
                <a:lnTo>
                  <a:pt x="f56" y="f51"/>
                </a:lnTo>
                <a:close/>
              </a:path>
              <a:path fill="none">
                <a:moveTo>
                  <a:pt x="f39" y="f51"/>
                </a:moveTo>
                <a:lnTo>
                  <a:pt x="f51" y="f39"/>
                </a:lnTo>
                <a:lnTo>
                  <a:pt x="f43" y="f39"/>
                </a:lnTo>
                <a:lnTo>
                  <a:pt x="f43" y="f57"/>
                </a:lnTo>
                <a:lnTo>
                  <a:pt x="f56" y="f42"/>
                </a:lnTo>
                <a:lnTo>
                  <a:pt x="f39" y="f42"/>
                </a:lnTo>
                <a:close/>
                <a:moveTo>
                  <a:pt x="f39" y="f51"/>
                </a:moveTo>
                <a:lnTo>
                  <a:pt x="f56" y="f51"/>
                </a:lnTo>
                <a:lnTo>
                  <a:pt x="f43" y="f39"/>
                </a:lnTo>
                <a:moveTo>
                  <a:pt x="f56" y="f51"/>
                </a:moveTo>
                <a:lnTo>
                  <a:pt x="f56" y="f42"/>
                </a:lnTo>
              </a:path>
            </a:pathLst>
          </a:custGeom>
          <a:solidFill>
            <a:srgbClr val="7030A0"/>
          </a:solidFill>
          <a:ln w="9528">
            <a:solidFill>
              <a:srgbClr val="00CC99"/>
            </a:solidFill>
            <a:prstDash val="solid"/>
            <a:miter/>
          </a:ln>
        </p:spPr>
        <p:txBody>
          <a:bodyPr vert="horz" wrap="none" lIns="91440" tIns="45720" rIns="91440" bIns="45720" anchor="ctr" anchorCtr="1" compatLnSpc="1"/>
          <a:lstStyle/>
          <a:p>
            <a:pPr marL="0" marR="0" lvl="0" indent="0" algn="ctr" defTabSz="44926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200" b="1" i="0" u="none" strike="noStrike" kern="1200" cap="none" spc="0" baseline="0">
                <a:solidFill>
                  <a:srgbClr val="F4F1E3"/>
                </a:solidFill>
                <a:effectLst>
                  <a:outerShdw dist="20323" dir="1799338">
                    <a:srgbClr val="000000"/>
                  </a:outerShdw>
                </a:effectLst>
                <a:uFillTx/>
                <a:latin typeface="Arial" pitchFamily="34"/>
                <a:cs typeface="Arial" pitchFamily="34"/>
              </a:rPr>
              <a:t>RNC</a:t>
            </a:r>
          </a:p>
        </p:txBody>
      </p:sp>
      <p:cxnSp>
        <p:nvCxnSpPr>
          <p:cNvPr id="51" name="Connecteur droit 55"/>
          <p:cNvCxnSpPr>
            <a:stCxn id="32" idx="3"/>
          </p:cNvCxnSpPr>
          <p:nvPr/>
        </p:nvCxnSpPr>
        <p:spPr>
          <a:xfrm flipV="1">
            <a:off x="8080789" y="3624505"/>
            <a:ext cx="372993" cy="9949"/>
          </a:xfrm>
          <a:prstGeom prst="straightConnector1">
            <a:avLst/>
          </a:prstGeom>
          <a:noFill/>
          <a:ln w="9528">
            <a:solidFill>
              <a:srgbClr val="4A7EBB"/>
            </a:solidFill>
            <a:prstDash val="solid"/>
          </a:ln>
        </p:spPr>
      </p:cxnSp>
      <p:cxnSp>
        <p:nvCxnSpPr>
          <p:cNvPr id="52" name="Connecteur droit 57"/>
          <p:cNvCxnSpPr>
            <a:stCxn id="9" idx="3"/>
            <a:endCxn id="49" idx="5"/>
          </p:cNvCxnSpPr>
          <p:nvPr/>
        </p:nvCxnSpPr>
        <p:spPr>
          <a:xfrm>
            <a:off x="5128455" y="3706449"/>
            <a:ext cx="625025" cy="777720"/>
          </a:xfrm>
          <a:prstGeom prst="straightConnector1">
            <a:avLst/>
          </a:prstGeom>
          <a:noFill/>
          <a:ln w="9528">
            <a:solidFill>
              <a:srgbClr val="4A7EBB"/>
            </a:solidFill>
            <a:prstDash val="solid"/>
          </a:ln>
        </p:spPr>
      </p:cxnSp>
      <p:cxnSp>
        <p:nvCxnSpPr>
          <p:cNvPr id="53" name="Connecteur droit 59"/>
          <p:cNvCxnSpPr>
            <a:endCxn id="44" idx="9"/>
          </p:cNvCxnSpPr>
          <p:nvPr/>
        </p:nvCxnSpPr>
        <p:spPr>
          <a:xfrm flipH="1">
            <a:off x="7301656" y="3768514"/>
            <a:ext cx="432045" cy="753877"/>
          </a:xfrm>
          <a:prstGeom prst="straightConnector1">
            <a:avLst/>
          </a:prstGeom>
          <a:noFill/>
          <a:ln w="9528">
            <a:solidFill>
              <a:srgbClr val="4A7EBB"/>
            </a:solidFill>
            <a:prstDash val="solid"/>
          </a:ln>
        </p:spPr>
      </p:cxnSp>
      <p:sp>
        <p:nvSpPr>
          <p:cNvPr id="54" name="Freeform 11"/>
          <p:cNvSpPr/>
          <p:nvPr/>
        </p:nvSpPr>
        <p:spPr>
          <a:xfrm flipH="1">
            <a:off x="5861494" y="4265024"/>
            <a:ext cx="1152125" cy="49808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020"/>
              <a:gd name="f7" fmla="val 783"/>
              <a:gd name="f8" fmla="val 317"/>
              <a:gd name="f9" fmla="val 738"/>
              <a:gd name="f10" fmla="val 285"/>
              <a:gd name="f11" fmla="val 212"/>
              <a:gd name="f12" fmla="val 762"/>
              <a:gd name="f13" fmla="val 167"/>
              <a:gd name="f14" fmla="val 754"/>
              <a:gd name="f15" fmla="val 122"/>
              <a:gd name="f16" fmla="val 746"/>
              <a:gd name="f17" fmla="val 75"/>
              <a:gd name="f18" fmla="val 726"/>
              <a:gd name="f19" fmla="val 47"/>
              <a:gd name="f20" fmla="val 692"/>
              <a:gd name="f21" fmla="val 19"/>
              <a:gd name="f22" fmla="val 658"/>
              <a:gd name="f23" fmla="val 2"/>
              <a:gd name="f24" fmla="val 595"/>
              <a:gd name="f25" fmla="val 1"/>
              <a:gd name="f26" fmla="val 552"/>
              <a:gd name="f27" fmla="val 509"/>
              <a:gd name="f28" fmla="val 23"/>
              <a:gd name="f29" fmla="val 461"/>
              <a:gd name="f30" fmla="val 39"/>
              <a:gd name="f31" fmla="val 436"/>
              <a:gd name="f32" fmla="val 55"/>
              <a:gd name="f33" fmla="val 411"/>
              <a:gd name="f34" fmla="val 84"/>
              <a:gd name="f35" fmla="val 408"/>
              <a:gd name="f36" fmla="val 97"/>
              <a:gd name="f37" fmla="val 400"/>
              <a:gd name="f38" fmla="val 110"/>
              <a:gd name="f39" fmla="val 392"/>
              <a:gd name="f40" fmla="val 114"/>
              <a:gd name="f41" fmla="val 119"/>
              <a:gd name="f42" fmla="val 386"/>
              <a:gd name="f43" fmla="val 124"/>
              <a:gd name="f44" fmla="val 380"/>
              <a:gd name="f45" fmla="val 125"/>
              <a:gd name="f46" fmla="val 374"/>
              <a:gd name="f47" fmla="val 362"/>
              <a:gd name="f48" fmla="val 350"/>
              <a:gd name="f49" fmla="val 118"/>
              <a:gd name="f50" fmla="val 333"/>
              <a:gd name="f51" fmla="val 117"/>
              <a:gd name="f52" fmla="val 316"/>
              <a:gd name="f53" fmla="val 116"/>
              <a:gd name="f54" fmla="val 299"/>
              <a:gd name="f55" fmla="val 111"/>
              <a:gd name="f56" fmla="val 280"/>
              <a:gd name="f57" fmla="val 262"/>
              <a:gd name="f58" fmla="val 123"/>
              <a:gd name="f59" fmla="val 244"/>
              <a:gd name="f60" fmla="val 138"/>
              <a:gd name="f61" fmla="val 222"/>
              <a:gd name="f62" fmla="val 155"/>
              <a:gd name="f63" fmla="val 208"/>
              <a:gd name="f64" fmla="val 172"/>
              <a:gd name="f65" fmla="val 194"/>
              <a:gd name="f66" fmla="val 199"/>
              <a:gd name="f67" fmla="val 183"/>
              <a:gd name="f68" fmla="val 221"/>
              <a:gd name="f69" fmla="val 176"/>
              <a:gd name="f70" fmla="val 243"/>
              <a:gd name="f71" fmla="val 169"/>
              <a:gd name="f72" fmla="val 271"/>
              <a:gd name="f73" fmla="val 287"/>
              <a:gd name="f74" fmla="val 166"/>
              <a:gd name="f75" fmla="val 303"/>
              <a:gd name="f76" fmla="val 163"/>
              <a:gd name="f77" fmla="val 310"/>
              <a:gd name="f78" fmla="val 164"/>
              <a:gd name="f79" fmla="val 315"/>
              <a:gd name="f80" fmla="val 156"/>
              <a:gd name="f81" fmla="val 320"/>
              <a:gd name="f82" fmla="val 148"/>
              <a:gd name="f83" fmla="val 314"/>
              <a:gd name="f84" fmla="val 129"/>
              <a:gd name="f85" fmla="val 319"/>
              <a:gd name="f86" fmla="val 324"/>
              <a:gd name="f87" fmla="val 103"/>
              <a:gd name="f88" fmla="val 335"/>
              <a:gd name="f89" fmla="val 86"/>
              <a:gd name="f90" fmla="val 347"/>
              <a:gd name="f91" fmla="val 76"/>
              <a:gd name="f92" fmla="val 359"/>
              <a:gd name="f93" fmla="val 66"/>
              <a:gd name="f94" fmla="val 375"/>
              <a:gd name="f95" fmla="val 60"/>
              <a:gd name="f96" fmla="val 391"/>
              <a:gd name="f97" fmla="val 56"/>
              <a:gd name="f98" fmla="val 407"/>
              <a:gd name="f99" fmla="val 52"/>
              <a:gd name="f100" fmla="val 432"/>
              <a:gd name="f101" fmla="val 445"/>
              <a:gd name="f102" fmla="val 458"/>
              <a:gd name="f103" fmla="val 462"/>
              <a:gd name="f104" fmla="val 57"/>
              <a:gd name="f105" fmla="val 467"/>
              <a:gd name="f106" fmla="val 472"/>
              <a:gd name="f107" fmla="val 468"/>
              <a:gd name="f108" fmla="val 50"/>
              <a:gd name="f109" fmla="val 473"/>
              <a:gd name="f110" fmla="val 44"/>
              <a:gd name="f111" fmla="val 478"/>
              <a:gd name="f112" fmla="val 38"/>
              <a:gd name="f113" fmla="val 487"/>
              <a:gd name="f114" fmla="val 25"/>
              <a:gd name="f115" fmla="val 499"/>
              <a:gd name="f116" fmla="val 18"/>
              <a:gd name="f117" fmla="val 511"/>
              <a:gd name="f118" fmla="val 11"/>
              <a:gd name="f119" fmla="val 524"/>
              <a:gd name="f120" fmla="val 6"/>
              <a:gd name="f121" fmla="val 543"/>
              <a:gd name="f122" fmla="val 4"/>
              <a:gd name="f123" fmla="val 562"/>
              <a:gd name="f124" fmla="val 593"/>
              <a:gd name="f125" fmla="val 613"/>
              <a:gd name="f126" fmla="val 633"/>
              <a:gd name="f127" fmla="val 8"/>
              <a:gd name="f128" fmla="val 647"/>
              <a:gd name="f129" fmla="val 17"/>
              <a:gd name="f130" fmla="val 663"/>
              <a:gd name="f131" fmla="val 26"/>
              <a:gd name="f132" fmla="val 679"/>
              <a:gd name="f133" fmla="val 35"/>
              <a:gd name="f134" fmla="val 700"/>
              <a:gd name="f135" fmla="val 46"/>
              <a:gd name="f136" fmla="val 711"/>
              <a:gd name="f137" fmla="val 722"/>
              <a:gd name="f138" fmla="val 74"/>
              <a:gd name="f139" fmla="val 727"/>
              <a:gd name="f140" fmla="val 731"/>
              <a:gd name="f141" fmla="val 735"/>
              <a:gd name="f142" fmla="val 729"/>
              <a:gd name="f143" fmla="val 132"/>
              <a:gd name="f144" fmla="val 136"/>
              <a:gd name="f145" fmla="val 741"/>
              <a:gd name="f146" fmla="val 140"/>
              <a:gd name="f147" fmla="val 767"/>
              <a:gd name="f148" fmla="val 134"/>
              <a:gd name="f149" fmla="val 780"/>
              <a:gd name="f150" fmla="val 797"/>
              <a:gd name="f151" fmla="val 139"/>
              <a:gd name="f152" fmla="val 813"/>
              <a:gd name="f153" fmla="val 150"/>
              <a:gd name="f154" fmla="val 829"/>
              <a:gd name="f155" fmla="val 161"/>
              <a:gd name="f156" fmla="val 849"/>
              <a:gd name="f157" fmla="val 182"/>
              <a:gd name="f158" fmla="val 863"/>
              <a:gd name="f159" fmla="val 200"/>
              <a:gd name="f160" fmla="val 877"/>
              <a:gd name="f161" fmla="val 218"/>
              <a:gd name="f162" fmla="val 892"/>
              <a:gd name="f163" fmla="val 240"/>
              <a:gd name="f164" fmla="val 899"/>
              <a:gd name="f165" fmla="val 260"/>
              <a:gd name="f166" fmla="val 906"/>
              <a:gd name="f167" fmla="val 909"/>
              <a:gd name="f168" fmla="val 305"/>
              <a:gd name="f169" fmla="val 905"/>
              <a:gd name="f170" fmla="val 901"/>
              <a:gd name="f171" fmla="val 343"/>
              <a:gd name="f172" fmla="val 873"/>
              <a:gd name="f173" fmla="val 364"/>
              <a:gd name="f174" fmla="val 384"/>
              <a:gd name="f175" fmla="val 377"/>
              <a:gd name="f176" fmla="val 907"/>
              <a:gd name="f177" fmla="val 922"/>
              <a:gd name="f178" fmla="val 947"/>
              <a:gd name="f179" fmla="val 402"/>
              <a:gd name="f180" fmla="val 963"/>
              <a:gd name="f181" fmla="val 414"/>
              <a:gd name="f182" fmla="val 979"/>
              <a:gd name="f183" fmla="val 426"/>
              <a:gd name="f184" fmla="val 996"/>
              <a:gd name="f185" fmla="val 442"/>
              <a:gd name="f186" fmla="val 1005"/>
              <a:gd name="f187" fmla="val 1014"/>
              <a:gd name="f188" fmla="val 474"/>
              <a:gd name="f189" fmla="val 488"/>
              <a:gd name="f190" fmla="val 1017"/>
              <a:gd name="f191" fmla="val 512"/>
              <a:gd name="f192" fmla="val 536"/>
              <a:gd name="f193" fmla="val 998"/>
              <a:gd name="f194" fmla="val 579"/>
              <a:gd name="f195" fmla="val 987"/>
              <a:gd name="f196" fmla="val 600"/>
              <a:gd name="f197" fmla="val 976"/>
              <a:gd name="f198" fmla="val 621"/>
              <a:gd name="f199" fmla="val 964"/>
              <a:gd name="f200" fmla="val 953"/>
              <a:gd name="f201" fmla="val 640"/>
              <a:gd name="f202" fmla="val 942"/>
              <a:gd name="f203" fmla="val 930"/>
              <a:gd name="f204" fmla="val 641"/>
              <a:gd name="f205" fmla="val 919"/>
              <a:gd name="f206" fmla="val 644"/>
              <a:gd name="f207" fmla="val 908"/>
              <a:gd name="f208" fmla="val 898"/>
              <a:gd name="f209" fmla="val 650"/>
              <a:gd name="f210" fmla="val 889"/>
              <a:gd name="f211" fmla="val 656"/>
              <a:gd name="f212" fmla="val 880"/>
              <a:gd name="f213" fmla="val 662"/>
              <a:gd name="f214" fmla="val 876"/>
              <a:gd name="f215" fmla="val 671"/>
              <a:gd name="f216" fmla="val 867"/>
              <a:gd name="f217" fmla="val 682"/>
              <a:gd name="f218" fmla="val 858"/>
              <a:gd name="f219" fmla="val 693"/>
              <a:gd name="f220" fmla="val 709"/>
              <a:gd name="f221" fmla="val 837"/>
              <a:gd name="f222" fmla="val 720"/>
              <a:gd name="f223" fmla="val 825"/>
              <a:gd name="f224" fmla="val 814"/>
              <a:gd name="f225" fmla="val 795"/>
              <a:gd name="f226" fmla="val 776"/>
              <a:gd name="f227" fmla="val 751"/>
              <a:gd name="f228" fmla="val 742"/>
              <a:gd name="f229" fmla="val 721"/>
              <a:gd name="f230" fmla="val 748"/>
              <a:gd name="f231" fmla="val 745"/>
              <a:gd name="f232" fmla="val 681"/>
              <a:gd name="f233" fmla="val 734"/>
              <a:gd name="f234" fmla="val 669"/>
              <a:gd name="f235" fmla="val 728"/>
              <a:gd name="f236" fmla="val 657"/>
              <a:gd name="f237" fmla="val 714"/>
              <a:gd name="f238" fmla="val 651"/>
              <a:gd name="f239" fmla="val 710"/>
              <a:gd name="f240" fmla="val 645"/>
              <a:gd name="f241" fmla="val 706"/>
              <a:gd name="f242" fmla="val 639"/>
              <a:gd name="f243" fmla="val 704"/>
              <a:gd name="f244" fmla="val 635"/>
              <a:gd name="f245" fmla="val 631"/>
              <a:gd name="f246" fmla="val 708"/>
              <a:gd name="f247" fmla="val 636"/>
              <a:gd name="f248" fmla="val 712"/>
              <a:gd name="f249" fmla="val 627"/>
              <a:gd name="f250" fmla="val 618"/>
              <a:gd name="f251" fmla="val 604"/>
              <a:gd name="f252" fmla="val 583"/>
              <a:gd name="f253" fmla="val 752"/>
              <a:gd name="f254" fmla="val 527"/>
              <a:gd name="f255" fmla="val 777"/>
              <a:gd name="f256" fmla="val 471"/>
              <a:gd name="f257" fmla="val 441"/>
              <a:gd name="f258" fmla="val 417"/>
              <a:gd name="f259" fmla="val 772"/>
              <a:gd name="f260" fmla="val 393"/>
              <a:gd name="f261" fmla="val 372"/>
              <a:gd name="f262" fmla="val 757"/>
              <a:gd name="f263" fmla="val 357"/>
              <a:gd name="f264" fmla="val 342"/>
              <a:gd name="f265" fmla="val 747"/>
              <a:gd name="f266" fmla="val 349"/>
              <a:gd name="f267" fmla="+- 0 0 -90"/>
              <a:gd name="f268" fmla="*/ f3 1 1020"/>
              <a:gd name="f269" fmla="*/ f4 1 783"/>
              <a:gd name="f270" fmla="+- f7 0 f5"/>
              <a:gd name="f271" fmla="+- f6 0 f5"/>
              <a:gd name="f272" fmla="*/ f267 f0 1"/>
              <a:gd name="f273" fmla="*/ f271 1 1020"/>
              <a:gd name="f274" fmla="*/ f270 1 783"/>
              <a:gd name="f275" fmla="*/ f272 1 f2"/>
              <a:gd name="f276" fmla="*/ 317 1 f273"/>
              <a:gd name="f277" fmla="*/ 738 1 f274"/>
              <a:gd name="f278" fmla="*/ 167 1 f273"/>
              <a:gd name="f279" fmla="*/ 754 1 f274"/>
              <a:gd name="f280" fmla="*/ 47 1 f273"/>
              <a:gd name="f281" fmla="*/ 692 1 f274"/>
              <a:gd name="f282" fmla="*/ 1 1 f273"/>
              <a:gd name="f283" fmla="*/ 552 1 f274"/>
              <a:gd name="f284" fmla="*/ 39 1 f273"/>
              <a:gd name="f285" fmla="*/ 436 1 f274"/>
              <a:gd name="f286" fmla="*/ 97 1 f273"/>
              <a:gd name="f287" fmla="*/ 400 1 f274"/>
              <a:gd name="f288" fmla="*/ 119 1 f273"/>
              <a:gd name="f289" fmla="*/ 386 1 f274"/>
              <a:gd name="f290" fmla="*/ 125 1 f273"/>
              <a:gd name="f291" fmla="*/ 362 1 f274"/>
              <a:gd name="f292" fmla="*/ 117 1 f273"/>
              <a:gd name="f293" fmla="*/ 316 1 f274"/>
              <a:gd name="f294" fmla="*/ 262 1 f274"/>
              <a:gd name="f295" fmla="*/ 155 1 f273"/>
              <a:gd name="f296" fmla="*/ 208 1 f274"/>
              <a:gd name="f297" fmla="*/ 221 1 f273"/>
              <a:gd name="f298" fmla="*/ 176 1 f274"/>
              <a:gd name="f299" fmla="*/ 287 1 f273"/>
              <a:gd name="f300" fmla="*/ 166 1 f274"/>
              <a:gd name="f301" fmla="*/ 315 1 f273"/>
              <a:gd name="f302" fmla="*/ 156 1 f274"/>
              <a:gd name="f303" fmla="*/ 319 1 f273"/>
              <a:gd name="f304" fmla="*/ 116 1 f274"/>
              <a:gd name="f305" fmla="*/ 347 1 f273"/>
              <a:gd name="f306" fmla="*/ 76 1 f274"/>
              <a:gd name="f307" fmla="*/ 391 1 f273"/>
              <a:gd name="f308" fmla="*/ 56 1 f274"/>
              <a:gd name="f309" fmla="*/ 445 1 f273"/>
              <a:gd name="f310" fmla="*/ 52 1 f274"/>
              <a:gd name="f311" fmla="*/ 467 1 f273"/>
              <a:gd name="f312" fmla="*/ 473 1 f273"/>
              <a:gd name="f313" fmla="*/ 44 1 f274"/>
              <a:gd name="f314" fmla="*/ 499 1 f273"/>
              <a:gd name="f315" fmla="*/ 18 1 f274"/>
              <a:gd name="f316" fmla="*/ 543 1 f273"/>
              <a:gd name="f317" fmla="*/ 4 1 f274"/>
              <a:gd name="f318" fmla="*/ 613 1 f273"/>
              <a:gd name="f319" fmla="*/ 663 1 f273"/>
              <a:gd name="f320" fmla="*/ 26 1 f274"/>
              <a:gd name="f321" fmla="*/ 711 1 f273"/>
              <a:gd name="f322" fmla="*/ 60 1 f274"/>
              <a:gd name="f323" fmla="*/ 731 1 f273"/>
              <a:gd name="f324" fmla="*/ 110 1 f274"/>
              <a:gd name="f325" fmla="*/ 735 1 f273"/>
              <a:gd name="f326" fmla="*/ 136 1 f274"/>
              <a:gd name="f327" fmla="*/ 767 1 f273"/>
              <a:gd name="f328" fmla="*/ 134 1 f274"/>
              <a:gd name="f329" fmla="*/ 813 1 f273"/>
              <a:gd name="f330" fmla="*/ 150 1 f274"/>
              <a:gd name="f331" fmla="*/ 863 1 f273"/>
              <a:gd name="f332" fmla="*/ 200 1 f274"/>
              <a:gd name="f333" fmla="*/ 899 1 f273"/>
              <a:gd name="f334" fmla="*/ 260 1 f274"/>
              <a:gd name="f335" fmla="*/ 905 1 f273"/>
              <a:gd name="f336" fmla="*/ 324 1 f274"/>
              <a:gd name="f337" fmla="*/ 873 1 f273"/>
              <a:gd name="f338" fmla="*/ 374 1 f274"/>
              <a:gd name="f339" fmla="*/ 907 1 f273"/>
              <a:gd name="f340" fmla="*/ 384 1 f274"/>
              <a:gd name="f341" fmla="*/ 963 1 f273"/>
              <a:gd name="f342" fmla="*/ 414 1 f274"/>
              <a:gd name="f343" fmla="*/ 1005 1 f273"/>
              <a:gd name="f344" fmla="*/ 458 1 f274"/>
              <a:gd name="f345" fmla="*/ 1017 1 f273"/>
              <a:gd name="f346" fmla="*/ 512 1 f274"/>
              <a:gd name="f347" fmla="*/ 987 1 f273"/>
              <a:gd name="f348" fmla="*/ 600 1 f274"/>
              <a:gd name="f349" fmla="*/ 953 1 f273"/>
              <a:gd name="f350" fmla="*/ 640 1 f274"/>
              <a:gd name="f351" fmla="*/ 919 1 f273"/>
              <a:gd name="f352" fmla="*/ 644 1 f274"/>
              <a:gd name="f353" fmla="*/ 889 1 f273"/>
              <a:gd name="f354" fmla="*/ 656 1 f274"/>
              <a:gd name="f355" fmla="*/ 867 1 f273"/>
              <a:gd name="f356" fmla="*/ 682 1 f274"/>
              <a:gd name="f357" fmla="*/ 837 1 f273"/>
              <a:gd name="f358" fmla="*/ 720 1 f274"/>
              <a:gd name="f359" fmla="*/ 795 1 f273"/>
              <a:gd name="f360" fmla="*/ 746 1 f274"/>
              <a:gd name="f361" fmla="*/ 721 1 f273"/>
              <a:gd name="f362" fmla="*/ 748 1 f274"/>
              <a:gd name="f363" fmla="*/ 669 1 f273"/>
              <a:gd name="f364" fmla="*/ 728 1 f274"/>
              <a:gd name="f365" fmla="*/ 651 1 f273"/>
              <a:gd name="f366" fmla="*/ 710 1 f274"/>
              <a:gd name="f367" fmla="*/ 635 1 f273"/>
              <a:gd name="f368" fmla="*/ 706 1 f274"/>
              <a:gd name="f369" fmla="*/ 627 1 f273"/>
              <a:gd name="f370" fmla="*/ 583 1 f273"/>
              <a:gd name="f371" fmla="*/ 752 1 f274"/>
              <a:gd name="f372" fmla="*/ 780 1 f274"/>
              <a:gd name="f373" fmla="*/ 417 1 f273"/>
              <a:gd name="f374" fmla="*/ 772 1 f274"/>
              <a:gd name="f375" fmla="*/ 357 1 f273"/>
              <a:gd name="f376" fmla="*/ 0 1 f273"/>
              <a:gd name="f377" fmla="*/ f6 1 f273"/>
              <a:gd name="f378" fmla="*/ 0 1 f274"/>
              <a:gd name="f379" fmla="*/ f7 1 f274"/>
              <a:gd name="f380" fmla="+- f275 0 f1"/>
              <a:gd name="f381" fmla="*/ f376 f268 1"/>
              <a:gd name="f382" fmla="*/ f377 f268 1"/>
              <a:gd name="f383" fmla="*/ f379 f269 1"/>
              <a:gd name="f384" fmla="*/ f378 f269 1"/>
              <a:gd name="f385" fmla="*/ f276 f268 1"/>
              <a:gd name="f386" fmla="*/ f277 f269 1"/>
              <a:gd name="f387" fmla="*/ f278 f268 1"/>
              <a:gd name="f388" fmla="*/ f279 f269 1"/>
              <a:gd name="f389" fmla="*/ f280 f268 1"/>
              <a:gd name="f390" fmla="*/ f281 f269 1"/>
              <a:gd name="f391" fmla="*/ f282 f268 1"/>
              <a:gd name="f392" fmla="*/ f283 f269 1"/>
              <a:gd name="f393" fmla="*/ f284 f268 1"/>
              <a:gd name="f394" fmla="*/ f285 f269 1"/>
              <a:gd name="f395" fmla="*/ f286 f268 1"/>
              <a:gd name="f396" fmla="*/ f287 f269 1"/>
              <a:gd name="f397" fmla="*/ f288 f268 1"/>
              <a:gd name="f398" fmla="*/ f289 f269 1"/>
              <a:gd name="f399" fmla="*/ f290 f268 1"/>
              <a:gd name="f400" fmla="*/ f291 f269 1"/>
              <a:gd name="f401" fmla="*/ f292 f268 1"/>
              <a:gd name="f402" fmla="*/ f293 f269 1"/>
              <a:gd name="f403" fmla="*/ f294 f269 1"/>
              <a:gd name="f404" fmla="*/ f295 f268 1"/>
              <a:gd name="f405" fmla="*/ f296 f269 1"/>
              <a:gd name="f406" fmla="*/ f297 f268 1"/>
              <a:gd name="f407" fmla="*/ f298 f269 1"/>
              <a:gd name="f408" fmla="*/ f299 f268 1"/>
              <a:gd name="f409" fmla="*/ f300 f269 1"/>
              <a:gd name="f410" fmla="*/ f301 f268 1"/>
              <a:gd name="f411" fmla="*/ f302 f269 1"/>
              <a:gd name="f412" fmla="*/ f303 f268 1"/>
              <a:gd name="f413" fmla="*/ f304 f269 1"/>
              <a:gd name="f414" fmla="*/ f305 f268 1"/>
              <a:gd name="f415" fmla="*/ f306 f269 1"/>
              <a:gd name="f416" fmla="*/ f307 f268 1"/>
              <a:gd name="f417" fmla="*/ f308 f269 1"/>
              <a:gd name="f418" fmla="*/ f309 f268 1"/>
              <a:gd name="f419" fmla="*/ f310 f269 1"/>
              <a:gd name="f420" fmla="*/ f311 f268 1"/>
              <a:gd name="f421" fmla="*/ f312 f268 1"/>
              <a:gd name="f422" fmla="*/ f313 f269 1"/>
              <a:gd name="f423" fmla="*/ f314 f268 1"/>
              <a:gd name="f424" fmla="*/ f315 f269 1"/>
              <a:gd name="f425" fmla="*/ f316 f268 1"/>
              <a:gd name="f426" fmla="*/ f317 f269 1"/>
              <a:gd name="f427" fmla="*/ f318 f268 1"/>
              <a:gd name="f428" fmla="*/ f319 f268 1"/>
              <a:gd name="f429" fmla="*/ f320 f269 1"/>
              <a:gd name="f430" fmla="*/ f321 f268 1"/>
              <a:gd name="f431" fmla="*/ f322 f269 1"/>
              <a:gd name="f432" fmla="*/ f323 f268 1"/>
              <a:gd name="f433" fmla="*/ f324 f269 1"/>
              <a:gd name="f434" fmla="*/ f325 f268 1"/>
              <a:gd name="f435" fmla="*/ f326 f269 1"/>
              <a:gd name="f436" fmla="*/ f327 f268 1"/>
              <a:gd name="f437" fmla="*/ f328 f269 1"/>
              <a:gd name="f438" fmla="*/ f329 f268 1"/>
              <a:gd name="f439" fmla="*/ f330 f269 1"/>
              <a:gd name="f440" fmla="*/ f331 f268 1"/>
              <a:gd name="f441" fmla="*/ f332 f269 1"/>
              <a:gd name="f442" fmla="*/ f333 f268 1"/>
              <a:gd name="f443" fmla="*/ f334 f269 1"/>
              <a:gd name="f444" fmla="*/ f335 f268 1"/>
              <a:gd name="f445" fmla="*/ f336 f269 1"/>
              <a:gd name="f446" fmla="*/ f337 f268 1"/>
              <a:gd name="f447" fmla="*/ f338 f269 1"/>
              <a:gd name="f448" fmla="*/ f339 f268 1"/>
              <a:gd name="f449" fmla="*/ f340 f269 1"/>
              <a:gd name="f450" fmla="*/ f341 f268 1"/>
              <a:gd name="f451" fmla="*/ f342 f269 1"/>
              <a:gd name="f452" fmla="*/ f343 f268 1"/>
              <a:gd name="f453" fmla="*/ f344 f269 1"/>
              <a:gd name="f454" fmla="*/ f345 f268 1"/>
              <a:gd name="f455" fmla="*/ f346 f269 1"/>
              <a:gd name="f456" fmla="*/ f347 f268 1"/>
              <a:gd name="f457" fmla="*/ f348 f269 1"/>
              <a:gd name="f458" fmla="*/ f349 f268 1"/>
              <a:gd name="f459" fmla="*/ f350 f269 1"/>
              <a:gd name="f460" fmla="*/ f351 f268 1"/>
              <a:gd name="f461" fmla="*/ f352 f269 1"/>
              <a:gd name="f462" fmla="*/ f353 f268 1"/>
              <a:gd name="f463" fmla="*/ f354 f269 1"/>
              <a:gd name="f464" fmla="*/ f355 f268 1"/>
              <a:gd name="f465" fmla="*/ f356 f269 1"/>
              <a:gd name="f466" fmla="*/ f357 f268 1"/>
              <a:gd name="f467" fmla="*/ f358 f269 1"/>
              <a:gd name="f468" fmla="*/ f359 f268 1"/>
              <a:gd name="f469" fmla="*/ f360 f269 1"/>
              <a:gd name="f470" fmla="*/ f361 f268 1"/>
              <a:gd name="f471" fmla="*/ f362 f269 1"/>
              <a:gd name="f472" fmla="*/ f363 f268 1"/>
              <a:gd name="f473" fmla="*/ f364 f269 1"/>
              <a:gd name="f474" fmla="*/ f365 f268 1"/>
              <a:gd name="f475" fmla="*/ f366 f269 1"/>
              <a:gd name="f476" fmla="*/ f367 f268 1"/>
              <a:gd name="f477" fmla="*/ f368 f269 1"/>
              <a:gd name="f478" fmla="*/ f369 f268 1"/>
              <a:gd name="f479" fmla="*/ f370 f268 1"/>
              <a:gd name="f480" fmla="*/ f371 f269 1"/>
              <a:gd name="f481" fmla="*/ f372 f269 1"/>
              <a:gd name="f482" fmla="*/ f373 f268 1"/>
              <a:gd name="f483" fmla="*/ f374 f269 1"/>
              <a:gd name="f484" fmla="*/ f375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80">
                <a:pos x="f385" y="f386"/>
              </a:cxn>
              <a:cxn ang="f380">
                <a:pos x="f387" y="f388"/>
              </a:cxn>
              <a:cxn ang="f380">
                <a:pos x="f389" y="f390"/>
              </a:cxn>
              <a:cxn ang="f380">
                <a:pos x="f391" y="f392"/>
              </a:cxn>
              <a:cxn ang="f380">
                <a:pos x="f393" y="f394"/>
              </a:cxn>
              <a:cxn ang="f380">
                <a:pos x="f395" y="f396"/>
              </a:cxn>
              <a:cxn ang="f380">
                <a:pos x="f397" y="f398"/>
              </a:cxn>
              <a:cxn ang="f380">
                <a:pos x="f399" y="f400"/>
              </a:cxn>
              <a:cxn ang="f380">
                <a:pos x="f401" y="f402"/>
              </a:cxn>
              <a:cxn ang="f380">
                <a:pos x="f401" y="f403"/>
              </a:cxn>
              <a:cxn ang="f380">
                <a:pos x="f404" y="f405"/>
              </a:cxn>
              <a:cxn ang="f380">
                <a:pos x="f406" y="f407"/>
              </a:cxn>
              <a:cxn ang="f380">
                <a:pos x="f408" y="f409"/>
              </a:cxn>
              <a:cxn ang="f380">
                <a:pos x="f410" y="f411"/>
              </a:cxn>
              <a:cxn ang="f380">
                <a:pos x="f412" y="f413"/>
              </a:cxn>
              <a:cxn ang="f380">
                <a:pos x="f414" y="f415"/>
              </a:cxn>
              <a:cxn ang="f380">
                <a:pos x="f416" y="f417"/>
              </a:cxn>
              <a:cxn ang="f380">
                <a:pos x="f418" y="f419"/>
              </a:cxn>
              <a:cxn ang="f380">
                <a:pos x="f420" y="f417"/>
              </a:cxn>
              <a:cxn ang="f380">
                <a:pos x="f421" y="f422"/>
              </a:cxn>
              <a:cxn ang="f380">
                <a:pos x="f423" y="f424"/>
              </a:cxn>
              <a:cxn ang="f380">
                <a:pos x="f425" y="f426"/>
              </a:cxn>
              <a:cxn ang="f380">
                <a:pos x="f427" y="f426"/>
              </a:cxn>
              <a:cxn ang="f380">
                <a:pos x="f428" y="f429"/>
              </a:cxn>
              <a:cxn ang="f380">
                <a:pos x="f430" y="f431"/>
              </a:cxn>
              <a:cxn ang="f380">
                <a:pos x="f432" y="f433"/>
              </a:cxn>
              <a:cxn ang="f380">
                <a:pos x="f434" y="f435"/>
              </a:cxn>
              <a:cxn ang="f380">
                <a:pos x="f436" y="f437"/>
              </a:cxn>
              <a:cxn ang="f380">
                <a:pos x="f438" y="f439"/>
              </a:cxn>
              <a:cxn ang="f380">
                <a:pos x="f440" y="f441"/>
              </a:cxn>
              <a:cxn ang="f380">
                <a:pos x="f442" y="f443"/>
              </a:cxn>
              <a:cxn ang="f380">
                <a:pos x="f444" y="f445"/>
              </a:cxn>
              <a:cxn ang="f380">
                <a:pos x="f446" y="f447"/>
              </a:cxn>
              <a:cxn ang="f380">
                <a:pos x="f448" y="f449"/>
              </a:cxn>
              <a:cxn ang="f380">
                <a:pos x="f450" y="f451"/>
              </a:cxn>
              <a:cxn ang="f380">
                <a:pos x="f452" y="f453"/>
              </a:cxn>
              <a:cxn ang="f380">
                <a:pos x="f454" y="f455"/>
              </a:cxn>
              <a:cxn ang="f380">
                <a:pos x="f456" y="f457"/>
              </a:cxn>
              <a:cxn ang="f380">
                <a:pos x="f458" y="f459"/>
              </a:cxn>
              <a:cxn ang="f380">
                <a:pos x="f460" y="f461"/>
              </a:cxn>
              <a:cxn ang="f380">
                <a:pos x="f462" y="f463"/>
              </a:cxn>
              <a:cxn ang="f380">
                <a:pos x="f464" y="f465"/>
              </a:cxn>
              <a:cxn ang="f380">
                <a:pos x="f466" y="f467"/>
              </a:cxn>
              <a:cxn ang="f380">
                <a:pos x="f468" y="f469"/>
              </a:cxn>
              <a:cxn ang="f380">
                <a:pos x="f470" y="f471"/>
              </a:cxn>
              <a:cxn ang="f380">
                <a:pos x="f472" y="f473"/>
              </a:cxn>
              <a:cxn ang="f380">
                <a:pos x="f474" y="f475"/>
              </a:cxn>
              <a:cxn ang="f380">
                <a:pos x="f476" y="f477"/>
              </a:cxn>
              <a:cxn ang="f380">
                <a:pos x="f478" y="f467"/>
              </a:cxn>
              <a:cxn ang="f380">
                <a:pos x="f479" y="f480"/>
              </a:cxn>
              <a:cxn ang="f380">
                <a:pos x="f423" y="f481"/>
              </a:cxn>
              <a:cxn ang="f380">
                <a:pos x="f482" y="f483"/>
              </a:cxn>
              <a:cxn ang="f380">
                <a:pos x="f484" y="f480"/>
              </a:cxn>
              <a:cxn ang="f380">
                <a:pos x="f385" y="f386"/>
              </a:cxn>
            </a:cxnLst>
            <a:rect l="f381" t="f384" r="f382" b="f383"/>
            <a:pathLst>
              <a:path w="1020" h="783">
                <a:moveTo>
                  <a:pt x="f8" y="f9"/>
                </a:moveTo>
                <a:cubicBezTo>
                  <a:pt x="f10" y="f9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5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39"/>
                  <a:pt x="f41" y="f42"/>
                </a:cubicBezTo>
                <a:cubicBezTo>
                  <a:pt x="f43" y="f44"/>
                  <a:pt x="f45" y="f46"/>
                  <a:pt x="f45" y="f47"/>
                </a:cubicBezTo>
                <a:cubicBezTo>
                  <a:pt x="f45" y="f48"/>
                  <a:pt x="f49" y="f50"/>
                  <a:pt x="f51" y="f52"/>
                </a:cubicBezTo>
                <a:cubicBezTo>
                  <a:pt x="f53" y="f54"/>
                  <a:pt x="f55" y="f56"/>
                  <a:pt x="f51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1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53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99"/>
                  <a:pt x="f101" y="f99"/>
                </a:cubicBezTo>
                <a:cubicBezTo>
                  <a:pt x="f102" y="f99"/>
                  <a:pt x="f103" y="f104"/>
                  <a:pt x="f105" y="f97"/>
                </a:cubicBezTo>
                <a:cubicBezTo>
                  <a:pt x="f106" y="f32"/>
                  <a:pt x="f107" y="f108"/>
                  <a:pt x="f109" y="f110"/>
                </a:cubicBez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23"/>
                  <a:pt x="f124" y="f5"/>
                  <a:pt x="f125" y="f122"/>
                </a:cubicBez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95"/>
                </a:cubicBezTo>
                <a:cubicBezTo>
                  <a:pt x="f137" y="f138"/>
                  <a:pt x="f139" y="f36"/>
                  <a:pt x="f140" y="f38"/>
                </a:cubicBezTo>
                <a:cubicBezTo>
                  <a:pt x="f141" y="f58"/>
                  <a:pt x="f142" y="f143"/>
                  <a:pt x="f141" y="f144"/>
                </a:cubicBezTo>
                <a:cubicBezTo>
                  <a:pt x="f145" y="f146"/>
                  <a:pt x="f14" y="f143"/>
                  <a:pt x="f147" y="f148"/>
                </a:cubicBezTo>
                <a:cubicBezTo>
                  <a:pt x="f149" y="f144"/>
                  <a:pt x="f150" y="f151"/>
                  <a:pt x="f152" y="f153"/>
                </a:cubicBezTo>
                <a:cubicBezTo>
                  <a:pt x="f154" y="f155"/>
                  <a:pt x="f156" y="f157"/>
                  <a:pt x="f158" y="f159"/>
                </a:cubicBezTo>
                <a:cubicBezTo>
                  <a:pt x="f160" y="f161"/>
                  <a:pt x="f162" y="f163"/>
                  <a:pt x="f164" y="f165"/>
                </a:cubicBezTo>
                <a:cubicBezTo>
                  <a:pt x="f166" y="f56"/>
                  <a:pt x="f167" y="f168"/>
                  <a:pt x="f169" y="f86"/>
                </a:cubicBezTo>
                <a:cubicBezTo>
                  <a:pt x="f170" y="f171"/>
                  <a:pt x="f172" y="f173"/>
                  <a:pt x="f172" y="f46"/>
                </a:cubicBezTo>
                <a:cubicBezTo>
                  <a:pt x="f172" y="f174"/>
                  <a:pt x="f162" y="f175"/>
                  <a:pt x="f176" y="f174"/>
                </a:cubicBezTo>
                <a:cubicBezTo>
                  <a:pt x="f177" y="f96"/>
                  <a:pt x="f178" y="f179"/>
                  <a:pt x="f180" y="f181"/>
                </a:cubicBezTo>
                <a:cubicBezTo>
                  <a:pt x="f182" y="f183"/>
                  <a:pt x="f184" y="f185"/>
                  <a:pt x="f186" y="f102"/>
                </a:cubicBezTo>
                <a:cubicBezTo>
                  <a:pt x="f187" y="f188"/>
                  <a:pt x="f6" y="f189"/>
                  <a:pt x="f190" y="f191"/>
                </a:cubicBezTo>
                <a:cubicBezTo>
                  <a:pt x="f187" y="f192"/>
                  <a:pt x="f193" y="f194"/>
                  <a:pt x="f195" y="f196"/>
                </a:cubicBezTo>
                <a:cubicBezTo>
                  <a:pt x="f197" y="f198"/>
                  <a:pt x="f199" y="f126"/>
                  <a:pt x="f200" y="f201"/>
                </a:cubicBezTo>
                <a:cubicBezTo>
                  <a:pt x="f202" y="f128"/>
                  <a:pt x="f203" y="f204"/>
                  <a:pt x="f205" y="f206"/>
                </a:cubicBezTo>
                <a:cubicBezTo>
                  <a:pt x="f207" y="f128"/>
                  <a:pt x="f208" y="f209"/>
                  <a:pt x="f210" y="f211"/>
                </a:cubicBezTo>
                <a:cubicBezTo>
                  <a:pt x="f212" y="f213"/>
                  <a:pt x="f214" y="f215"/>
                  <a:pt x="f216" y="f217"/>
                </a:cubicBezTo>
                <a:cubicBezTo>
                  <a:pt x="f218" y="f219"/>
                  <a:pt x="f156" y="f220"/>
                  <a:pt x="f221" y="f222"/>
                </a:cubicBezTo>
                <a:cubicBezTo>
                  <a:pt x="f223" y="f140"/>
                  <a:pt x="f224" y="f145"/>
                  <a:pt x="f225" y="f16"/>
                </a:cubicBezTo>
                <a:cubicBezTo>
                  <a:pt x="f226" y="f227"/>
                  <a:pt x="f228" y="f227"/>
                  <a:pt x="f229" y="f230"/>
                </a:cubicBezTo>
                <a:cubicBezTo>
                  <a:pt x="f134" y="f231"/>
                  <a:pt x="f232" y="f233"/>
                  <a:pt x="f234" y="f235"/>
                </a:cubicBezTo>
                <a:cubicBezTo>
                  <a:pt x="f236" y="f137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1"/>
                </a:cubicBezTo>
                <a:cubicBezTo>
                  <a:pt x="f245" y="f246"/>
                  <a:pt x="f247" y="f248"/>
                  <a:pt x="f249" y="f222"/>
                </a:cubicBezTo>
                <a:cubicBezTo>
                  <a:pt x="f250" y="f235"/>
                  <a:pt x="f251" y="f228"/>
                  <a:pt x="f252" y="f253"/>
                </a:cubicBezTo>
                <a:cubicBezTo>
                  <a:pt x="f123" y="f12"/>
                  <a:pt x="f254" y="f255"/>
                  <a:pt x="f115" y="f149"/>
                </a:cubicBezTo>
                <a:cubicBezTo>
                  <a:pt x="f256" y="f7"/>
                  <a:pt x="f257" y="f255"/>
                  <a:pt x="f258" y="f259"/>
                </a:cubicBezTo>
                <a:cubicBezTo>
                  <a:pt x="f260" y="f147"/>
                  <a:pt x="f261" y="f262"/>
                  <a:pt x="f263" y="f253"/>
                </a:cubicBezTo>
                <a:cubicBezTo>
                  <a:pt x="f264" y="f265"/>
                  <a:pt x="f266" y="f9"/>
                  <a:pt x="f8" y="f9"/>
                </a:cubicBezTo>
                <a:close/>
              </a:path>
            </a:pathLst>
          </a:custGeom>
          <a:solidFill>
            <a:srgbClr val="FF0000"/>
          </a:solidFill>
          <a:ln>
            <a:noFill/>
            <a:prstDash val="solid"/>
          </a:ln>
          <a:effectLst>
            <a:outerShdw dist="17962" dir="2700000" algn="tl">
              <a:srgbClr val="000000"/>
            </a:outerShdw>
          </a:effectLst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44926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200" b="1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Optic / SDH</a:t>
            </a:r>
          </a:p>
          <a:p>
            <a:pPr marL="0" marR="0" lvl="0" indent="0" algn="ctr" defTabSz="44926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200" b="1" i="0" u="none" strike="noStrike" kern="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Network</a:t>
            </a:r>
            <a:endParaRPr lang="fr-FR" sz="1200" b="1" i="0" u="none" strike="noStrike" kern="1200" cap="none" spc="0" baseline="0">
              <a:solidFill>
                <a:srgbClr val="FFFFFF"/>
              </a:solidFill>
              <a:uFillTx/>
              <a:latin typeface="Arial" pitchFamily="34"/>
              <a:cs typeface="Arial" pitchFamily="34"/>
            </a:endParaRPr>
          </a:p>
        </p:txBody>
      </p:sp>
      <p:pic>
        <p:nvPicPr>
          <p:cNvPr id="55" name="Picture 8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 rot="10799991">
            <a:off x="5429441" y="3909213"/>
            <a:ext cx="466508" cy="219346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Picture 8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 rot="10799991">
            <a:off x="6941611" y="3981222"/>
            <a:ext cx="466508" cy="21934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7" name="Connecteur droit 64"/>
          <p:cNvCxnSpPr>
            <a:stCxn id="9" idx="3"/>
            <a:endCxn id="55" idx="2"/>
          </p:cNvCxnSpPr>
          <p:nvPr/>
        </p:nvCxnSpPr>
        <p:spPr>
          <a:xfrm>
            <a:off x="5128455" y="3706449"/>
            <a:ext cx="534240" cy="202764"/>
          </a:xfrm>
          <a:prstGeom prst="straightConnector1">
            <a:avLst/>
          </a:prstGeom>
          <a:noFill/>
          <a:ln w="9528">
            <a:solidFill>
              <a:srgbClr val="4A7EBB"/>
            </a:solidFill>
            <a:prstDash val="solid"/>
          </a:ln>
        </p:spPr>
      </p:cxnSp>
      <p:cxnSp>
        <p:nvCxnSpPr>
          <p:cNvPr id="58" name="Connecteur droit 66"/>
          <p:cNvCxnSpPr/>
          <p:nvPr/>
        </p:nvCxnSpPr>
        <p:spPr>
          <a:xfrm flipV="1">
            <a:off x="7301656" y="3768514"/>
            <a:ext cx="432045" cy="216027"/>
          </a:xfrm>
          <a:prstGeom prst="straightConnector1">
            <a:avLst/>
          </a:prstGeom>
          <a:noFill/>
          <a:ln w="9528">
            <a:solidFill>
              <a:srgbClr val="4A7EBB"/>
            </a:solidFill>
            <a:prstDash val="solid"/>
          </a:ln>
        </p:spPr>
      </p:cxnSp>
      <p:sp>
        <p:nvSpPr>
          <p:cNvPr id="59" name="Freeform 11"/>
          <p:cNvSpPr/>
          <p:nvPr/>
        </p:nvSpPr>
        <p:spPr>
          <a:xfrm flipH="1">
            <a:off x="5501449" y="1816755"/>
            <a:ext cx="1800197" cy="49808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020"/>
              <a:gd name="f7" fmla="val 783"/>
              <a:gd name="f8" fmla="val 317"/>
              <a:gd name="f9" fmla="val 738"/>
              <a:gd name="f10" fmla="val 285"/>
              <a:gd name="f11" fmla="val 212"/>
              <a:gd name="f12" fmla="val 762"/>
              <a:gd name="f13" fmla="val 167"/>
              <a:gd name="f14" fmla="val 754"/>
              <a:gd name="f15" fmla="val 122"/>
              <a:gd name="f16" fmla="val 746"/>
              <a:gd name="f17" fmla="val 75"/>
              <a:gd name="f18" fmla="val 726"/>
              <a:gd name="f19" fmla="val 47"/>
              <a:gd name="f20" fmla="val 692"/>
              <a:gd name="f21" fmla="val 19"/>
              <a:gd name="f22" fmla="val 658"/>
              <a:gd name="f23" fmla="val 2"/>
              <a:gd name="f24" fmla="val 595"/>
              <a:gd name="f25" fmla="val 1"/>
              <a:gd name="f26" fmla="val 552"/>
              <a:gd name="f27" fmla="val 509"/>
              <a:gd name="f28" fmla="val 23"/>
              <a:gd name="f29" fmla="val 461"/>
              <a:gd name="f30" fmla="val 39"/>
              <a:gd name="f31" fmla="val 436"/>
              <a:gd name="f32" fmla="val 55"/>
              <a:gd name="f33" fmla="val 411"/>
              <a:gd name="f34" fmla="val 84"/>
              <a:gd name="f35" fmla="val 408"/>
              <a:gd name="f36" fmla="val 97"/>
              <a:gd name="f37" fmla="val 400"/>
              <a:gd name="f38" fmla="val 110"/>
              <a:gd name="f39" fmla="val 392"/>
              <a:gd name="f40" fmla="val 114"/>
              <a:gd name="f41" fmla="val 119"/>
              <a:gd name="f42" fmla="val 386"/>
              <a:gd name="f43" fmla="val 124"/>
              <a:gd name="f44" fmla="val 380"/>
              <a:gd name="f45" fmla="val 125"/>
              <a:gd name="f46" fmla="val 374"/>
              <a:gd name="f47" fmla="val 362"/>
              <a:gd name="f48" fmla="val 350"/>
              <a:gd name="f49" fmla="val 118"/>
              <a:gd name="f50" fmla="val 333"/>
              <a:gd name="f51" fmla="val 117"/>
              <a:gd name="f52" fmla="val 316"/>
              <a:gd name="f53" fmla="val 116"/>
              <a:gd name="f54" fmla="val 299"/>
              <a:gd name="f55" fmla="val 111"/>
              <a:gd name="f56" fmla="val 280"/>
              <a:gd name="f57" fmla="val 262"/>
              <a:gd name="f58" fmla="val 123"/>
              <a:gd name="f59" fmla="val 244"/>
              <a:gd name="f60" fmla="val 138"/>
              <a:gd name="f61" fmla="val 222"/>
              <a:gd name="f62" fmla="val 155"/>
              <a:gd name="f63" fmla="val 208"/>
              <a:gd name="f64" fmla="val 172"/>
              <a:gd name="f65" fmla="val 194"/>
              <a:gd name="f66" fmla="val 199"/>
              <a:gd name="f67" fmla="val 183"/>
              <a:gd name="f68" fmla="val 221"/>
              <a:gd name="f69" fmla="val 176"/>
              <a:gd name="f70" fmla="val 243"/>
              <a:gd name="f71" fmla="val 169"/>
              <a:gd name="f72" fmla="val 271"/>
              <a:gd name="f73" fmla="val 287"/>
              <a:gd name="f74" fmla="val 166"/>
              <a:gd name="f75" fmla="val 303"/>
              <a:gd name="f76" fmla="val 163"/>
              <a:gd name="f77" fmla="val 310"/>
              <a:gd name="f78" fmla="val 164"/>
              <a:gd name="f79" fmla="val 315"/>
              <a:gd name="f80" fmla="val 156"/>
              <a:gd name="f81" fmla="val 320"/>
              <a:gd name="f82" fmla="val 148"/>
              <a:gd name="f83" fmla="val 314"/>
              <a:gd name="f84" fmla="val 129"/>
              <a:gd name="f85" fmla="val 319"/>
              <a:gd name="f86" fmla="val 324"/>
              <a:gd name="f87" fmla="val 103"/>
              <a:gd name="f88" fmla="val 335"/>
              <a:gd name="f89" fmla="val 86"/>
              <a:gd name="f90" fmla="val 347"/>
              <a:gd name="f91" fmla="val 76"/>
              <a:gd name="f92" fmla="val 359"/>
              <a:gd name="f93" fmla="val 66"/>
              <a:gd name="f94" fmla="val 375"/>
              <a:gd name="f95" fmla="val 60"/>
              <a:gd name="f96" fmla="val 391"/>
              <a:gd name="f97" fmla="val 56"/>
              <a:gd name="f98" fmla="val 407"/>
              <a:gd name="f99" fmla="val 52"/>
              <a:gd name="f100" fmla="val 432"/>
              <a:gd name="f101" fmla="val 445"/>
              <a:gd name="f102" fmla="val 458"/>
              <a:gd name="f103" fmla="val 462"/>
              <a:gd name="f104" fmla="val 57"/>
              <a:gd name="f105" fmla="val 467"/>
              <a:gd name="f106" fmla="val 472"/>
              <a:gd name="f107" fmla="val 468"/>
              <a:gd name="f108" fmla="val 50"/>
              <a:gd name="f109" fmla="val 473"/>
              <a:gd name="f110" fmla="val 44"/>
              <a:gd name="f111" fmla="val 478"/>
              <a:gd name="f112" fmla="val 38"/>
              <a:gd name="f113" fmla="val 487"/>
              <a:gd name="f114" fmla="val 25"/>
              <a:gd name="f115" fmla="val 499"/>
              <a:gd name="f116" fmla="val 18"/>
              <a:gd name="f117" fmla="val 511"/>
              <a:gd name="f118" fmla="val 11"/>
              <a:gd name="f119" fmla="val 524"/>
              <a:gd name="f120" fmla="val 6"/>
              <a:gd name="f121" fmla="val 543"/>
              <a:gd name="f122" fmla="val 4"/>
              <a:gd name="f123" fmla="val 562"/>
              <a:gd name="f124" fmla="val 593"/>
              <a:gd name="f125" fmla="val 613"/>
              <a:gd name="f126" fmla="val 633"/>
              <a:gd name="f127" fmla="val 8"/>
              <a:gd name="f128" fmla="val 647"/>
              <a:gd name="f129" fmla="val 17"/>
              <a:gd name="f130" fmla="val 663"/>
              <a:gd name="f131" fmla="val 26"/>
              <a:gd name="f132" fmla="val 679"/>
              <a:gd name="f133" fmla="val 35"/>
              <a:gd name="f134" fmla="val 700"/>
              <a:gd name="f135" fmla="val 46"/>
              <a:gd name="f136" fmla="val 711"/>
              <a:gd name="f137" fmla="val 722"/>
              <a:gd name="f138" fmla="val 74"/>
              <a:gd name="f139" fmla="val 727"/>
              <a:gd name="f140" fmla="val 731"/>
              <a:gd name="f141" fmla="val 735"/>
              <a:gd name="f142" fmla="val 729"/>
              <a:gd name="f143" fmla="val 132"/>
              <a:gd name="f144" fmla="val 136"/>
              <a:gd name="f145" fmla="val 741"/>
              <a:gd name="f146" fmla="val 140"/>
              <a:gd name="f147" fmla="val 767"/>
              <a:gd name="f148" fmla="val 134"/>
              <a:gd name="f149" fmla="val 780"/>
              <a:gd name="f150" fmla="val 797"/>
              <a:gd name="f151" fmla="val 139"/>
              <a:gd name="f152" fmla="val 813"/>
              <a:gd name="f153" fmla="val 150"/>
              <a:gd name="f154" fmla="val 829"/>
              <a:gd name="f155" fmla="val 161"/>
              <a:gd name="f156" fmla="val 849"/>
              <a:gd name="f157" fmla="val 182"/>
              <a:gd name="f158" fmla="val 863"/>
              <a:gd name="f159" fmla="val 200"/>
              <a:gd name="f160" fmla="val 877"/>
              <a:gd name="f161" fmla="val 218"/>
              <a:gd name="f162" fmla="val 892"/>
              <a:gd name="f163" fmla="val 240"/>
              <a:gd name="f164" fmla="val 899"/>
              <a:gd name="f165" fmla="val 260"/>
              <a:gd name="f166" fmla="val 906"/>
              <a:gd name="f167" fmla="val 909"/>
              <a:gd name="f168" fmla="val 305"/>
              <a:gd name="f169" fmla="val 905"/>
              <a:gd name="f170" fmla="val 901"/>
              <a:gd name="f171" fmla="val 343"/>
              <a:gd name="f172" fmla="val 873"/>
              <a:gd name="f173" fmla="val 364"/>
              <a:gd name="f174" fmla="val 384"/>
              <a:gd name="f175" fmla="val 377"/>
              <a:gd name="f176" fmla="val 907"/>
              <a:gd name="f177" fmla="val 922"/>
              <a:gd name="f178" fmla="val 947"/>
              <a:gd name="f179" fmla="val 402"/>
              <a:gd name="f180" fmla="val 963"/>
              <a:gd name="f181" fmla="val 414"/>
              <a:gd name="f182" fmla="val 979"/>
              <a:gd name="f183" fmla="val 426"/>
              <a:gd name="f184" fmla="val 996"/>
              <a:gd name="f185" fmla="val 442"/>
              <a:gd name="f186" fmla="val 1005"/>
              <a:gd name="f187" fmla="val 1014"/>
              <a:gd name="f188" fmla="val 474"/>
              <a:gd name="f189" fmla="val 488"/>
              <a:gd name="f190" fmla="val 1017"/>
              <a:gd name="f191" fmla="val 512"/>
              <a:gd name="f192" fmla="val 536"/>
              <a:gd name="f193" fmla="val 998"/>
              <a:gd name="f194" fmla="val 579"/>
              <a:gd name="f195" fmla="val 987"/>
              <a:gd name="f196" fmla="val 600"/>
              <a:gd name="f197" fmla="val 976"/>
              <a:gd name="f198" fmla="val 621"/>
              <a:gd name="f199" fmla="val 964"/>
              <a:gd name="f200" fmla="val 953"/>
              <a:gd name="f201" fmla="val 640"/>
              <a:gd name="f202" fmla="val 942"/>
              <a:gd name="f203" fmla="val 930"/>
              <a:gd name="f204" fmla="val 641"/>
              <a:gd name="f205" fmla="val 919"/>
              <a:gd name="f206" fmla="val 644"/>
              <a:gd name="f207" fmla="val 908"/>
              <a:gd name="f208" fmla="val 898"/>
              <a:gd name="f209" fmla="val 650"/>
              <a:gd name="f210" fmla="val 889"/>
              <a:gd name="f211" fmla="val 656"/>
              <a:gd name="f212" fmla="val 880"/>
              <a:gd name="f213" fmla="val 662"/>
              <a:gd name="f214" fmla="val 876"/>
              <a:gd name="f215" fmla="val 671"/>
              <a:gd name="f216" fmla="val 867"/>
              <a:gd name="f217" fmla="val 682"/>
              <a:gd name="f218" fmla="val 858"/>
              <a:gd name="f219" fmla="val 693"/>
              <a:gd name="f220" fmla="val 709"/>
              <a:gd name="f221" fmla="val 837"/>
              <a:gd name="f222" fmla="val 720"/>
              <a:gd name="f223" fmla="val 825"/>
              <a:gd name="f224" fmla="val 814"/>
              <a:gd name="f225" fmla="val 795"/>
              <a:gd name="f226" fmla="val 776"/>
              <a:gd name="f227" fmla="val 751"/>
              <a:gd name="f228" fmla="val 742"/>
              <a:gd name="f229" fmla="val 721"/>
              <a:gd name="f230" fmla="val 748"/>
              <a:gd name="f231" fmla="val 745"/>
              <a:gd name="f232" fmla="val 681"/>
              <a:gd name="f233" fmla="val 734"/>
              <a:gd name="f234" fmla="val 669"/>
              <a:gd name="f235" fmla="val 728"/>
              <a:gd name="f236" fmla="val 657"/>
              <a:gd name="f237" fmla="val 714"/>
              <a:gd name="f238" fmla="val 651"/>
              <a:gd name="f239" fmla="val 710"/>
              <a:gd name="f240" fmla="val 645"/>
              <a:gd name="f241" fmla="val 706"/>
              <a:gd name="f242" fmla="val 639"/>
              <a:gd name="f243" fmla="val 704"/>
              <a:gd name="f244" fmla="val 635"/>
              <a:gd name="f245" fmla="val 631"/>
              <a:gd name="f246" fmla="val 708"/>
              <a:gd name="f247" fmla="val 636"/>
              <a:gd name="f248" fmla="val 712"/>
              <a:gd name="f249" fmla="val 627"/>
              <a:gd name="f250" fmla="val 618"/>
              <a:gd name="f251" fmla="val 604"/>
              <a:gd name="f252" fmla="val 583"/>
              <a:gd name="f253" fmla="val 752"/>
              <a:gd name="f254" fmla="val 527"/>
              <a:gd name="f255" fmla="val 777"/>
              <a:gd name="f256" fmla="val 471"/>
              <a:gd name="f257" fmla="val 441"/>
              <a:gd name="f258" fmla="val 417"/>
              <a:gd name="f259" fmla="val 772"/>
              <a:gd name="f260" fmla="val 393"/>
              <a:gd name="f261" fmla="val 372"/>
              <a:gd name="f262" fmla="val 757"/>
              <a:gd name="f263" fmla="val 357"/>
              <a:gd name="f264" fmla="val 342"/>
              <a:gd name="f265" fmla="val 747"/>
              <a:gd name="f266" fmla="val 349"/>
              <a:gd name="f267" fmla="+- 0 0 -90"/>
              <a:gd name="f268" fmla="*/ f3 1 1020"/>
              <a:gd name="f269" fmla="*/ f4 1 783"/>
              <a:gd name="f270" fmla="+- f7 0 f5"/>
              <a:gd name="f271" fmla="+- f6 0 f5"/>
              <a:gd name="f272" fmla="*/ f267 f0 1"/>
              <a:gd name="f273" fmla="*/ f271 1 1020"/>
              <a:gd name="f274" fmla="*/ f270 1 783"/>
              <a:gd name="f275" fmla="*/ f272 1 f2"/>
              <a:gd name="f276" fmla="*/ 317 1 f273"/>
              <a:gd name="f277" fmla="*/ 738 1 f274"/>
              <a:gd name="f278" fmla="*/ 167 1 f273"/>
              <a:gd name="f279" fmla="*/ 754 1 f274"/>
              <a:gd name="f280" fmla="*/ 47 1 f273"/>
              <a:gd name="f281" fmla="*/ 692 1 f274"/>
              <a:gd name="f282" fmla="*/ 1 1 f273"/>
              <a:gd name="f283" fmla="*/ 552 1 f274"/>
              <a:gd name="f284" fmla="*/ 39 1 f273"/>
              <a:gd name="f285" fmla="*/ 436 1 f274"/>
              <a:gd name="f286" fmla="*/ 97 1 f273"/>
              <a:gd name="f287" fmla="*/ 400 1 f274"/>
              <a:gd name="f288" fmla="*/ 119 1 f273"/>
              <a:gd name="f289" fmla="*/ 386 1 f274"/>
              <a:gd name="f290" fmla="*/ 125 1 f273"/>
              <a:gd name="f291" fmla="*/ 362 1 f274"/>
              <a:gd name="f292" fmla="*/ 117 1 f273"/>
              <a:gd name="f293" fmla="*/ 316 1 f274"/>
              <a:gd name="f294" fmla="*/ 262 1 f274"/>
              <a:gd name="f295" fmla="*/ 155 1 f273"/>
              <a:gd name="f296" fmla="*/ 208 1 f274"/>
              <a:gd name="f297" fmla="*/ 221 1 f273"/>
              <a:gd name="f298" fmla="*/ 176 1 f274"/>
              <a:gd name="f299" fmla="*/ 287 1 f273"/>
              <a:gd name="f300" fmla="*/ 166 1 f274"/>
              <a:gd name="f301" fmla="*/ 315 1 f273"/>
              <a:gd name="f302" fmla="*/ 156 1 f274"/>
              <a:gd name="f303" fmla="*/ 319 1 f273"/>
              <a:gd name="f304" fmla="*/ 116 1 f274"/>
              <a:gd name="f305" fmla="*/ 347 1 f273"/>
              <a:gd name="f306" fmla="*/ 76 1 f274"/>
              <a:gd name="f307" fmla="*/ 391 1 f273"/>
              <a:gd name="f308" fmla="*/ 56 1 f274"/>
              <a:gd name="f309" fmla="*/ 445 1 f273"/>
              <a:gd name="f310" fmla="*/ 52 1 f274"/>
              <a:gd name="f311" fmla="*/ 467 1 f273"/>
              <a:gd name="f312" fmla="*/ 473 1 f273"/>
              <a:gd name="f313" fmla="*/ 44 1 f274"/>
              <a:gd name="f314" fmla="*/ 499 1 f273"/>
              <a:gd name="f315" fmla="*/ 18 1 f274"/>
              <a:gd name="f316" fmla="*/ 543 1 f273"/>
              <a:gd name="f317" fmla="*/ 4 1 f274"/>
              <a:gd name="f318" fmla="*/ 613 1 f273"/>
              <a:gd name="f319" fmla="*/ 663 1 f273"/>
              <a:gd name="f320" fmla="*/ 26 1 f274"/>
              <a:gd name="f321" fmla="*/ 711 1 f273"/>
              <a:gd name="f322" fmla="*/ 60 1 f274"/>
              <a:gd name="f323" fmla="*/ 731 1 f273"/>
              <a:gd name="f324" fmla="*/ 110 1 f274"/>
              <a:gd name="f325" fmla="*/ 735 1 f273"/>
              <a:gd name="f326" fmla="*/ 136 1 f274"/>
              <a:gd name="f327" fmla="*/ 767 1 f273"/>
              <a:gd name="f328" fmla="*/ 134 1 f274"/>
              <a:gd name="f329" fmla="*/ 813 1 f273"/>
              <a:gd name="f330" fmla="*/ 150 1 f274"/>
              <a:gd name="f331" fmla="*/ 863 1 f273"/>
              <a:gd name="f332" fmla="*/ 200 1 f274"/>
              <a:gd name="f333" fmla="*/ 899 1 f273"/>
              <a:gd name="f334" fmla="*/ 260 1 f274"/>
              <a:gd name="f335" fmla="*/ 905 1 f273"/>
              <a:gd name="f336" fmla="*/ 324 1 f274"/>
              <a:gd name="f337" fmla="*/ 873 1 f273"/>
              <a:gd name="f338" fmla="*/ 374 1 f274"/>
              <a:gd name="f339" fmla="*/ 907 1 f273"/>
              <a:gd name="f340" fmla="*/ 384 1 f274"/>
              <a:gd name="f341" fmla="*/ 963 1 f273"/>
              <a:gd name="f342" fmla="*/ 414 1 f274"/>
              <a:gd name="f343" fmla="*/ 1005 1 f273"/>
              <a:gd name="f344" fmla="*/ 458 1 f274"/>
              <a:gd name="f345" fmla="*/ 1017 1 f273"/>
              <a:gd name="f346" fmla="*/ 512 1 f274"/>
              <a:gd name="f347" fmla="*/ 987 1 f273"/>
              <a:gd name="f348" fmla="*/ 600 1 f274"/>
              <a:gd name="f349" fmla="*/ 953 1 f273"/>
              <a:gd name="f350" fmla="*/ 640 1 f274"/>
              <a:gd name="f351" fmla="*/ 919 1 f273"/>
              <a:gd name="f352" fmla="*/ 644 1 f274"/>
              <a:gd name="f353" fmla="*/ 889 1 f273"/>
              <a:gd name="f354" fmla="*/ 656 1 f274"/>
              <a:gd name="f355" fmla="*/ 867 1 f273"/>
              <a:gd name="f356" fmla="*/ 682 1 f274"/>
              <a:gd name="f357" fmla="*/ 837 1 f273"/>
              <a:gd name="f358" fmla="*/ 720 1 f274"/>
              <a:gd name="f359" fmla="*/ 795 1 f273"/>
              <a:gd name="f360" fmla="*/ 746 1 f274"/>
              <a:gd name="f361" fmla="*/ 721 1 f273"/>
              <a:gd name="f362" fmla="*/ 748 1 f274"/>
              <a:gd name="f363" fmla="*/ 669 1 f273"/>
              <a:gd name="f364" fmla="*/ 728 1 f274"/>
              <a:gd name="f365" fmla="*/ 651 1 f273"/>
              <a:gd name="f366" fmla="*/ 710 1 f274"/>
              <a:gd name="f367" fmla="*/ 635 1 f273"/>
              <a:gd name="f368" fmla="*/ 706 1 f274"/>
              <a:gd name="f369" fmla="*/ 627 1 f273"/>
              <a:gd name="f370" fmla="*/ 583 1 f273"/>
              <a:gd name="f371" fmla="*/ 752 1 f274"/>
              <a:gd name="f372" fmla="*/ 780 1 f274"/>
              <a:gd name="f373" fmla="*/ 417 1 f273"/>
              <a:gd name="f374" fmla="*/ 772 1 f274"/>
              <a:gd name="f375" fmla="*/ 357 1 f273"/>
              <a:gd name="f376" fmla="*/ 0 1 f273"/>
              <a:gd name="f377" fmla="*/ f6 1 f273"/>
              <a:gd name="f378" fmla="*/ 0 1 f274"/>
              <a:gd name="f379" fmla="*/ f7 1 f274"/>
              <a:gd name="f380" fmla="+- f275 0 f1"/>
              <a:gd name="f381" fmla="*/ f376 f268 1"/>
              <a:gd name="f382" fmla="*/ f377 f268 1"/>
              <a:gd name="f383" fmla="*/ f379 f269 1"/>
              <a:gd name="f384" fmla="*/ f378 f269 1"/>
              <a:gd name="f385" fmla="*/ f276 f268 1"/>
              <a:gd name="f386" fmla="*/ f277 f269 1"/>
              <a:gd name="f387" fmla="*/ f278 f268 1"/>
              <a:gd name="f388" fmla="*/ f279 f269 1"/>
              <a:gd name="f389" fmla="*/ f280 f268 1"/>
              <a:gd name="f390" fmla="*/ f281 f269 1"/>
              <a:gd name="f391" fmla="*/ f282 f268 1"/>
              <a:gd name="f392" fmla="*/ f283 f269 1"/>
              <a:gd name="f393" fmla="*/ f284 f268 1"/>
              <a:gd name="f394" fmla="*/ f285 f269 1"/>
              <a:gd name="f395" fmla="*/ f286 f268 1"/>
              <a:gd name="f396" fmla="*/ f287 f269 1"/>
              <a:gd name="f397" fmla="*/ f288 f268 1"/>
              <a:gd name="f398" fmla="*/ f289 f269 1"/>
              <a:gd name="f399" fmla="*/ f290 f268 1"/>
              <a:gd name="f400" fmla="*/ f291 f269 1"/>
              <a:gd name="f401" fmla="*/ f292 f268 1"/>
              <a:gd name="f402" fmla="*/ f293 f269 1"/>
              <a:gd name="f403" fmla="*/ f294 f269 1"/>
              <a:gd name="f404" fmla="*/ f295 f268 1"/>
              <a:gd name="f405" fmla="*/ f296 f269 1"/>
              <a:gd name="f406" fmla="*/ f297 f268 1"/>
              <a:gd name="f407" fmla="*/ f298 f269 1"/>
              <a:gd name="f408" fmla="*/ f299 f268 1"/>
              <a:gd name="f409" fmla="*/ f300 f269 1"/>
              <a:gd name="f410" fmla="*/ f301 f268 1"/>
              <a:gd name="f411" fmla="*/ f302 f269 1"/>
              <a:gd name="f412" fmla="*/ f303 f268 1"/>
              <a:gd name="f413" fmla="*/ f304 f269 1"/>
              <a:gd name="f414" fmla="*/ f305 f268 1"/>
              <a:gd name="f415" fmla="*/ f306 f269 1"/>
              <a:gd name="f416" fmla="*/ f307 f268 1"/>
              <a:gd name="f417" fmla="*/ f308 f269 1"/>
              <a:gd name="f418" fmla="*/ f309 f268 1"/>
              <a:gd name="f419" fmla="*/ f310 f269 1"/>
              <a:gd name="f420" fmla="*/ f311 f268 1"/>
              <a:gd name="f421" fmla="*/ f312 f268 1"/>
              <a:gd name="f422" fmla="*/ f313 f269 1"/>
              <a:gd name="f423" fmla="*/ f314 f268 1"/>
              <a:gd name="f424" fmla="*/ f315 f269 1"/>
              <a:gd name="f425" fmla="*/ f316 f268 1"/>
              <a:gd name="f426" fmla="*/ f317 f269 1"/>
              <a:gd name="f427" fmla="*/ f318 f268 1"/>
              <a:gd name="f428" fmla="*/ f319 f268 1"/>
              <a:gd name="f429" fmla="*/ f320 f269 1"/>
              <a:gd name="f430" fmla="*/ f321 f268 1"/>
              <a:gd name="f431" fmla="*/ f322 f269 1"/>
              <a:gd name="f432" fmla="*/ f323 f268 1"/>
              <a:gd name="f433" fmla="*/ f324 f269 1"/>
              <a:gd name="f434" fmla="*/ f325 f268 1"/>
              <a:gd name="f435" fmla="*/ f326 f269 1"/>
              <a:gd name="f436" fmla="*/ f327 f268 1"/>
              <a:gd name="f437" fmla="*/ f328 f269 1"/>
              <a:gd name="f438" fmla="*/ f329 f268 1"/>
              <a:gd name="f439" fmla="*/ f330 f269 1"/>
              <a:gd name="f440" fmla="*/ f331 f268 1"/>
              <a:gd name="f441" fmla="*/ f332 f269 1"/>
              <a:gd name="f442" fmla="*/ f333 f268 1"/>
              <a:gd name="f443" fmla="*/ f334 f269 1"/>
              <a:gd name="f444" fmla="*/ f335 f268 1"/>
              <a:gd name="f445" fmla="*/ f336 f269 1"/>
              <a:gd name="f446" fmla="*/ f337 f268 1"/>
              <a:gd name="f447" fmla="*/ f338 f269 1"/>
              <a:gd name="f448" fmla="*/ f339 f268 1"/>
              <a:gd name="f449" fmla="*/ f340 f269 1"/>
              <a:gd name="f450" fmla="*/ f341 f268 1"/>
              <a:gd name="f451" fmla="*/ f342 f269 1"/>
              <a:gd name="f452" fmla="*/ f343 f268 1"/>
              <a:gd name="f453" fmla="*/ f344 f269 1"/>
              <a:gd name="f454" fmla="*/ f345 f268 1"/>
              <a:gd name="f455" fmla="*/ f346 f269 1"/>
              <a:gd name="f456" fmla="*/ f347 f268 1"/>
              <a:gd name="f457" fmla="*/ f348 f269 1"/>
              <a:gd name="f458" fmla="*/ f349 f268 1"/>
              <a:gd name="f459" fmla="*/ f350 f269 1"/>
              <a:gd name="f460" fmla="*/ f351 f268 1"/>
              <a:gd name="f461" fmla="*/ f352 f269 1"/>
              <a:gd name="f462" fmla="*/ f353 f268 1"/>
              <a:gd name="f463" fmla="*/ f354 f269 1"/>
              <a:gd name="f464" fmla="*/ f355 f268 1"/>
              <a:gd name="f465" fmla="*/ f356 f269 1"/>
              <a:gd name="f466" fmla="*/ f357 f268 1"/>
              <a:gd name="f467" fmla="*/ f358 f269 1"/>
              <a:gd name="f468" fmla="*/ f359 f268 1"/>
              <a:gd name="f469" fmla="*/ f360 f269 1"/>
              <a:gd name="f470" fmla="*/ f361 f268 1"/>
              <a:gd name="f471" fmla="*/ f362 f269 1"/>
              <a:gd name="f472" fmla="*/ f363 f268 1"/>
              <a:gd name="f473" fmla="*/ f364 f269 1"/>
              <a:gd name="f474" fmla="*/ f365 f268 1"/>
              <a:gd name="f475" fmla="*/ f366 f269 1"/>
              <a:gd name="f476" fmla="*/ f367 f268 1"/>
              <a:gd name="f477" fmla="*/ f368 f269 1"/>
              <a:gd name="f478" fmla="*/ f369 f268 1"/>
              <a:gd name="f479" fmla="*/ f370 f268 1"/>
              <a:gd name="f480" fmla="*/ f371 f269 1"/>
              <a:gd name="f481" fmla="*/ f372 f269 1"/>
              <a:gd name="f482" fmla="*/ f373 f268 1"/>
              <a:gd name="f483" fmla="*/ f374 f269 1"/>
              <a:gd name="f484" fmla="*/ f375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80">
                <a:pos x="f385" y="f386"/>
              </a:cxn>
              <a:cxn ang="f380">
                <a:pos x="f387" y="f388"/>
              </a:cxn>
              <a:cxn ang="f380">
                <a:pos x="f389" y="f390"/>
              </a:cxn>
              <a:cxn ang="f380">
                <a:pos x="f391" y="f392"/>
              </a:cxn>
              <a:cxn ang="f380">
                <a:pos x="f393" y="f394"/>
              </a:cxn>
              <a:cxn ang="f380">
                <a:pos x="f395" y="f396"/>
              </a:cxn>
              <a:cxn ang="f380">
                <a:pos x="f397" y="f398"/>
              </a:cxn>
              <a:cxn ang="f380">
                <a:pos x="f399" y="f400"/>
              </a:cxn>
              <a:cxn ang="f380">
                <a:pos x="f401" y="f402"/>
              </a:cxn>
              <a:cxn ang="f380">
                <a:pos x="f401" y="f403"/>
              </a:cxn>
              <a:cxn ang="f380">
                <a:pos x="f404" y="f405"/>
              </a:cxn>
              <a:cxn ang="f380">
                <a:pos x="f406" y="f407"/>
              </a:cxn>
              <a:cxn ang="f380">
                <a:pos x="f408" y="f409"/>
              </a:cxn>
              <a:cxn ang="f380">
                <a:pos x="f410" y="f411"/>
              </a:cxn>
              <a:cxn ang="f380">
                <a:pos x="f412" y="f413"/>
              </a:cxn>
              <a:cxn ang="f380">
                <a:pos x="f414" y="f415"/>
              </a:cxn>
              <a:cxn ang="f380">
                <a:pos x="f416" y="f417"/>
              </a:cxn>
              <a:cxn ang="f380">
                <a:pos x="f418" y="f419"/>
              </a:cxn>
              <a:cxn ang="f380">
                <a:pos x="f420" y="f417"/>
              </a:cxn>
              <a:cxn ang="f380">
                <a:pos x="f421" y="f422"/>
              </a:cxn>
              <a:cxn ang="f380">
                <a:pos x="f423" y="f424"/>
              </a:cxn>
              <a:cxn ang="f380">
                <a:pos x="f425" y="f426"/>
              </a:cxn>
              <a:cxn ang="f380">
                <a:pos x="f427" y="f426"/>
              </a:cxn>
              <a:cxn ang="f380">
                <a:pos x="f428" y="f429"/>
              </a:cxn>
              <a:cxn ang="f380">
                <a:pos x="f430" y="f431"/>
              </a:cxn>
              <a:cxn ang="f380">
                <a:pos x="f432" y="f433"/>
              </a:cxn>
              <a:cxn ang="f380">
                <a:pos x="f434" y="f435"/>
              </a:cxn>
              <a:cxn ang="f380">
                <a:pos x="f436" y="f437"/>
              </a:cxn>
              <a:cxn ang="f380">
                <a:pos x="f438" y="f439"/>
              </a:cxn>
              <a:cxn ang="f380">
                <a:pos x="f440" y="f441"/>
              </a:cxn>
              <a:cxn ang="f380">
                <a:pos x="f442" y="f443"/>
              </a:cxn>
              <a:cxn ang="f380">
                <a:pos x="f444" y="f445"/>
              </a:cxn>
              <a:cxn ang="f380">
                <a:pos x="f446" y="f447"/>
              </a:cxn>
              <a:cxn ang="f380">
                <a:pos x="f448" y="f449"/>
              </a:cxn>
              <a:cxn ang="f380">
                <a:pos x="f450" y="f451"/>
              </a:cxn>
              <a:cxn ang="f380">
                <a:pos x="f452" y="f453"/>
              </a:cxn>
              <a:cxn ang="f380">
                <a:pos x="f454" y="f455"/>
              </a:cxn>
              <a:cxn ang="f380">
                <a:pos x="f456" y="f457"/>
              </a:cxn>
              <a:cxn ang="f380">
                <a:pos x="f458" y="f459"/>
              </a:cxn>
              <a:cxn ang="f380">
                <a:pos x="f460" y="f461"/>
              </a:cxn>
              <a:cxn ang="f380">
                <a:pos x="f462" y="f463"/>
              </a:cxn>
              <a:cxn ang="f380">
                <a:pos x="f464" y="f465"/>
              </a:cxn>
              <a:cxn ang="f380">
                <a:pos x="f466" y="f467"/>
              </a:cxn>
              <a:cxn ang="f380">
                <a:pos x="f468" y="f469"/>
              </a:cxn>
              <a:cxn ang="f380">
                <a:pos x="f470" y="f471"/>
              </a:cxn>
              <a:cxn ang="f380">
                <a:pos x="f472" y="f473"/>
              </a:cxn>
              <a:cxn ang="f380">
                <a:pos x="f474" y="f475"/>
              </a:cxn>
              <a:cxn ang="f380">
                <a:pos x="f476" y="f477"/>
              </a:cxn>
              <a:cxn ang="f380">
                <a:pos x="f478" y="f467"/>
              </a:cxn>
              <a:cxn ang="f380">
                <a:pos x="f479" y="f480"/>
              </a:cxn>
              <a:cxn ang="f380">
                <a:pos x="f423" y="f481"/>
              </a:cxn>
              <a:cxn ang="f380">
                <a:pos x="f482" y="f483"/>
              </a:cxn>
              <a:cxn ang="f380">
                <a:pos x="f484" y="f480"/>
              </a:cxn>
              <a:cxn ang="f380">
                <a:pos x="f385" y="f386"/>
              </a:cxn>
            </a:cxnLst>
            <a:rect l="f381" t="f384" r="f382" b="f383"/>
            <a:pathLst>
              <a:path w="1020" h="783">
                <a:moveTo>
                  <a:pt x="f8" y="f9"/>
                </a:moveTo>
                <a:cubicBezTo>
                  <a:pt x="f10" y="f9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5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39"/>
                  <a:pt x="f41" y="f42"/>
                </a:cubicBezTo>
                <a:cubicBezTo>
                  <a:pt x="f43" y="f44"/>
                  <a:pt x="f45" y="f46"/>
                  <a:pt x="f45" y="f47"/>
                </a:cubicBezTo>
                <a:cubicBezTo>
                  <a:pt x="f45" y="f48"/>
                  <a:pt x="f49" y="f50"/>
                  <a:pt x="f51" y="f52"/>
                </a:cubicBezTo>
                <a:cubicBezTo>
                  <a:pt x="f53" y="f54"/>
                  <a:pt x="f55" y="f56"/>
                  <a:pt x="f51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1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53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99"/>
                  <a:pt x="f101" y="f99"/>
                </a:cubicBezTo>
                <a:cubicBezTo>
                  <a:pt x="f102" y="f99"/>
                  <a:pt x="f103" y="f104"/>
                  <a:pt x="f105" y="f97"/>
                </a:cubicBezTo>
                <a:cubicBezTo>
                  <a:pt x="f106" y="f32"/>
                  <a:pt x="f107" y="f108"/>
                  <a:pt x="f109" y="f110"/>
                </a:cubicBez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23"/>
                  <a:pt x="f124" y="f5"/>
                  <a:pt x="f125" y="f122"/>
                </a:cubicBez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95"/>
                </a:cubicBezTo>
                <a:cubicBezTo>
                  <a:pt x="f137" y="f138"/>
                  <a:pt x="f139" y="f36"/>
                  <a:pt x="f140" y="f38"/>
                </a:cubicBezTo>
                <a:cubicBezTo>
                  <a:pt x="f141" y="f58"/>
                  <a:pt x="f142" y="f143"/>
                  <a:pt x="f141" y="f144"/>
                </a:cubicBezTo>
                <a:cubicBezTo>
                  <a:pt x="f145" y="f146"/>
                  <a:pt x="f14" y="f143"/>
                  <a:pt x="f147" y="f148"/>
                </a:cubicBezTo>
                <a:cubicBezTo>
                  <a:pt x="f149" y="f144"/>
                  <a:pt x="f150" y="f151"/>
                  <a:pt x="f152" y="f153"/>
                </a:cubicBezTo>
                <a:cubicBezTo>
                  <a:pt x="f154" y="f155"/>
                  <a:pt x="f156" y="f157"/>
                  <a:pt x="f158" y="f159"/>
                </a:cubicBezTo>
                <a:cubicBezTo>
                  <a:pt x="f160" y="f161"/>
                  <a:pt x="f162" y="f163"/>
                  <a:pt x="f164" y="f165"/>
                </a:cubicBezTo>
                <a:cubicBezTo>
                  <a:pt x="f166" y="f56"/>
                  <a:pt x="f167" y="f168"/>
                  <a:pt x="f169" y="f86"/>
                </a:cubicBezTo>
                <a:cubicBezTo>
                  <a:pt x="f170" y="f171"/>
                  <a:pt x="f172" y="f173"/>
                  <a:pt x="f172" y="f46"/>
                </a:cubicBezTo>
                <a:cubicBezTo>
                  <a:pt x="f172" y="f174"/>
                  <a:pt x="f162" y="f175"/>
                  <a:pt x="f176" y="f174"/>
                </a:cubicBezTo>
                <a:cubicBezTo>
                  <a:pt x="f177" y="f96"/>
                  <a:pt x="f178" y="f179"/>
                  <a:pt x="f180" y="f181"/>
                </a:cubicBezTo>
                <a:cubicBezTo>
                  <a:pt x="f182" y="f183"/>
                  <a:pt x="f184" y="f185"/>
                  <a:pt x="f186" y="f102"/>
                </a:cubicBezTo>
                <a:cubicBezTo>
                  <a:pt x="f187" y="f188"/>
                  <a:pt x="f6" y="f189"/>
                  <a:pt x="f190" y="f191"/>
                </a:cubicBezTo>
                <a:cubicBezTo>
                  <a:pt x="f187" y="f192"/>
                  <a:pt x="f193" y="f194"/>
                  <a:pt x="f195" y="f196"/>
                </a:cubicBezTo>
                <a:cubicBezTo>
                  <a:pt x="f197" y="f198"/>
                  <a:pt x="f199" y="f126"/>
                  <a:pt x="f200" y="f201"/>
                </a:cubicBezTo>
                <a:cubicBezTo>
                  <a:pt x="f202" y="f128"/>
                  <a:pt x="f203" y="f204"/>
                  <a:pt x="f205" y="f206"/>
                </a:cubicBezTo>
                <a:cubicBezTo>
                  <a:pt x="f207" y="f128"/>
                  <a:pt x="f208" y="f209"/>
                  <a:pt x="f210" y="f211"/>
                </a:cubicBezTo>
                <a:cubicBezTo>
                  <a:pt x="f212" y="f213"/>
                  <a:pt x="f214" y="f215"/>
                  <a:pt x="f216" y="f217"/>
                </a:cubicBezTo>
                <a:cubicBezTo>
                  <a:pt x="f218" y="f219"/>
                  <a:pt x="f156" y="f220"/>
                  <a:pt x="f221" y="f222"/>
                </a:cubicBezTo>
                <a:cubicBezTo>
                  <a:pt x="f223" y="f140"/>
                  <a:pt x="f224" y="f145"/>
                  <a:pt x="f225" y="f16"/>
                </a:cubicBezTo>
                <a:cubicBezTo>
                  <a:pt x="f226" y="f227"/>
                  <a:pt x="f228" y="f227"/>
                  <a:pt x="f229" y="f230"/>
                </a:cubicBezTo>
                <a:cubicBezTo>
                  <a:pt x="f134" y="f231"/>
                  <a:pt x="f232" y="f233"/>
                  <a:pt x="f234" y="f235"/>
                </a:cubicBezTo>
                <a:cubicBezTo>
                  <a:pt x="f236" y="f137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1"/>
                </a:cubicBezTo>
                <a:cubicBezTo>
                  <a:pt x="f245" y="f246"/>
                  <a:pt x="f247" y="f248"/>
                  <a:pt x="f249" y="f222"/>
                </a:cubicBezTo>
                <a:cubicBezTo>
                  <a:pt x="f250" y="f235"/>
                  <a:pt x="f251" y="f228"/>
                  <a:pt x="f252" y="f253"/>
                </a:cubicBezTo>
                <a:cubicBezTo>
                  <a:pt x="f123" y="f12"/>
                  <a:pt x="f254" y="f255"/>
                  <a:pt x="f115" y="f149"/>
                </a:cubicBezTo>
                <a:cubicBezTo>
                  <a:pt x="f256" y="f7"/>
                  <a:pt x="f257" y="f255"/>
                  <a:pt x="f258" y="f259"/>
                </a:cubicBezTo>
                <a:cubicBezTo>
                  <a:pt x="f260" y="f147"/>
                  <a:pt x="f261" y="f262"/>
                  <a:pt x="f263" y="f253"/>
                </a:cubicBezTo>
                <a:cubicBezTo>
                  <a:pt x="f264" y="f265"/>
                  <a:pt x="f266" y="f9"/>
                  <a:pt x="f8" y="f9"/>
                </a:cubicBezTo>
                <a:close/>
              </a:path>
            </a:pathLst>
          </a:custGeom>
          <a:solidFill>
            <a:srgbClr val="FF0000"/>
          </a:solidFill>
          <a:ln>
            <a:noFill/>
            <a:prstDash val="solid"/>
          </a:ln>
          <a:effectLst>
            <a:outerShdw dist="17962" dir="2700000" algn="tl">
              <a:srgbClr val="000000"/>
            </a:outerShdw>
          </a:effectLst>
        </p:spPr>
        <p:txBody>
          <a:bodyPr vert="horz" wrap="square" lIns="91440" tIns="45720" rIns="91440" bIns="45720" anchor="t" anchorCtr="1" compatLnSpc="1"/>
          <a:lstStyle/>
          <a:p>
            <a:pPr marL="0" marR="0" lvl="0" indent="0" algn="ctr" defTabSz="44926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200" b="1" i="0" u="none" strike="noStrike" kern="1200" cap="none" spc="0" baseline="0">
              <a:solidFill>
                <a:srgbClr val="FFFFFF"/>
              </a:solidFill>
              <a:uFillTx/>
              <a:latin typeface="Arial" pitchFamily="34"/>
              <a:cs typeface="Arial" pitchFamily="34"/>
            </a:endParaRPr>
          </a:p>
          <a:p>
            <a:pPr marL="0" marR="0" lvl="0" indent="0" algn="ctr" defTabSz="44926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200" b="1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WDLM Ring</a:t>
            </a:r>
          </a:p>
        </p:txBody>
      </p:sp>
      <p:sp>
        <p:nvSpPr>
          <p:cNvPr id="60" name="AutoShape 15"/>
          <p:cNvSpPr/>
          <p:nvPr/>
        </p:nvSpPr>
        <p:spPr>
          <a:xfrm>
            <a:off x="7013620" y="2683972"/>
            <a:ext cx="288036" cy="29246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val 25000"/>
              <a:gd name="f8" fmla="+- 0 0 -360"/>
              <a:gd name="f9" fmla="+- 0 0 -270"/>
              <a:gd name="f10" fmla="+- 0 0 -180"/>
              <a:gd name="f11" fmla="+- 0 0 -90"/>
              <a:gd name="f12" fmla="abs f3"/>
              <a:gd name="f13" fmla="abs f4"/>
              <a:gd name="f14" fmla="abs f5"/>
              <a:gd name="f15" fmla="*/ f8 f0 1"/>
              <a:gd name="f16" fmla="*/ f9 f0 1"/>
              <a:gd name="f17" fmla="*/ f10 f0 1"/>
              <a:gd name="f18" fmla="*/ f11 f0 1"/>
              <a:gd name="f19" fmla="?: f12 f3 1"/>
              <a:gd name="f20" fmla="?: f13 f4 1"/>
              <a:gd name="f21" fmla="?: f14 f5 1"/>
              <a:gd name="f22" fmla="*/ f15 1 f2"/>
              <a:gd name="f23" fmla="*/ f16 1 f2"/>
              <a:gd name="f24" fmla="*/ f17 1 f2"/>
              <a:gd name="f25" fmla="*/ f18 1 f2"/>
              <a:gd name="f26" fmla="*/ f19 1 21600"/>
              <a:gd name="f27" fmla="*/ f20 1 21600"/>
              <a:gd name="f28" fmla="*/ 21600 f19 1"/>
              <a:gd name="f29" fmla="*/ 21600 f20 1"/>
              <a:gd name="f30" fmla="+- f22 0 f1"/>
              <a:gd name="f31" fmla="+- f23 0 f1"/>
              <a:gd name="f32" fmla="+- f24 0 f1"/>
              <a:gd name="f33" fmla="+- f25 0 f1"/>
              <a:gd name="f34" fmla="min f27 f26"/>
              <a:gd name="f35" fmla="*/ f28 1 f21"/>
              <a:gd name="f36" fmla="*/ f29 1 f21"/>
              <a:gd name="f37" fmla="val f35"/>
              <a:gd name="f38" fmla="val f36"/>
              <a:gd name="f39" fmla="*/ f6 f34 1"/>
              <a:gd name="f40" fmla="+- f38 0 f6"/>
              <a:gd name="f41" fmla="+- f37 0 f6"/>
              <a:gd name="f42" fmla="*/ f38 f34 1"/>
              <a:gd name="f43" fmla="*/ f37 f34 1"/>
              <a:gd name="f44" fmla="min f41 f40"/>
              <a:gd name="f45" fmla="*/ f44 f7 1"/>
              <a:gd name="f46" fmla="*/ f45 1 100000"/>
              <a:gd name="f47" fmla="+- f38 0 f46"/>
              <a:gd name="f48" fmla="+- f46 f38 0"/>
              <a:gd name="f49" fmla="+- f37 0 f46"/>
              <a:gd name="f50" fmla="+- f46 f37 0"/>
              <a:gd name="f51" fmla="*/ f46 f34 1"/>
              <a:gd name="f52" fmla="*/ f47 1 2"/>
              <a:gd name="f53" fmla="*/ f48 1 2"/>
              <a:gd name="f54" fmla="*/ f49 1 2"/>
              <a:gd name="f55" fmla="*/ f50 1 2"/>
              <a:gd name="f56" fmla="*/ f49 f34 1"/>
              <a:gd name="f57" fmla="*/ f47 f34 1"/>
              <a:gd name="f58" fmla="*/ f55 f34 1"/>
              <a:gd name="f59" fmla="*/ f54 f34 1"/>
              <a:gd name="f60" fmla="*/ f53 f34 1"/>
              <a:gd name="f61" fmla="*/ f52 f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">
                <a:pos x="f58" y="f39"/>
              </a:cxn>
              <a:cxn ang="f30">
                <a:pos x="f59" y="f51"/>
              </a:cxn>
              <a:cxn ang="f31">
                <a:pos x="f39" y="f60"/>
              </a:cxn>
              <a:cxn ang="f32">
                <a:pos x="f59" y="f42"/>
              </a:cxn>
              <a:cxn ang="f33">
                <a:pos x="f56" y="f60"/>
              </a:cxn>
              <a:cxn ang="f33">
                <a:pos x="f43" y="f61"/>
              </a:cxn>
            </a:cxnLst>
            <a:rect l="f39" t="f51" r="f56" b="f42"/>
            <a:pathLst>
              <a:path stroke="0">
                <a:moveTo>
                  <a:pt x="f39" y="f51"/>
                </a:moveTo>
                <a:lnTo>
                  <a:pt x="f56" y="f51"/>
                </a:lnTo>
                <a:lnTo>
                  <a:pt x="f56" y="f42"/>
                </a:lnTo>
                <a:lnTo>
                  <a:pt x="f39" y="f42"/>
                </a:lnTo>
                <a:close/>
              </a:path>
              <a:path stroke="0">
                <a:moveTo>
                  <a:pt x="f56" y="f51"/>
                </a:moveTo>
                <a:lnTo>
                  <a:pt x="f43" y="f39"/>
                </a:lnTo>
                <a:lnTo>
                  <a:pt x="f43" y="f57"/>
                </a:lnTo>
                <a:lnTo>
                  <a:pt x="f56" y="f42"/>
                </a:lnTo>
                <a:close/>
              </a:path>
              <a:path stroke="0">
                <a:moveTo>
                  <a:pt x="f39" y="f51"/>
                </a:moveTo>
                <a:lnTo>
                  <a:pt x="f51" y="f39"/>
                </a:lnTo>
                <a:lnTo>
                  <a:pt x="f43" y="f39"/>
                </a:lnTo>
                <a:lnTo>
                  <a:pt x="f56" y="f51"/>
                </a:lnTo>
                <a:close/>
              </a:path>
              <a:path fill="none">
                <a:moveTo>
                  <a:pt x="f39" y="f51"/>
                </a:moveTo>
                <a:lnTo>
                  <a:pt x="f51" y="f39"/>
                </a:lnTo>
                <a:lnTo>
                  <a:pt x="f43" y="f39"/>
                </a:lnTo>
                <a:lnTo>
                  <a:pt x="f43" y="f57"/>
                </a:lnTo>
                <a:lnTo>
                  <a:pt x="f56" y="f42"/>
                </a:lnTo>
                <a:lnTo>
                  <a:pt x="f39" y="f42"/>
                </a:lnTo>
                <a:close/>
                <a:moveTo>
                  <a:pt x="f39" y="f51"/>
                </a:moveTo>
                <a:lnTo>
                  <a:pt x="f56" y="f51"/>
                </a:lnTo>
                <a:lnTo>
                  <a:pt x="f43" y="f39"/>
                </a:lnTo>
                <a:moveTo>
                  <a:pt x="f56" y="f51"/>
                </a:moveTo>
                <a:lnTo>
                  <a:pt x="f56" y="f42"/>
                </a:lnTo>
              </a:path>
            </a:pathLst>
          </a:custGeom>
          <a:solidFill>
            <a:srgbClr val="17375E"/>
          </a:solidFill>
          <a:ln w="9528">
            <a:solidFill>
              <a:srgbClr val="00CC99"/>
            </a:solidFill>
            <a:prstDash val="solid"/>
            <a:miter/>
          </a:ln>
        </p:spPr>
        <p:txBody>
          <a:bodyPr vert="horz" wrap="none" lIns="91440" tIns="45720" rIns="91440" bIns="45720" anchor="ctr" anchorCtr="1" compatLnSpc="1"/>
          <a:lstStyle/>
          <a:p>
            <a:pPr marL="0" marR="0" lvl="0" indent="0" algn="ctr" defTabSz="44926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200" b="1" i="0" u="none" strike="noStrike" kern="1200" cap="none" spc="0" baseline="0">
              <a:solidFill>
                <a:srgbClr val="000000"/>
              </a:solidFill>
              <a:uFillTx/>
              <a:latin typeface="Arial" pitchFamily="34"/>
              <a:cs typeface="Arial" pitchFamily="34"/>
            </a:endParaRPr>
          </a:p>
        </p:txBody>
      </p:sp>
      <p:sp>
        <p:nvSpPr>
          <p:cNvPr id="61" name="AutoShape 15"/>
          <p:cNvSpPr/>
          <p:nvPr/>
        </p:nvSpPr>
        <p:spPr>
          <a:xfrm>
            <a:off x="5645467" y="2611963"/>
            <a:ext cx="288036" cy="29246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val 25000"/>
              <a:gd name="f8" fmla="+- 0 0 -360"/>
              <a:gd name="f9" fmla="+- 0 0 -270"/>
              <a:gd name="f10" fmla="+- 0 0 -180"/>
              <a:gd name="f11" fmla="+- 0 0 -90"/>
              <a:gd name="f12" fmla="abs f3"/>
              <a:gd name="f13" fmla="abs f4"/>
              <a:gd name="f14" fmla="abs f5"/>
              <a:gd name="f15" fmla="*/ f8 f0 1"/>
              <a:gd name="f16" fmla="*/ f9 f0 1"/>
              <a:gd name="f17" fmla="*/ f10 f0 1"/>
              <a:gd name="f18" fmla="*/ f11 f0 1"/>
              <a:gd name="f19" fmla="?: f12 f3 1"/>
              <a:gd name="f20" fmla="?: f13 f4 1"/>
              <a:gd name="f21" fmla="?: f14 f5 1"/>
              <a:gd name="f22" fmla="*/ f15 1 f2"/>
              <a:gd name="f23" fmla="*/ f16 1 f2"/>
              <a:gd name="f24" fmla="*/ f17 1 f2"/>
              <a:gd name="f25" fmla="*/ f18 1 f2"/>
              <a:gd name="f26" fmla="*/ f19 1 21600"/>
              <a:gd name="f27" fmla="*/ f20 1 21600"/>
              <a:gd name="f28" fmla="*/ 21600 f19 1"/>
              <a:gd name="f29" fmla="*/ 21600 f20 1"/>
              <a:gd name="f30" fmla="+- f22 0 f1"/>
              <a:gd name="f31" fmla="+- f23 0 f1"/>
              <a:gd name="f32" fmla="+- f24 0 f1"/>
              <a:gd name="f33" fmla="+- f25 0 f1"/>
              <a:gd name="f34" fmla="min f27 f26"/>
              <a:gd name="f35" fmla="*/ f28 1 f21"/>
              <a:gd name="f36" fmla="*/ f29 1 f21"/>
              <a:gd name="f37" fmla="val f35"/>
              <a:gd name="f38" fmla="val f36"/>
              <a:gd name="f39" fmla="*/ f6 f34 1"/>
              <a:gd name="f40" fmla="+- f38 0 f6"/>
              <a:gd name="f41" fmla="+- f37 0 f6"/>
              <a:gd name="f42" fmla="*/ f38 f34 1"/>
              <a:gd name="f43" fmla="*/ f37 f34 1"/>
              <a:gd name="f44" fmla="min f41 f40"/>
              <a:gd name="f45" fmla="*/ f44 f7 1"/>
              <a:gd name="f46" fmla="*/ f45 1 100000"/>
              <a:gd name="f47" fmla="+- f38 0 f46"/>
              <a:gd name="f48" fmla="+- f46 f38 0"/>
              <a:gd name="f49" fmla="+- f37 0 f46"/>
              <a:gd name="f50" fmla="+- f46 f37 0"/>
              <a:gd name="f51" fmla="*/ f46 f34 1"/>
              <a:gd name="f52" fmla="*/ f47 1 2"/>
              <a:gd name="f53" fmla="*/ f48 1 2"/>
              <a:gd name="f54" fmla="*/ f49 1 2"/>
              <a:gd name="f55" fmla="*/ f50 1 2"/>
              <a:gd name="f56" fmla="*/ f49 f34 1"/>
              <a:gd name="f57" fmla="*/ f47 f34 1"/>
              <a:gd name="f58" fmla="*/ f55 f34 1"/>
              <a:gd name="f59" fmla="*/ f54 f34 1"/>
              <a:gd name="f60" fmla="*/ f53 f34 1"/>
              <a:gd name="f61" fmla="*/ f52 f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">
                <a:pos x="f58" y="f39"/>
              </a:cxn>
              <a:cxn ang="f30">
                <a:pos x="f59" y="f51"/>
              </a:cxn>
              <a:cxn ang="f31">
                <a:pos x="f39" y="f60"/>
              </a:cxn>
              <a:cxn ang="f32">
                <a:pos x="f59" y="f42"/>
              </a:cxn>
              <a:cxn ang="f33">
                <a:pos x="f56" y="f60"/>
              </a:cxn>
              <a:cxn ang="f33">
                <a:pos x="f43" y="f61"/>
              </a:cxn>
            </a:cxnLst>
            <a:rect l="f39" t="f51" r="f56" b="f42"/>
            <a:pathLst>
              <a:path stroke="0">
                <a:moveTo>
                  <a:pt x="f39" y="f51"/>
                </a:moveTo>
                <a:lnTo>
                  <a:pt x="f56" y="f51"/>
                </a:lnTo>
                <a:lnTo>
                  <a:pt x="f56" y="f42"/>
                </a:lnTo>
                <a:lnTo>
                  <a:pt x="f39" y="f42"/>
                </a:lnTo>
                <a:close/>
              </a:path>
              <a:path stroke="0">
                <a:moveTo>
                  <a:pt x="f56" y="f51"/>
                </a:moveTo>
                <a:lnTo>
                  <a:pt x="f43" y="f39"/>
                </a:lnTo>
                <a:lnTo>
                  <a:pt x="f43" y="f57"/>
                </a:lnTo>
                <a:lnTo>
                  <a:pt x="f56" y="f42"/>
                </a:lnTo>
                <a:close/>
              </a:path>
              <a:path stroke="0">
                <a:moveTo>
                  <a:pt x="f39" y="f51"/>
                </a:moveTo>
                <a:lnTo>
                  <a:pt x="f51" y="f39"/>
                </a:lnTo>
                <a:lnTo>
                  <a:pt x="f43" y="f39"/>
                </a:lnTo>
                <a:lnTo>
                  <a:pt x="f56" y="f51"/>
                </a:lnTo>
                <a:close/>
              </a:path>
              <a:path fill="none">
                <a:moveTo>
                  <a:pt x="f39" y="f51"/>
                </a:moveTo>
                <a:lnTo>
                  <a:pt x="f51" y="f39"/>
                </a:lnTo>
                <a:lnTo>
                  <a:pt x="f43" y="f39"/>
                </a:lnTo>
                <a:lnTo>
                  <a:pt x="f43" y="f57"/>
                </a:lnTo>
                <a:lnTo>
                  <a:pt x="f56" y="f42"/>
                </a:lnTo>
                <a:lnTo>
                  <a:pt x="f39" y="f42"/>
                </a:lnTo>
                <a:close/>
                <a:moveTo>
                  <a:pt x="f39" y="f51"/>
                </a:moveTo>
                <a:lnTo>
                  <a:pt x="f56" y="f51"/>
                </a:lnTo>
                <a:lnTo>
                  <a:pt x="f43" y="f39"/>
                </a:lnTo>
                <a:moveTo>
                  <a:pt x="f56" y="f51"/>
                </a:moveTo>
                <a:lnTo>
                  <a:pt x="f56" y="f42"/>
                </a:lnTo>
              </a:path>
            </a:pathLst>
          </a:custGeom>
          <a:solidFill>
            <a:srgbClr val="17375E"/>
          </a:solidFill>
          <a:ln w="9528">
            <a:solidFill>
              <a:srgbClr val="00CC99"/>
            </a:solidFill>
            <a:prstDash val="solid"/>
            <a:miter/>
          </a:ln>
        </p:spPr>
        <p:txBody>
          <a:bodyPr vert="horz" wrap="none" lIns="91440" tIns="45720" rIns="91440" bIns="45720" anchor="ctr" anchorCtr="1" compatLnSpc="1"/>
          <a:lstStyle/>
          <a:p>
            <a:pPr marL="0" marR="0" lvl="0" indent="0" algn="ctr" defTabSz="44926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200" b="1" i="0" u="none" strike="noStrike" kern="1200" cap="none" spc="0" baseline="0">
              <a:solidFill>
                <a:srgbClr val="000000"/>
              </a:solidFill>
              <a:uFillTx/>
              <a:latin typeface="Arial" pitchFamily="34"/>
              <a:cs typeface="Arial" pitchFamily="34"/>
            </a:endParaRPr>
          </a:p>
        </p:txBody>
      </p:sp>
      <p:cxnSp>
        <p:nvCxnSpPr>
          <p:cNvPr id="62" name="Connecteur droit 71"/>
          <p:cNvCxnSpPr>
            <a:stCxn id="9" idx="0"/>
            <a:endCxn id="61" idx="6"/>
          </p:cNvCxnSpPr>
          <p:nvPr/>
        </p:nvCxnSpPr>
        <p:spPr>
          <a:xfrm flipV="1">
            <a:off x="4918907" y="2794198"/>
            <a:ext cx="726560" cy="753479"/>
          </a:xfrm>
          <a:prstGeom prst="straightConnector1">
            <a:avLst/>
          </a:prstGeom>
          <a:noFill/>
          <a:ln w="9528">
            <a:solidFill>
              <a:srgbClr val="4A7EBB"/>
            </a:solidFill>
            <a:prstDash val="solid"/>
          </a:ln>
        </p:spPr>
      </p:cxnSp>
      <p:cxnSp>
        <p:nvCxnSpPr>
          <p:cNvPr id="63" name="Connecteur droit 73"/>
          <p:cNvCxnSpPr>
            <a:stCxn id="60" idx="1"/>
            <a:endCxn id="32" idx="0"/>
          </p:cNvCxnSpPr>
          <p:nvPr/>
        </p:nvCxnSpPr>
        <p:spPr>
          <a:xfrm>
            <a:off x="7301656" y="2830203"/>
            <a:ext cx="569584" cy="645475"/>
          </a:xfrm>
          <a:prstGeom prst="straightConnector1">
            <a:avLst/>
          </a:prstGeom>
          <a:noFill/>
          <a:ln w="9528">
            <a:solidFill>
              <a:srgbClr val="4A7EBB"/>
            </a:solidFill>
            <a:prstDash val="solid"/>
          </a:ln>
        </p:spPr>
      </p:cxnSp>
      <p:grpSp>
        <p:nvGrpSpPr>
          <p:cNvPr id="64" name="Group 99"/>
          <p:cNvGrpSpPr/>
          <p:nvPr/>
        </p:nvGrpSpPr>
        <p:grpSpPr>
          <a:xfrm>
            <a:off x="7229647" y="4919323"/>
            <a:ext cx="150081" cy="87041"/>
            <a:chOff x="7308305" y="5587916"/>
            <a:chExt cx="150081" cy="87041"/>
          </a:xfrm>
        </p:grpSpPr>
        <p:sp>
          <p:nvSpPr>
            <p:cNvPr id="65" name="Freeform 100"/>
            <p:cNvSpPr/>
            <p:nvPr/>
          </p:nvSpPr>
          <p:spPr>
            <a:xfrm rot="371380">
              <a:off x="7445621" y="5616848"/>
              <a:ext cx="12765" cy="2656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2"/>
                <a:gd name="f7" fmla="val 195"/>
                <a:gd name="f8" fmla="val 51"/>
                <a:gd name="f9" fmla="val 194"/>
                <a:gd name="f10" fmla="val 34"/>
                <a:gd name="f11" fmla="val 18"/>
                <a:gd name="f12" fmla="val 149"/>
                <a:gd name="f13" fmla="val 13"/>
                <a:gd name="f14" fmla="val 136"/>
                <a:gd name="f15" fmla="val 5"/>
                <a:gd name="f16" fmla="val 112"/>
                <a:gd name="f17" fmla="val 86"/>
                <a:gd name="f18" fmla="val 3"/>
                <a:gd name="f19" fmla="val 56"/>
                <a:gd name="f20" fmla="val 10"/>
                <a:gd name="f21" fmla="val 32"/>
                <a:gd name="f22" fmla="val 19"/>
                <a:gd name="f23" fmla="+- 0 0 -90"/>
                <a:gd name="f24" fmla="*/ f3 1 52"/>
                <a:gd name="f25" fmla="*/ f4 1 195"/>
                <a:gd name="f26" fmla="+- f7 0 f5"/>
                <a:gd name="f27" fmla="+- f6 0 f5"/>
                <a:gd name="f28" fmla="*/ f23 f0 1"/>
                <a:gd name="f29" fmla="*/ f27 1 52"/>
                <a:gd name="f30" fmla="*/ f26 1 195"/>
                <a:gd name="f31" fmla="*/ 51 f27 1"/>
                <a:gd name="f32" fmla="*/ 194 f26 1"/>
                <a:gd name="f33" fmla="*/ 34 f27 1"/>
                <a:gd name="f34" fmla="*/ 180 f26 1"/>
                <a:gd name="f35" fmla="*/ 18 f27 1"/>
                <a:gd name="f36" fmla="*/ 149 f26 1"/>
                <a:gd name="f37" fmla="*/ 13 f27 1"/>
                <a:gd name="f38" fmla="*/ 136 f26 1"/>
                <a:gd name="f39" fmla="*/ 5 f27 1"/>
                <a:gd name="f40" fmla="*/ 112 f26 1"/>
                <a:gd name="f41" fmla="*/ 0 f27 1"/>
                <a:gd name="f42" fmla="*/ 86 f26 1"/>
                <a:gd name="f43" fmla="*/ 3 f27 1"/>
                <a:gd name="f44" fmla="*/ 56 f26 1"/>
                <a:gd name="f45" fmla="*/ 10 f27 1"/>
                <a:gd name="f46" fmla="*/ 32 f26 1"/>
                <a:gd name="f47" fmla="*/ 19 f27 1"/>
                <a:gd name="f48" fmla="*/ 0 f26 1"/>
                <a:gd name="f49" fmla="*/ 52 f27 1"/>
                <a:gd name="f50" fmla="*/ 195 f26 1"/>
                <a:gd name="f51" fmla="*/ f28 1 f2"/>
                <a:gd name="f52" fmla="*/ f31 1 52"/>
                <a:gd name="f53" fmla="*/ f32 1 195"/>
                <a:gd name="f54" fmla="*/ f33 1 52"/>
                <a:gd name="f55" fmla="*/ f34 1 195"/>
                <a:gd name="f56" fmla="*/ f35 1 52"/>
                <a:gd name="f57" fmla="*/ f36 1 195"/>
                <a:gd name="f58" fmla="*/ f37 1 52"/>
                <a:gd name="f59" fmla="*/ f38 1 195"/>
                <a:gd name="f60" fmla="*/ f39 1 52"/>
                <a:gd name="f61" fmla="*/ f40 1 195"/>
                <a:gd name="f62" fmla="*/ f41 1 52"/>
                <a:gd name="f63" fmla="*/ f42 1 195"/>
                <a:gd name="f64" fmla="*/ f43 1 52"/>
                <a:gd name="f65" fmla="*/ f44 1 195"/>
                <a:gd name="f66" fmla="*/ f45 1 52"/>
                <a:gd name="f67" fmla="*/ f46 1 195"/>
                <a:gd name="f68" fmla="*/ f47 1 52"/>
                <a:gd name="f69" fmla="*/ f48 1 195"/>
                <a:gd name="f70" fmla="*/ f49 1 52"/>
                <a:gd name="f71" fmla="*/ f50 1 195"/>
                <a:gd name="f72" fmla="+- f51 0 f1"/>
                <a:gd name="f73" fmla="*/ f52 1 f29"/>
                <a:gd name="f74" fmla="*/ f53 1 f30"/>
                <a:gd name="f75" fmla="*/ f54 1 f29"/>
                <a:gd name="f76" fmla="*/ f55 1 f30"/>
                <a:gd name="f77" fmla="*/ f56 1 f29"/>
                <a:gd name="f78" fmla="*/ f57 1 f30"/>
                <a:gd name="f79" fmla="*/ f58 1 f29"/>
                <a:gd name="f80" fmla="*/ f59 1 f30"/>
                <a:gd name="f81" fmla="*/ f60 1 f29"/>
                <a:gd name="f82" fmla="*/ f61 1 f30"/>
                <a:gd name="f83" fmla="*/ f62 1 f29"/>
                <a:gd name="f84" fmla="*/ f63 1 f30"/>
                <a:gd name="f85" fmla="*/ f64 1 f29"/>
                <a:gd name="f86" fmla="*/ f65 1 f30"/>
                <a:gd name="f87" fmla="*/ f66 1 f29"/>
                <a:gd name="f88" fmla="*/ f67 1 f30"/>
                <a:gd name="f89" fmla="*/ f68 1 f29"/>
                <a:gd name="f90" fmla="*/ f69 1 f30"/>
                <a:gd name="f91" fmla="*/ f70 1 f29"/>
                <a:gd name="f92" fmla="*/ f71 1 f30"/>
                <a:gd name="f93" fmla="*/ f83 f24 1"/>
                <a:gd name="f94" fmla="*/ f91 f24 1"/>
                <a:gd name="f95" fmla="*/ f92 f25 1"/>
                <a:gd name="f96" fmla="*/ f90 f25 1"/>
                <a:gd name="f97" fmla="*/ f73 f24 1"/>
                <a:gd name="f98" fmla="*/ f74 f25 1"/>
                <a:gd name="f99" fmla="*/ f75 f24 1"/>
                <a:gd name="f100" fmla="*/ f76 f25 1"/>
                <a:gd name="f101" fmla="*/ f77 f24 1"/>
                <a:gd name="f102" fmla="*/ f78 f25 1"/>
                <a:gd name="f103" fmla="*/ f79 f24 1"/>
                <a:gd name="f104" fmla="*/ f80 f25 1"/>
                <a:gd name="f105" fmla="*/ f81 f24 1"/>
                <a:gd name="f106" fmla="*/ f82 f25 1"/>
                <a:gd name="f107" fmla="*/ f84 f25 1"/>
                <a:gd name="f108" fmla="*/ f85 f24 1"/>
                <a:gd name="f109" fmla="*/ f86 f25 1"/>
                <a:gd name="f110" fmla="*/ f87 f24 1"/>
                <a:gd name="f111" fmla="*/ f88 f25 1"/>
                <a:gd name="f112" fmla="*/ f89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72">
                  <a:pos x="f97" y="f98"/>
                </a:cxn>
                <a:cxn ang="f72">
                  <a:pos x="f99" y="f100"/>
                </a:cxn>
                <a:cxn ang="f72">
                  <a:pos x="f101" y="f102"/>
                </a:cxn>
                <a:cxn ang="f72">
                  <a:pos x="f103" y="f104"/>
                </a:cxn>
                <a:cxn ang="f72">
                  <a:pos x="f105" y="f106"/>
                </a:cxn>
                <a:cxn ang="f72">
                  <a:pos x="f93" y="f107"/>
                </a:cxn>
                <a:cxn ang="f72">
                  <a:pos x="f108" y="f109"/>
                </a:cxn>
                <a:cxn ang="f72">
                  <a:pos x="f110" y="f111"/>
                </a:cxn>
                <a:cxn ang="f72">
                  <a:pos x="f112" y="f96"/>
                </a:cxn>
              </a:cxnLst>
              <a:rect l="f93" t="f96" r="f94" b="f95"/>
              <a:pathLst>
                <a:path w="52" h="195">
                  <a:moveTo>
                    <a:pt x="f8" y="f9"/>
                  </a:moveTo>
                  <a:lnTo>
                    <a:pt x="f10" y="f2"/>
                  </a:lnTo>
                  <a:lnTo>
                    <a:pt x="f11" y="f12"/>
                  </a:lnTo>
                  <a:lnTo>
                    <a:pt x="f13" y="f14"/>
                  </a:lnTo>
                  <a:lnTo>
                    <a:pt x="f15" y="f16"/>
                  </a:lnTo>
                  <a:lnTo>
                    <a:pt x="f5" y="f17"/>
                  </a:lnTo>
                  <a:lnTo>
                    <a:pt x="f18" y="f19"/>
                  </a:lnTo>
                  <a:lnTo>
                    <a:pt x="f20" y="f21"/>
                  </a:lnTo>
                  <a:lnTo>
                    <a:pt x="f22" y="f5"/>
                  </a:lnTo>
                </a:path>
              </a:pathLst>
            </a:custGeom>
            <a:noFill/>
            <a:ln w="22229">
              <a:solidFill>
                <a:srgbClr val="00CC99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44926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24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endParaRPr>
            </a:p>
          </p:txBody>
        </p:sp>
        <p:sp>
          <p:nvSpPr>
            <p:cNvPr id="66" name="Freeform 101"/>
            <p:cNvSpPr/>
            <p:nvPr/>
          </p:nvSpPr>
          <p:spPr>
            <a:xfrm rot="371380">
              <a:off x="7401373" y="5608052"/>
              <a:ext cx="22576" cy="4562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2"/>
                <a:gd name="f7" fmla="val 335"/>
                <a:gd name="f8" fmla="val 32"/>
                <a:gd name="f9" fmla="val 18"/>
                <a:gd name="f10" fmla="val 25"/>
                <a:gd name="f11" fmla="val 11"/>
                <a:gd name="f12" fmla="val 49"/>
                <a:gd name="f13" fmla="val 7"/>
                <a:gd name="f14" fmla="val 69"/>
                <a:gd name="f15" fmla="val 4"/>
                <a:gd name="f16" fmla="val 115"/>
                <a:gd name="f17" fmla="val 138"/>
                <a:gd name="f18" fmla="val 160"/>
                <a:gd name="f19" fmla="val 183"/>
                <a:gd name="f20" fmla="val 8"/>
                <a:gd name="f21" fmla="val 204"/>
                <a:gd name="f22" fmla="val 15"/>
                <a:gd name="f23" fmla="val 224"/>
                <a:gd name="f24" fmla="val 21"/>
                <a:gd name="f25" fmla="val 241"/>
                <a:gd name="f26" fmla="val 261"/>
                <a:gd name="f27" fmla="val 46"/>
                <a:gd name="f28" fmla="val 281"/>
                <a:gd name="f29" fmla="val 52"/>
                <a:gd name="f30" fmla="val 295"/>
                <a:gd name="f31" fmla="val 71"/>
                <a:gd name="f32" fmla="val 317"/>
                <a:gd name="f33" fmla="val 91"/>
                <a:gd name="f34" fmla="val 334"/>
                <a:gd name="f35" fmla="+- 0 0 -90"/>
                <a:gd name="f36" fmla="*/ f3 1 92"/>
                <a:gd name="f37" fmla="*/ f4 1 335"/>
                <a:gd name="f38" fmla="+- f7 0 f5"/>
                <a:gd name="f39" fmla="+- f6 0 f5"/>
                <a:gd name="f40" fmla="*/ f35 f0 1"/>
                <a:gd name="f41" fmla="*/ f39 1 92"/>
                <a:gd name="f42" fmla="*/ f38 1 335"/>
                <a:gd name="f43" fmla="*/ 32 f39 1"/>
                <a:gd name="f44" fmla="*/ 0 f38 1"/>
                <a:gd name="f45" fmla="*/ 18 f39 1"/>
                <a:gd name="f46" fmla="*/ 25 f38 1"/>
                <a:gd name="f47" fmla="*/ 11 f39 1"/>
                <a:gd name="f48" fmla="*/ 49 f38 1"/>
                <a:gd name="f49" fmla="*/ 7 f39 1"/>
                <a:gd name="f50" fmla="*/ 69 f38 1"/>
                <a:gd name="f51" fmla="*/ 4 f39 1"/>
                <a:gd name="f52" fmla="*/ 92 f38 1"/>
                <a:gd name="f53" fmla="*/ 0 f39 1"/>
                <a:gd name="f54" fmla="*/ 115 f38 1"/>
                <a:gd name="f55" fmla="*/ 138 f38 1"/>
                <a:gd name="f56" fmla="*/ 160 f38 1"/>
                <a:gd name="f57" fmla="*/ 183 f38 1"/>
                <a:gd name="f58" fmla="*/ 8 f39 1"/>
                <a:gd name="f59" fmla="*/ 204 f38 1"/>
                <a:gd name="f60" fmla="*/ 15 f39 1"/>
                <a:gd name="f61" fmla="*/ 224 f38 1"/>
                <a:gd name="f62" fmla="*/ 21 f39 1"/>
                <a:gd name="f63" fmla="*/ 241 f38 1"/>
                <a:gd name="f64" fmla="*/ 261 f38 1"/>
                <a:gd name="f65" fmla="*/ 46 f39 1"/>
                <a:gd name="f66" fmla="*/ 281 f38 1"/>
                <a:gd name="f67" fmla="*/ 52 f39 1"/>
                <a:gd name="f68" fmla="*/ 295 f38 1"/>
                <a:gd name="f69" fmla="*/ 71 f39 1"/>
                <a:gd name="f70" fmla="*/ 317 f38 1"/>
                <a:gd name="f71" fmla="*/ 91 f39 1"/>
                <a:gd name="f72" fmla="*/ 334 f38 1"/>
                <a:gd name="f73" fmla="*/ 92 f39 1"/>
                <a:gd name="f74" fmla="*/ 335 f38 1"/>
                <a:gd name="f75" fmla="*/ f40 1 f2"/>
                <a:gd name="f76" fmla="*/ f43 1 92"/>
                <a:gd name="f77" fmla="*/ f44 1 335"/>
                <a:gd name="f78" fmla="*/ f45 1 92"/>
                <a:gd name="f79" fmla="*/ f46 1 335"/>
                <a:gd name="f80" fmla="*/ f47 1 92"/>
                <a:gd name="f81" fmla="*/ f48 1 335"/>
                <a:gd name="f82" fmla="*/ f49 1 92"/>
                <a:gd name="f83" fmla="*/ f50 1 335"/>
                <a:gd name="f84" fmla="*/ f51 1 92"/>
                <a:gd name="f85" fmla="*/ f52 1 335"/>
                <a:gd name="f86" fmla="*/ f53 1 92"/>
                <a:gd name="f87" fmla="*/ f54 1 335"/>
                <a:gd name="f88" fmla="*/ f55 1 335"/>
                <a:gd name="f89" fmla="*/ f56 1 335"/>
                <a:gd name="f90" fmla="*/ f57 1 335"/>
                <a:gd name="f91" fmla="*/ f58 1 92"/>
                <a:gd name="f92" fmla="*/ f59 1 335"/>
                <a:gd name="f93" fmla="*/ f60 1 92"/>
                <a:gd name="f94" fmla="*/ f61 1 335"/>
                <a:gd name="f95" fmla="*/ f62 1 92"/>
                <a:gd name="f96" fmla="*/ f63 1 335"/>
                <a:gd name="f97" fmla="*/ f64 1 335"/>
                <a:gd name="f98" fmla="*/ f65 1 92"/>
                <a:gd name="f99" fmla="*/ f66 1 335"/>
                <a:gd name="f100" fmla="*/ f67 1 92"/>
                <a:gd name="f101" fmla="*/ f68 1 335"/>
                <a:gd name="f102" fmla="*/ f69 1 92"/>
                <a:gd name="f103" fmla="*/ f70 1 335"/>
                <a:gd name="f104" fmla="*/ f71 1 92"/>
                <a:gd name="f105" fmla="*/ f72 1 335"/>
                <a:gd name="f106" fmla="*/ f73 1 92"/>
                <a:gd name="f107" fmla="*/ f74 1 335"/>
                <a:gd name="f108" fmla="+- f75 0 f1"/>
                <a:gd name="f109" fmla="*/ f76 1 f41"/>
                <a:gd name="f110" fmla="*/ f77 1 f42"/>
                <a:gd name="f111" fmla="*/ f78 1 f41"/>
                <a:gd name="f112" fmla="*/ f79 1 f42"/>
                <a:gd name="f113" fmla="*/ f80 1 f41"/>
                <a:gd name="f114" fmla="*/ f81 1 f42"/>
                <a:gd name="f115" fmla="*/ f82 1 f41"/>
                <a:gd name="f116" fmla="*/ f83 1 f42"/>
                <a:gd name="f117" fmla="*/ f84 1 f41"/>
                <a:gd name="f118" fmla="*/ f85 1 f42"/>
                <a:gd name="f119" fmla="*/ f86 1 f41"/>
                <a:gd name="f120" fmla="*/ f87 1 f42"/>
                <a:gd name="f121" fmla="*/ f88 1 f42"/>
                <a:gd name="f122" fmla="*/ f89 1 f42"/>
                <a:gd name="f123" fmla="*/ f90 1 f42"/>
                <a:gd name="f124" fmla="*/ f91 1 f41"/>
                <a:gd name="f125" fmla="*/ f92 1 f42"/>
                <a:gd name="f126" fmla="*/ f93 1 f41"/>
                <a:gd name="f127" fmla="*/ f94 1 f42"/>
                <a:gd name="f128" fmla="*/ f95 1 f41"/>
                <a:gd name="f129" fmla="*/ f96 1 f42"/>
                <a:gd name="f130" fmla="*/ f97 1 f42"/>
                <a:gd name="f131" fmla="*/ f98 1 f41"/>
                <a:gd name="f132" fmla="*/ f99 1 f42"/>
                <a:gd name="f133" fmla="*/ f100 1 f41"/>
                <a:gd name="f134" fmla="*/ f101 1 f42"/>
                <a:gd name="f135" fmla="*/ f102 1 f41"/>
                <a:gd name="f136" fmla="*/ f103 1 f42"/>
                <a:gd name="f137" fmla="*/ f104 1 f41"/>
                <a:gd name="f138" fmla="*/ f105 1 f42"/>
                <a:gd name="f139" fmla="*/ f106 1 f41"/>
                <a:gd name="f140" fmla="*/ f107 1 f42"/>
                <a:gd name="f141" fmla="*/ f119 f36 1"/>
                <a:gd name="f142" fmla="*/ f139 f36 1"/>
                <a:gd name="f143" fmla="*/ f140 f37 1"/>
                <a:gd name="f144" fmla="*/ f110 f37 1"/>
                <a:gd name="f145" fmla="*/ f109 f36 1"/>
                <a:gd name="f146" fmla="*/ f111 f36 1"/>
                <a:gd name="f147" fmla="*/ f112 f37 1"/>
                <a:gd name="f148" fmla="*/ f113 f36 1"/>
                <a:gd name="f149" fmla="*/ f114 f37 1"/>
                <a:gd name="f150" fmla="*/ f115 f36 1"/>
                <a:gd name="f151" fmla="*/ f116 f37 1"/>
                <a:gd name="f152" fmla="*/ f117 f36 1"/>
                <a:gd name="f153" fmla="*/ f118 f37 1"/>
                <a:gd name="f154" fmla="*/ f120 f37 1"/>
                <a:gd name="f155" fmla="*/ f121 f37 1"/>
                <a:gd name="f156" fmla="*/ f122 f37 1"/>
                <a:gd name="f157" fmla="*/ f123 f37 1"/>
                <a:gd name="f158" fmla="*/ f124 f36 1"/>
                <a:gd name="f159" fmla="*/ f125 f37 1"/>
                <a:gd name="f160" fmla="*/ f126 f36 1"/>
                <a:gd name="f161" fmla="*/ f127 f37 1"/>
                <a:gd name="f162" fmla="*/ f128 f36 1"/>
                <a:gd name="f163" fmla="*/ f129 f37 1"/>
                <a:gd name="f164" fmla="*/ f130 f37 1"/>
                <a:gd name="f165" fmla="*/ f131 f36 1"/>
                <a:gd name="f166" fmla="*/ f132 f37 1"/>
                <a:gd name="f167" fmla="*/ f133 f36 1"/>
                <a:gd name="f168" fmla="*/ f134 f37 1"/>
                <a:gd name="f169" fmla="*/ f135 f36 1"/>
                <a:gd name="f170" fmla="*/ f136 f37 1"/>
                <a:gd name="f171" fmla="*/ f137 f36 1"/>
                <a:gd name="f172" fmla="*/ f138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8">
                  <a:pos x="f145" y="f144"/>
                </a:cxn>
                <a:cxn ang="f108">
                  <a:pos x="f146" y="f147"/>
                </a:cxn>
                <a:cxn ang="f108">
                  <a:pos x="f148" y="f149"/>
                </a:cxn>
                <a:cxn ang="f108">
                  <a:pos x="f150" y="f151"/>
                </a:cxn>
                <a:cxn ang="f108">
                  <a:pos x="f152" y="f153"/>
                </a:cxn>
                <a:cxn ang="f108">
                  <a:pos x="f141" y="f154"/>
                </a:cxn>
                <a:cxn ang="f108">
                  <a:pos x="f141" y="f155"/>
                </a:cxn>
                <a:cxn ang="f108">
                  <a:pos x="f141" y="f156"/>
                </a:cxn>
                <a:cxn ang="f108">
                  <a:pos x="f141" y="f157"/>
                </a:cxn>
                <a:cxn ang="f108">
                  <a:pos x="f158" y="f159"/>
                </a:cxn>
                <a:cxn ang="f108">
                  <a:pos x="f160" y="f161"/>
                </a:cxn>
                <a:cxn ang="f108">
                  <a:pos x="f162" y="f163"/>
                </a:cxn>
                <a:cxn ang="f108">
                  <a:pos x="f145" y="f164"/>
                </a:cxn>
                <a:cxn ang="f108">
                  <a:pos x="f165" y="f166"/>
                </a:cxn>
                <a:cxn ang="f108">
                  <a:pos x="f167" y="f168"/>
                </a:cxn>
                <a:cxn ang="f108">
                  <a:pos x="f169" y="f170"/>
                </a:cxn>
                <a:cxn ang="f108">
                  <a:pos x="f171" y="f172"/>
                </a:cxn>
              </a:cxnLst>
              <a:rect l="f141" t="f144" r="f142" b="f143"/>
              <a:pathLst>
                <a:path w="92" h="335">
                  <a:moveTo>
                    <a:pt x="f8" y="f5"/>
                  </a:moveTo>
                  <a:lnTo>
                    <a:pt x="f9" y="f10"/>
                  </a:lnTo>
                  <a:lnTo>
                    <a:pt x="f11" y="f12"/>
                  </a:lnTo>
                  <a:lnTo>
                    <a:pt x="f13" y="f14"/>
                  </a:lnTo>
                  <a:lnTo>
                    <a:pt x="f15" y="f6"/>
                  </a:lnTo>
                  <a:lnTo>
                    <a:pt x="f5" y="f16"/>
                  </a:lnTo>
                  <a:lnTo>
                    <a:pt x="f5" y="f17"/>
                  </a:lnTo>
                  <a:lnTo>
                    <a:pt x="f5" y="f18"/>
                  </a:lnTo>
                  <a:lnTo>
                    <a:pt x="f5" y="f19"/>
                  </a:lnTo>
                  <a:lnTo>
                    <a:pt x="f20" y="f21"/>
                  </a:lnTo>
                  <a:lnTo>
                    <a:pt x="f22" y="f23"/>
                  </a:lnTo>
                  <a:lnTo>
                    <a:pt x="f24" y="f25"/>
                  </a:lnTo>
                  <a:lnTo>
                    <a:pt x="f8" y="f26"/>
                  </a:lnTo>
                  <a:lnTo>
                    <a:pt x="f27" y="f28"/>
                  </a:lnTo>
                  <a:lnTo>
                    <a:pt x="f29" y="f30"/>
                  </a:lnTo>
                  <a:lnTo>
                    <a:pt x="f31" y="f32"/>
                  </a:lnTo>
                  <a:lnTo>
                    <a:pt x="f33" y="f34"/>
                  </a:lnTo>
                </a:path>
              </a:pathLst>
            </a:custGeom>
            <a:noFill/>
            <a:ln w="22229">
              <a:solidFill>
                <a:srgbClr val="00CC99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44926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24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endParaRPr>
            </a:p>
          </p:txBody>
        </p:sp>
        <p:sp>
          <p:nvSpPr>
            <p:cNvPr id="67" name="Freeform 102"/>
            <p:cNvSpPr/>
            <p:nvPr/>
          </p:nvSpPr>
          <p:spPr>
            <a:xfrm rot="371380">
              <a:off x="7355012" y="5597812"/>
              <a:ext cx="32397" cy="6579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32"/>
                <a:gd name="f7" fmla="val 483"/>
                <a:gd name="f8" fmla="val 131"/>
                <a:gd name="f9" fmla="val 482"/>
                <a:gd name="f10" fmla="val 106"/>
                <a:gd name="f11" fmla="val 458"/>
                <a:gd name="f12" fmla="val 84"/>
                <a:gd name="f13" fmla="val 434"/>
                <a:gd name="f14" fmla="val 64"/>
                <a:gd name="f15" fmla="val 405"/>
                <a:gd name="f16" fmla="val 45"/>
                <a:gd name="f17" fmla="val 379"/>
                <a:gd name="f18" fmla="val 35"/>
                <a:gd name="f19" fmla="val 359"/>
                <a:gd name="f20" fmla="val 26"/>
                <a:gd name="f21" fmla="val 327"/>
                <a:gd name="f22" fmla="val 13"/>
                <a:gd name="f23" fmla="val 296"/>
                <a:gd name="f24" fmla="val 7"/>
                <a:gd name="f25" fmla="val 260"/>
                <a:gd name="f26" fmla="val 2"/>
                <a:gd name="f27" fmla="val 232"/>
                <a:gd name="f28" fmla="val 199"/>
                <a:gd name="f29" fmla="val 1"/>
                <a:gd name="f30" fmla="val 161"/>
                <a:gd name="f31" fmla="val 4"/>
                <a:gd name="f32" fmla="val 134"/>
                <a:gd name="f33" fmla="val 10"/>
                <a:gd name="f34" fmla="val 22"/>
                <a:gd name="f35" fmla="val 70"/>
                <a:gd name="f36" fmla="val 36"/>
                <a:gd name="f37" fmla="val 40"/>
                <a:gd name="f38" fmla="val 55"/>
                <a:gd name="f39" fmla="+- 0 0 -90"/>
                <a:gd name="f40" fmla="*/ f3 1 132"/>
                <a:gd name="f41" fmla="*/ f4 1 483"/>
                <a:gd name="f42" fmla="+- f7 0 f5"/>
                <a:gd name="f43" fmla="+- f6 0 f5"/>
                <a:gd name="f44" fmla="*/ f39 f0 1"/>
                <a:gd name="f45" fmla="*/ f43 1 132"/>
                <a:gd name="f46" fmla="*/ f42 1 483"/>
                <a:gd name="f47" fmla="*/ 131 f43 1"/>
                <a:gd name="f48" fmla="*/ 482 f42 1"/>
                <a:gd name="f49" fmla="*/ 106 f43 1"/>
                <a:gd name="f50" fmla="*/ 458 f42 1"/>
                <a:gd name="f51" fmla="*/ 84 f43 1"/>
                <a:gd name="f52" fmla="*/ 434 f42 1"/>
                <a:gd name="f53" fmla="*/ 64 f43 1"/>
                <a:gd name="f54" fmla="*/ 405 f42 1"/>
                <a:gd name="f55" fmla="*/ 45 f43 1"/>
                <a:gd name="f56" fmla="*/ 379 f42 1"/>
                <a:gd name="f57" fmla="*/ 35 f43 1"/>
                <a:gd name="f58" fmla="*/ 359 f42 1"/>
                <a:gd name="f59" fmla="*/ 26 f43 1"/>
                <a:gd name="f60" fmla="*/ 327 f42 1"/>
                <a:gd name="f61" fmla="*/ 13 f43 1"/>
                <a:gd name="f62" fmla="*/ 296 f42 1"/>
                <a:gd name="f63" fmla="*/ 7 f43 1"/>
                <a:gd name="f64" fmla="*/ 260 f42 1"/>
                <a:gd name="f65" fmla="*/ 2 f43 1"/>
                <a:gd name="f66" fmla="*/ 232 f42 1"/>
                <a:gd name="f67" fmla="*/ 0 f43 1"/>
                <a:gd name="f68" fmla="*/ 199 f42 1"/>
                <a:gd name="f69" fmla="*/ 1 f43 1"/>
                <a:gd name="f70" fmla="*/ 161 f42 1"/>
                <a:gd name="f71" fmla="*/ 4 f43 1"/>
                <a:gd name="f72" fmla="*/ 134 f42 1"/>
                <a:gd name="f73" fmla="*/ 10 f43 1"/>
                <a:gd name="f74" fmla="*/ 106 f42 1"/>
                <a:gd name="f75" fmla="*/ 22 f43 1"/>
                <a:gd name="f76" fmla="*/ 70 f42 1"/>
                <a:gd name="f77" fmla="*/ 36 f43 1"/>
                <a:gd name="f78" fmla="*/ 40 f42 1"/>
                <a:gd name="f79" fmla="*/ 55 f43 1"/>
                <a:gd name="f80" fmla="*/ 0 f42 1"/>
                <a:gd name="f81" fmla="*/ 132 f43 1"/>
                <a:gd name="f82" fmla="*/ 483 f42 1"/>
                <a:gd name="f83" fmla="*/ f44 1 f2"/>
                <a:gd name="f84" fmla="*/ f47 1 132"/>
                <a:gd name="f85" fmla="*/ f48 1 483"/>
                <a:gd name="f86" fmla="*/ f49 1 132"/>
                <a:gd name="f87" fmla="*/ f50 1 483"/>
                <a:gd name="f88" fmla="*/ f51 1 132"/>
                <a:gd name="f89" fmla="*/ f52 1 483"/>
                <a:gd name="f90" fmla="*/ f53 1 132"/>
                <a:gd name="f91" fmla="*/ f54 1 483"/>
                <a:gd name="f92" fmla="*/ f55 1 132"/>
                <a:gd name="f93" fmla="*/ f56 1 483"/>
                <a:gd name="f94" fmla="*/ f57 1 132"/>
                <a:gd name="f95" fmla="*/ f58 1 483"/>
                <a:gd name="f96" fmla="*/ f59 1 132"/>
                <a:gd name="f97" fmla="*/ f60 1 483"/>
                <a:gd name="f98" fmla="*/ f61 1 132"/>
                <a:gd name="f99" fmla="*/ f62 1 483"/>
                <a:gd name="f100" fmla="*/ f63 1 132"/>
                <a:gd name="f101" fmla="*/ f64 1 483"/>
                <a:gd name="f102" fmla="*/ f65 1 132"/>
                <a:gd name="f103" fmla="*/ f66 1 483"/>
                <a:gd name="f104" fmla="*/ f67 1 132"/>
                <a:gd name="f105" fmla="*/ f68 1 483"/>
                <a:gd name="f106" fmla="*/ f69 1 132"/>
                <a:gd name="f107" fmla="*/ f70 1 483"/>
                <a:gd name="f108" fmla="*/ f71 1 132"/>
                <a:gd name="f109" fmla="*/ f72 1 483"/>
                <a:gd name="f110" fmla="*/ f73 1 132"/>
                <a:gd name="f111" fmla="*/ f74 1 483"/>
                <a:gd name="f112" fmla="*/ f75 1 132"/>
                <a:gd name="f113" fmla="*/ f76 1 483"/>
                <a:gd name="f114" fmla="*/ f77 1 132"/>
                <a:gd name="f115" fmla="*/ f78 1 483"/>
                <a:gd name="f116" fmla="*/ f79 1 132"/>
                <a:gd name="f117" fmla="*/ f80 1 483"/>
                <a:gd name="f118" fmla="*/ f81 1 132"/>
                <a:gd name="f119" fmla="*/ f82 1 483"/>
                <a:gd name="f120" fmla="+- f83 0 f1"/>
                <a:gd name="f121" fmla="*/ f84 1 f45"/>
                <a:gd name="f122" fmla="*/ f85 1 f46"/>
                <a:gd name="f123" fmla="*/ f86 1 f45"/>
                <a:gd name="f124" fmla="*/ f87 1 f46"/>
                <a:gd name="f125" fmla="*/ f88 1 f45"/>
                <a:gd name="f126" fmla="*/ f89 1 f46"/>
                <a:gd name="f127" fmla="*/ f90 1 f45"/>
                <a:gd name="f128" fmla="*/ f91 1 f46"/>
                <a:gd name="f129" fmla="*/ f92 1 f45"/>
                <a:gd name="f130" fmla="*/ f93 1 f46"/>
                <a:gd name="f131" fmla="*/ f94 1 f45"/>
                <a:gd name="f132" fmla="*/ f95 1 f46"/>
                <a:gd name="f133" fmla="*/ f96 1 f45"/>
                <a:gd name="f134" fmla="*/ f97 1 f46"/>
                <a:gd name="f135" fmla="*/ f98 1 f45"/>
                <a:gd name="f136" fmla="*/ f99 1 f46"/>
                <a:gd name="f137" fmla="*/ f100 1 f45"/>
                <a:gd name="f138" fmla="*/ f101 1 f46"/>
                <a:gd name="f139" fmla="*/ f102 1 f45"/>
                <a:gd name="f140" fmla="*/ f103 1 f46"/>
                <a:gd name="f141" fmla="*/ f104 1 f45"/>
                <a:gd name="f142" fmla="*/ f105 1 f46"/>
                <a:gd name="f143" fmla="*/ f106 1 f45"/>
                <a:gd name="f144" fmla="*/ f107 1 f46"/>
                <a:gd name="f145" fmla="*/ f108 1 f45"/>
                <a:gd name="f146" fmla="*/ f109 1 f46"/>
                <a:gd name="f147" fmla="*/ f110 1 f45"/>
                <a:gd name="f148" fmla="*/ f111 1 f46"/>
                <a:gd name="f149" fmla="*/ f112 1 f45"/>
                <a:gd name="f150" fmla="*/ f113 1 f46"/>
                <a:gd name="f151" fmla="*/ f114 1 f45"/>
                <a:gd name="f152" fmla="*/ f115 1 f46"/>
                <a:gd name="f153" fmla="*/ f116 1 f45"/>
                <a:gd name="f154" fmla="*/ f117 1 f46"/>
                <a:gd name="f155" fmla="*/ f118 1 f45"/>
                <a:gd name="f156" fmla="*/ f119 1 f46"/>
                <a:gd name="f157" fmla="*/ f141 f40 1"/>
                <a:gd name="f158" fmla="*/ f155 f40 1"/>
                <a:gd name="f159" fmla="*/ f156 f41 1"/>
                <a:gd name="f160" fmla="*/ f154 f41 1"/>
                <a:gd name="f161" fmla="*/ f121 f40 1"/>
                <a:gd name="f162" fmla="*/ f122 f41 1"/>
                <a:gd name="f163" fmla="*/ f123 f40 1"/>
                <a:gd name="f164" fmla="*/ f124 f41 1"/>
                <a:gd name="f165" fmla="*/ f125 f40 1"/>
                <a:gd name="f166" fmla="*/ f126 f41 1"/>
                <a:gd name="f167" fmla="*/ f127 f40 1"/>
                <a:gd name="f168" fmla="*/ f128 f41 1"/>
                <a:gd name="f169" fmla="*/ f129 f40 1"/>
                <a:gd name="f170" fmla="*/ f130 f41 1"/>
                <a:gd name="f171" fmla="*/ f131 f40 1"/>
                <a:gd name="f172" fmla="*/ f132 f41 1"/>
                <a:gd name="f173" fmla="*/ f133 f40 1"/>
                <a:gd name="f174" fmla="*/ f134 f41 1"/>
                <a:gd name="f175" fmla="*/ f135 f40 1"/>
                <a:gd name="f176" fmla="*/ f136 f41 1"/>
                <a:gd name="f177" fmla="*/ f137 f40 1"/>
                <a:gd name="f178" fmla="*/ f138 f41 1"/>
                <a:gd name="f179" fmla="*/ f139 f40 1"/>
                <a:gd name="f180" fmla="*/ f140 f41 1"/>
                <a:gd name="f181" fmla="*/ f142 f41 1"/>
                <a:gd name="f182" fmla="*/ f143 f40 1"/>
                <a:gd name="f183" fmla="*/ f144 f41 1"/>
                <a:gd name="f184" fmla="*/ f145 f40 1"/>
                <a:gd name="f185" fmla="*/ f146 f41 1"/>
                <a:gd name="f186" fmla="*/ f147 f40 1"/>
                <a:gd name="f187" fmla="*/ f148 f41 1"/>
                <a:gd name="f188" fmla="*/ f149 f40 1"/>
                <a:gd name="f189" fmla="*/ f150 f41 1"/>
                <a:gd name="f190" fmla="*/ f151 f40 1"/>
                <a:gd name="f191" fmla="*/ f152 f41 1"/>
                <a:gd name="f192" fmla="*/ f153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20">
                  <a:pos x="f161" y="f162"/>
                </a:cxn>
                <a:cxn ang="f120">
                  <a:pos x="f163" y="f164"/>
                </a:cxn>
                <a:cxn ang="f120">
                  <a:pos x="f165" y="f166"/>
                </a:cxn>
                <a:cxn ang="f120">
                  <a:pos x="f167" y="f168"/>
                </a:cxn>
                <a:cxn ang="f120">
                  <a:pos x="f169" y="f170"/>
                </a:cxn>
                <a:cxn ang="f120">
                  <a:pos x="f171" y="f172"/>
                </a:cxn>
                <a:cxn ang="f120">
                  <a:pos x="f173" y="f174"/>
                </a:cxn>
                <a:cxn ang="f120">
                  <a:pos x="f175" y="f176"/>
                </a:cxn>
                <a:cxn ang="f120">
                  <a:pos x="f177" y="f178"/>
                </a:cxn>
                <a:cxn ang="f120">
                  <a:pos x="f179" y="f180"/>
                </a:cxn>
                <a:cxn ang="f120">
                  <a:pos x="f157" y="f181"/>
                </a:cxn>
                <a:cxn ang="f120">
                  <a:pos x="f182" y="f183"/>
                </a:cxn>
                <a:cxn ang="f120">
                  <a:pos x="f184" y="f185"/>
                </a:cxn>
                <a:cxn ang="f120">
                  <a:pos x="f186" y="f187"/>
                </a:cxn>
                <a:cxn ang="f120">
                  <a:pos x="f188" y="f189"/>
                </a:cxn>
                <a:cxn ang="f120">
                  <a:pos x="f190" y="f191"/>
                </a:cxn>
                <a:cxn ang="f120">
                  <a:pos x="f192" y="f160"/>
                </a:cxn>
              </a:cxnLst>
              <a:rect l="f157" t="f160" r="f158" b="f159"/>
              <a:pathLst>
                <a:path w="132" h="483">
                  <a:moveTo>
                    <a:pt x="f8" y="f9"/>
                  </a:moveTo>
                  <a:lnTo>
                    <a:pt x="f10" y="f11"/>
                  </a:lnTo>
                  <a:lnTo>
                    <a:pt x="f12" y="f13"/>
                  </a:lnTo>
                  <a:lnTo>
                    <a:pt x="f14" y="f15"/>
                  </a:lnTo>
                  <a:lnTo>
                    <a:pt x="f16" y="f17"/>
                  </a:lnTo>
                  <a:lnTo>
                    <a:pt x="f18" y="f19"/>
                  </a:lnTo>
                  <a:lnTo>
                    <a:pt x="f20" y="f21"/>
                  </a:lnTo>
                  <a:lnTo>
                    <a:pt x="f22" y="f23"/>
                  </a:lnTo>
                  <a:lnTo>
                    <a:pt x="f24" y="f25"/>
                  </a:lnTo>
                  <a:lnTo>
                    <a:pt x="f26" y="f27"/>
                  </a:lnTo>
                  <a:lnTo>
                    <a:pt x="f5" y="f28"/>
                  </a:lnTo>
                  <a:lnTo>
                    <a:pt x="f29" y="f30"/>
                  </a:lnTo>
                  <a:lnTo>
                    <a:pt x="f31" y="f32"/>
                  </a:lnTo>
                  <a:lnTo>
                    <a:pt x="f33" y="f10"/>
                  </a:lnTo>
                  <a:lnTo>
                    <a:pt x="f34" y="f35"/>
                  </a:lnTo>
                  <a:lnTo>
                    <a:pt x="f36" y="f37"/>
                  </a:lnTo>
                  <a:lnTo>
                    <a:pt x="f38" y="f5"/>
                  </a:lnTo>
                </a:path>
              </a:pathLst>
            </a:custGeom>
            <a:noFill/>
            <a:ln w="22229">
              <a:solidFill>
                <a:srgbClr val="00CC99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44926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24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endParaRPr>
            </a:p>
          </p:txBody>
        </p:sp>
        <p:sp>
          <p:nvSpPr>
            <p:cNvPr id="68" name="Freeform 103"/>
            <p:cNvSpPr/>
            <p:nvPr/>
          </p:nvSpPr>
          <p:spPr>
            <a:xfrm rot="371380">
              <a:off x="7308305" y="5587916"/>
              <a:ext cx="42217" cy="8704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72"/>
                <a:gd name="f7" fmla="val 639"/>
                <a:gd name="f8" fmla="val 64"/>
                <a:gd name="f9" fmla="val 45"/>
                <a:gd name="f10" fmla="val 41"/>
                <a:gd name="f11" fmla="val 34"/>
                <a:gd name="f12" fmla="val 81"/>
                <a:gd name="f13" fmla="val 17"/>
                <a:gd name="f14" fmla="val 134"/>
                <a:gd name="f15" fmla="val 9"/>
                <a:gd name="f16" fmla="val 174"/>
                <a:gd name="f17" fmla="val 222"/>
                <a:gd name="f18" fmla="val 3"/>
                <a:gd name="f19" fmla="val 249"/>
                <a:gd name="f20" fmla="val 299"/>
                <a:gd name="f21" fmla="val 5"/>
                <a:gd name="f22" fmla="val 347"/>
                <a:gd name="f23" fmla="val 19"/>
                <a:gd name="f24" fmla="val 389"/>
                <a:gd name="f25" fmla="val 32"/>
                <a:gd name="f26" fmla="val 419"/>
                <a:gd name="f27" fmla="val 46"/>
                <a:gd name="f28" fmla="val 461"/>
                <a:gd name="f29" fmla="val 63"/>
                <a:gd name="f30" fmla="val 495"/>
                <a:gd name="f31" fmla="val 80"/>
                <a:gd name="f32" fmla="val 532"/>
                <a:gd name="f33" fmla="val 112"/>
                <a:gd name="f34" fmla="val 570"/>
                <a:gd name="f35" fmla="val 137"/>
                <a:gd name="f36" fmla="val 609"/>
                <a:gd name="f37" fmla="val 171"/>
                <a:gd name="f38" fmla="val 638"/>
                <a:gd name="f39" fmla="+- 0 0 -90"/>
                <a:gd name="f40" fmla="*/ f3 1 172"/>
                <a:gd name="f41" fmla="*/ f4 1 639"/>
                <a:gd name="f42" fmla="+- f7 0 f5"/>
                <a:gd name="f43" fmla="+- f6 0 f5"/>
                <a:gd name="f44" fmla="*/ f39 f0 1"/>
                <a:gd name="f45" fmla="*/ f43 1 172"/>
                <a:gd name="f46" fmla="*/ f42 1 639"/>
                <a:gd name="f47" fmla="*/ 64 f43 1"/>
                <a:gd name="f48" fmla="*/ 0 f42 1"/>
                <a:gd name="f49" fmla="*/ 45 f43 1"/>
                <a:gd name="f50" fmla="*/ 41 f42 1"/>
                <a:gd name="f51" fmla="*/ 34 f43 1"/>
                <a:gd name="f52" fmla="*/ 81 f42 1"/>
                <a:gd name="f53" fmla="*/ 17 f43 1"/>
                <a:gd name="f54" fmla="*/ 134 f42 1"/>
                <a:gd name="f55" fmla="*/ 9 f43 1"/>
                <a:gd name="f56" fmla="*/ 174 f42 1"/>
                <a:gd name="f57" fmla="*/ 222 f42 1"/>
                <a:gd name="f58" fmla="*/ 3 f43 1"/>
                <a:gd name="f59" fmla="*/ 249 f42 1"/>
                <a:gd name="f60" fmla="*/ 0 f43 1"/>
                <a:gd name="f61" fmla="*/ 299 f42 1"/>
                <a:gd name="f62" fmla="*/ 5 f43 1"/>
                <a:gd name="f63" fmla="*/ 347 f42 1"/>
                <a:gd name="f64" fmla="*/ 19 f43 1"/>
                <a:gd name="f65" fmla="*/ 389 f42 1"/>
                <a:gd name="f66" fmla="*/ 32 f43 1"/>
                <a:gd name="f67" fmla="*/ 419 f42 1"/>
                <a:gd name="f68" fmla="*/ 46 f43 1"/>
                <a:gd name="f69" fmla="*/ 461 f42 1"/>
                <a:gd name="f70" fmla="*/ 63 f43 1"/>
                <a:gd name="f71" fmla="*/ 495 f42 1"/>
                <a:gd name="f72" fmla="*/ 80 f43 1"/>
                <a:gd name="f73" fmla="*/ 532 f42 1"/>
                <a:gd name="f74" fmla="*/ 112 f43 1"/>
                <a:gd name="f75" fmla="*/ 570 f42 1"/>
                <a:gd name="f76" fmla="*/ 137 f43 1"/>
                <a:gd name="f77" fmla="*/ 609 f42 1"/>
                <a:gd name="f78" fmla="*/ 171 f43 1"/>
                <a:gd name="f79" fmla="*/ 638 f42 1"/>
                <a:gd name="f80" fmla="*/ 172 f43 1"/>
                <a:gd name="f81" fmla="*/ 639 f42 1"/>
                <a:gd name="f82" fmla="*/ f44 1 f2"/>
                <a:gd name="f83" fmla="*/ f47 1 172"/>
                <a:gd name="f84" fmla="*/ f48 1 639"/>
                <a:gd name="f85" fmla="*/ f49 1 172"/>
                <a:gd name="f86" fmla="*/ f50 1 639"/>
                <a:gd name="f87" fmla="*/ f51 1 172"/>
                <a:gd name="f88" fmla="*/ f52 1 639"/>
                <a:gd name="f89" fmla="*/ f53 1 172"/>
                <a:gd name="f90" fmla="*/ f54 1 639"/>
                <a:gd name="f91" fmla="*/ f55 1 172"/>
                <a:gd name="f92" fmla="*/ f56 1 639"/>
                <a:gd name="f93" fmla="*/ f57 1 639"/>
                <a:gd name="f94" fmla="*/ f58 1 172"/>
                <a:gd name="f95" fmla="*/ f59 1 639"/>
                <a:gd name="f96" fmla="*/ f60 1 172"/>
                <a:gd name="f97" fmla="*/ f61 1 639"/>
                <a:gd name="f98" fmla="*/ f62 1 172"/>
                <a:gd name="f99" fmla="*/ f63 1 639"/>
                <a:gd name="f100" fmla="*/ f64 1 172"/>
                <a:gd name="f101" fmla="*/ f65 1 639"/>
                <a:gd name="f102" fmla="*/ f66 1 172"/>
                <a:gd name="f103" fmla="*/ f67 1 639"/>
                <a:gd name="f104" fmla="*/ f68 1 172"/>
                <a:gd name="f105" fmla="*/ f69 1 639"/>
                <a:gd name="f106" fmla="*/ f70 1 172"/>
                <a:gd name="f107" fmla="*/ f71 1 639"/>
                <a:gd name="f108" fmla="*/ f72 1 172"/>
                <a:gd name="f109" fmla="*/ f73 1 639"/>
                <a:gd name="f110" fmla="*/ f74 1 172"/>
                <a:gd name="f111" fmla="*/ f75 1 639"/>
                <a:gd name="f112" fmla="*/ f76 1 172"/>
                <a:gd name="f113" fmla="*/ f77 1 639"/>
                <a:gd name="f114" fmla="*/ f78 1 172"/>
                <a:gd name="f115" fmla="*/ f79 1 639"/>
                <a:gd name="f116" fmla="*/ f80 1 172"/>
                <a:gd name="f117" fmla="*/ f81 1 639"/>
                <a:gd name="f118" fmla="+- f82 0 f1"/>
                <a:gd name="f119" fmla="*/ f83 1 f45"/>
                <a:gd name="f120" fmla="*/ f84 1 f46"/>
                <a:gd name="f121" fmla="*/ f85 1 f45"/>
                <a:gd name="f122" fmla="*/ f86 1 f46"/>
                <a:gd name="f123" fmla="*/ f87 1 f45"/>
                <a:gd name="f124" fmla="*/ f88 1 f46"/>
                <a:gd name="f125" fmla="*/ f89 1 f45"/>
                <a:gd name="f126" fmla="*/ f90 1 f46"/>
                <a:gd name="f127" fmla="*/ f91 1 f45"/>
                <a:gd name="f128" fmla="*/ f92 1 f46"/>
                <a:gd name="f129" fmla="*/ f93 1 f46"/>
                <a:gd name="f130" fmla="*/ f94 1 f45"/>
                <a:gd name="f131" fmla="*/ f95 1 f46"/>
                <a:gd name="f132" fmla="*/ f96 1 f45"/>
                <a:gd name="f133" fmla="*/ f97 1 f46"/>
                <a:gd name="f134" fmla="*/ f98 1 f45"/>
                <a:gd name="f135" fmla="*/ f99 1 f46"/>
                <a:gd name="f136" fmla="*/ f100 1 f45"/>
                <a:gd name="f137" fmla="*/ f101 1 f46"/>
                <a:gd name="f138" fmla="*/ f102 1 f45"/>
                <a:gd name="f139" fmla="*/ f103 1 f46"/>
                <a:gd name="f140" fmla="*/ f104 1 f45"/>
                <a:gd name="f141" fmla="*/ f105 1 f46"/>
                <a:gd name="f142" fmla="*/ f106 1 f45"/>
                <a:gd name="f143" fmla="*/ f107 1 f46"/>
                <a:gd name="f144" fmla="*/ f108 1 f45"/>
                <a:gd name="f145" fmla="*/ f109 1 f46"/>
                <a:gd name="f146" fmla="*/ f110 1 f45"/>
                <a:gd name="f147" fmla="*/ f111 1 f46"/>
                <a:gd name="f148" fmla="*/ f112 1 f45"/>
                <a:gd name="f149" fmla="*/ f113 1 f46"/>
                <a:gd name="f150" fmla="*/ f114 1 f45"/>
                <a:gd name="f151" fmla="*/ f115 1 f46"/>
                <a:gd name="f152" fmla="*/ f116 1 f45"/>
                <a:gd name="f153" fmla="*/ f117 1 f46"/>
                <a:gd name="f154" fmla="*/ f132 f40 1"/>
                <a:gd name="f155" fmla="*/ f152 f40 1"/>
                <a:gd name="f156" fmla="*/ f153 f41 1"/>
                <a:gd name="f157" fmla="*/ f120 f41 1"/>
                <a:gd name="f158" fmla="*/ f119 f40 1"/>
                <a:gd name="f159" fmla="*/ f121 f40 1"/>
                <a:gd name="f160" fmla="*/ f122 f41 1"/>
                <a:gd name="f161" fmla="*/ f123 f40 1"/>
                <a:gd name="f162" fmla="*/ f124 f41 1"/>
                <a:gd name="f163" fmla="*/ f125 f40 1"/>
                <a:gd name="f164" fmla="*/ f126 f41 1"/>
                <a:gd name="f165" fmla="*/ f127 f40 1"/>
                <a:gd name="f166" fmla="*/ f128 f41 1"/>
                <a:gd name="f167" fmla="*/ f129 f41 1"/>
                <a:gd name="f168" fmla="*/ f130 f40 1"/>
                <a:gd name="f169" fmla="*/ f131 f41 1"/>
                <a:gd name="f170" fmla="*/ f133 f41 1"/>
                <a:gd name="f171" fmla="*/ f134 f40 1"/>
                <a:gd name="f172" fmla="*/ f135 f41 1"/>
                <a:gd name="f173" fmla="*/ f136 f40 1"/>
                <a:gd name="f174" fmla="*/ f137 f41 1"/>
                <a:gd name="f175" fmla="*/ f138 f40 1"/>
                <a:gd name="f176" fmla="*/ f139 f41 1"/>
                <a:gd name="f177" fmla="*/ f140 f40 1"/>
                <a:gd name="f178" fmla="*/ f141 f41 1"/>
                <a:gd name="f179" fmla="*/ f142 f40 1"/>
                <a:gd name="f180" fmla="*/ f143 f41 1"/>
                <a:gd name="f181" fmla="*/ f144 f40 1"/>
                <a:gd name="f182" fmla="*/ f145 f41 1"/>
                <a:gd name="f183" fmla="*/ f146 f40 1"/>
                <a:gd name="f184" fmla="*/ f147 f41 1"/>
                <a:gd name="f185" fmla="*/ f148 f40 1"/>
                <a:gd name="f186" fmla="*/ f149 f41 1"/>
                <a:gd name="f187" fmla="*/ f150 f40 1"/>
                <a:gd name="f188" fmla="*/ f1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8">
                  <a:pos x="f158" y="f157"/>
                </a:cxn>
                <a:cxn ang="f118">
                  <a:pos x="f159" y="f160"/>
                </a:cxn>
                <a:cxn ang="f118">
                  <a:pos x="f161" y="f162"/>
                </a:cxn>
                <a:cxn ang="f118">
                  <a:pos x="f163" y="f164"/>
                </a:cxn>
                <a:cxn ang="f118">
                  <a:pos x="f165" y="f166"/>
                </a:cxn>
                <a:cxn ang="f118">
                  <a:pos x="f165" y="f167"/>
                </a:cxn>
                <a:cxn ang="f118">
                  <a:pos x="f168" y="f169"/>
                </a:cxn>
                <a:cxn ang="f118">
                  <a:pos x="f154" y="f170"/>
                </a:cxn>
                <a:cxn ang="f118">
                  <a:pos x="f171" y="f172"/>
                </a:cxn>
                <a:cxn ang="f118">
                  <a:pos x="f173" y="f174"/>
                </a:cxn>
                <a:cxn ang="f118">
                  <a:pos x="f175" y="f176"/>
                </a:cxn>
                <a:cxn ang="f118">
                  <a:pos x="f177" y="f178"/>
                </a:cxn>
                <a:cxn ang="f118">
                  <a:pos x="f179" y="f180"/>
                </a:cxn>
                <a:cxn ang="f118">
                  <a:pos x="f181" y="f182"/>
                </a:cxn>
                <a:cxn ang="f118">
                  <a:pos x="f183" y="f184"/>
                </a:cxn>
                <a:cxn ang="f118">
                  <a:pos x="f185" y="f186"/>
                </a:cxn>
                <a:cxn ang="f118">
                  <a:pos x="f187" y="f188"/>
                </a:cxn>
              </a:cxnLst>
              <a:rect l="f154" t="f157" r="f155" b="f156"/>
              <a:pathLst>
                <a:path w="172" h="639">
                  <a:moveTo>
                    <a:pt x="f8" y="f5"/>
                  </a:moveTo>
                  <a:lnTo>
                    <a:pt x="f9" y="f10"/>
                  </a:lnTo>
                  <a:lnTo>
                    <a:pt x="f11" y="f12"/>
                  </a:lnTo>
                  <a:lnTo>
                    <a:pt x="f13" y="f14"/>
                  </a:lnTo>
                  <a:lnTo>
                    <a:pt x="f15" y="f16"/>
                  </a:lnTo>
                  <a:lnTo>
                    <a:pt x="f15" y="f17"/>
                  </a:lnTo>
                  <a:lnTo>
                    <a:pt x="f18" y="f19"/>
                  </a:lnTo>
                  <a:lnTo>
                    <a:pt x="f5" y="f20"/>
                  </a:lnTo>
                  <a:lnTo>
                    <a:pt x="f21" y="f22"/>
                  </a:lnTo>
                  <a:lnTo>
                    <a:pt x="f23" y="f24"/>
                  </a:lnTo>
                  <a:lnTo>
                    <a:pt x="f25" y="f26"/>
                  </a:lnTo>
                  <a:lnTo>
                    <a:pt x="f27" y="f28"/>
                  </a:lnTo>
                  <a:lnTo>
                    <a:pt x="f29" y="f30"/>
                  </a:lnTo>
                  <a:lnTo>
                    <a:pt x="f31" y="f32"/>
                  </a:lnTo>
                  <a:lnTo>
                    <a:pt x="f33" y="f34"/>
                  </a:lnTo>
                  <a:lnTo>
                    <a:pt x="f35" y="f36"/>
                  </a:lnTo>
                  <a:lnTo>
                    <a:pt x="f37" y="f38"/>
                  </a:lnTo>
                </a:path>
              </a:pathLst>
            </a:custGeom>
            <a:noFill/>
            <a:ln w="22229">
              <a:solidFill>
                <a:srgbClr val="00CC99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44926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24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endParaRPr>
            </a:p>
          </p:txBody>
        </p:sp>
      </p:grpSp>
      <p:grpSp>
        <p:nvGrpSpPr>
          <p:cNvPr id="69" name="Group 45"/>
          <p:cNvGrpSpPr/>
          <p:nvPr/>
        </p:nvGrpSpPr>
        <p:grpSpPr>
          <a:xfrm>
            <a:off x="5717478" y="4919322"/>
            <a:ext cx="149119" cy="87041"/>
            <a:chOff x="5796136" y="5587915"/>
            <a:chExt cx="149119" cy="87041"/>
          </a:xfrm>
        </p:grpSpPr>
        <p:sp>
          <p:nvSpPr>
            <p:cNvPr id="70" name="Freeform 46"/>
            <p:cNvSpPr/>
            <p:nvPr/>
          </p:nvSpPr>
          <p:spPr>
            <a:xfrm rot="20752389" flipH="1">
              <a:off x="5796136" y="5634066"/>
              <a:ext cx="12765" cy="2656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2"/>
                <a:gd name="f7" fmla="val 195"/>
                <a:gd name="f8" fmla="val 51"/>
                <a:gd name="f9" fmla="val 194"/>
                <a:gd name="f10" fmla="val 34"/>
                <a:gd name="f11" fmla="val 18"/>
                <a:gd name="f12" fmla="val 149"/>
                <a:gd name="f13" fmla="val 13"/>
                <a:gd name="f14" fmla="val 136"/>
                <a:gd name="f15" fmla="val 5"/>
                <a:gd name="f16" fmla="val 112"/>
                <a:gd name="f17" fmla="val 86"/>
                <a:gd name="f18" fmla="val 3"/>
                <a:gd name="f19" fmla="val 56"/>
                <a:gd name="f20" fmla="val 10"/>
                <a:gd name="f21" fmla="val 32"/>
                <a:gd name="f22" fmla="val 19"/>
                <a:gd name="f23" fmla="+- 0 0 -90"/>
                <a:gd name="f24" fmla="*/ f3 1 52"/>
                <a:gd name="f25" fmla="*/ f4 1 195"/>
                <a:gd name="f26" fmla="+- f7 0 f5"/>
                <a:gd name="f27" fmla="+- f6 0 f5"/>
                <a:gd name="f28" fmla="*/ f23 f0 1"/>
                <a:gd name="f29" fmla="*/ f27 1 52"/>
                <a:gd name="f30" fmla="*/ f26 1 195"/>
                <a:gd name="f31" fmla="*/ 51 f27 1"/>
                <a:gd name="f32" fmla="*/ 194 f26 1"/>
                <a:gd name="f33" fmla="*/ 34 f27 1"/>
                <a:gd name="f34" fmla="*/ 180 f26 1"/>
                <a:gd name="f35" fmla="*/ 18 f27 1"/>
                <a:gd name="f36" fmla="*/ 149 f26 1"/>
                <a:gd name="f37" fmla="*/ 13 f27 1"/>
                <a:gd name="f38" fmla="*/ 136 f26 1"/>
                <a:gd name="f39" fmla="*/ 5 f27 1"/>
                <a:gd name="f40" fmla="*/ 112 f26 1"/>
                <a:gd name="f41" fmla="*/ 0 f27 1"/>
                <a:gd name="f42" fmla="*/ 86 f26 1"/>
                <a:gd name="f43" fmla="*/ 3 f27 1"/>
                <a:gd name="f44" fmla="*/ 56 f26 1"/>
                <a:gd name="f45" fmla="*/ 10 f27 1"/>
                <a:gd name="f46" fmla="*/ 32 f26 1"/>
                <a:gd name="f47" fmla="*/ 19 f27 1"/>
                <a:gd name="f48" fmla="*/ 0 f26 1"/>
                <a:gd name="f49" fmla="*/ 52 f27 1"/>
                <a:gd name="f50" fmla="*/ 195 f26 1"/>
                <a:gd name="f51" fmla="*/ f28 1 f2"/>
                <a:gd name="f52" fmla="*/ f31 1 52"/>
                <a:gd name="f53" fmla="*/ f32 1 195"/>
                <a:gd name="f54" fmla="*/ f33 1 52"/>
                <a:gd name="f55" fmla="*/ f34 1 195"/>
                <a:gd name="f56" fmla="*/ f35 1 52"/>
                <a:gd name="f57" fmla="*/ f36 1 195"/>
                <a:gd name="f58" fmla="*/ f37 1 52"/>
                <a:gd name="f59" fmla="*/ f38 1 195"/>
                <a:gd name="f60" fmla="*/ f39 1 52"/>
                <a:gd name="f61" fmla="*/ f40 1 195"/>
                <a:gd name="f62" fmla="*/ f41 1 52"/>
                <a:gd name="f63" fmla="*/ f42 1 195"/>
                <a:gd name="f64" fmla="*/ f43 1 52"/>
                <a:gd name="f65" fmla="*/ f44 1 195"/>
                <a:gd name="f66" fmla="*/ f45 1 52"/>
                <a:gd name="f67" fmla="*/ f46 1 195"/>
                <a:gd name="f68" fmla="*/ f47 1 52"/>
                <a:gd name="f69" fmla="*/ f48 1 195"/>
                <a:gd name="f70" fmla="*/ f49 1 52"/>
                <a:gd name="f71" fmla="*/ f50 1 195"/>
                <a:gd name="f72" fmla="+- f51 0 f1"/>
                <a:gd name="f73" fmla="*/ f52 1 f29"/>
                <a:gd name="f74" fmla="*/ f53 1 f30"/>
                <a:gd name="f75" fmla="*/ f54 1 f29"/>
                <a:gd name="f76" fmla="*/ f55 1 f30"/>
                <a:gd name="f77" fmla="*/ f56 1 f29"/>
                <a:gd name="f78" fmla="*/ f57 1 f30"/>
                <a:gd name="f79" fmla="*/ f58 1 f29"/>
                <a:gd name="f80" fmla="*/ f59 1 f30"/>
                <a:gd name="f81" fmla="*/ f60 1 f29"/>
                <a:gd name="f82" fmla="*/ f61 1 f30"/>
                <a:gd name="f83" fmla="*/ f62 1 f29"/>
                <a:gd name="f84" fmla="*/ f63 1 f30"/>
                <a:gd name="f85" fmla="*/ f64 1 f29"/>
                <a:gd name="f86" fmla="*/ f65 1 f30"/>
                <a:gd name="f87" fmla="*/ f66 1 f29"/>
                <a:gd name="f88" fmla="*/ f67 1 f30"/>
                <a:gd name="f89" fmla="*/ f68 1 f29"/>
                <a:gd name="f90" fmla="*/ f69 1 f30"/>
                <a:gd name="f91" fmla="*/ f70 1 f29"/>
                <a:gd name="f92" fmla="*/ f71 1 f30"/>
                <a:gd name="f93" fmla="*/ f83 f24 1"/>
                <a:gd name="f94" fmla="*/ f91 f24 1"/>
                <a:gd name="f95" fmla="*/ f92 f25 1"/>
                <a:gd name="f96" fmla="*/ f90 f25 1"/>
                <a:gd name="f97" fmla="*/ f73 f24 1"/>
                <a:gd name="f98" fmla="*/ f74 f25 1"/>
                <a:gd name="f99" fmla="*/ f75 f24 1"/>
                <a:gd name="f100" fmla="*/ f76 f25 1"/>
                <a:gd name="f101" fmla="*/ f77 f24 1"/>
                <a:gd name="f102" fmla="*/ f78 f25 1"/>
                <a:gd name="f103" fmla="*/ f79 f24 1"/>
                <a:gd name="f104" fmla="*/ f80 f25 1"/>
                <a:gd name="f105" fmla="*/ f81 f24 1"/>
                <a:gd name="f106" fmla="*/ f82 f25 1"/>
                <a:gd name="f107" fmla="*/ f84 f25 1"/>
                <a:gd name="f108" fmla="*/ f85 f24 1"/>
                <a:gd name="f109" fmla="*/ f86 f25 1"/>
                <a:gd name="f110" fmla="*/ f87 f24 1"/>
                <a:gd name="f111" fmla="*/ f88 f25 1"/>
                <a:gd name="f112" fmla="*/ f89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72">
                  <a:pos x="f97" y="f98"/>
                </a:cxn>
                <a:cxn ang="f72">
                  <a:pos x="f99" y="f100"/>
                </a:cxn>
                <a:cxn ang="f72">
                  <a:pos x="f101" y="f102"/>
                </a:cxn>
                <a:cxn ang="f72">
                  <a:pos x="f103" y="f104"/>
                </a:cxn>
                <a:cxn ang="f72">
                  <a:pos x="f105" y="f106"/>
                </a:cxn>
                <a:cxn ang="f72">
                  <a:pos x="f93" y="f107"/>
                </a:cxn>
                <a:cxn ang="f72">
                  <a:pos x="f108" y="f109"/>
                </a:cxn>
                <a:cxn ang="f72">
                  <a:pos x="f110" y="f111"/>
                </a:cxn>
                <a:cxn ang="f72">
                  <a:pos x="f112" y="f96"/>
                </a:cxn>
              </a:cxnLst>
              <a:rect l="f93" t="f96" r="f94" b="f95"/>
              <a:pathLst>
                <a:path w="52" h="195">
                  <a:moveTo>
                    <a:pt x="f8" y="f9"/>
                  </a:moveTo>
                  <a:lnTo>
                    <a:pt x="f10" y="f2"/>
                  </a:lnTo>
                  <a:lnTo>
                    <a:pt x="f11" y="f12"/>
                  </a:lnTo>
                  <a:lnTo>
                    <a:pt x="f13" y="f14"/>
                  </a:lnTo>
                  <a:lnTo>
                    <a:pt x="f15" y="f16"/>
                  </a:lnTo>
                  <a:lnTo>
                    <a:pt x="f5" y="f17"/>
                  </a:lnTo>
                  <a:lnTo>
                    <a:pt x="f18" y="f19"/>
                  </a:lnTo>
                  <a:lnTo>
                    <a:pt x="f20" y="f21"/>
                  </a:lnTo>
                  <a:lnTo>
                    <a:pt x="f22" y="f5"/>
                  </a:lnTo>
                </a:path>
              </a:pathLst>
            </a:custGeom>
            <a:noFill/>
            <a:ln w="22229">
              <a:solidFill>
                <a:srgbClr val="00CC99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44926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24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endParaRPr>
            </a:p>
          </p:txBody>
        </p:sp>
        <p:sp>
          <p:nvSpPr>
            <p:cNvPr id="71" name="Freeform 47"/>
            <p:cNvSpPr/>
            <p:nvPr/>
          </p:nvSpPr>
          <p:spPr>
            <a:xfrm rot="20752389" flipH="1">
              <a:off x="5830333" y="5619746"/>
              <a:ext cx="22576" cy="4562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2"/>
                <a:gd name="f7" fmla="val 335"/>
                <a:gd name="f8" fmla="val 32"/>
                <a:gd name="f9" fmla="val 18"/>
                <a:gd name="f10" fmla="val 25"/>
                <a:gd name="f11" fmla="val 11"/>
                <a:gd name="f12" fmla="val 49"/>
                <a:gd name="f13" fmla="val 7"/>
                <a:gd name="f14" fmla="val 69"/>
                <a:gd name="f15" fmla="val 4"/>
                <a:gd name="f16" fmla="val 115"/>
                <a:gd name="f17" fmla="val 138"/>
                <a:gd name="f18" fmla="val 160"/>
                <a:gd name="f19" fmla="val 183"/>
                <a:gd name="f20" fmla="val 8"/>
                <a:gd name="f21" fmla="val 204"/>
                <a:gd name="f22" fmla="val 15"/>
                <a:gd name="f23" fmla="val 224"/>
                <a:gd name="f24" fmla="val 21"/>
                <a:gd name="f25" fmla="val 241"/>
                <a:gd name="f26" fmla="val 261"/>
                <a:gd name="f27" fmla="val 46"/>
                <a:gd name="f28" fmla="val 281"/>
                <a:gd name="f29" fmla="val 52"/>
                <a:gd name="f30" fmla="val 295"/>
                <a:gd name="f31" fmla="val 71"/>
                <a:gd name="f32" fmla="val 317"/>
                <a:gd name="f33" fmla="val 91"/>
                <a:gd name="f34" fmla="val 334"/>
                <a:gd name="f35" fmla="+- 0 0 -90"/>
                <a:gd name="f36" fmla="*/ f3 1 92"/>
                <a:gd name="f37" fmla="*/ f4 1 335"/>
                <a:gd name="f38" fmla="+- f7 0 f5"/>
                <a:gd name="f39" fmla="+- f6 0 f5"/>
                <a:gd name="f40" fmla="*/ f35 f0 1"/>
                <a:gd name="f41" fmla="*/ f39 1 92"/>
                <a:gd name="f42" fmla="*/ f38 1 335"/>
                <a:gd name="f43" fmla="*/ 32 f39 1"/>
                <a:gd name="f44" fmla="*/ 0 f38 1"/>
                <a:gd name="f45" fmla="*/ 18 f39 1"/>
                <a:gd name="f46" fmla="*/ 25 f38 1"/>
                <a:gd name="f47" fmla="*/ 11 f39 1"/>
                <a:gd name="f48" fmla="*/ 49 f38 1"/>
                <a:gd name="f49" fmla="*/ 7 f39 1"/>
                <a:gd name="f50" fmla="*/ 69 f38 1"/>
                <a:gd name="f51" fmla="*/ 4 f39 1"/>
                <a:gd name="f52" fmla="*/ 92 f38 1"/>
                <a:gd name="f53" fmla="*/ 0 f39 1"/>
                <a:gd name="f54" fmla="*/ 115 f38 1"/>
                <a:gd name="f55" fmla="*/ 138 f38 1"/>
                <a:gd name="f56" fmla="*/ 160 f38 1"/>
                <a:gd name="f57" fmla="*/ 183 f38 1"/>
                <a:gd name="f58" fmla="*/ 8 f39 1"/>
                <a:gd name="f59" fmla="*/ 204 f38 1"/>
                <a:gd name="f60" fmla="*/ 15 f39 1"/>
                <a:gd name="f61" fmla="*/ 224 f38 1"/>
                <a:gd name="f62" fmla="*/ 21 f39 1"/>
                <a:gd name="f63" fmla="*/ 241 f38 1"/>
                <a:gd name="f64" fmla="*/ 261 f38 1"/>
                <a:gd name="f65" fmla="*/ 46 f39 1"/>
                <a:gd name="f66" fmla="*/ 281 f38 1"/>
                <a:gd name="f67" fmla="*/ 52 f39 1"/>
                <a:gd name="f68" fmla="*/ 295 f38 1"/>
                <a:gd name="f69" fmla="*/ 71 f39 1"/>
                <a:gd name="f70" fmla="*/ 317 f38 1"/>
                <a:gd name="f71" fmla="*/ 91 f39 1"/>
                <a:gd name="f72" fmla="*/ 334 f38 1"/>
                <a:gd name="f73" fmla="*/ 92 f39 1"/>
                <a:gd name="f74" fmla="*/ 335 f38 1"/>
                <a:gd name="f75" fmla="*/ f40 1 f2"/>
                <a:gd name="f76" fmla="*/ f43 1 92"/>
                <a:gd name="f77" fmla="*/ f44 1 335"/>
                <a:gd name="f78" fmla="*/ f45 1 92"/>
                <a:gd name="f79" fmla="*/ f46 1 335"/>
                <a:gd name="f80" fmla="*/ f47 1 92"/>
                <a:gd name="f81" fmla="*/ f48 1 335"/>
                <a:gd name="f82" fmla="*/ f49 1 92"/>
                <a:gd name="f83" fmla="*/ f50 1 335"/>
                <a:gd name="f84" fmla="*/ f51 1 92"/>
                <a:gd name="f85" fmla="*/ f52 1 335"/>
                <a:gd name="f86" fmla="*/ f53 1 92"/>
                <a:gd name="f87" fmla="*/ f54 1 335"/>
                <a:gd name="f88" fmla="*/ f55 1 335"/>
                <a:gd name="f89" fmla="*/ f56 1 335"/>
                <a:gd name="f90" fmla="*/ f57 1 335"/>
                <a:gd name="f91" fmla="*/ f58 1 92"/>
                <a:gd name="f92" fmla="*/ f59 1 335"/>
                <a:gd name="f93" fmla="*/ f60 1 92"/>
                <a:gd name="f94" fmla="*/ f61 1 335"/>
                <a:gd name="f95" fmla="*/ f62 1 92"/>
                <a:gd name="f96" fmla="*/ f63 1 335"/>
                <a:gd name="f97" fmla="*/ f64 1 335"/>
                <a:gd name="f98" fmla="*/ f65 1 92"/>
                <a:gd name="f99" fmla="*/ f66 1 335"/>
                <a:gd name="f100" fmla="*/ f67 1 92"/>
                <a:gd name="f101" fmla="*/ f68 1 335"/>
                <a:gd name="f102" fmla="*/ f69 1 92"/>
                <a:gd name="f103" fmla="*/ f70 1 335"/>
                <a:gd name="f104" fmla="*/ f71 1 92"/>
                <a:gd name="f105" fmla="*/ f72 1 335"/>
                <a:gd name="f106" fmla="*/ f73 1 92"/>
                <a:gd name="f107" fmla="*/ f74 1 335"/>
                <a:gd name="f108" fmla="+- f75 0 f1"/>
                <a:gd name="f109" fmla="*/ f76 1 f41"/>
                <a:gd name="f110" fmla="*/ f77 1 f42"/>
                <a:gd name="f111" fmla="*/ f78 1 f41"/>
                <a:gd name="f112" fmla="*/ f79 1 f42"/>
                <a:gd name="f113" fmla="*/ f80 1 f41"/>
                <a:gd name="f114" fmla="*/ f81 1 f42"/>
                <a:gd name="f115" fmla="*/ f82 1 f41"/>
                <a:gd name="f116" fmla="*/ f83 1 f42"/>
                <a:gd name="f117" fmla="*/ f84 1 f41"/>
                <a:gd name="f118" fmla="*/ f85 1 f42"/>
                <a:gd name="f119" fmla="*/ f86 1 f41"/>
                <a:gd name="f120" fmla="*/ f87 1 f42"/>
                <a:gd name="f121" fmla="*/ f88 1 f42"/>
                <a:gd name="f122" fmla="*/ f89 1 f42"/>
                <a:gd name="f123" fmla="*/ f90 1 f42"/>
                <a:gd name="f124" fmla="*/ f91 1 f41"/>
                <a:gd name="f125" fmla="*/ f92 1 f42"/>
                <a:gd name="f126" fmla="*/ f93 1 f41"/>
                <a:gd name="f127" fmla="*/ f94 1 f42"/>
                <a:gd name="f128" fmla="*/ f95 1 f41"/>
                <a:gd name="f129" fmla="*/ f96 1 f42"/>
                <a:gd name="f130" fmla="*/ f97 1 f42"/>
                <a:gd name="f131" fmla="*/ f98 1 f41"/>
                <a:gd name="f132" fmla="*/ f99 1 f42"/>
                <a:gd name="f133" fmla="*/ f100 1 f41"/>
                <a:gd name="f134" fmla="*/ f101 1 f42"/>
                <a:gd name="f135" fmla="*/ f102 1 f41"/>
                <a:gd name="f136" fmla="*/ f103 1 f42"/>
                <a:gd name="f137" fmla="*/ f104 1 f41"/>
                <a:gd name="f138" fmla="*/ f105 1 f42"/>
                <a:gd name="f139" fmla="*/ f106 1 f41"/>
                <a:gd name="f140" fmla="*/ f107 1 f42"/>
                <a:gd name="f141" fmla="*/ f119 f36 1"/>
                <a:gd name="f142" fmla="*/ f139 f36 1"/>
                <a:gd name="f143" fmla="*/ f140 f37 1"/>
                <a:gd name="f144" fmla="*/ f110 f37 1"/>
                <a:gd name="f145" fmla="*/ f109 f36 1"/>
                <a:gd name="f146" fmla="*/ f111 f36 1"/>
                <a:gd name="f147" fmla="*/ f112 f37 1"/>
                <a:gd name="f148" fmla="*/ f113 f36 1"/>
                <a:gd name="f149" fmla="*/ f114 f37 1"/>
                <a:gd name="f150" fmla="*/ f115 f36 1"/>
                <a:gd name="f151" fmla="*/ f116 f37 1"/>
                <a:gd name="f152" fmla="*/ f117 f36 1"/>
                <a:gd name="f153" fmla="*/ f118 f37 1"/>
                <a:gd name="f154" fmla="*/ f120 f37 1"/>
                <a:gd name="f155" fmla="*/ f121 f37 1"/>
                <a:gd name="f156" fmla="*/ f122 f37 1"/>
                <a:gd name="f157" fmla="*/ f123 f37 1"/>
                <a:gd name="f158" fmla="*/ f124 f36 1"/>
                <a:gd name="f159" fmla="*/ f125 f37 1"/>
                <a:gd name="f160" fmla="*/ f126 f36 1"/>
                <a:gd name="f161" fmla="*/ f127 f37 1"/>
                <a:gd name="f162" fmla="*/ f128 f36 1"/>
                <a:gd name="f163" fmla="*/ f129 f37 1"/>
                <a:gd name="f164" fmla="*/ f130 f37 1"/>
                <a:gd name="f165" fmla="*/ f131 f36 1"/>
                <a:gd name="f166" fmla="*/ f132 f37 1"/>
                <a:gd name="f167" fmla="*/ f133 f36 1"/>
                <a:gd name="f168" fmla="*/ f134 f37 1"/>
                <a:gd name="f169" fmla="*/ f135 f36 1"/>
                <a:gd name="f170" fmla="*/ f136 f37 1"/>
                <a:gd name="f171" fmla="*/ f137 f36 1"/>
                <a:gd name="f172" fmla="*/ f138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8">
                  <a:pos x="f145" y="f144"/>
                </a:cxn>
                <a:cxn ang="f108">
                  <a:pos x="f146" y="f147"/>
                </a:cxn>
                <a:cxn ang="f108">
                  <a:pos x="f148" y="f149"/>
                </a:cxn>
                <a:cxn ang="f108">
                  <a:pos x="f150" y="f151"/>
                </a:cxn>
                <a:cxn ang="f108">
                  <a:pos x="f152" y="f153"/>
                </a:cxn>
                <a:cxn ang="f108">
                  <a:pos x="f141" y="f154"/>
                </a:cxn>
                <a:cxn ang="f108">
                  <a:pos x="f141" y="f155"/>
                </a:cxn>
                <a:cxn ang="f108">
                  <a:pos x="f141" y="f156"/>
                </a:cxn>
                <a:cxn ang="f108">
                  <a:pos x="f141" y="f157"/>
                </a:cxn>
                <a:cxn ang="f108">
                  <a:pos x="f158" y="f159"/>
                </a:cxn>
                <a:cxn ang="f108">
                  <a:pos x="f160" y="f161"/>
                </a:cxn>
                <a:cxn ang="f108">
                  <a:pos x="f162" y="f163"/>
                </a:cxn>
                <a:cxn ang="f108">
                  <a:pos x="f145" y="f164"/>
                </a:cxn>
                <a:cxn ang="f108">
                  <a:pos x="f165" y="f166"/>
                </a:cxn>
                <a:cxn ang="f108">
                  <a:pos x="f167" y="f168"/>
                </a:cxn>
                <a:cxn ang="f108">
                  <a:pos x="f169" y="f170"/>
                </a:cxn>
                <a:cxn ang="f108">
                  <a:pos x="f171" y="f172"/>
                </a:cxn>
              </a:cxnLst>
              <a:rect l="f141" t="f144" r="f142" b="f143"/>
              <a:pathLst>
                <a:path w="92" h="335">
                  <a:moveTo>
                    <a:pt x="f8" y="f5"/>
                  </a:moveTo>
                  <a:lnTo>
                    <a:pt x="f9" y="f10"/>
                  </a:lnTo>
                  <a:lnTo>
                    <a:pt x="f11" y="f12"/>
                  </a:lnTo>
                  <a:lnTo>
                    <a:pt x="f13" y="f14"/>
                  </a:lnTo>
                  <a:lnTo>
                    <a:pt x="f15" y="f6"/>
                  </a:lnTo>
                  <a:lnTo>
                    <a:pt x="f5" y="f16"/>
                  </a:lnTo>
                  <a:lnTo>
                    <a:pt x="f5" y="f17"/>
                  </a:lnTo>
                  <a:lnTo>
                    <a:pt x="f5" y="f18"/>
                  </a:lnTo>
                  <a:lnTo>
                    <a:pt x="f5" y="f19"/>
                  </a:lnTo>
                  <a:lnTo>
                    <a:pt x="f20" y="f21"/>
                  </a:lnTo>
                  <a:lnTo>
                    <a:pt x="f22" y="f23"/>
                  </a:lnTo>
                  <a:lnTo>
                    <a:pt x="f24" y="f25"/>
                  </a:lnTo>
                  <a:lnTo>
                    <a:pt x="f8" y="f26"/>
                  </a:lnTo>
                  <a:lnTo>
                    <a:pt x="f27" y="f28"/>
                  </a:lnTo>
                  <a:lnTo>
                    <a:pt x="f29" y="f30"/>
                  </a:lnTo>
                  <a:lnTo>
                    <a:pt x="f31" y="f32"/>
                  </a:lnTo>
                  <a:lnTo>
                    <a:pt x="f33" y="f34"/>
                  </a:lnTo>
                </a:path>
              </a:pathLst>
            </a:custGeom>
            <a:noFill/>
            <a:ln w="22229">
              <a:solidFill>
                <a:srgbClr val="00CC99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44926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24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endParaRPr>
            </a:p>
          </p:txBody>
        </p:sp>
        <p:sp>
          <p:nvSpPr>
            <p:cNvPr id="72" name="Freeform 48"/>
            <p:cNvSpPr/>
            <p:nvPr/>
          </p:nvSpPr>
          <p:spPr>
            <a:xfrm rot="20752389" flipH="1">
              <a:off x="5866416" y="5603680"/>
              <a:ext cx="32397" cy="6579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32"/>
                <a:gd name="f7" fmla="val 483"/>
                <a:gd name="f8" fmla="val 131"/>
                <a:gd name="f9" fmla="val 482"/>
                <a:gd name="f10" fmla="val 106"/>
                <a:gd name="f11" fmla="val 458"/>
                <a:gd name="f12" fmla="val 84"/>
                <a:gd name="f13" fmla="val 434"/>
                <a:gd name="f14" fmla="val 64"/>
                <a:gd name="f15" fmla="val 405"/>
                <a:gd name="f16" fmla="val 45"/>
                <a:gd name="f17" fmla="val 379"/>
                <a:gd name="f18" fmla="val 35"/>
                <a:gd name="f19" fmla="val 359"/>
                <a:gd name="f20" fmla="val 26"/>
                <a:gd name="f21" fmla="val 327"/>
                <a:gd name="f22" fmla="val 13"/>
                <a:gd name="f23" fmla="val 296"/>
                <a:gd name="f24" fmla="val 7"/>
                <a:gd name="f25" fmla="val 260"/>
                <a:gd name="f26" fmla="val 2"/>
                <a:gd name="f27" fmla="val 232"/>
                <a:gd name="f28" fmla="val 199"/>
                <a:gd name="f29" fmla="val 1"/>
                <a:gd name="f30" fmla="val 161"/>
                <a:gd name="f31" fmla="val 4"/>
                <a:gd name="f32" fmla="val 134"/>
                <a:gd name="f33" fmla="val 10"/>
                <a:gd name="f34" fmla="val 22"/>
                <a:gd name="f35" fmla="val 70"/>
                <a:gd name="f36" fmla="val 36"/>
                <a:gd name="f37" fmla="val 40"/>
                <a:gd name="f38" fmla="val 55"/>
                <a:gd name="f39" fmla="+- 0 0 -90"/>
                <a:gd name="f40" fmla="*/ f3 1 132"/>
                <a:gd name="f41" fmla="*/ f4 1 483"/>
                <a:gd name="f42" fmla="+- f7 0 f5"/>
                <a:gd name="f43" fmla="+- f6 0 f5"/>
                <a:gd name="f44" fmla="*/ f39 f0 1"/>
                <a:gd name="f45" fmla="*/ f43 1 132"/>
                <a:gd name="f46" fmla="*/ f42 1 483"/>
                <a:gd name="f47" fmla="*/ 131 f43 1"/>
                <a:gd name="f48" fmla="*/ 482 f42 1"/>
                <a:gd name="f49" fmla="*/ 106 f43 1"/>
                <a:gd name="f50" fmla="*/ 458 f42 1"/>
                <a:gd name="f51" fmla="*/ 84 f43 1"/>
                <a:gd name="f52" fmla="*/ 434 f42 1"/>
                <a:gd name="f53" fmla="*/ 64 f43 1"/>
                <a:gd name="f54" fmla="*/ 405 f42 1"/>
                <a:gd name="f55" fmla="*/ 45 f43 1"/>
                <a:gd name="f56" fmla="*/ 379 f42 1"/>
                <a:gd name="f57" fmla="*/ 35 f43 1"/>
                <a:gd name="f58" fmla="*/ 359 f42 1"/>
                <a:gd name="f59" fmla="*/ 26 f43 1"/>
                <a:gd name="f60" fmla="*/ 327 f42 1"/>
                <a:gd name="f61" fmla="*/ 13 f43 1"/>
                <a:gd name="f62" fmla="*/ 296 f42 1"/>
                <a:gd name="f63" fmla="*/ 7 f43 1"/>
                <a:gd name="f64" fmla="*/ 260 f42 1"/>
                <a:gd name="f65" fmla="*/ 2 f43 1"/>
                <a:gd name="f66" fmla="*/ 232 f42 1"/>
                <a:gd name="f67" fmla="*/ 0 f43 1"/>
                <a:gd name="f68" fmla="*/ 199 f42 1"/>
                <a:gd name="f69" fmla="*/ 1 f43 1"/>
                <a:gd name="f70" fmla="*/ 161 f42 1"/>
                <a:gd name="f71" fmla="*/ 4 f43 1"/>
                <a:gd name="f72" fmla="*/ 134 f42 1"/>
                <a:gd name="f73" fmla="*/ 10 f43 1"/>
                <a:gd name="f74" fmla="*/ 106 f42 1"/>
                <a:gd name="f75" fmla="*/ 22 f43 1"/>
                <a:gd name="f76" fmla="*/ 70 f42 1"/>
                <a:gd name="f77" fmla="*/ 36 f43 1"/>
                <a:gd name="f78" fmla="*/ 40 f42 1"/>
                <a:gd name="f79" fmla="*/ 55 f43 1"/>
                <a:gd name="f80" fmla="*/ 0 f42 1"/>
                <a:gd name="f81" fmla="*/ 132 f43 1"/>
                <a:gd name="f82" fmla="*/ 483 f42 1"/>
                <a:gd name="f83" fmla="*/ f44 1 f2"/>
                <a:gd name="f84" fmla="*/ f47 1 132"/>
                <a:gd name="f85" fmla="*/ f48 1 483"/>
                <a:gd name="f86" fmla="*/ f49 1 132"/>
                <a:gd name="f87" fmla="*/ f50 1 483"/>
                <a:gd name="f88" fmla="*/ f51 1 132"/>
                <a:gd name="f89" fmla="*/ f52 1 483"/>
                <a:gd name="f90" fmla="*/ f53 1 132"/>
                <a:gd name="f91" fmla="*/ f54 1 483"/>
                <a:gd name="f92" fmla="*/ f55 1 132"/>
                <a:gd name="f93" fmla="*/ f56 1 483"/>
                <a:gd name="f94" fmla="*/ f57 1 132"/>
                <a:gd name="f95" fmla="*/ f58 1 483"/>
                <a:gd name="f96" fmla="*/ f59 1 132"/>
                <a:gd name="f97" fmla="*/ f60 1 483"/>
                <a:gd name="f98" fmla="*/ f61 1 132"/>
                <a:gd name="f99" fmla="*/ f62 1 483"/>
                <a:gd name="f100" fmla="*/ f63 1 132"/>
                <a:gd name="f101" fmla="*/ f64 1 483"/>
                <a:gd name="f102" fmla="*/ f65 1 132"/>
                <a:gd name="f103" fmla="*/ f66 1 483"/>
                <a:gd name="f104" fmla="*/ f67 1 132"/>
                <a:gd name="f105" fmla="*/ f68 1 483"/>
                <a:gd name="f106" fmla="*/ f69 1 132"/>
                <a:gd name="f107" fmla="*/ f70 1 483"/>
                <a:gd name="f108" fmla="*/ f71 1 132"/>
                <a:gd name="f109" fmla="*/ f72 1 483"/>
                <a:gd name="f110" fmla="*/ f73 1 132"/>
                <a:gd name="f111" fmla="*/ f74 1 483"/>
                <a:gd name="f112" fmla="*/ f75 1 132"/>
                <a:gd name="f113" fmla="*/ f76 1 483"/>
                <a:gd name="f114" fmla="*/ f77 1 132"/>
                <a:gd name="f115" fmla="*/ f78 1 483"/>
                <a:gd name="f116" fmla="*/ f79 1 132"/>
                <a:gd name="f117" fmla="*/ f80 1 483"/>
                <a:gd name="f118" fmla="*/ f81 1 132"/>
                <a:gd name="f119" fmla="*/ f82 1 483"/>
                <a:gd name="f120" fmla="+- f83 0 f1"/>
                <a:gd name="f121" fmla="*/ f84 1 f45"/>
                <a:gd name="f122" fmla="*/ f85 1 f46"/>
                <a:gd name="f123" fmla="*/ f86 1 f45"/>
                <a:gd name="f124" fmla="*/ f87 1 f46"/>
                <a:gd name="f125" fmla="*/ f88 1 f45"/>
                <a:gd name="f126" fmla="*/ f89 1 f46"/>
                <a:gd name="f127" fmla="*/ f90 1 f45"/>
                <a:gd name="f128" fmla="*/ f91 1 f46"/>
                <a:gd name="f129" fmla="*/ f92 1 f45"/>
                <a:gd name="f130" fmla="*/ f93 1 f46"/>
                <a:gd name="f131" fmla="*/ f94 1 f45"/>
                <a:gd name="f132" fmla="*/ f95 1 f46"/>
                <a:gd name="f133" fmla="*/ f96 1 f45"/>
                <a:gd name="f134" fmla="*/ f97 1 f46"/>
                <a:gd name="f135" fmla="*/ f98 1 f45"/>
                <a:gd name="f136" fmla="*/ f99 1 f46"/>
                <a:gd name="f137" fmla="*/ f100 1 f45"/>
                <a:gd name="f138" fmla="*/ f101 1 f46"/>
                <a:gd name="f139" fmla="*/ f102 1 f45"/>
                <a:gd name="f140" fmla="*/ f103 1 f46"/>
                <a:gd name="f141" fmla="*/ f104 1 f45"/>
                <a:gd name="f142" fmla="*/ f105 1 f46"/>
                <a:gd name="f143" fmla="*/ f106 1 f45"/>
                <a:gd name="f144" fmla="*/ f107 1 f46"/>
                <a:gd name="f145" fmla="*/ f108 1 f45"/>
                <a:gd name="f146" fmla="*/ f109 1 f46"/>
                <a:gd name="f147" fmla="*/ f110 1 f45"/>
                <a:gd name="f148" fmla="*/ f111 1 f46"/>
                <a:gd name="f149" fmla="*/ f112 1 f45"/>
                <a:gd name="f150" fmla="*/ f113 1 f46"/>
                <a:gd name="f151" fmla="*/ f114 1 f45"/>
                <a:gd name="f152" fmla="*/ f115 1 f46"/>
                <a:gd name="f153" fmla="*/ f116 1 f45"/>
                <a:gd name="f154" fmla="*/ f117 1 f46"/>
                <a:gd name="f155" fmla="*/ f118 1 f45"/>
                <a:gd name="f156" fmla="*/ f119 1 f46"/>
                <a:gd name="f157" fmla="*/ f141 f40 1"/>
                <a:gd name="f158" fmla="*/ f155 f40 1"/>
                <a:gd name="f159" fmla="*/ f156 f41 1"/>
                <a:gd name="f160" fmla="*/ f154 f41 1"/>
                <a:gd name="f161" fmla="*/ f121 f40 1"/>
                <a:gd name="f162" fmla="*/ f122 f41 1"/>
                <a:gd name="f163" fmla="*/ f123 f40 1"/>
                <a:gd name="f164" fmla="*/ f124 f41 1"/>
                <a:gd name="f165" fmla="*/ f125 f40 1"/>
                <a:gd name="f166" fmla="*/ f126 f41 1"/>
                <a:gd name="f167" fmla="*/ f127 f40 1"/>
                <a:gd name="f168" fmla="*/ f128 f41 1"/>
                <a:gd name="f169" fmla="*/ f129 f40 1"/>
                <a:gd name="f170" fmla="*/ f130 f41 1"/>
                <a:gd name="f171" fmla="*/ f131 f40 1"/>
                <a:gd name="f172" fmla="*/ f132 f41 1"/>
                <a:gd name="f173" fmla="*/ f133 f40 1"/>
                <a:gd name="f174" fmla="*/ f134 f41 1"/>
                <a:gd name="f175" fmla="*/ f135 f40 1"/>
                <a:gd name="f176" fmla="*/ f136 f41 1"/>
                <a:gd name="f177" fmla="*/ f137 f40 1"/>
                <a:gd name="f178" fmla="*/ f138 f41 1"/>
                <a:gd name="f179" fmla="*/ f139 f40 1"/>
                <a:gd name="f180" fmla="*/ f140 f41 1"/>
                <a:gd name="f181" fmla="*/ f142 f41 1"/>
                <a:gd name="f182" fmla="*/ f143 f40 1"/>
                <a:gd name="f183" fmla="*/ f144 f41 1"/>
                <a:gd name="f184" fmla="*/ f145 f40 1"/>
                <a:gd name="f185" fmla="*/ f146 f41 1"/>
                <a:gd name="f186" fmla="*/ f147 f40 1"/>
                <a:gd name="f187" fmla="*/ f148 f41 1"/>
                <a:gd name="f188" fmla="*/ f149 f40 1"/>
                <a:gd name="f189" fmla="*/ f150 f41 1"/>
                <a:gd name="f190" fmla="*/ f151 f40 1"/>
                <a:gd name="f191" fmla="*/ f152 f41 1"/>
                <a:gd name="f192" fmla="*/ f153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20">
                  <a:pos x="f161" y="f162"/>
                </a:cxn>
                <a:cxn ang="f120">
                  <a:pos x="f163" y="f164"/>
                </a:cxn>
                <a:cxn ang="f120">
                  <a:pos x="f165" y="f166"/>
                </a:cxn>
                <a:cxn ang="f120">
                  <a:pos x="f167" y="f168"/>
                </a:cxn>
                <a:cxn ang="f120">
                  <a:pos x="f169" y="f170"/>
                </a:cxn>
                <a:cxn ang="f120">
                  <a:pos x="f171" y="f172"/>
                </a:cxn>
                <a:cxn ang="f120">
                  <a:pos x="f173" y="f174"/>
                </a:cxn>
                <a:cxn ang="f120">
                  <a:pos x="f175" y="f176"/>
                </a:cxn>
                <a:cxn ang="f120">
                  <a:pos x="f177" y="f178"/>
                </a:cxn>
                <a:cxn ang="f120">
                  <a:pos x="f179" y="f180"/>
                </a:cxn>
                <a:cxn ang="f120">
                  <a:pos x="f157" y="f181"/>
                </a:cxn>
                <a:cxn ang="f120">
                  <a:pos x="f182" y="f183"/>
                </a:cxn>
                <a:cxn ang="f120">
                  <a:pos x="f184" y="f185"/>
                </a:cxn>
                <a:cxn ang="f120">
                  <a:pos x="f186" y="f187"/>
                </a:cxn>
                <a:cxn ang="f120">
                  <a:pos x="f188" y="f189"/>
                </a:cxn>
                <a:cxn ang="f120">
                  <a:pos x="f190" y="f191"/>
                </a:cxn>
                <a:cxn ang="f120">
                  <a:pos x="f192" y="f160"/>
                </a:cxn>
              </a:cxnLst>
              <a:rect l="f157" t="f160" r="f158" b="f159"/>
              <a:pathLst>
                <a:path w="132" h="483">
                  <a:moveTo>
                    <a:pt x="f8" y="f9"/>
                  </a:moveTo>
                  <a:lnTo>
                    <a:pt x="f10" y="f11"/>
                  </a:lnTo>
                  <a:lnTo>
                    <a:pt x="f12" y="f13"/>
                  </a:lnTo>
                  <a:lnTo>
                    <a:pt x="f14" y="f15"/>
                  </a:lnTo>
                  <a:lnTo>
                    <a:pt x="f16" y="f17"/>
                  </a:lnTo>
                  <a:lnTo>
                    <a:pt x="f18" y="f19"/>
                  </a:lnTo>
                  <a:lnTo>
                    <a:pt x="f20" y="f21"/>
                  </a:lnTo>
                  <a:lnTo>
                    <a:pt x="f22" y="f23"/>
                  </a:lnTo>
                  <a:lnTo>
                    <a:pt x="f24" y="f25"/>
                  </a:lnTo>
                  <a:lnTo>
                    <a:pt x="f26" y="f27"/>
                  </a:lnTo>
                  <a:lnTo>
                    <a:pt x="f5" y="f28"/>
                  </a:lnTo>
                  <a:lnTo>
                    <a:pt x="f29" y="f30"/>
                  </a:lnTo>
                  <a:lnTo>
                    <a:pt x="f31" y="f32"/>
                  </a:lnTo>
                  <a:lnTo>
                    <a:pt x="f33" y="f10"/>
                  </a:lnTo>
                  <a:lnTo>
                    <a:pt x="f34" y="f35"/>
                  </a:lnTo>
                  <a:lnTo>
                    <a:pt x="f36" y="f37"/>
                  </a:lnTo>
                  <a:lnTo>
                    <a:pt x="f38" y="f5"/>
                  </a:lnTo>
                </a:path>
              </a:pathLst>
            </a:custGeom>
            <a:noFill/>
            <a:ln w="22229">
              <a:solidFill>
                <a:srgbClr val="00CC99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44926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24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endParaRPr>
            </a:p>
          </p:txBody>
        </p:sp>
        <p:sp>
          <p:nvSpPr>
            <p:cNvPr id="73" name="Freeform 49"/>
            <p:cNvSpPr/>
            <p:nvPr/>
          </p:nvSpPr>
          <p:spPr>
            <a:xfrm rot="20752389" flipH="1">
              <a:off x="5903038" y="5587915"/>
              <a:ext cx="42217" cy="8704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72"/>
                <a:gd name="f7" fmla="val 639"/>
                <a:gd name="f8" fmla="val 64"/>
                <a:gd name="f9" fmla="val 45"/>
                <a:gd name="f10" fmla="val 41"/>
                <a:gd name="f11" fmla="val 34"/>
                <a:gd name="f12" fmla="val 81"/>
                <a:gd name="f13" fmla="val 17"/>
                <a:gd name="f14" fmla="val 134"/>
                <a:gd name="f15" fmla="val 9"/>
                <a:gd name="f16" fmla="val 174"/>
                <a:gd name="f17" fmla="val 222"/>
                <a:gd name="f18" fmla="val 3"/>
                <a:gd name="f19" fmla="val 249"/>
                <a:gd name="f20" fmla="val 299"/>
                <a:gd name="f21" fmla="val 5"/>
                <a:gd name="f22" fmla="val 347"/>
                <a:gd name="f23" fmla="val 19"/>
                <a:gd name="f24" fmla="val 389"/>
                <a:gd name="f25" fmla="val 32"/>
                <a:gd name="f26" fmla="val 419"/>
                <a:gd name="f27" fmla="val 46"/>
                <a:gd name="f28" fmla="val 461"/>
                <a:gd name="f29" fmla="val 63"/>
                <a:gd name="f30" fmla="val 495"/>
                <a:gd name="f31" fmla="val 80"/>
                <a:gd name="f32" fmla="val 532"/>
                <a:gd name="f33" fmla="val 112"/>
                <a:gd name="f34" fmla="val 570"/>
                <a:gd name="f35" fmla="val 137"/>
                <a:gd name="f36" fmla="val 609"/>
                <a:gd name="f37" fmla="val 171"/>
                <a:gd name="f38" fmla="val 638"/>
                <a:gd name="f39" fmla="+- 0 0 -90"/>
                <a:gd name="f40" fmla="*/ f3 1 172"/>
                <a:gd name="f41" fmla="*/ f4 1 639"/>
                <a:gd name="f42" fmla="+- f7 0 f5"/>
                <a:gd name="f43" fmla="+- f6 0 f5"/>
                <a:gd name="f44" fmla="*/ f39 f0 1"/>
                <a:gd name="f45" fmla="*/ f43 1 172"/>
                <a:gd name="f46" fmla="*/ f42 1 639"/>
                <a:gd name="f47" fmla="*/ 64 f43 1"/>
                <a:gd name="f48" fmla="*/ 0 f42 1"/>
                <a:gd name="f49" fmla="*/ 45 f43 1"/>
                <a:gd name="f50" fmla="*/ 41 f42 1"/>
                <a:gd name="f51" fmla="*/ 34 f43 1"/>
                <a:gd name="f52" fmla="*/ 81 f42 1"/>
                <a:gd name="f53" fmla="*/ 17 f43 1"/>
                <a:gd name="f54" fmla="*/ 134 f42 1"/>
                <a:gd name="f55" fmla="*/ 9 f43 1"/>
                <a:gd name="f56" fmla="*/ 174 f42 1"/>
                <a:gd name="f57" fmla="*/ 222 f42 1"/>
                <a:gd name="f58" fmla="*/ 3 f43 1"/>
                <a:gd name="f59" fmla="*/ 249 f42 1"/>
                <a:gd name="f60" fmla="*/ 0 f43 1"/>
                <a:gd name="f61" fmla="*/ 299 f42 1"/>
                <a:gd name="f62" fmla="*/ 5 f43 1"/>
                <a:gd name="f63" fmla="*/ 347 f42 1"/>
                <a:gd name="f64" fmla="*/ 19 f43 1"/>
                <a:gd name="f65" fmla="*/ 389 f42 1"/>
                <a:gd name="f66" fmla="*/ 32 f43 1"/>
                <a:gd name="f67" fmla="*/ 419 f42 1"/>
                <a:gd name="f68" fmla="*/ 46 f43 1"/>
                <a:gd name="f69" fmla="*/ 461 f42 1"/>
                <a:gd name="f70" fmla="*/ 63 f43 1"/>
                <a:gd name="f71" fmla="*/ 495 f42 1"/>
                <a:gd name="f72" fmla="*/ 80 f43 1"/>
                <a:gd name="f73" fmla="*/ 532 f42 1"/>
                <a:gd name="f74" fmla="*/ 112 f43 1"/>
                <a:gd name="f75" fmla="*/ 570 f42 1"/>
                <a:gd name="f76" fmla="*/ 137 f43 1"/>
                <a:gd name="f77" fmla="*/ 609 f42 1"/>
                <a:gd name="f78" fmla="*/ 171 f43 1"/>
                <a:gd name="f79" fmla="*/ 638 f42 1"/>
                <a:gd name="f80" fmla="*/ 172 f43 1"/>
                <a:gd name="f81" fmla="*/ 639 f42 1"/>
                <a:gd name="f82" fmla="*/ f44 1 f2"/>
                <a:gd name="f83" fmla="*/ f47 1 172"/>
                <a:gd name="f84" fmla="*/ f48 1 639"/>
                <a:gd name="f85" fmla="*/ f49 1 172"/>
                <a:gd name="f86" fmla="*/ f50 1 639"/>
                <a:gd name="f87" fmla="*/ f51 1 172"/>
                <a:gd name="f88" fmla="*/ f52 1 639"/>
                <a:gd name="f89" fmla="*/ f53 1 172"/>
                <a:gd name="f90" fmla="*/ f54 1 639"/>
                <a:gd name="f91" fmla="*/ f55 1 172"/>
                <a:gd name="f92" fmla="*/ f56 1 639"/>
                <a:gd name="f93" fmla="*/ f57 1 639"/>
                <a:gd name="f94" fmla="*/ f58 1 172"/>
                <a:gd name="f95" fmla="*/ f59 1 639"/>
                <a:gd name="f96" fmla="*/ f60 1 172"/>
                <a:gd name="f97" fmla="*/ f61 1 639"/>
                <a:gd name="f98" fmla="*/ f62 1 172"/>
                <a:gd name="f99" fmla="*/ f63 1 639"/>
                <a:gd name="f100" fmla="*/ f64 1 172"/>
                <a:gd name="f101" fmla="*/ f65 1 639"/>
                <a:gd name="f102" fmla="*/ f66 1 172"/>
                <a:gd name="f103" fmla="*/ f67 1 639"/>
                <a:gd name="f104" fmla="*/ f68 1 172"/>
                <a:gd name="f105" fmla="*/ f69 1 639"/>
                <a:gd name="f106" fmla="*/ f70 1 172"/>
                <a:gd name="f107" fmla="*/ f71 1 639"/>
                <a:gd name="f108" fmla="*/ f72 1 172"/>
                <a:gd name="f109" fmla="*/ f73 1 639"/>
                <a:gd name="f110" fmla="*/ f74 1 172"/>
                <a:gd name="f111" fmla="*/ f75 1 639"/>
                <a:gd name="f112" fmla="*/ f76 1 172"/>
                <a:gd name="f113" fmla="*/ f77 1 639"/>
                <a:gd name="f114" fmla="*/ f78 1 172"/>
                <a:gd name="f115" fmla="*/ f79 1 639"/>
                <a:gd name="f116" fmla="*/ f80 1 172"/>
                <a:gd name="f117" fmla="*/ f81 1 639"/>
                <a:gd name="f118" fmla="+- f82 0 f1"/>
                <a:gd name="f119" fmla="*/ f83 1 f45"/>
                <a:gd name="f120" fmla="*/ f84 1 f46"/>
                <a:gd name="f121" fmla="*/ f85 1 f45"/>
                <a:gd name="f122" fmla="*/ f86 1 f46"/>
                <a:gd name="f123" fmla="*/ f87 1 f45"/>
                <a:gd name="f124" fmla="*/ f88 1 f46"/>
                <a:gd name="f125" fmla="*/ f89 1 f45"/>
                <a:gd name="f126" fmla="*/ f90 1 f46"/>
                <a:gd name="f127" fmla="*/ f91 1 f45"/>
                <a:gd name="f128" fmla="*/ f92 1 f46"/>
                <a:gd name="f129" fmla="*/ f93 1 f46"/>
                <a:gd name="f130" fmla="*/ f94 1 f45"/>
                <a:gd name="f131" fmla="*/ f95 1 f46"/>
                <a:gd name="f132" fmla="*/ f96 1 f45"/>
                <a:gd name="f133" fmla="*/ f97 1 f46"/>
                <a:gd name="f134" fmla="*/ f98 1 f45"/>
                <a:gd name="f135" fmla="*/ f99 1 f46"/>
                <a:gd name="f136" fmla="*/ f100 1 f45"/>
                <a:gd name="f137" fmla="*/ f101 1 f46"/>
                <a:gd name="f138" fmla="*/ f102 1 f45"/>
                <a:gd name="f139" fmla="*/ f103 1 f46"/>
                <a:gd name="f140" fmla="*/ f104 1 f45"/>
                <a:gd name="f141" fmla="*/ f105 1 f46"/>
                <a:gd name="f142" fmla="*/ f106 1 f45"/>
                <a:gd name="f143" fmla="*/ f107 1 f46"/>
                <a:gd name="f144" fmla="*/ f108 1 f45"/>
                <a:gd name="f145" fmla="*/ f109 1 f46"/>
                <a:gd name="f146" fmla="*/ f110 1 f45"/>
                <a:gd name="f147" fmla="*/ f111 1 f46"/>
                <a:gd name="f148" fmla="*/ f112 1 f45"/>
                <a:gd name="f149" fmla="*/ f113 1 f46"/>
                <a:gd name="f150" fmla="*/ f114 1 f45"/>
                <a:gd name="f151" fmla="*/ f115 1 f46"/>
                <a:gd name="f152" fmla="*/ f116 1 f45"/>
                <a:gd name="f153" fmla="*/ f117 1 f46"/>
                <a:gd name="f154" fmla="*/ f132 f40 1"/>
                <a:gd name="f155" fmla="*/ f152 f40 1"/>
                <a:gd name="f156" fmla="*/ f153 f41 1"/>
                <a:gd name="f157" fmla="*/ f120 f41 1"/>
                <a:gd name="f158" fmla="*/ f119 f40 1"/>
                <a:gd name="f159" fmla="*/ f121 f40 1"/>
                <a:gd name="f160" fmla="*/ f122 f41 1"/>
                <a:gd name="f161" fmla="*/ f123 f40 1"/>
                <a:gd name="f162" fmla="*/ f124 f41 1"/>
                <a:gd name="f163" fmla="*/ f125 f40 1"/>
                <a:gd name="f164" fmla="*/ f126 f41 1"/>
                <a:gd name="f165" fmla="*/ f127 f40 1"/>
                <a:gd name="f166" fmla="*/ f128 f41 1"/>
                <a:gd name="f167" fmla="*/ f129 f41 1"/>
                <a:gd name="f168" fmla="*/ f130 f40 1"/>
                <a:gd name="f169" fmla="*/ f131 f41 1"/>
                <a:gd name="f170" fmla="*/ f133 f41 1"/>
                <a:gd name="f171" fmla="*/ f134 f40 1"/>
                <a:gd name="f172" fmla="*/ f135 f41 1"/>
                <a:gd name="f173" fmla="*/ f136 f40 1"/>
                <a:gd name="f174" fmla="*/ f137 f41 1"/>
                <a:gd name="f175" fmla="*/ f138 f40 1"/>
                <a:gd name="f176" fmla="*/ f139 f41 1"/>
                <a:gd name="f177" fmla="*/ f140 f40 1"/>
                <a:gd name="f178" fmla="*/ f141 f41 1"/>
                <a:gd name="f179" fmla="*/ f142 f40 1"/>
                <a:gd name="f180" fmla="*/ f143 f41 1"/>
                <a:gd name="f181" fmla="*/ f144 f40 1"/>
                <a:gd name="f182" fmla="*/ f145 f41 1"/>
                <a:gd name="f183" fmla="*/ f146 f40 1"/>
                <a:gd name="f184" fmla="*/ f147 f41 1"/>
                <a:gd name="f185" fmla="*/ f148 f40 1"/>
                <a:gd name="f186" fmla="*/ f149 f41 1"/>
                <a:gd name="f187" fmla="*/ f150 f40 1"/>
                <a:gd name="f188" fmla="*/ f1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8">
                  <a:pos x="f158" y="f157"/>
                </a:cxn>
                <a:cxn ang="f118">
                  <a:pos x="f159" y="f160"/>
                </a:cxn>
                <a:cxn ang="f118">
                  <a:pos x="f161" y="f162"/>
                </a:cxn>
                <a:cxn ang="f118">
                  <a:pos x="f163" y="f164"/>
                </a:cxn>
                <a:cxn ang="f118">
                  <a:pos x="f165" y="f166"/>
                </a:cxn>
                <a:cxn ang="f118">
                  <a:pos x="f165" y="f167"/>
                </a:cxn>
                <a:cxn ang="f118">
                  <a:pos x="f168" y="f169"/>
                </a:cxn>
                <a:cxn ang="f118">
                  <a:pos x="f154" y="f170"/>
                </a:cxn>
                <a:cxn ang="f118">
                  <a:pos x="f171" y="f172"/>
                </a:cxn>
                <a:cxn ang="f118">
                  <a:pos x="f173" y="f174"/>
                </a:cxn>
                <a:cxn ang="f118">
                  <a:pos x="f175" y="f176"/>
                </a:cxn>
                <a:cxn ang="f118">
                  <a:pos x="f177" y="f178"/>
                </a:cxn>
                <a:cxn ang="f118">
                  <a:pos x="f179" y="f180"/>
                </a:cxn>
                <a:cxn ang="f118">
                  <a:pos x="f181" y="f182"/>
                </a:cxn>
                <a:cxn ang="f118">
                  <a:pos x="f183" y="f184"/>
                </a:cxn>
                <a:cxn ang="f118">
                  <a:pos x="f185" y="f186"/>
                </a:cxn>
                <a:cxn ang="f118">
                  <a:pos x="f187" y="f188"/>
                </a:cxn>
              </a:cxnLst>
              <a:rect l="f154" t="f157" r="f155" b="f156"/>
              <a:pathLst>
                <a:path w="172" h="639">
                  <a:moveTo>
                    <a:pt x="f8" y="f5"/>
                  </a:moveTo>
                  <a:lnTo>
                    <a:pt x="f9" y="f10"/>
                  </a:lnTo>
                  <a:lnTo>
                    <a:pt x="f11" y="f12"/>
                  </a:lnTo>
                  <a:lnTo>
                    <a:pt x="f13" y="f14"/>
                  </a:lnTo>
                  <a:lnTo>
                    <a:pt x="f15" y="f16"/>
                  </a:lnTo>
                  <a:lnTo>
                    <a:pt x="f15" y="f17"/>
                  </a:lnTo>
                  <a:lnTo>
                    <a:pt x="f18" y="f19"/>
                  </a:lnTo>
                  <a:lnTo>
                    <a:pt x="f5" y="f20"/>
                  </a:lnTo>
                  <a:lnTo>
                    <a:pt x="f21" y="f22"/>
                  </a:lnTo>
                  <a:lnTo>
                    <a:pt x="f23" y="f24"/>
                  </a:lnTo>
                  <a:lnTo>
                    <a:pt x="f25" y="f26"/>
                  </a:lnTo>
                  <a:lnTo>
                    <a:pt x="f27" y="f28"/>
                  </a:lnTo>
                  <a:lnTo>
                    <a:pt x="f29" y="f30"/>
                  </a:lnTo>
                  <a:lnTo>
                    <a:pt x="f31" y="f32"/>
                  </a:lnTo>
                  <a:lnTo>
                    <a:pt x="f33" y="f34"/>
                  </a:lnTo>
                  <a:lnTo>
                    <a:pt x="f35" y="f36"/>
                  </a:lnTo>
                  <a:lnTo>
                    <a:pt x="f37" y="f38"/>
                  </a:lnTo>
                </a:path>
              </a:pathLst>
            </a:custGeom>
            <a:noFill/>
            <a:ln w="22229">
              <a:solidFill>
                <a:srgbClr val="00CC99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449263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24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endParaRPr>
            </a:p>
          </p:txBody>
        </p:sp>
      </p:grpSp>
      <p:sp>
        <p:nvSpPr>
          <p:cNvPr id="74" name="AutoShape 15"/>
          <p:cNvSpPr/>
          <p:nvPr/>
        </p:nvSpPr>
        <p:spPr>
          <a:xfrm>
            <a:off x="7229647" y="2107900"/>
            <a:ext cx="288036" cy="29246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val 25000"/>
              <a:gd name="f8" fmla="+- 0 0 -360"/>
              <a:gd name="f9" fmla="+- 0 0 -270"/>
              <a:gd name="f10" fmla="+- 0 0 -180"/>
              <a:gd name="f11" fmla="+- 0 0 -90"/>
              <a:gd name="f12" fmla="abs f3"/>
              <a:gd name="f13" fmla="abs f4"/>
              <a:gd name="f14" fmla="abs f5"/>
              <a:gd name="f15" fmla="*/ f8 f0 1"/>
              <a:gd name="f16" fmla="*/ f9 f0 1"/>
              <a:gd name="f17" fmla="*/ f10 f0 1"/>
              <a:gd name="f18" fmla="*/ f11 f0 1"/>
              <a:gd name="f19" fmla="?: f12 f3 1"/>
              <a:gd name="f20" fmla="?: f13 f4 1"/>
              <a:gd name="f21" fmla="?: f14 f5 1"/>
              <a:gd name="f22" fmla="*/ f15 1 f2"/>
              <a:gd name="f23" fmla="*/ f16 1 f2"/>
              <a:gd name="f24" fmla="*/ f17 1 f2"/>
              <a:gd name="f25" fmla="*/ f18 1 f2"/>
              <a:gd name="f26" fmla="*/ f19 1 21600"/>
              <a:gd name="f27" fmla="*/ f20 1 21600"/>
              <a:gd name="f28" fmla="*/ 21600 f19 1"/>
              <a:gd name="f29" fmla="*/ 21600 f20 1"/>
              <a:gd name="f30" fmla="+- f22 0 f1"/>
              <a:gd name="f31" fmla="+- f23 0 f1"/>
              <a:gd name="f32" fmla="+- f24 0 f1"/>
              <a:gd name="f33" fmla="+- f25 0 f1"/>
              <a:gd name="f34" fmla="min f27 f26"/>
              <a:gd name="f35" fmla="*/ f28 1 f21"/>
              <a:gd name="f36" fmla="*/ f29 1 f21"/>
              <a:gd name="f37" fmla="val f35"/>
              <a:gd name="f38" fmla="val f36"/>
              <a:gd name="f39" fmla="*/ f6 f34 1"/>
              <a:gd name="f40" fmla="+- f38 0 f6"/>
              <a:gd name="f41" fmla="+- f37 0 f6"/>
              <a:gd name="f42" fmla="*/ f38 f34 1"/>
              <a:gd name="f43" fmla="*/ f37 f34 1"/>
              <a:gd name="f44" fmla="min f41 f40"/>
              <a:gd name="f45" fmla="*/ f44 f7 1"/>
              <a:gd name="f46" fmla="*/ f45 1 100000"/>
              <a:gd name="f47" fmla="+- f38 0 f46"/>
              <a:gd name="f48" fmla="+- f46 f38 0"/>
              <a:gd name="f49" fmla="+- f37 0 f46"/>
              <a:gd name="f50" fmla="+- f46 f37 0"/>
              <a:gd name="f51" fmla="*/ f46 f34 1"/>
              <a:gd name="f52" fmla="*/ f47 1 2"/>
              <a:gd name="f53" fmla="*/ f48 1 2"/>
              <a:gd name="f54" fmla="*/ f49 1 2"/>
              <a:gd name="f55" fmla="*/ f50 1 2"/>
              <a:gd name="f56" fmla="*/ f49 f34 1"/>
              <a:gd name="f57" fmla="*/ f47 f34 1"/>
              <a:gd name="f58" fmla="*/ f55 f34 1"/>
              <a:gd name="f59" fmla="*/ f54 f34 1"/>
              <a:gd name="f60" fmla="*/ f53 f34 1"/>
              <a:gd name="f61" fmla="*/ f52 f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">
                <a:pos x="f58" y="f39"/>
              </a:cxn>
              <a:cxn ang="f30">
                <a:pos x="f59" y="f51"/>
              </a:cxn>
              <a:cxn ang="f31">
                <a:pos x="f39" y="f60"/>
              </a:cxn>
              <a:cxn ang="f32">
                <a:pos x="f59" y="f42"/>
              </a:cxn>
              <a:cxn ang="f33">
                <a:pos x="f56" y="f60"/>
              </a:cxn>
              <a:cxn ang="f33">
                <a:pos x="f43" y="f61"/>
              </a:cxn>
            </a:cxnLst>
            <a:rect l="f39" t="f51" r="f56" b="f42"/>
            <a:pathLst>
              <a:path stroke="0">
                <a:moveTo>
                  <a:pt x="f39" y="f51"/>
                </a:moveTo>
                <a:lnTo>
                  <a:pt x="f56" y="f51"/>
                </a:lnTo>
                <a:lnTo>
                  <a:pt x="f56" y="f42"/>
                </a:lnTo>
                <a:lnTo>
                  <a:pt x="f39" y="f42"/>
                </a:lnTo>
                <a:close/>
              </a:path>
              <a:path stroke="0">
                <a:moveTo>
                  <a:pt x="f56" y="f51"/>
                </a:moveTo>
                <a:lnTo>
                  <a:pt x="f43" y="f39"/>
                </a:lnTo>
                <a:lnTo>
                  <a:pt x="f43" y="f57"/>
                </a:lnTo>
                <a:lnTo>
                  <a:pt x="f56" y="f42"/>
                </a:lnTo>
                <a:close/>
              </a:path>
              <a:path stroke="0">
                <a:moveTo>
                  <a:pt x="f39" y="f51"/>
                </a:moveTo>
                <a:lnTo>
                  <a:pt x="f51" y="f39"/>
                </a:lnTo>
                <a:lnTo>
                  <a:pt x="f43" y="f39"/>
                </a:lnTo>
                <a:lnTo>
                  <a:pt x="f56" y="f51"/>
                </a:lnTo>
                <a:close/>
              </a:path>
              <a:path fill="none">
                <a:moveTo>
                  <a:pt x="f39" y="f51"/>
                </a:moveTo>
                <a:lnTo>
                  <a:pt x="f51" y="f39"/>
                </a:lnTo>
                <a:lnTo>
                  <a:pt x="f43" y="f39"/>
                </a:lnTo>
                <a:lnTo>
                  <a:pt x="f43" y="f57"/>
                </a:lnTo>
                <a:lnTo>
                  <a:pt x="f56" y="f42"/>
                </a:lnTo>
                <a:lnTo>
                  <a:pt x="f39" y="f42"/>
                </a:lnTo>
                <a:close/>
                <a:moveTo>
                  <a:pt x="f39" y="f51"/>
                </a:moveTo>
                <a:lnTo>
                  <a:pt x="f56" y="f51"/>
                </a:lnTo>
                <a:lnTo>
                  <a:pt x="f43" y="f39"/>
                </a:lnTo>
                <a:moveTo>
                  <a:pt x="f56" y="f51"/>
                </a:moveTo>
                <a:lnTo>
                  <a:pt x="f56" y="f42"/>
                </a:lnTo>
              </a:path>
            </a:pathLst>
          </a:custGeom>
          <a:solidFill>
            <a:srgbClr val="984807"/>
          </a:solidFill>
          <a:ln w="9528">
            <a:solidFill>
              <a:srgbClr val="00CC99"/>
            </a:solidFill>
            <a:prstDash val="solid"/>
            <a:miter/>
          </a:ln>
        </p:spPr>
        <p:txBody>
          <a:bodyPr vert="horz" wrap="none" lIns="91440" tIns="45720" rIns="91440" bIns="45720" anchor="ctr" anchorCtr="1" compatLnSpc="1"/>
          <a:lstStyle/>
          <a:p>
            <a:pPr marL="0" marR="0" lvl="0" indent="0" algn="ctr" defTabSz="44926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200" b="1" i="0" u="none" strike="noStrike" kern="1200" cap="none" spc="0" baseline="0">
              <a:solidFill>
                <a:srgbClr val="000000"/>
              </a:solidFill>
              <a:uFillTx/>
              <a:latin typeface="Arial" pitchFamily="34"/>
              <a:cs typeface="Arial" pitchFamily="34"/>
            </a:endParaRPr>
          </a:p>
        </p:txBody>
      </p:sp>
      <p:sp>
        <p:nvSpPr>
          <p:cNvPr id="75" name="AutoShape 15"/>
          <p:cNvSpPr/>
          <p:nvPr/>
        </p:nvSpPr>
        <p:spPr>
          <a:xfrm>
            <a:off x="5213422" y="2035900"/>
            <a:ext cx="288036" cy="29246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val 25000"/>
              <a:gd name="f8" fmla="+- 0 0 -360"/>
              <a:gd name="f9" fmla="+- 0 0 -270"/>
              <a:gd name="f10" fmla="+- 0 0 -180"/>
              <a:gd name="f11" fmla="+- 0 0 -90"/>
              <a:gd name="f12" fmla="abs f3"/>
              <a:gd name="f13" fmla="abs f4"/>
              <a:gd name="f14" fmla="abs f5"/>
              <a:gd name="f15" fmla="*/ f8 f0 1"/>
              <a:gd name="f16" fmla="*/ f9 f0 1"/>
              <a:gd name="f17" fmla="*/ f10 f0 1"/>
              <a:gd name="f18" fmla="*/ f11 f0 1"/>
              <a:gd name="f19" fmla="?: f12 f3 1"/>
              <a:gd name="f20" fmla="?: f13 f4 1"/>
              <a:gd name="f21" fmla="?: f14 f5 1"/>
              <a:gd name="f22" fmla="*/ f15 1 f2"/>
              <a:gd name="f23" fmla="*/ f16 1 f2"/>
              <a:gd name="f24" fmla="*/ f17 1 f2"/>
              <a:gd name="f25" fmla="*/ f18 1 f2"/>
              <a:gd name="f26" fmla="*/ f19 1 21600"/>
              <a:gd name="f27" fmla="*/ f20 1 21600"/>
              <a:gd name="f28" fmla="*/ 21600 f19 1"/>
              <a:gd name="f29" fmla="*/ 21600 f20 1"/>
              <a:gd name="f30" fmla="+- f22 0 f1"/>
              <a:gd name="f31" fmla="+- f23 0 f1"/>
              <a:gd name="f32" fmla="+- f24 0 f1"/>
              <a:gd name="f33" fmla="+- f25 0 f1"/>
              <a:gd name="f34" fmla="min f27 f26"/>
              <a:gd name="f35" fmla="*/ f28 1 f21"/>
              <a:gd name="f36" fmla="*/ f29 1 f21"/>
              <a:gd name="f37" fmla="val f35"/>
              <a:gd name="f38" fmla="val f36"/>
              <a:gd name="f39" fmla="*/ f6 f34 1"/>
              <a:gd name="f40" fmla="+- f38 0 f6"/>
              <a:gd name="f41" fmla="+- f37 0 f6"/>
              <a:gd name="f42" fmla="*/ f38 f34 1"/>
              <a:gd name="f43" fmla="*/ f37 f34 1"/>
              <a:gd name="f44" fmla="min f41 f40"/>
              <a:gd name="f45" fmla="*/ f44 f7 1"/>
              <a:gd name="f46" fmla="*/ f45 1 100000"/>
              <a:gd name="f47" fmla="+- f38 0 f46"/>
              <a:gd name="f48" fmla="+- f46 f38 0"/>
              <a:gd name="f49" fmla="+- f37 0 f46"/>
              <a:gd name="f50" fmla="+- f46 f37 0"/>
              <a:gd name="f51" fmla="*/ f46 f34 1"/>
              <a:gd name="f52" fmla="*/ f47 1 2"/>
              <a:gd name="f53" fmla="*/ f48 1 2"/>
              <a:gd name="f54" fmla="*/ f49 1 2"/>
              <a:gd name="f55" fmla="*/ f50 1 2"/>
              <a:gd name="f56" fmla="*/ f49 f34 1"/>
              <a:gd name="f57" fmla="*/ f47 f34 1"/>
              <a:gd name="f58" fmla="*/ f55 f34 1"/>
              <a:gd name="f59" fmla="*/ f54 f34 1"/>
              <a:gd name="f60" fmla="*/ f53 f34 1"/>
              <a:gd name="f61" fmla="*/ f52 f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">
                <a:pos x="f58" y="f39"/>
              </a:cxn>
              <a:cxn ang="f30">
                <a:pos x="f59" y="f51"/>
              </a:cxn>
              <a:cxn ang="f31">
                <a:pos x="f39" y="f60"/>
              </a:cxn>
              <a:cxn ang="f32">
                <a:pos x="f59" y="f42"/>
              </a:cxn>
              <a:cxn ang="f33">
                <a:pos x="f56" y="f60"/>
              </a:cxn>
              <a:cxn ang="f33">
                <a:pos x="f43" y="f61"/>
              </a:cxn>
            </a:cxnLst>
            <a:rect l="f39" t="f51" r="f56" b="f42"/>
            <a:pathLst>
              <a:path stroke="0">
                <a:moveTo>
                  <a:pt x="f39" y="f51"/>
                </a:moveTo>
                <a:lnTo>
                  <a:pt x="f56" y="f51"/>
                </a:lnTo>
                <a:lnTo>
                  <a:pt x="f56" y="f42"/>
                </a:lnTo>
                <a:lnTo>
                  <a:pt x="f39" y="f42"/>
                </a:lnTo>
                <a:close/>
              </a:path>
              <a:path stroke="0">
                <a:moveTo>
                  <a:pt x="f56" y="f51"/>
                </a:moveTo>
                <a:lnTo>
                  <a:pt x="f43" y="f39"/>
                </a:lnTo>
                <a:lnTo>
                  <a:pt x="f43" y="f57"/>
                </a:lnTo>
                <a:lnTo>
                  <a:pt x="f56" y="f42"/>
                </a:lnTo>
                <a:close/>
              </a:path>
              <a:path stroke="0">
                <a:moveTo>
                  <a:pt x="f39" y="f51"/>
                </a:moveTo>
                <a:lnTo>
                  <a:pt x="f51" y="f39"/>
                </a:lnTo>
                <a:lnTo>
                  <a:pt x="f43" y="f39"/>
                </a:lnTo>
                <a:lnTo>
                  <a:pt x="f56" y="f51"/>
                </a:lnTo>
                <a:close/>
              </a:path>
              <a:path fill="none">
                <a:moveTo>
                  <a:pt x="f39" y="f51"/>
                </a:moveTo>
                <a:lnTo>
                  <a:pt x="f51" y="f39"/>
                </a:lnTo>
                <a:lnTo>
                  <a:pt x="f43" y="f39"/>
                </a:lnTo>
                <a:lnTo>
                  <a:pt x="f43" y="f57"/>
                </a:lnTo>
                <a:lnTo>
                  <a:pt x="f56" y="f42"/>
                </a:lnTo>
                <a:lnTo>
                  <a:pt x="f39" y="f42"/>
                </a:lnTo>
                <a:close/>
                <a:moveTo>
                  <a:pt x="f39" y="f51"/>
                </a:moveTo>
                <a:lnTo>
                  <a:pt x="f56" y="f51"/>
                </a:lnTo>
                <a:lnTo>
                  <a:pt x="f43" y="f39"/>
                </a:lnTo>
                <a:moveTo>
                  <a:pt x="f56" y="f51"/>
                </a:moveTo>
                <a:lnTo>
                  <a:pt x="f56" y="f42"/>
                </a:lnTo>
              </a:path>
            </a:pathLst>
          </a:custGeom>
          <a:solidFill>
            <a:srgbClr val="984807"/>
          </a:solidFill>
          <a:ln w="9528">
            <a:solidFill>
              <a:srgbClr val="00CC99"/>
            </a:solidFill>
            <a:prstDash val="solid"/>
            <a:miter/>
          </a:ln>
        </p:spPr>
        <p:txBody>
          <a:bodyPr vert="horz" wrap="none" lIns="91440" tIns="45720" rIns="91440" bIns="45720" anchor="ctr" anchorCtr="1" compatLnSpc="1"/>
          <a:lstStyle/>
          <a:p>
            <a:pPr marL="0" marR="0" lvl="0" indent="0" algn="ctr" defTabSz="44926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200" b="1" i="0" u="none" strike="noStrike" kern="1200" cap="none" spc="0" baseline="0">
              <a:solidFill>
                <a:srgbClr val="000000"/>
              </a:solidFill>
              <a:uFillTx/>
              <a:latin typeface="Arial" pitchFamily="34"/>
              <a:cs typeface="Arial" pitchFamily="34"/>
            </a:endParaRPr>
          </a:p>
        </p:txBody>
      </p:sp>
      <p:cxnSp>
        <p:nvCxnSpPr>
          <p:cNvPr id="76" name="Connecteur droit 88"/>
          <p:cNvCxnSpPr>
            <a:stCxn id="74" idx="1"/>
            <a:endCxn id="32" idx="0"/>
          </p:cNvCxnSpPr>
          <p:nvPr/>
        </p:nvCxnSpPr>
        <p:spPr>
          <a:xfrm>
            <a:off x="7517683" y="2254131"/>
            <a:ext cx="353557" cy="1221547"/>
          </a:xfrm>
          <a:prstGeom prst="straightConnector1">
            <a:avLst/>
          </a:prstGeom>
          <a:noFill/>
          <a:ln w="9528">
            <a:solidFill>
              <a:srgbClr val="4A7EBB"/>
            </a:solidFill>
            <a:prstDash val="solid"/>
          </a:ln>
        </p:spPr>
      </p:cxnSp>
      <p:cxnSp>
        <p:nvCxnSpPr>
          <p:cNvPr id="77" name="Connecteur droit 90"/>
          <p:cNvCxnSpPr>
            <a:stCxn id="75" idx="2"/>
          </p:cNvCxnSpPr>
          <p:nvPr/>
        </p:nvCxnSpPr>
        <p:spPr>
          <a:xfrm flipH="1">
            <a:off x="4925386" y="2328362"/>
            <a:ext cx="432054" cy="1224134"/>
          </a:xfrm>
          <a:prstGeom prst="straightConnector1">
            <a:avLst/>
          </a:prstGeom>
          <a:noFill/>
          <a:ln w="9528">
            <a:solidFill>
              <a:srgbClr val="4A7EBB"/>
            </a:solidFill>
            <a:prstDash val="solid"/>
          </a:ln>
        </p:spPr>
      </p:cxnSp>
      <p:sp>
        <p:nvSpPr>
          <p:cNvPr id="78" name="Rectangle 104"/>
          <p:cNvSpPr/>
          <p:nvPr/>
        </p:nvSpPr>
        <p:spPr>
          <a:xfrm>
            <a:off x="1180973" y="1176227"/>
            <a:ext cx="2016224" cy="216027"/>
          </a:xfrm>
          <a:prstGeom prst="rect">
            <a:avLst/>
          </a:prstGeo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800" b="0" i="0" u="none" strike="noStrike" kern="1200" cap="none" spc="0" baseline="0">
                <a:solidFill>
                  <a:srgbClr val="FFFFFF"/>
                </a:solidFill>
                <a:uFillTx/>
                <a:latin typeface="Calibri"/>
              </a:rPr>
              <a:t>First Mile Segment</a:t>
            </a:r>
          </a:p>
        </p:txBody>
      </p:sp>
      <p:sp>
        <p:nvSpPr>
          <p:cNvPr id="79" name="Rectangle 105"/>
          <p:cNvSpPr/>
          <p:nvPr/>
        </p:nvSpPr>
        <p:spPr>
          <a:xfrm>
            <a:off x="5717476" y="1176227"/>
            <a:ext cx="2376260" cy="216027"/>
          </a:xfrm>
          <a:prstGeom prst="rect">
            <a:avLst/>
          </a:prstGeo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800" b="0" i="0" u="none" strike="noStrike" kern="1200" cap="none" spc="0" baseline="0">
                <a:solidFill>
                  <a:srgbClr val="FFFFFF"/>
                </a:solidFill>
                <a:uFillTx/>
                <a:latin typeface="Calibri"/>
              </a:rPr>
              <a:t>Middle Mile Segment</a:t>
            </a:r>
          </a:p>
        </p:txBody>
      </p:sp>
      <p:sp>
        <p:nvSpPr>
          <p:cNvPr id="80" name="Rectangle 24"/>
          <p:cNvSpPr txBox="1"/>
          <p:nvPr/>
        </p:nvSpPr>
        <p:spPr>
          <a:xfrm>
            <a:off x="251524" y="188640"/>
            <a:ext cx="8228008" cy="76470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44926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400" i="0" u="none" strike="noStrike" kern="0" cap="none" spc="0" baseline="0" dirty="0">
                <a:solidFill>
                  <a:schemeClr val="tx1"/>
                </a:solidFill>
                <a:uFillTx/>
                <a:latin typeface="Calibri"/>
                <a:cs typeface="Lucida Sans Unicode"/>
              </a:rPr>
              <a:t>Mobile Backhaul Architecture</a:t>
            </a:r>
          </a:p>
        </p:txBody>
      </p:sp>
      <p:sp>
        <p:nvSpPr>
          <p:cNvPr id="81" name="Freeform 11"/>
          <p:cNvSpPr/>
          <p:nvPr/>
        </p:nvSpPr>
        <p:spPr>
          <a:xfrm flipH="1">
            <a:off x="2477117" y="2112335"/>
            <a:ext cx="1872206" cy="87739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020"/>
              <a:gd name="f7" fmla="val 783"/>
              <a:gd name="f8" fmla="val 317"/>
              <a:gd name="f9" fmla="val 738"/>
              <a:gd name="f10" fmla="val 285"/>
              <a:gd name="f11" fmla="val 212"/>
              <a:gd name="f12" fmla="val 762"/>
              <a:gd name="f13" fmla="val 167"/>
              <a:gd name="f14" fmla="val 754"/>
              <a:gd name="f15" fmla="val 122"/>
              <a:gd name="f16" fmla="val 746"/>
              <a:gd name="f17" fmla="val 75"/>
              <a:gd name="f18" fmla="val 726"/>
              <a:gd name="f19" fmla="val 47"/>
              <a:gd name="f20" fmla="val 692"/>
              <a:gd name="f21" fmla="val 19"/>
              <a:gd name="f22" fmla="val 658"/>
              <a:gd name="f23" fmla="val 2"/>
              <a:gd name="f24" fmla="val 595"/>
              <a:gd name="f25" fmla="val 1"/>
              <a:gd name="f26" fmla="val 552"/>
              <a:gd name="f27" fmla="val 509"/>
              <a:gd name="f28" fmla="val 23"/>
              <a:gd name="f29" fmla="val 461"/>
              <a:gd name="f30" fmla="val 39"/>
              <a:gd name="f31" fmla="val 436"/>
              <a:gd name="f32" fmla="val 55"/>
              <a:gd name="f33" fmla="val 411"/>
              <a:gd name="f34" fmla="val 84"/>
              <a:gd name="f35" fmla="val 408"/>
              <a:gd name="f36" fmla="val 97"/>
              <a:gd name="f37" fmla="val 400"/>
              <a:gd name="f38" fmla="val 110"/>
              <a:gd name="f39" fmla="val 392"/>
              <a:gd name="f40" fmla="val 114"/>
              <a:gd name="f41" fmla="val 119"/>
              <a:gd name="f42" fmla="val 386"/>
              <a:gd name="f43" fmla="val 124"/>
              <a:gd name="f44" fmla="val 380"/>
              <a:gd name="f45" fmla="val 125"/>
              <a:gd name="f46" fmla="val 374"/>
              <a:gd name="f47" fmla="val 362"/>
              <a:gd name="f48" fmla="val 350"/>
              <a:gd name="f49" fmla="val 118"/>
              <a:gd name="f50" fmla="val 333"/>
              <a:gd name="f51" fmla="val 117"/>
              <a:gd name="f52" fmla="val 316"/>
              <a:gd name="f53" fmla="val 116"/>
              <a:gd name="f54" fmla="val 299"/>
              <a:gd name="f55" fmla="val 111"/>
              <a:gd name="f56" fmla="val 280"/>
              <a:gd name="f57" fmla="val 262"/>
              <a:gd name="f58" fmla="val 123"/>
              <a:gd name="f59" fmla="val 244"/>
              <a:gd name="f60" fmla="val 138"/>
              <a:gd name="f61" fmla="val 222"/>
              <a:gd name="f62" fmla="val 155"/>
              <a:gd name="f63" fmla="val 208"/>
              <a:gd name="f64" fmla="val 172"/>
              <a:gd name="f65" fmla="val 194"/>
              <a:gd name="f66" fmla="val 199"/>
              <a:gd name="f67" fmla="val 183"/>
              <a:gd name="f68" fmla="val 221"/>
              <a:gd name="f69" fmla="val 176"/>
              <a:gd name="f70" fmla="val 243"/>
              <a:gd name="f71" fmla="val 169"/>
              <a:gd name="f72" fmla="val 271"/>
              <a:gd name="f73" fmla="val 287"/>
              <a:gd name="f74" fmla="val 166"/>
              <a:gd name="f75" fmla="val 303"/>
              <a:gd name="f76" fmla="val 163"/>
              <a:gd name="f77" fmla="val 310"/>
              <a:gd name="f78" fmla="val 164"/>
              <a:gd name="f79" fmla="val 315"/>
              <a:gd name="f80" fmla="val 156"/>
              <a:gd name="f81" fmla="val 320"/>
              <a:gd name="f82" fmla="val 148"/>
              <a:gd name="f83" fmla="val 314"/>
              <a:gd name="f84" fmla="val 129"/>
              <a:gd name="f85" fmla="val 319"/>
              <a:gd name="f86" fmla="val 324"/>
              <a:gd name="f87" fmla="val 103"/>
              <a:gd name="f88" fmla="val 335"/>
              <a:gd name="f89" fmla="val 86"/>
              <a:gd name="f90" fmla="val 347"/>
              <a:gd name="f91" fmla="val 76"/>
              <a:gd name="f92" fmla="val 359"/>
              <a:gd name="f93" fmla="val 66"/>
              <a:gd name="f94" fmla="val 375"/>
              <a:gd name="f95" fmla="val 60"/>
              <a:gd name="f96" fmla="val 391"/>
              <a:gd name="f97" fmla="val 56"/>
              <a:gd name="f98" fmla="val 407"/>
              <a:gd name="f99" fmla="val 52"/>
              <a:gd name="f100" fmla="val 432"/>
              <a:gd name="f101" fmla="val 445"/>
              <a:gd name="f102" fmla="val 458"/>
              <a:gd name="f103" fmla="val 462"/>
              <a:gd name="f104" fmla="val 57"/>
              <a:gd name="f105" fmla="val 467"/>
              <a:gd name="f106" fmla="val 472"/>
              <a:gd name="f107" fmla="val 468"/>
              <a:gd name="f108" fmla="val 50"/>
              <a:gd name="f109" fmla="val 473"/>
              <a:gd name="f110" fmla="val 44"/>
              <a:gd name="f111" fmla="val 478"/>
              <a:gd name="f112" fmla="val 38"/>
              <a:gd name="f113" fmla="val 487"/>
              <a:gd name="f114" fmla="val 25"/>
              <a:gd name="f115" fmla="val 499"/>
              <a:gd name="f116" fmla="val 18"/>
              <a:gd name="f117" fmla="val 511"/>
              <a:gd name="f118" fmla="val 11"/>
              <a:gd name="f119" fmla="val 524"/>
              <a:gd name="f120" fmla="val 6"/>
              <a:gd name="f121" fmla="val 543"/>
              <a:gd name="f122" fmla="val 4"/>
              <a:gd name="f123" fmla="val 562"/>
              <a:gd name="f124" fmla="val 593"/>
              <a:gd name="f125" fmla="val 613"/>
              <a:gd name="f126" fmla="val 633"/>
              <a:gd name="f127" fmla="val 8"/>
              <a:gd name="f128" fmla="val 647"/>
              <a:gd name="f129" fmla="val 17"/>
              <a:gd name="f130" fmla="val 663"/>
              <a:gd name="f131" fmla="val 26"/>
              <a:gd name="f132" fmla="val 679"/>
              <a:gd name="f133" fmla="val 35"/>
              <a:gd name="f134" fmla="val 700"/>
              <a:gd name="f135" fmla="val 46"/>
              <a:gd name="f136" fmla="val 711"/>
              <a:gd name="f137" fmla="val 722"/>
              <a:gd name="f138" fmla="val 74"/>
              <a:gd name="f139" fmla="val 727"/>
              <a:gd name="f140" fmla="val 731"/>
              <a:gd name="f141" fmla="val 735"/>
              <a:gd name="f142" fmla="val 729"/>
              <a:gd name="f143" fmla="val 132"/>
              <a:gd name="f144" fmla="val 136"/>
              <a:gd name="f145" fmla="val 741"/>
              <a:gd name="f146" fmla="val 140"/>
              <a:gd name="f147" fmla="val 767"/>
              <a:gd name="f148" fmla="val 134"/>
              <a:gd name="f149" fmla="val 780"/>
              <a:gd name="f150" fmla="val 797"/>
              <a:gd name="f151" fmla="val 139"/>
              <a:gd name="f152" fmla="val 813"/>
              <a:gd name="f153" fmla="val 150"/>
              <a:gd name="f154" fmla="val 829"/>
              <a:gd name="f155" fmla="val 161"/>
              <a:gd name="f156" fmla="val 849"/>
              <a:gd name="f157" fmla="val 182"/>
              <a:gd name="f158" fmla="val 863"/>
              <a:gd name="f159" fmla="val 200"/>
              <a:gd name="f160" fmla="val 877"/>
              <a:gd name="f161" fmla="val 218"/>
              <a:gd name="f162" fmla="val 892"/>
              <a:gd name="f163" fmla="val 240"/>
              <a:gd name="f164" fmla="val 899"/>
              <a:gd name="f165" fmla="val 260"/>
              <a:gd name="f166" fmla="val 906"/>
              <a:gd name="f167" fmla="val 909"/>
              <a:gd name="f168" fmla="val 305"/>
              <a:gd name="f169" fmla="val 905"/>
              <a:gd name="f170" fmla="val 901"/>
              <a:gd name="f171" fmla="val 343"/>
              <a:gd name="f172" fmla="val 873"/>
              <a:gd name="f173" fmla="val 364"/>
              <a:gd name="f174" fmla="val 384"/>
              <a:gd name="f175" fmla="val 377"/>
              <a:gd name="f176" fmla="val 907"/>
              <a:gd name="f177" fmla="val 922"/>
              <a:gd name="f178" fmla="val 947"/>
              <a:gd name="f179" fmla="val 402"/>
              <a:gd name="f180" fmla="val 963"/>
              <a:gd name="f181" fmla="val 414"/>
              <a:gd name="f182" fmla="val 979"/>
              <a:gd name="f183" fmla="val 426"/>
              <a:gd name="f184" fmla="val 996"/>
              <a:gd name="f185" fmla="val 442"/>
              <a:gd name="f186" fmla="val 1005"/>
              <a:gd name="f187" fmla="val 1014"/>
              <a:gd name="f188" fmla="val 474"/>
              <a:gd name="f189" fmla="val 488"/>
              <a:gd name="f190" fmla="val 1017"/>
              <a:gd name="f191" fmla="val 512"/>
              <a:gd name="f192" fmla="val 536"/>
              <a:gd name="f193" fmla="val 998"/>
              <a:gd name="f194" fmla="val 579"/>
              <a:gd name="f195" fmla="val 987"/>
              <a:gd name="f196" fmla="val 600"/>
              <a:gd name="f197" fmla="val 976"/>
              <a:gd name="f198" fmla="val 621"/>
              <a:gd name="f199" fmla="val 964"/>
              <a:gd name="f200" fmla="val 953"/>
              <a:gd name="f201" fmla="val 640"/>
              <a:gd name="f202" fmla="val 942"/>
              <a:gd name="f203" fmla="val 930"/>
              <a:gd name="f204" fmla="val 641"/>
              <a:gd name="f205" fmla="val 919"/>
              <a:gd name="f206" fmla="val 644"/>
              <a:gd name="f207" fmla="val 908"/>
              <a:gd name="f208" fmla="val 898"/>
              <a:gd name="f209" fmla="val 650"/>
              <a:gd name="f210" fmla="val 889"/>
              <a:gd name="f211" fmla="val 656"/>
              <a:gd name="f212" fmla="val 880"/>
              <a:gd name="f213" fmla="val 662"/>
              <a:gd name="f214" fmla="val 876"/>
              <a:gd name="f215" fmla="val 671"/>
              <a:gd name="f216" fmla="val 867"/>
              <a:gd name="f217" fmla="val 682"/>
              <a:gd name="f218" fmla="val 858"/>
              <a:gd name="f219" fmla="val 693"/>
              <a:gd name="f220" fmla="val 709"/>
              <a:gd name="f221" fmla="val 837"/>
              <a:gd name="f222" fmla="val 720"/>
              <a:gd name="f223" fmla="val 825"/>
              <a:gd name="f224" fmla="val 814"/>
              <a:gd name="f225" fmla="val 795"/>
              <a:gd name="f226" fmla="val 776"/>
              <a:gd name="f227" fmla="val 751"/>
              <a:gd name="f228" fmla="val 742"/>
              <a:gd name="f229" fmla="val 721"/>
              <a:gd name="f230" fmla="val 748"/>
              <a:gd name="f231" fmla="val 745"/>
              <a:gd name="f232" fmla="val 681"/>
              <a:gd name="f233" fmla="val 734"/>
              <a:gd name="f234" fmla="val 669"/>
              <a:gd name="f235" fmla="val 728"/>
              <a:gd name="f236" fmla="val 657"/>
              <a:gd name="f237" fmla="val 714"/>
              <a:gd name="f238" fmla="val 651"/>
              <a:gd name="f239" fmla="val 710"/>
              <a:gd name="f240" fmla="val 645"/>
              <a:gd name="f241" fmla="val 706"/>
              <a:gd name="f242" fmla="val 639"/>
              <a:gd name="f243" fmla="val 704"/>
              <a:gd name="f244" fmla="val 635"/>
              <a:gd name="f245" fmla="val 631"/>
              <a:gd name="f246" fmla="val 708"/>
              <a:gd name="f247" fmla="val 636"/>
              <a:gd name="f248" fmla="val 712"/>
              <a:gd name="f249" fmla="val 627"/>
              <a:gd name="f250" fmla="val 618"/>
              <a:gd name="f251" fmla="val 604"/>
              <a:gd name="f252" fmla="val 583"/>
              <a:gd name="f253" fmla="val 752"/>
              <a:gd name="f254" fmla="val 527"/>
              <a:gd name="f255" fmla="val 777"/>
              <a:gd name="f256" fmla="val 471"/>
              <a:gd name="f257" fmla="val 441"/>
              <a:gd name="f258" fmla="val 417"/>
              <a:gd name="f259" fmla="val 772"/>
              <a:gd name="f260" fmla="val 393"/>
              <a:gd name="f261" fmla="val 372"/>
              <a:gd name="f262" fmla="val 757"/>
              <a:gd name="f263" fmla="val 357"/>
              <a:gd name="f264" fmla="val 342"/>
              <a:gd name="f265" fmla="val 747"/>
              <a:gd name="f266" fmla="val 349"/>
              <a:gd name="f267" fmla="+- 0 0 -90"/>
              <a:gd name="f268" fmla="*/ f3 1 1020"/>
              <a:gd name="f269" fmla="*/ f4 1 783"/>
              <a:gd name="f270" fmla="+- f7 0 f5"/>
              <a:gd name="f271" fmla="+- f6 0 f5"/>
              <a:gd name="f272" fmla="*/ f267 f0 1"/>
              <a:gd name="f273" fmla="*/ f271 1 1020"/>
              <a:gd name="f274" fmla="*/ f270 1 783"/>
              <a:gd name="f275" fmla="*/ f272 1 f2"/>
              <a:gd name="f276" fmla="*/ 317 1 f273"/>
              <a:gd name="f277" fmla="*/ 738 1 f274"/>
              <a:gd name="f278" fmla="*/ 167 1 f273"/>
              <a:gd name="f279" fmla="*/ 754 1 f274"/>
              <a:gd name="f280" fmla="*/ 47 1 f273"/>
              <a:gd name="f281" fmla="*/ 692 1 f274"/>
              <a:gd name="f282" fmla="*/ 1 1 f273"/>
              <a:gd name="f283" fmla="*/ 552 1 f274"/>
              <a:gd name="f284" fmla="*/ 39 1 f273"/>
              <a:gd name="f285" fmla="*/ 436 1 f274"/>
              <a:gd name="f286" fmla="*/ 97 1 f273"/>
              <a:gd name="f287" fmla="*/ 400 1 f274"/>
              <a:gd name="f288" fmla="*/ 119 1 f273"/>
              <a:gd name="f289" fmla="*/ 386 1 f274"/>
              <a:gd name="f290" fmla="*/ 125 1 f273"/>
              <a:gd name="f291" fmla="*/ 362 1 f274"/>
              <a:gd name="f292" fmla="*/ 117 1 f273"/>
              <a:gd name="f293" fmla="*/ 316 1 f274"/>
              <a:gd name="f294" fmla="*/ 262 1 f274"/>
              <a:gd name="f295" fmla="*/ 155 1 f273"/>
              <a:gd name="f296" fmla="*/ 208 1 f274"/>
              <a:gd name="f297" fmla="*/ 221 1 f273"/>
              <a:gd name="f298" fmla="*/ 176 1 f274"/>
              <a:gd name="f299" fmla="*/ 287 1 f273"/>
              <a:gd name="f300" fmla="*/ 166 1 f274"/>
              <a:gd name="f301" fmla="*/ 315 1 f273"/>
              <a:gd name="f302" fmla="*/ 156 1 f274"/>
              <a:gd name="f303" fmla="*/ 319 1 f273"/>
              <a:gd name="f304" fmla="*/ 116 1 f274"/>
              <a:gd name="f305" fmla="*/ 347 1 f273"/>
              <a:gd name="f306" fmla="*/ 76 1 f274"/>
              <a:gd name="f307" fmla="*/ 391 1 f273"/>
              <a:gd name="f308" fmla="*/ 56 1 f274"/>
              <a:gd name="f309" fmla="*/ 445 1 f273"/>
              <a:gd name="f310" fmla="*/ 52 1 f274"/>
              <a:gd name="f311" fmla="*/ 467 1 f273"/>
              <a:gd name="f312" fmla="*/ 473 1 f273"/>
              <a:gd name="f313" fmla="*/ 44 1 f274"/>
              <a:gd name="f314" fmla="*/ 499 1 f273"/>
              <a:gd name="f315" fmla="*/ 18 1 f274"/>
              <a:gd name="f316" fmla="*/ 543 1 f273"/>
              <a:gd name="f317" fmla="*/ 4 1 f274"/>
              <a:gd name="f318" fmla="*/ 613 1 f273"/>
              <a:gd name="f319" fmla="*/ 663 1 f273"/>
              <a:gd name="f320" fmla="*/ 26 1 f274"/>
              <a:gd name="f321" fmla="*/ 711 1 f273"/>
              <a:gd name="f322" fmla="*/ 60 1 f274"/>
              <a:gd name="f323" fmla="*/ 731 1 f273"/>
              <a:gd name="f324" fmla="*/ 110 1 f274"/>
              <a:gd name="f325" fmla="*/ 735 1 f273"/>
              <a:gd name="f326" fmla="*/ 136 1 f274"/>
              <a:gd name="f327" fmla="*/ 767 1 f273"/>
              <a:gd name="f328" fmla="*/ 134 1 f274"/>
              <a:gd name="f329" fmla="*/ 813 1 f273"/>
              <a:gd name="f330" fmla="*/ 150 1 f274"/>
              <a:gd name="f331" fmla="*/ 863 1 f273"/>
              <a:gd name="f332" fmla="*/ 200 1 f274"/>
              <a:gd name="f333" fmla="*/ 899 1 f273"/>
              <a:gd name="f334" fmla="*/ 260 1 f274"/>
              <a:gd name="f335" fmla="*/ 905 1 f273"/>
              <a:gd name="f336" fmla="*/ 324 1 f274"/>
              <a:gd name="f337" fmla="*/ 873 1 f273"/>
              <a:gd name="f338" fmla="*/ 374 1 f274"/>
              <a:gd name="f339" fmla="*/ 907 1 f273"/>
              <a:gd name="f340" fmla="*/ 384 1 f274"/>
              <a:gd name="f341" fmla="*/ 963 1 f273"/>
              <a:gd name="f342" fmla="*/ 414 1 f274"/>
              <a:gd name="f343" fmla="*/ 1005 1 f273"/>
              <a:gd name="f344" fmla="*/ 458 1 f274"/>
              <a:gd name="f345" fmla="*/ 1017 1 f273"/>
              <a:gd name="f346" fmla="*/ 512 1 f274"/>
              <a:gd name="f347" fmla="*/ 987 1 f273"/>
              <a:gd name="f348" fmla="*/ 600 1 f274"/>
              <a:gd name="f349" fmla="*/ 953 1 f273"/>
              <a:gd name="f350" fmla="*/ 640 1 f274"/>
              <a:gd name="f351" fmla="*/ 919 1 f273"/>
              <a:gd name="f352" fmla="*/ 644 1 f274"/>
              <a:gd name="f353" fmla="*/ 889 1 f273"/>
              <a:gd name="f354" fmla="*/ 656 1 f274"/>
              <a:gd name="f355" fmla="*/ 867 1 f273"/>
              <a:gd name="f356" fmla="*/ 682 1 f274"/>
              <a:gd name="f357" fmla="*/ 837 1 f273"/>
              <a:gd name="f358" fmla="*/ 720 1 f274"/>
              <a:gd name="f359" fmla="*/ 795 1 f273"/>
              <a:gd name="f360" fmla="*/ 746 1 f274"/>
              <a:gd name="f361" fmla="*/ 721 1 f273"/>
              <a:gd name="f362" fmla="*/ 748 1 f274"/>
              <a:gd name="f363" fmla="*/ 669 1 f273"/>
              <a:gd name="f364" fmla="*/ 728 1 f274"/>
              <a:gd name="f365" fmla="*/ 651 1 f273"/>
              <a:gd name="f366" fmla="*/ 710 1 f274"/>
              <a:gd name="f367" fmla="*/ 635 1 f273"/>
              <a:gd name="f368" fmla="*/ 706 1 f274"/>
              <a:gd name="f369" fmla="*/ 627 1 f273"/>
              <a:gd name="f370" fmla="*/ 583 1 f273"/>
              <a:gd name="f371" fmla="*/ 752 1 f274"/>
              <a:gd name="f372" fmla="*/ 780 1 f274"/>
              <a:gd name="f373" fmla="*/ 417 1 f273"/>
              <a:gd name="f374" fmla="*/ 772 1 f274"/>
              <a:gd name="f375" fmla="*/ 357 1 f273"/>
              <a:gd name="f376" fmla="*/ 0 1 f273"/>
              <a:gd name="f377" fmla="*/ f6 1 f273"/>
              <a:gd name="f378" fmla="*/ 0 1 f274"/>
              <a:gd name="f379" fmla="*/ f7 1 f274"/>
              <a:gd name="f380" fmla="+- f275 0 f1"/>
              <a:gd name="f381" fmla="*/ f376 f268 1"/>
              <a:gd name="f382" fmla="*/ f377 f268 1"/>
              <a:gd name="f383" fmla="*/ f379 f269 1"/>
              <a:gd name="f384" fmla="*/ f378 f269 1"/>
              <a:gd name="f385" fmla="*/ f276 f268 1"/>
              <a:gd name="f386" fmla="*/ f277 f269 1"/>
              <a:gd name="f387" fmla="*/ f278 f268 1"/>
              <a:gd name="f388" fmla="*/ f279 f269 1"/>
              <a:gd name="f389" fmla="*/ f280 f268 1"/>
              <a:gd name="f390" fmla="*/ f281 f269 1"/>
              <a:gd name="f391" fmla="*/ f282 f268 1"/>
              <a:gd name="f392" fmla="*/ f283 f269 1"/>
              <a:gd name="f393" fmla="*/ f284 f268 1"/>
              <a:gd name="f394" fmla="*/ f285 f269 1"/>
              <a:gd name="f395" fmla="*/ f286 f268 1"/>
              <a:gd name="f396" fmla="*/ f287 f269 1"/>
              <a:gd name="f397" fmla="*/ f288 f268 1"/>
              <a:gd name="f398" fmla="*/ f289 f269 1"/>
              <a:gd name="f399" fmla="*/ f290 f268 1"/>
              <a:gd name="f400" fmla="*/ f291 f269 1"/>
              <a:gd name="f401" fmla="*/ f292 f268 1"/>
              <a:gd name="f402" fmla="*/ f293 f269 1"/>
              <a:gd name="f403" fmla="*/ f294 f269 1"/>
              <a:gd name="f404" fmla="*/ f295 f268 1"/>
              <a:gd name="f405" fmla="*/ f296 f269 1"/>
              <a:gd name="f406" fmla="*/ f297 f268 1"/>
              <a:gd name="f407" fmla="*/ f298 f269 1"/>
              <a:gd name="f408" fmla="*/ f299 f268 1"/>
              <a:gd name="f409" fmla="*/ f300 f269 1"/>
              <a:gd name="f410" fmla="*/ f301 f268 1"/>
              <a:gd name="f411" fmla="*/ f302 f269 1"/>
              <a:gd name="f412" fmla="*/ f303 f268 1"/>
              <a:gd name="f413" fmla="*/ f304 f269 1"/>
              <a:gd name="f414" fmla="*/ f305 f268 1"/>
              <a:gd name="f415" fmla="*/ f306 f269 1"/>
              <a:gd name="f416" fmla="*/ f307 f268 1"/>
              <a:gd name="f417" fmla="*/ f308 f269 1"/>
              <a:gd name="f418" fmla="*/ f309 f268 1"/>
              <a:gd name="f419" fmla="*/ f310 f269 1"/>
              <a:gd name="f420" fmla="*/ f311 f268 1"/>
              <a:gd name="f421" fmla="*/ f312 f268 1"/>
              <a:gd name="f422" fmla="*/ f313 f269 1"/>
              <a:gd name="f423" fmla="*/ f314 f268 1"/>
              <a:gd name="f424" fmla="*/ f315 f269 1"/>
              <a:gd name="f425" fmla="*/ f316 f268 1"/>
              <a:gd name="f426" fmla="*/ f317 f269 1"/>
              <a:gd name="f427" fmla="*/ f318 f268 1"/>
              <a:gd name="f428" fmla="*/ f319 f268 1"/>
              <a:gd name="f429" fmla="*/ f320 f269 1"/>
              <a:gd name="f430" fmla="*/ f321 f268 1"/>
              <a:gd name="f431" fmla="*/ f322 f269 1"/>
              <a:gd name="f432" fmla="*/ f323 f268 1"/>
              <a:gd name="f433" fmla="*/ f324 f269 1"/>
              <a:gd name="f434" fmla="*/ f325 f268 1"/>
              <a:gd name="f435" fmla="*/ f326 f269 1"/>
              <a:gd name="f436" fmla="*/ f327 f268 1"/>
              <a:gd name="f437" fmla="*/ f328 f269 1"/>
              <a:gd name="f438" fmla="*/ f329 f268 1"/>
              <a:gd name="f439" fmla="*/ f330 f269 1"/>
              <a:gd name="f440" fmla="*/ f331 f268 1"/>
              <a:gd name="f441" fmla="*/ f332 f269 1"/>
              <a:gd name="f442" fmla="*/ f333 f268 1"/>
              <a:gd name="f443" fmla="*/ f334 f269 1"/>
              <a:gd name="f444" fmla="*/ f335 f268 1"/>
              <a:gd name="f445" fmla="*/ f336 f269 1"/>
              <a:gd name="f446" fmla="*/ f337 f268 1"/>
              <a:gd name="f447" fmla="*/ f338 f269 1"/>
              <a:gd name="f448" fmla="*/ f339 f268 1"/>
              <a:gd name="f449" fmla="*/ f340 f269 1"/>
              <a:gd name="f450" fmla="*/ f341 f268 1"/>
              <a:gd name="f451" fmla="*/ f342 f269 1"/>
              <a:gd name="f452" fmla="*/ f343 f268 1"/>
              <a:gd name="f453" fmla="*/ f344 f269 1"/>
              <a:gd name="f454" fmla="*/ f345 f268 1"/>
              <a:gd name="f455" fmla="*/ f346 f269 1"/>
              <a:gd name="f456" fmla="*/ f347 f268 1"/>
              <a:gd name="f457" fmla="*/ f348 f269 1"/>
              <a:gd name="f458" fmla="*/ f349 f268 1"/>
              <a:gd name="f459" fmla="*/ f350 f269 1"/>
              <a:gd name="f460" fmla="*/ f351 f268 1"/>
              <a:gd name="f461" fmla="*/ f352 f269 1"/>
              <a:gd name="f462" fmla="*/ f353 f268 1"/>
              <a:gd name="f463" fmla="*/ f354 f269 1"/>
              <a:gd name="f464" fmla="*/ f355 f268 1"/>
              <a:gd name="f465" fmla="*/ f356 f269 1"/>
              <a:gd name="f466" fmla="*/ f357 f268 1"/>
              <a:gd name="f467" fmla="*/ f358 f269 1"/>
              <a:gd name="f468" fmla="*/ f359 f268 1"/>
              <a:gd name="f469" fmla="*/ f360 f269 1"/>
              <a:gd name="f470" fmla="*/ f361 f268 1"/>
              <a:gd name="f471" fmla="*/ f362 f269 1"/>
              <a:gd name="f472" fmla="*/ f363 f268 1"/>
              <a:gd name="f473" fmla="*/ f364 f269 1"/>
              <a:gd name="f474" fmla="*/ f365 f268 1"/>
              <a:gd name="f475" fmla="*/ f366 f269 1"/>
              <a:gd name="f476" fmla="*/ f367 f268 1"/>
              <a:gd name="f477" fmla="*/ f368 f269 1"/>
              <a:gd name="f478" fmla="*/ f369 f268 1"/>
              <a:gd name="f479" fmla="*/ f370 f268 1"/>
              <a:gd name="f480" fmla="*/ f371 f269 1"/>
              <a:gd name="f481" fmla="*/ f372 f269 1"/>
              <a:gd name="f482" fmla="*/ f373 f268 1"/>
              <a:gd name="f483" fmla="*/ f374 f269 1"/>
              <a:gd name="f484" fmla="*/ f375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80">
                <a:pos x="f385" y="f386"/>
              </a:cxn>
              <a:cxn ang="f380">
                <a:pos x="f387" y="f388"/>
              </a:cxn>
              <a:cxn ang="f380">
                <a:pos x="f389" y="f390"/>
              </a:cxn>
              <a:cxn ang="f380">
                <a:pos x="f391" y="f392"/>
              </a:cxn>
              <a:cxn ang="f380">
                <a:pos x="f393" y="f394"/>
              </a:cxn>
              <a:cxn ang="f380">
                <a:pos x="f395" y="f396"/>
              </a:cxn>
              <a:cxn ang="f380">
                <a:pos x="f397" y="f398"/>
              </a:cxn>
              <a:cxn ang="f380">
                <a:pos x="f399" y="f400"/>
              </a:cxn>
              <a:cxn ang="f380">
                <a:pos x="f401" y="f402"/>
              </a:cxn>
              <a:cxn ang="f380">
                <a:pos x="f401" y="f403"/>
              </a:cxn>
              <a:cxn ang="f380">
                <a:pos x="f404" y="f405"/>
              </a:cxn>
              <a:cxn ang="f380">
                <a:pos x="f406" y="f407"/>
              </a:cxn>
              <a:cxn ang="f380">
                <a:pos x="f408" y="f409"/>
              </a:cxn>
              <a:cxn ang="f380">
                <a:pos x="f410" y="f411"/>
              </a:cxn>
              <a:cxn ang="f380">
                <a:pos x="f412" y="f413"/>
              </a:cxn>
              <a:cxn ang="f380">
                <a:pos x="f414" y="f415"/>
              </a:cxn>
              <a:cxn ang="f380">
                <a:pos x="f416" y="f417"/>
              </a:cxn>
              <a:cxn ang="f380">
                <a:pos x="f418" y="f419"/>
              </a:cxn>
              <a:cxn ang="f380">
                <a:pos x="f420" y="f417"/>
              </a:cxn>
              <a:cxn ang="f380">
                <a:pos x="f421" y="f422"/>
              </a:cxn>
              <a:cxn ang="f380">
                <a:pos x="f423" y="f424"/>
              </a:cxn>
              <a:cxn ang="f380">
                <a:pos x="f425" y="f426"/>
              </a:cxn>
              <a:cxn ang="f380">
                <a:pos x="f427" y="f426"/>
              </a:cxn>
              <a:cxn ang="f380">
                <a:pos x="f428" y="f429"/>
              </a:cxn>
              <a:cxn ang="f380">
                <a:pos x="f430" y="f431"/>
              </a:cxn>
              <a:cxn ang="f380">
                <a:pos x="f432" y="f433"/>
              </a:cxn>
              <a:cxn ang="f380">
                <a:pos x="f434" y="f435"/>
              </a:cxn>
              <a:cxn ang="f380">
                <a:pos x="f436" y="f437"/>
              </a:cxn>
              <a:cxn ang="f380">
                <a:pos x="f438" y="f439"/>
              </a:cxn>
              <a:cxn ang="f380">
                <a:pos x="f440" y="f441"/>
              </a:cxn>
              <a:cxn ang="f380">
                <a:pos x="f442" y="f443"/>
              </a:cxn>
              <a:cxn ang="f380">
                <a:pos x="f444" y="f445"/>
              </a:cxn>
              <a:cxn ang="f380">
                <a:pos x="f446" y="f447"/>
              </a:cxn>
              <a:cxn ang="f380">
                <a:pos x="f448" y="f449"/>
              </a:cxn>
              <a:cxn ang="f380">
                <a:pos x="f450" y="f451"/>
              </a:cxn>
              <a:cxn ang="f380">
                <a:pos x="f452" y="f453"/>
              </a:cxn>
              <a:cxn ang="f380">
                <a:pos x="f454" y="f455"/>
              </a:cxn>
              <a:cxn ang="f380">
                <a:pos x="f456" y="f457"/>
              </a:cxn>
              <a:cxn ang="f380">
                <a:pos x="f458" y="f459"/>
              </a:cxn>
              <a:cxn ang="f380">
                <a:pos x="f460" y="f461"/>
              </a:cxn>
              <a:cxn ang="f380">
                <a:pos x="f462" y="f463"/>
              </a:cxn>
              <a:cxn ang="f380">
                <a:pos x="f464" y="f465"/>
              </a:cxn>
              <a:cxn ang="f380">
                <a:pos x="f466" y="f467"/>
              </a:cxn>
              <a:cxn ang="f380">
                <a:pos x="f468" y="f469"/>
              </a:cxn>
              <a:cxn ang="f380">
                <a:pos x="f470" y="f471"/>
              </a:cxn>
              <a:cxn ang="f380">
                <a:pos x="f472" y="f473"/>
              </a:cxn>
              <a:cxn ang="f380">
                <a:pos x="f474" y="f475"/>
              </a:cxn>
              <a:cxn ang="f380">
                <a:pos x="f476" y="f477"/>
              </a:cxn>
              <a:cxn ang="f380">
                <a:pos x="f478" y="f467"/>
              </a:cxn>
              <a:cxn ang="f380">
                <a:pos x="f479" y="f480"/>
              </a:cxn>
              <a:cxn ang="f380">
                <a:pos x="f423" y="f481"/>
              </a:cxn>
              <a:cxn ang="f380">
                <a:pos x="f482" y="f483"/>
              </a:cxn>
              <a:cxn ang="f380">
                <a:pos x="f484" y="f480"/>
              </a:cxn>
              <a:cxn ang="f380">
                <a:pos x="f385" y="f386"/>
              </a:cxn>
            </a:cxnLst>
            <a:rect l="f381" t="f384" r="f382" b="f383"/>
            <a:pathLst>
              <a:path w="1020" h="783">
                <a:moveTo>
                  <a:pt x="f8" y="f9"/>
                </a:moveTo>
                <a:cubicBezTo>
                  <a:pt x="f10" y="f9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5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39"/>
                  <a:pt x="f41" y="f42"/>
                </a:cubicBezTo>
                <a:cubicBezTo>
                  <a:pt x="f43" y="f44"/>
                  <a:pt x="f45" y="f46"/>
                  <a:pt x="f45" y="f47"/>
                </a:cubicBezTo>
                <a:cubicBezTo>
                  <a:pt x="f45" y="f48"/>
                  <a:pt x="f49" y="f50"/>
                  <a:pt x="f51" y="f52"/>
                </a:cubicBezTo>
                <a:cubicBezTo>
                  <a:pt x="f53" y="f54"/>
                  <a:pt x="f55" y="f56"/>
                  <a:pt x="f51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1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53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99"/>
                  <a:pt x="f101" y="f99"/>
                </a:cubicBezTo>
                <a:cubicBezTo>
                  <a:pt x="f102" y="f99"/>
                  <a:pt x="f103" y="f104"/>
                  <a:pt x="f105" y="f97"/>
                </a:cubicBezTo>
                <a:cubicBezTo>
                  <a:pt x="f106" y="f32"/>
                  <a:pt x="f107" y="f108"/>
                  <a:pt x="f109" y="f110"/>
                </a:cubicBez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23"/>
                  <a:pt x="f124" y="f5"/>
                  <a:pt x="f125" y="f122"/>
                </a:cubicBez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95"/>
                </a:cubicBezTo>
                <a:cubicBezTo>
                  <a:pt x="f137" y="f138"/>
                  <a:pt x="f139" y="f36"/>
                  <a:pt x="f140" y="f38"/>
                </a:cubicBezTo>
                <a:cubicBezTo>
                  <a:pt x="f141" y="f58"/>
                  <a:pt x="f142" y="f143"/>
                  <a:pt x="f141" y="f144"/>
                </a:cubicBezTo>
                <a:cubicBezTo>
                  <a:pt x="f145" y="f146"/>
                  <a:pt x="f14" y="f143"/>
                  <a:pt x="f147" y="f148"/>
                </a:cubicBezTo>
                <a:cubicBezTo>
                  <a:pt x="f149" y="f144"/>
                  <a:pt x="f150" y="f151"/>
                  <a:pt x="f152" y="f153"/>
                </a:cubicBezTo>
                <a:cubicBezTo>
                  <a:pt x="f154" y="f155"/>
                  <a:pt x="f156" y="f157"/>
                  <a:pt x="f158" y="f159"/>
                </a:cubicBezTo>
                <a:cubicBezTo>
                  <a:pt x="f160" y="f161"/>
                  <a:pt x="f162" y="f163"/>
                  <a:pt x="f164" y="f165"/>
                </a:cubicBezTo>
                <a:cubicBezTo>
                  <a:pt x="f166" y="f56"/>
                  <a:pt x="f167" y="f168"/>
                  <a:pt x="f169" y="f86"/>
                </a:cubicBezTo>
                <a:cubicBezTo>
                  <a:pt x="f170" y="f171"/>
                  <a:pt x="f172" y="f173"/>
                  <a:pt x="f172" y="f46"/>
                </a:cubicBezTo>
                <a:cubicBezTo>
                  <a:pt x="f172" y="f174"/>
                  <a:pt x="f162" y="f175"/>
                  <a:pt x="f176" y="f174"/>
                </a:cubicBezTo>
                <a:cubicBezTo>
                  <a:pt x="f177" y="f96"/>
                  <a:pt x="f178" y="f179"/>
                  <a:pt x="f180" y="f181"/>
                </a:cubicBezTo>
                <a:cubicBezTo>
                  <a:pt x="f182" y="f183"/>
                  <a:pt x="f184" y="f185"/>
                  <a:pt x="f186" y="f102"/>
                </a:cubicBezTo>
                <a:cubicBezTo>
                  <a:pt x="f187" y="f188"/>
                  <a:pt x="f6" y="f189"/>
                  <a:pt x="f190" y="f191"/>
                </a:cubicBezTo>
                <a:cubicBezTo>
                  <a:pt x="f187" y="f192"/>
                  <a:pt x="f193" y="f194"/>
                  <a:pt x="f195" y="f196"/>
                </a:cubicBezTo>
                <a:cubicBezTo>
                  <a:pt x="f197" y="f198"/>
                  <a:pt x="f199" y="f126"/>
                  <a:pt x="f200" y="f201"/>
                </a:cubicBezTo>
                <a:cubicBezTo>
                  <a:pt x="f202" y="f128"/>
                  <a:pt x="f203" y="f204"/>
                  <a:pt x="f205" y="f206"/>
                </a:cubicBezTo>
                <a:cubicBezTo>
                  <a:pt x="f207" y="f128"/>
                  <a:pt x="f208" y="f209"/>
                  <a:pt x="f210" y="f211"/>
                </a:cubicBezTo>
                <a:cubicBezTo>
                  <a:pt x="f212" y="f213"/>
                  <a:pt x="f214" y="f215"/>
                  <a:pt x="f216" y="f217"/>
                </a:cubicBezTo>
                <a:cubicBezTo>
                  <a:pt x="f218" y="f219"/>
                  <a:pt x="f156" y="f220"/>
                  <a:pt x="f221" y="f222"/>
                </a:cubicBezTo>
                <a:cubicBezTo>
                  <a:pt x="f223" y="f140"/>
                  <a:pt x="f224" y="f145"/>
                  <a:pt x="f225" y="f16"/>
                </a:cubicBezTo>
                <a:cubicBezTo>
                  <a:pt x="f226" y="f227"/>
                  <a:pt x="f228" y="f227"/>
                  <a:pt x="f229" y="f230"/>
                </a:cubicBezTo>
                <a:cubicBezTo>
                  <a:pt x="f134" y="f231"/>
                  <a:pt x="f232" y="f233"/>
                  <a:pt x="f234" y="f235"/>
                </a:cubicBezTo>
                <a:cubicBezTo>
                  <a:pt x="f236" y="f137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1"/>
                </a:cubicBezTo>
                <a:cubicBezTo>
                  <a:pt x="f245" y="f246"/>
                  <a:pt x="f247" y="f248"/>
                  <a:pt x="f249" y="f222"/>
                </a:cubicBezTo>
                <a:cubicBezTo>
                  <a:pt x="f250" y="f235"/>
                  <a:pt x="f251" y="f228"/>
                  <a:pt x="f252" y="f253"/>
                </a:cubicBezTo>
                <a:cubicBezTo>
                  <a:pt x="f123" y="f12"/>
                  <a:pt x="f254" y="f255"/>
                  <a:pt x="f115" y="f149"/>
                </a:cubicBezTo>
                <a:cubicBezTo>
                  <a:pt x="f256" y="f7"/>
                  <a:pt x="f257" y="f255"/>
                  <a:pt x="f258" y="f259"/>
                </a:cubicBezTo>
                <a:cubicBezTo>
                  <a:pt x="f260" y="f147"/>
                  <a:pt x="f261" y="f262"/>
                  <a:pt x="f263" y="f253"/>
                </a:cubicBezTo>
                <a:cubicBezTo>
                  <a:pt x="f264" y="f265"/>
                  <a:pt x="f266" y="f9"/>
                  <a:pt x="f8" y="f9"/>
                </a:cubicBezTo>
                <a:close/>
              </a:path>
            </a:pathLst>
          </a:custGeom>
          <a:solidFill>
            <a:srgbClr val="FF0000"/>
          </a:solidFill>
          <a:ln>
            <a:noFill/>
            <a:prstDash val="solid"/>
          </a:ln>
          <a:effectLst>
            <a:outerShdw dist="17962" dir="2700000" algn="tl">
              <a:srgbClr val="000000"/>
            </a:outerShdw>
          </a:effectLst>
        </p:spPr>
        <p:txBody>
          <a:bodyPr vert="horz" wrap="square" lIns="91440" tIns="45720" rIns="91440" bIns="45720" anchor="t" anchorCtr="1" compatLnSpc="1"/>
          <a:lstStyle/>
          <a:p>
            <a:pPr marL="0" marR="0" lvl="0" indent="0" algn="ctr" defTabSz="44926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200" b="1" i="0" u="none" strike="noStrike" kern="1200" cap="none" spc="0" baseline="0">
              <a:solidFill>
                <a:srgbClr val="FFFFFF"/>
              </a:solidFill>
              <a:uFillTx/>
              <a:latin typeface="Arial" pitchFamily="34"/>
              <a:cs typeface="Arial" pitchFamily="34"/>
            </a:endParaRPr>
          </a:p>
          <a:p>
            <a:pPr marL="0" marR="0" lvl="0" indent="0" algn="ctr" defTabSz="44926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200" b="1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Microwave Network (Pure TDM, Hybrid or Pure Ethernet)</a:t>
            </a:r>
          </a:p>
          <a:p>
            <a:pPr marL="0" marR="0" lvl="0" indent="0" algn="ctr" defTabSz="44926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FR" sz="1400" b="1" i="0" u="none" strike="noStrike" kern="1200" cap="none" spc="0" baseline="0">
              <a:solidFill>
                <a:srgbClr val="FFFFFF"/>
              </a:solidFill>
              <a:uFillTx/>
              <a:latin typeface="Arial" pitchFamily="34"/>
              <a:cs typeface="Arial" pitchFamily="34"/>
            </a:endParaRPr>
          </a:p>
        </p:txBody>
      </p:sp>
      <p:pic>
        <p:nvPicPr>
          <p:cNvPr id="82" name="Picture 43"/>
          <p:cNvPicPr>
            <a:picLocks noChangeAspect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>
          <a:xfrm>
            <a:off x="532901" y="3192451"/>
            <a:ext cx="360035" cy="439798"/>
          </a:xfrm>
          <a:prstGeom prst="rect">
            <a:avLst/>
          </a:prstGeom>
          <a:solidFill>
            <a:srgbClr val="FFCC99"/>
          </a:solidFill>
          <a:ln>
            <a:noFill/>
          </a:ln>
        </p:spPr>
      </p:pic>
      <p:sp>
        <p:nvSpPr>
          <p:cNvPr id="83" name="ZoneTexte 53"/>
          <p:cNvSpPr txBox="1"/>
          <p:nvPr/>
        </p:nvSpPr>
        <p:spPr>
          <a:xfrm>
            <a:off x="460892" y="3552496"/>
            <a:ext cx="504053" cy="31251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400" b="1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BTS</a:t>
            </a:r>
          </a:p>
        </p:txBody>
      </p:sp>
      <p:sp>
        <p:nvSpPr>
          <p:cNvPr id="84" name="ZoneTexte 53"/>
          <p:cNvSpPr txBox="1"/>
          <p:nvPr/>
        </p:nvSpPr>
        <p:spPr>
          <a:xfrm>
            <a:off x="460892" y="4272577"/>
            <a:ext cx="783704" cy="3077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400" b="1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eNodeB</a:t>
            </a:r>
          </a:p>
        </p:txBody>
      </p:sp>
      <p:sp>
        <p:nvSpPr>
          <p:cNvPr id="85" name="AutoShape 15"/>
          <p:cNvSpPr/>
          <p:nvPr/>
        </p:nvSpPr>
        <p:spPr>
          <a:xfrm>
            <a:off x="8093746" y="1608281"/>
            <a:ext cx="504053" cy="36003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val 25000"/>
              <a:gd name="f8" fmla="+- 0 0 -360"/>
              <a:gd name="f9" fmla="+- 0 0 -270"/>
              <a:gd name="f10" fmla="+- 0 0 -180"/>
              <a:gd name="f11" fmla="+- 0 0 -90"/>
              <a:gd name="f12" fmla="abs f3"/>
              <a:gd name="f13" fmla="abs f4"/>
              <a:gd name="f14" fmla="abs f5"/>
              <a:gd name="f15" fmla="*/ f8 f0 1"/>
              <a:gd name="f16" fmla="*/ f9 f0 1"/>
              <a:gd name="f17" fmla="*/ f10 f0 1"/>
              <a:gd name="f18" fmla="*/ f11 f0 1"/>
              <a:gd name="f19" fmla="?: f12 f3 1"/>
              <a:gd name="f20" fmla="?: f13 f4 1"/>
              <a:gd name="f21" fmla="?: f14 f5 1"/>
              <a:gd name="f22" fmla="*/ f15 1 f2"/>
              <a:gd name="f23" fmla="*/ f16 1 f2"/>
              <a:gd name="f24" fmla="*/ f17 1 f2"/>
              <a:gd name="f25" fmla="*/ f18 1 f2"/>
              <a:gd name="f26" fmla="*/ f19 1 21600"/>
              <a:gd name="f27" fmla="*/ f20 1 21600"/>
              <a:gd name="f28" fmla="*/ 21600 f19 1"/>
              <a:gd name="f29" fmla="*/ 21600 f20 1"/>
              <a:gd name="f30" fmla="+- f22 0 f1"/>
              <a:gd name="f31" fmla="+- f23 0 f1"/>
              <a:gd name="f32" fmla="+- f24 0 f1"/>
              <a:gd name="f33" fmla="+- f25 0 f1"/>
              <a:gd name="f34" fmla="min f27 f26"/>
              <a:gd name="f35" fmla="*/ f28 1 f21"/>
              <a:gd name="f36" fmla="*/ f29 1 f21"/>
              <a:gd name="f37" fmla="val f35"/>
              <a:gd name="f38" fmla="val f36"/>
              <a:gd name="f39" fmla="*/ f6 f34 1"/>
              <a:gd name="f40" fmla="+- f38 0 f6"/>
              <a:gd name="f41" fmla="+- f37 0 f6"/>
              <a:gd name="f42" fmla="*/ f38 f34 1"/>
              <a:gd name="f43" fmla="*/ f37 f34 1"/>
              <a:gd name="f44" fmla="min f41 f40"/>
              <a:gd name="f45" fmla="*/ f44 f7 1"/>
              <a:gd name="f46" fmla="*/ f45 1 100000"/>
              <a:gd name="f47" fmla="+- f38 0 f46"/>
              <a:gd name="f48" fmla="+- f46 f38 0"/>
              <a:gd name="f49" fmla="+- f37 0 f46"/>
              <a:gd name="f50" fmla="+- f46 f37 0"/>
              <a:gd name="f51" fmla="*/ f46 f34 1"/>
              <a:gd name="f52" fmla="*/ f47 1 2"/>
              <a:gd name="f53" fmla="*/ f48 1 2"/>
              <a:gd name="f54" fmla="*/ f49 1 2"/>
              <a:gd name="f55" fmla="*/ f50 1 2"/>
              <a:gd name="f56" fmla="*/ f49 f34 1"/>
              <a:gd name="f57" fmla="*/ f47 f34 1"/>
              <a:gd name="f58" fmla="*/ f55 f34 1"/>
              <a:gd name="f59" fmla="*/ f54 f34 1"/>
              <a:gd name="f60" fmla="*/ f53 f34 1"/>
              <a:gd name="f61" fmla="*/ f52 f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">
                <a:pos x="f58" y="f39"/>
              </a:cxn>
              <a:cxn ang="f30">
                <a:pos x="f59" y="f51"/>
              </a:cxn>
              <a:cxn ang="f31">
                <a:pos x="f39" y="f60"/>
              </a:cxn>
              <a:cxn ang="f32">
                <a:pos x="f59" y="f42"/>
              </a:cxn>
              <a:cxn ang="f33">
                <a:pos x="f56" y="f60"/>
              </a:cxn>
              <a:cxn ang="f33">
                <a:pos x="f43" y="f61"/>
              </a:cxn>
            </a:cxnLst>
            <a:rect l="f39" t="f51" r="f56" b="f42"/>
            <a:pathLst>
              <a:path stroke="0">
                <a:moveTo>
                  <a:pt x="f39" y="f51"/>
                </a:moveTo>
                <a:lnTo>
                  <a:pt x="f56" y="f51"/>
                </a:lnTo>
                <a:lnTo>
                  <a:pt x="f56" y="f42"/>
                </a:lnTo>
                <a:lnTo>
                  <a:pt x="f39" y="f42"/>
                </a:lnTo>
                <a:close/>
              </a:path>
              <a:path stroke="0">
                <a:moveTo>
                  <a:pt x="f56" y="f51"/>
                </a:moveTo>
                <a:lnTo>
                  <a:pt x="f43" y="f39"/>
                </a:lnTo>
                <a:lnTo>
                  <a:pt x="f43" y="f57"/>
                </a:lnTo>
                <a:lnTo>
                  <a:pt x="f56" y="f42"/>
                </a:lnTo>
                <a:close/>
              </a:path>
              <a:path stroke="0">
                <a:moveTo>
                  <a:pt x="f39" y="f51"/>
                </a:moveTo>
                <a:lnTo>
                  <a:pt x="f51" y="f39"/>
                </a:lnTo>
                <a:lnTo>
                  <a:pt x="f43" y="f39"/>
                </a:lnTo>
                <a:lnTo>
                  <a:pt x="f56" y="f51"/>
                </a:lnTo>
                <a:close/>
              </a:path>
              <a:path fill="none">
                <a:moveTo>
                  <a:pt x="f39" y="f51"/>
                </a:moveTo>
                <a:lnTo>
                  <a:pt x="f51" y="f39"/>
                </a:lnTo>
                <a:lnTo>
                  <a:pt x="f43" y="f39"/>
                </a:lnTo>
                <a:lnTo>
                  <a:pt x="f43" y="f57"/>
                </a:lnTo>
                <a:lnTo>
                  <a:pt x="f56" y="f42"/>
                </a:lnTo>
                <a:lnTo>
                  <a:pt x="f39" y="f42"/>
                </a:lnTo>
                <a:close/>
                <a:moveTo>
                  <a:pt x="f39" y="f51"/>
                </a:moveTo>
                <a:lnTo>
                  <a:pt x="f56" y="f51"/>
                </a:lnTo>
                <a:lnTo>
                  <a:pt x="f43" y="f39"/>
                </a:lnTo>
                <a:moveTo>
                  <a:pt x="f56" y="f51"/>
                </a:moveTo>
                <a:lnTo>
                  <a:pt x="f56" y="f42"/>
                </a:lnTo>
              </a:path>
            </a:pathLst>
          </a:custGeom>
          <a:solidFill>
            <a:srgbClr val="C6D9F1"/>
          </a:solidFill>
          <a:ln w="9528">
            <a:solidFill>
              <a:srgbClr val="00CC99"/>
            </a:solidFill>
            <a:prstDash val="solid"/>
            <a:miter/>
          </a:ln>
        </p:spPr>
        <p:txBody>
          <a:bodyPr vert="horz" wrap="none" lIns="91440" tIns="45720" rIns="91440" bIns="45720" anchor="ctr" anchorCtr="1" compatLnSpc="1"/>
          <a:lstStyle/>
          <a:p>
            <a:pPr marL="0" marR="0" lvl="0" indent="0" algn="ctr" defTabSz="44926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100" b="0" i="0" u="none" strike="noStrike" kern="1200" cap="none" spc="0" baseline="0">
                <a:solidFill>
                  <a:srgbClr val="000000"/>
                </a:solidFill>
                <a:effectLst>
                  <a:outerShdw dist="20323" dir="1799338">
                    <a:srgbClr val="000000"/>
                  </a:outerShdw>
                </a:effectLst>
                <a:uFillTx/>
                <a:latin typeface="Arial" pitchFamily="34"/>
                <a:cs typeface="Arial" pitchFamily="34"/>
              </a:rPr>
              <a:t>S-GW</a:t>
            </a:r>
          </a:p>
        </p:txBody>
      </p:sp>
      <p:sp>
        <p:nvSpPr>
          <p:cNvPr id="86" name="AutoShape 15"/>
          <p:cNvSpPr/>
          <p:nvPr/>
        </p:nvSpPr>
        <p:spPr>
          <a:xfrm>
            <a:off x="8165746" y="2112335"/>
            <a:ext cx="504053" cy="36003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val 25000"/>
              <a:gd name="f8" fmla="+- 0 0 -360"/>
              <a:gd name="f9" fmla="+- 0 0 -270"/>
              <a:gd name="f10" fmla="+- 0 0 -180"/>
              <a:gd name="f11" fmla="+- 0 0 -90"/>
              <a:gd name="f12" fmla="abs f3"/>
              <a:gd name="f13" fmla="abs f4"/>
              <a:gd name="f14" fmla="abs f5"/>
              <a:gd name="f15" fmla="*/ f8 f0 1"/>
              <a:gd name="f16" fmla="*/ f9 f0 1"/>
              <a:gd name="f17" fmla="*/ f10 f0 1"/>
              <a:gd name="f18" fmla="*/ f11 f0 1"/>
              <a:gd name="f19" fmla="?: f12 f3 1"/>
              <a:gd name="f20" fmla="?: f13 f4 1"/>
              <a:gd name="f21" fmla="?: f14 f5 1"/>
              <a:gd name="f22" fmla="*/ f15 1 f2"/>
              <a:gd name="f23" fmla="*/ f16 1 f2"/>
              <a:gd name="f24" fmla="*/ f17 1 f2"/>
              <a:gd name="f25" fmla="*/ f18 1 f2"/>
              <a:gd name="f26" fmla="*/ f19 1 21600"/>
              <a:gd name="f27" fmla="*/ f20 1 21600"/>
              <a:gd name="f28" fmla="*/ 21600 f19 1"/>
              <a:gd name="f29" fmla="*/ 21600 f20 1"/>
              <a:gd name="f30" fmla="+- f22 0 f1"/>
              <a:gd name="f31" fmla="+- f23 0 f1"/>
              <a:gd name="f32" fmla="+- f24 0 f1"/>
              <a:gd name="f33" fmla="+- f25 0 f1"/>
              <a:gd name="f34" fmla="min f27 f26"/>
              <a:gd name="f35" fmla="*/ f28 1 f21"/>
              <a:gd name="f36" fmla="*/ f29 1 f21"/>
              <a:gd name="f37" fmla="val f35"/>
              <a:gd name="f38" fmla="val f36"/>
              <a:gd name="f39" fmla="*/ f6 f34 1"/>
              <a:gd name="f40" fmla="+- f38 0 f6"/>
              <a:gd name="f41" fmla="+- f37 0 f6"/>
              <a:gd name="f42" fmla="*/ f38 f34 1"/>
              <a:gd name="f43" fmla="*/ f37 f34 1"/>
              <a:gd name="f44" fmla="min f41 f40"/>
              <a:gd name="f45" fmla="*/ f44 f7 1"/>
              <a:gd name="f46" fmla="*/ f45 1 100000"/>
              <a:gd name="f47" fmla="+- f38 0 f46"/>
              <a:gd name="f48" fmla="+- f46 f38 0"/>
              <a:gd name="f49" fmla="+- f37 0 f46"/>
              <a:gd name="f50" fmla="+- f46 f37 0"/>
              <a:gd name="f51" fmla="*/ f46 f34 1"/>
              <a:gd name="f52" fmla="*/ f47 1 2"/>
              <a:gd name="f53" fmla="*/ f48 1 2"/>
              <a:gd name="f54" fmla="*/ f49 1 2"/>
              <a:gd name="f55" fmla="*/ f50 1 2"/>
              <a:gd name="f56" fmla="*/ f49 f34 1"/>
              <a:gd name="f57" fmla="*/ f47 f34 1"/>
              <a:gd name="f58" fmla="*/ f55 f34 1"/>
              <a:gd name="f59" fmla="*/ f54 f34 1"/>
              <a:gd name="f60" fmla="*/ f53 f34 1"/>
              <a:gd name="f61" fmla="*/ f52 f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">
                <a:pos x="f58" y="f39"/>
              </a:cxn>
              <a:cxn ang="f30">
                <a:pos x="f59" y="f51"/>
              </a:cxn>
              <a:cxn ang="f31">
                <a:pos x="f39" y="f60"/>
              </a:cxn>
              <a:cxn ang="f32">
                <a:pos x="f59" y="f42"/>
              </a:cxn>
              <a:cxn ang="f33">
                <a:pos x="f56" y="f60"/>
              </a:cxn>
              <a:cxn ang="f33">
                <a:pos x="f43" y="f61"/>
              </a:cxn>
            </a:cxnLst>
            <a:rect l="f39" t="f51" r="f56" b="f42"/>
            <a:pathLst>
              <a:path stroke="0">
                <a:moveTo>
                  <a:pt x="f39" y="f51"/>
                </a:moveTo>
                <a:lnTo>
                  <a:pt x="f56" y="f51"/>
                </a:lnTo>
                <a:lnTo>
                  <a:pt x="f56" y="f42"/>
                </a:lnTo>
                <a:lnTo>
                  <a:pt x="f39" y="f42"/>
                </a:lnTo>
                <a:close/>
              </a:path>
              <a:path stroke="0">
                <a:moveTo>
                  <a:pt x="f56" y="f51"/>
                </a:moveTo>
                <a:lnTo>
                  <a:pt x="f43" y="f39"/>
                </a:lnTo>
                <a:lnTo>
                  <a:pt x="f43" y="f57"/>
                </a:lnTo>
                <a:lnTo>
                  <a:pt x="f56" y="f42"/>
                </a:lnTo>
                <a:close/>
              </a:path>
              <a:path stroke="0">
                <a:moveTo>
                  <a:pt x="f39" y="f51"/>
                </a:moveTo>
                <a:lnTo>
                  <a:pt x="f51" y="f39"/>
                </a:lnTo>
                <a:lnTo>
                  <a:pt x="f43" y="f39"/>
                </a:lnTo>
                <a:lnTo>
                  <a:pt x="f56" y="f51"/>
                </a:lnTo>
                <a:close/>
              </a:path>
              <a:path fill="none">
                <a:moveTo>
                  <a:pt x="f39" y="f51"/>
                </a:moveTo>
                <a:lnTo>
                  <a:pt x="f51" y="f39"/>
                </a:lnTo>
                <a:lnTo>
                  <a:pt x="f43" y="f39"/>
                </a:lnTo>
                <a:lnTo>
                  <a:pt x="f43" y="f57"/>
                </a:lnTo>
                <a:lnTo>
                  <a:pt x="f56" y="f42"/>
                </a:lnTo>
                <a:lnTo>
                  <a:pt x="f39" y="f42"/>
                </a:lnTo>
                <a:close/>
                <a:moveTo>
                  <a:pt x="f39" y="f51"/>
                </a:moveTo>
                <a:lnTo>
                  <a:pt x="f56" y="f51"/>
                </a:lnTo>
                <a:lnTo>
                  <a:pt x="f43" y="f39"/>
                </a:lnTo>
                <a:moveTo>
                  <a:pt x="f56" y="f51"/>
                </a:moveTo>
                <a:lnTo>
                  <a:pt x="f56" y="f42"/>
                </a:lnTo>
              </a:path>
            </a:pathLst>
          </a:custGeom>
          <a:solidFill>
            <a:srgbClr val="C6D9F1"/>
          </a:solidFill>
          <a:ln w="9528">
            <a:solidFill>
              <a:srgbClr val="00CC99"/>
            </a:solidFill>
            <a:prstDash val="solid"/>
            <a:miter/>
          </a:ln>
        </p:spPr>
        <p:txBody>
          <a:bodyPr vert="horz" wrap="none" lIns="91440" tIns="45720" rIns="91440" bIns="45720" anchor="ctr" anchorCtr="1" compatLnSpc="1"/>
          <a:lstStyle/>
          <a:p>
            <a:pPr marL="0" marR="0" lvl="0" indent="0" algn="ctr" defTabSz="44926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100" b="0" i="0" u="none" strike="noStrike" kern="1200" cap="none" spc="0" baseline="0">
                <a:solidFill>
                  <a:srgbClr val="000000"/>
                </a:solidFill>
                <a:effectLst>
                  <a:outerShdw dist="20323" dir="1799338">
                    <a:srgbClr val="000000"/>
                  </a:outerShdw>
                </a:effectLst>
                <a:uFillTx/>
                <a:latin typeface="Arial" pitchFamily="34"/>
                <a:cs typeface="Arial" pitchFamily="34"/>
              </a:rPr>
              <a:t>MME</a:t>
            </a:r>
          </a:p>
        </p:txBody>
      </p:sp>
      <p:sp>
        <p:nvSpPr>
          <p:cNvPr id="87" name="AutoShape 15"/>
          <p:cNvSpPr/>
          <p:nvPr/>
        </p:nvSpPr>
        <p:spPr>
          <a:xfrm>
            <a:off x="8165746" y="2616388"/>
            <a:ext cx="504053" cy="36003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val 25000"/>
              <a:gd name="f8" fmla="+- 0 0 -360"/>
              <a:gd name="f9" fmla="+- 0 0 -270"/>
              <a:gd name="f10" fmla="+- 0 0 -180"/>
              <a:gd name="f11" fmla="+- 0 0 -90"/>
              <a:gd name="f12" fmla="abs f3"/>
              <a:gd name="f13" fmla="abs f4"/>
              <a:gd name="f14" fmla="abs f5"/>
              <a:gd name="f15" fmla="*/ f8 f0 1"/>
              <a:gd name="f16" fmla="*/ f9 f0 1"/>
              <a:gd name="f17" fmla="*/ f10 f0 1"/>
              <a:gd name="f18" fmla="*/ f11 f0 1"/>
              <a:gd name="f19" fmla="?: f12 f3 1"/>
              <a:gd name="f20" fmla="?: f13 f4 1"/>
              <a:gd name="f21" fmla="?: f14 f5 1"/>
              <a:gd name="f22" fmla="*/ f15 1 f2"/>
              <a:gd name="f23" fmla="*/ f16 1 f2"/>
              <a:gd name="f24" fmla="*/ f17 1 f2"/>
              <a:gd name="f25" fmla="*/ f18 1 f2"/>
              <a:gd name="f26" fmla="*/ f19 1 21600"/>
              <a:gd name="f27" fmla="*/ f20 1 21600"/>
              <a:gd name="f28" fmla="*/ 21600 f19 1"/>
              <a:gd name="f29" fmla="*/ 21600 f20 1"/>
              <a:gd name="f30" fmla="+- f22 0 f1"/>
              <a:gd name="f31" fmla="+- f23 0 f1"/>
              <a:gd name="f32" fmla="+- f24 0 f1"/>
              <a:gd name="f33" fmla="+- f25 0 f1"/>
              <a:gd name="f34" fmla="min f27 f26"/>
              <a:gd name="f35" fmla="*/ f28 1 f21"/>
              <a:gd name="f36" fmla="*/ f29 1 f21"/>
              <a:gd name="f37" fmla="val f35"/>
              <a:gd name="f38" fmla="val f36"/>
              <a:gd name="f39" fmla="*/ f6 f34 1"/>
              <a:gd name="f40" fmla="+- f38 0 f6"/>
              <a:gd name="f41" fmla="+- f37 0 f6"/>
              <a:gd name="f42" fmla="*/ f38 f34 1"/>
              <a:gd name="f43" fmla="*/ f37 f34 1"/>
              <a:gd name="f44" fmla="min f41 f40"/>
              <a:gd name="f45" fmla="*/ f44 f7 1"/>
              <a:gd name="f46" fmla="*/ f45 1 100000"/>
              <a:gd name="f47" fmla="+- f38 0 f46"/>
              <a:gd name="f48" fmla="+- f46 f38 0"/>
              <a:gd name="f49" fmla="+- f37 0 f46"/>
              <a:gd name="f50" fmla="+- f46 f37 0"/>
              <a:gd name="f51" fmla="*/ f46 f34 1"/>
              <a:gd name="f52" fmla="*/ f47 1 2"/>
              <a:gd name="f53" fmla="*/ f48 1 2"/>
              <a:gd name="f54" fmla="*/ f49 1 2"/>
              <a:gd name="f55" fmla="*/ f50 1 2"/>
              <a:gd name="f56" fmla="*/ f49 f34 1"/>
              <a:gd name="f57" fmla="*/ f47 f34 1"/>
              <a:gd name="f58" fmla="*/ f55 f34 1"/>
              <a:gd name="f59" fmla="*/ f54 f34 1"/>
              <a:gd name="f60" fmla="*/ f53 f34 1"/>
              <a:gd name="f61" fmla="*/ f52 f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">
                <a:pos x="f58" y="f39"/>
              </a:cxn>
              <a:cxn ang="f30">
                <a:pos x="f59" y="f51"/>
              </a:cxn>
              <a:cxn ang="f31">
                <a:pos x="f39" y="f60"/>
              </a:cxn>
              <a:cxn ang="f32">
                <a:pos x="f59" y="f42"/>
              </a:cxn>
              <a:cxn ang="f33">
                <a:pos x="f56" y="f60"/>
              </a:cxn>
              <a:cxn ang="f33">
                <a:pos x="f43" y="f61"/>
              </a:cxn>
            </a:cxnLst>
            <a:rect l="f39" t="f51" r="f56" b="f42"/>
            <a:pathLst>
              <a:path stroke="0">
                <a:moveTo>
                  <a:pt x="f39" y="f51"/>
                </a:moveTo>
                <a:lnTo>
                  <a:pt x="f56" y="f51"/>
                </a:lnTo>
                <a:lnTo>
                  <a:pt x="f56" y="f42"/>
                </a:lnTo>
                <a:lnTo>
                  <a:pt x="f39" y="f42"/>
                </a:lnTo>
                <a:close/>
              </a:path>
              <a:path stroke="0">
                <a:moveTo>
                  <a:pt x="f56" y="f51"/>
                </a:moveTo>
                <a:lnTo>
                  <a:pt x="f43" y="f39"/>
                </a:lnTo>
                <a:lnTo>
                  <a:pt x="f43" y="f57"/>
                </a:lnTo>
                <a:lnTo>
                  <a:pt x="f56" y="f42"/>
                </a:lnTo>
                <a:close/>
              </a:path>
              <a:path stroke="0">
                <a:moveTo>
                  <a:pt x="f39" y="f51"/>
                </a:moveTo>
                <a:lnTo>
                  <a:pt x="f51" y="f39"/>
                </a:lnTo>
                <a:lnTo>
                  <a:pt x="f43" y="f39"/>
                </a:lnTo>
                <a:lnTo>
                  <a:pt x="f56" y="f51"/>
                </a:lnTo>
                <a:close/>
              </a:path>
              <a:path fill="none">
                <a:moveTo>
                  <a:pt x="f39" y="f51"/>
                </a:moveTo>
                <a:lnTo>
                  <a:pt x="f51" y="f39"/>
                </a:lnTo>
                <a:lnTo>
                  <a:pt x="f43" y="f39"/>
                </a:lnTo>
                <a:lnTo>
                  <a:pt x="f43" y="f57"/>
                </a:lnTo>
                <a:lnTo>
                  <a:pt x="f56" y="f42"/>
                </a:lnTo>
                <a:lnTo>
                  <a:pt x="f39" y="f42"/>
                </a:lnTo>
                <a:close/>
                <a:moveTo>
                  <a:pt x="f39" y="f51"/>
                </a:moveTo>
                <a:lnTo>
                  <a:pt x="f56" y="f51"/>
                </a:lnTo>
                <a:lnTo>
                  <a:pt x="f43" y="f39"/>
                </a:lnTo>
                <a:moveTo>
                  <a:pt x="f56" y="f51"/>
                </a:moveTo>
                <a:lnTo>
                  <a:pt x="f56" y="f42"/>
                </a:lnTo>
              </a:path>
            </a:pathLst>
          </a:custGeom>
          <a:solidFill>
            <a:srgbClr val="C6D9F1"/>
          </a:solidFill>
          <a:ln w="9528">
            <a:solidFill>
              <a:srgbClr val="00CC99"/>
            </a:solidFill>
            <a:prstDash val="solid"/>
            <a:miter/>
          </a:ln>
        </p:spPr>
        <p:txBody>
          <a:bodyPr vert="horz" wrap="none" lIns="91440" tIns="45720" rIns="91440" bIns="45720" anchor="ctr" anchorCtr="1" compatLnSpc="1"/>
          <a:lstStyle/>
          <a:p>
            <a:pPr marL="0" marR="0" lvl="0" indent="0" algn="ctr" defTabSz="44926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100" b="0" i="0" u="none" strike="noStrike" kern="1200" cap="none" spc="0" baseline="0">
                <a:solidFill>
                  <a:srgbClr val="000000"/>
                </a:solidFill>
                <a:effectLst>
                  <a:outerShdw dist="20323" dir="1799338">
                    <a:srgbClr val="000000"/>
                  </a:outerShdw>
                </a:effectLst>
                <a:uFillTx/>
                <a:latin typeface="Arial" pitchFamily="34"/>
                <a:cs typeface="Arial" pitchFamily="34"/>
              </a:rPr>
              <a:t>P-GWE</a:t>
            </a:r>
          </a:p>
        </p:txBody>
      </p:sp>
      <p:cxnSp>
        <p:nvCxnSpPr>
          <p:cNvPr id="88" name="Connecteur droit 107"/>
          <p:cNvCxnSpPr>
            <a:stCxn id="87" idx="6"/>
            <a:endCxn id="32" idx="0"/>
          </p:cNvCxnSpPr>
          <p:nvPr/>
        </p:nvCxnSpPr>
        <p:spPr>
          <a:xfrm flipH="1">
            <a:off x="7871240" y="2841410"/>
            <a:ext cx="294506" cy="634268"/>
          </a:xfrm>
          <a:prstGeom prst="straightConnector1">
            <a:avLst/>
          </a:prstGeom>
          <a:noFill/>
          <a:ln w="9528">
            <a:solidFill>
              <a:srgbClr val="4A7EBB"/>
            </a:solidFill>
            <a:prstDash val="solid"/>
          </a:ln>
        </p:spPr>
      </p:cxnSp>
      <p:cxnSp>
        <p:nvCxnSpPr>
          <p:cNvPr id="89" name="Connecteur droit 109"/>
          <p:cNvCxnSpPr/>
          <p:nvPr/>
        </p:nvCxnSpPr>
        <p:spPr>
          <a:xfrm flipH="1">
            <a:off x="7877719" y="2472370"/>
            <a:ext cx="288027" cy="936108"/>
          </a:xfrm>
          <a:prstGeom prst="straightConnector1">
            <a:avLst/>
          </a:prstGeom>
          <a:noFill/>
          <a:ln w="9528">
            <a:solidFill>
              <a:srgbClr val="4A7EBB"/>
            </a:solidFill>
            <a:prstDash val="solid"/>
          </a:ln>
        </p:spPr>
      </p:cxnSp>
      <p:cxnSp>
        <p:nvCxnSpPr>
          <p:cNvPr id="90" name="Connecteur droit 111"/>
          <p:cNvCxnSpPr>
            <a:stCxn id="85" idx="6"/>
            <a:endCxn id="32" idx="0"/>
          </p:cNvCxnSpPr>
          <p:nvPr/>
        </p:nvCxnSpPr>
        <p:spPr>
          <a:xfrm flipH="1">
            <a:off x="7871240" y="1833303"/>
            <a:ext cx="222506" cy="1642375"/>
          </a:xfrm>
          <a:prstGeom prst="straightConnector1">
            <a:avLst/>
          </a:prstGeom>
          <a:noFill/>
          <a:ln w="9528">
            <a:solidFill>
              <a:srgbClr val="4A7EBB"/>
            </a:solidFill>
            <a:prstDash val="solid"/>
          </a:ln>
        </p:spPr>
      </p:cxnSp>
      <p:sp>
        <p:nvSpPr>
          <p:cNvPr id="91" name="ZoneTexte 113"/>
          <p:cNvSpPr txBox="1"/>
          <p:nvPr/>
        </p:nvSpPr>
        <p:spPr>
          <a:xfrm>
            <a:off x="7373665" y="1536272"/>
            <a:ext cx="538929" cy="369335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800" b="1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EPC</a:t>
            </a:r>
          </a:p>
        </p:txBody>
      </p:sp>
      <p:pic>
        <p:nvPicPr>
          <p:cNvPr id="92" name="Picture 69" descr="logo_orang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91463" y="5876925"/>
            <a:ext cx="57467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" name="Rectangle 71"/>
          <p:cNvSpPr>
            <a:spLocks noChangeArrowheads="1"/>
          </p:cNvSpPr>
          <p:nvPr/>
        </p:nvSpPr>
        <p:spPr bwMode="auto">
          <a:xfrm>
            <a:off x="1204913" y="6170613"/>
            <a:ext cx="6665912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r>
              <a:rPr lang="en-US" sz="1200" dirty="0" smtClean="0">
                <a:solidFill>
                  <a:schemeClr val="tx1"/>
                </a:solidFill>
              </a:rPr>
              <a:t>MSDO Frankfurt 28-29, 2012</a:t>
            </a:r>
            <a:endParaRPr lang="en-US" dirty="0"/>
          </a:p>
        </p:txBody>
      </p:sp>
      <p:pic>
        <p:nvPicPr>
          <p:cNvPr id="94" name="Picture 9" descr="T_Kurzform_weiss_3C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5128" y="5924695"/>
            <a:ext cx="1836737" cy="6572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èche droite 3"/>
          <p:cNvSpPr/>
          <p:nvPr/>
        </p:nvSpPr>
        <p:spPr bwMode="auto">
          <a:xfrm>
            <a:off x="275303" y="1887794"/>
            <a:ext cx="8721213" cy="2222090"/>
          </a:xfrm>
          <a:prstGeom prst="rightArrow">
            <a:avLst/>
          </a:prstGeom>
          <a:solidFill>
            <a:srgbClr val="F852D8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>
              <a:spcBef>
                <a:spcPts val="500"/>
              </a:spcBef>
              <a:buSzPts val="1800"/>
            </a:pPr>
            <a:r>
              <a:rPr lang="it-IT" sz="2800" b="1" dirty="0" smtClean="0">
                <a:solidFill>
                  <a:srgbClr val="424A52"/>
                </a:solidFill>
              </a:rPr>
              <a:t>Mobile backhaul "Autonomic-Aware” Scenarios</a:t>
            </a:r>
          </a:p>
        </p:txBody>
      </p:sp>
      <p:pic>
        <p:nvPicPr>
          <p:cNvPr id="3" name="Picture 69" descr="logo_oran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91463" y="5876925"/>
            <a:ext cx="57467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1"/>
          <p:cNvSpPr>
            <a:spLocks noChangeArrowheads="1"/>
          </p:cNvSpPr>
          <p:nvPr/>
        </p:nvSpPr>
        <p:spPr bwMode="auto">
          <a:xfrm>
            <a:off x="1204913" y="6170613"/>
            <a:ext cx="6665912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r>
              <a:rPr lang="en-US" sz="1200" dirty="0" smtClean="0">
                <a:solidFill>
                  <a:schemeClr val="tx1"/>
                </a:solidFill>
              </a:rPr>
              <a:t>MSDO Frankfurt 28-29, 2012</a:t>
            </a:r>
            <a:endParaRPr lang="en-US" dirty="0"/>
          </a:p>
        </p:txBody>
      </p:sp>
      <p:pic>
        <p:nvPicPr>
          <p:cNvPr id="6" name="Picture 9" descr="T_Kurzform_weiss_3C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5128" y="5924695"/>
            <a:ext cx="1836737" cy="657225"/>
          </a:xfrm>
          <a:prstGeom prst="rect">
            <a:avLst/>
          </a:prstGeom>
          <a:noFill/>
        </p:spPr>
      </p:pic>
      <p:sp>
        <p:nvSpPr>
          <p:cNvPr id="7" name="ZoneTexte 6"/>
          <p:cNvSpPr txBox="1"/>
          <p:nvPr/>
        </p:nvSpPr>
        <p:spPr>
          <a:xfrm>
            <a:off x="3967250" y="1622323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 smtClean="0"/>
              <a:t>3</a:t>
            </a:r>
            <a:endParaRPr lang="fr-FR" sz="4000" dirty="0"/>
          </a:p>
        </p:txBody>
      </p:sp>
    </p:spTree>
  </p:cSld>
  <p:clrMapOvr>
    <a:masterClrMapping/>
  </p:clrMapOvr>
  <p:transition advTm="10000">
    <p:wipe dir="r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MTOOLS" val="&lt;WMTools ver=&quot;1.0&quot;&gt;&lt;Timings time=&quot;23/06/2006 13:30:10&quot;&gt;&lt;Slide id=&quot;257&quot; dur=&quot;1.188&quot;/&gt;&lt;/Timings&gt;&lt;/WMTools&gt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DMYnZn2f0mHediKKhDV7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DMYnZn2f0mHediKKhDV7g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DMYnZn2f0mHediKKhDV7g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DMYnZn2f0mHediKKhDV7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DMYnZn2f0mHediKKhDV7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DMYnZn2f0mHediKKhDV7g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DMYnZn2f0mHediKKhDV7g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DMYnZn2f0mHediKKhDV7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DMYnZn2f0mHediKKhDV7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DMYnZn2f0mHediKKhDV7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DMYnZn2f0mHediKKhDV7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DMYnZn2f0mHediKKhDV7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DMYnZn2f0mHediKKhDV7g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DMYnZn2f0mHediKKhDV7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DMYnZn2f0mHediKKhDV7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DMYnZn2f0mHediKKhDV7g"/>
</p:tagLst>
</file>

<file path=ppt/theme/theme1.xml><?xml version="1.0" encoding="utf-8"?>
<a:theme xmlns:a="http://schemas.openxmlformats.org/drawingml/2006/main" name="3_English slide confidential (11)">
  <a:themeElements>
    <a:clrScheme name="">
      <a:dk1>
        <a:srgbClr val="FF6600"/>
      </a:dk1>
      <a:lt1>
        <a:srgbClr val="FFFFFF"/>
      </a:lt1>
      <a:dk2>
        <a:srgbClr val="000000"/>
      </a:dk2>
      <a:lt2>
        <a:srgbClr val="424A52"/>
      </a:lt2>
      <a:accent1>
        <a:srgbClr val="332B24"/>
      </a:accent1>
      <a:accent2>
        <a:srgbClr val="C2BFB8"/>
      </a:accent2>
      <a:accent3>
        <a:srgbClr val="FFFFFF"/>
      </a:accent3>
      <a:accent4>
        <a:srgbClr val="DA5600"/>
      </a:accent4>
      <a:accent5>
        <a:srgbClr val="ADACAC"/>
      </a:accent5>
      <a:accent6>
        <a:srgbClr val="B0ADA6"/>
      </a:accent6>
      <a:hlink>
        <a:srgbClr val="CFC4B8"/>
      </a:hlink>
      <a:folHlink>
        <a:srgbClr val="FFFFFF"/>
      </a:folHlink>
    </a:clrScheme>
    <a:fontScheme name="3_English slide confidential (11)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English slide confidential (11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English slide confidential (11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English slide confidential (11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English slide confidential (11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English slide confidential (11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English slide confidential (11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English slide confidential (11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English slide confidential (11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English slide confidential (11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English slide confidential (11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English slide confidential (11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English slide confidential (11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English slide confidential (11) 13">
        <a:dk1>
          <a:srgbClr val="FF5900"/>
        </a:dk1>
        <a:lt1>
          <a:srgbClr val="FFFFFF"/>
        </a:lt1>
        <a:dk2>
          <a:srgbClr val="000000"/>
        </a:dk2>
        <a:lt2>
          <a:srgbClr val="636B7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DA4B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English slide confidential (11) 14">
        <a:dk1>
          <a:srgbClr val="FF5900"/>
        </a:dk1>
        <a:lt1>
          <a:srgbClr val="FFFFFF"/>
        </a:lt1>
        <a:dk2>
          <a:srgbClr val="F7D117"/>
        </a:dk2>
        <a:lt2>
          <a:srgbClr val="636B70"/>
        </a:lt2>
        <a:accent1>
          <a:srgbClr val="000000"/>
        </a:accent1>
        <a:accent2>
          <a:srgbClr val="C2BFB8"/>
        </a:accent2>
        <a:accent3>
          <a:srgbClr val="FFFFFF"/>
        </a:accent3>
        <a:accent4>
          <a:srgbClr val="DA4B00"/>
        </a:accent4>
        <a:accent5>
          <a:srgbClr val="AAAAAA"/>
        </a:accent5>
        <a:accent6>
          <a:srgbClr val="B0ADA6"/>
        </a:accent6>
        <a:hlink>
          <a:srgbClr val="FCC917"/>
        </a:hlink>
        <a:folHlink>
          <a:srgbClr val="CFC4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English slide confidential (11) 15">
        <a:dk1>
          <a:srgbClr val="FF5900"/>
        </a:dk1>
        <a:lt1>
          <a:srgbClr val="FFFFFF"/>
        </a:lt1>
        <a:dk2>
          <a:srgbClr val="403B33"/>
        </a:dk2>
        <a:lt2>
          <a:srgbClr val="636B70"/>
        </a:lt2>
        <a:accent1>
          <a:srgbClr val="000000"/>
        </a:accent1>
        <a:accent2>
          <a:srgbClr val="C2BFB8"/>
        </a:accent2>
        <a:accent3>
          <a:srgbClr val="FFFFFF"/>
        </a:accent3>
        <a:accent4>
          <a:srgbClr val="DA4B00"/>
        </a:accent4>
        <a:accent5>
          <a:srgbClr val="AAAAAA"/>
        </a:accent5>
        <a:accent6>
          <a:srgbClr val="B0ADA6"/>
        </a:accent6>
        <a:hlink>
          <a:srgbClr val="FCC917"/>
        </a:hlink>
        <a:folHlink>
          <a:srgbClr val="CFC4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English slide confidential (11) 16">
        <a:dk1>
          <a:srgbClr val="FF6600"/>
        </a:dk1>
        <a:lt1>
          <a:srgbClr val="FFFFFF"/>
        </a:lt1>
        <a:dk2>
          <a:srgbClr val="F7D117"/>
        </a:dk2>
        <a:lt2>
          <a:srgbClr val="636B70"/>
        </a:lt2>
        <a:accent1>
          <a:srgbClr val="000000"/>
        </a:accent1>
        <a:accent2>
          <a:srgbClr val="C2BFB8"/>
        </a:accent2>
        <a:accent3>
          <a:srgbClr val="FFFFFF"/>
        </a:accent3>
        <a:accent4>
          <a:srgbClr val="DA5600"/>
        </a:accent4>
        <a:accent5>
          <a:srgbClr val="AAAAAA"/>
        </a:accent5>
        <a:accent6>
          <a:srgbClr val="B0ADA6"/>
        </a:accent6>
        <a:hlink>
          <a:srgbClr val="FCC917"/>
        </a:hlink>
        <a:folHlink>
          <a:srgbClr val="CFC4B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4_English slide confidential (11)">
  <a:themeElements>
    <a:clrScheme name="">
      <a:dk1>
        <a:srgbClr val="FF6600"/>
      </a:dk1>
      <a:lt1>
        <a:srgbClr val="FFFFFF"/>
      </a:lt1>
      <a:dk2>
        <a:srgbClr val="000000"/>
      </a:dk2>
      <a:lt2>
        <a:srgbClr val="424A52"/>
      </a:lt2>
      <a:accent1>
        <a:srgbClr val="332B24"/>
      </a:accent1>
      <a:accent2>
        <a:srgbClr val="C2BFB8"/>
      </a:accent2>
      <a:accent3>
        <a:srgbClr val="FFFFFF"/>
      </a:accent3>
      <a:accent4>
        <a:srgbClr val="DA5600"/>
      </a:accent4>
      <a:accent5>
        <a:srgbClr val="ADACAC"/>
      </a:accent5>
      <a:accent6>
        <a:srgbClr val="B0ADA6"/>
      </a:accent6>
      <a:hlink>
        <a:srgbClr val="CFC4B8"/>
      </a:hlink>
      <a:folHlink>
        <a:srgbClr val="FFFFFF"/>
      </a:folHlink>
    </a:clrScheme>
    <a:fontScheme name="4_English slide confidential (11)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English slide confidential (11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English slide confidential (11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English slide confidential (11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English slide confidential (11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English slide confidential (11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English slide confidential (11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English slide confidential (11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English slide confidential (11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English slide confidential (11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English slide confidential (11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English slide confidential (11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English slide confidential (11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English slide confidential (11) 13">
        <a:dk1>
          <a:srgbClr val="FF5900"/>
        </a:dk1>
        <a:lt1>
          <a:srgbClr val="FFFFFF"/>
        </a:lt1>
        <a:dk2>
          <a:srgbClr val="000000"/>
        </a:dk2>
        <a:lt2>
          <a:srgbClr val="636B7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DA4B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English slide confidential (11) 14">
        <a:dk1>
          <a:srgbClr val="FF5900"/>
        </a:dk1>
        <a:lt1>
          <a:srgbClr val="FFFFFF"/>
        </a:lt1>
        <a:dk2>
          <a:srgbClr val="F7D117"/>
        </a:dk2>
        <a:lt2>
          <a:srgbClr val="636B70"/>
        </a:lt2>
        <a:accent1>
          <a:srgbClr val="000000"/>
        </a:accent1>
        <a:accent2>
          <a:srgbClr val="C2BFB8"/>
        </a:accent2>
        <a:accent3>
          <a:srgbClr val="FFFFFF"/>
        </a:accent3>
        <a:accent4>
          <a:srgbClr val="DA4B00"/>
        </a:accent4>
        <a:accent5>
          <a:srgbClr val="AAAAAA"/>
        </a:accent5>
        <a:accent6>
          <a:srgbClr val="B0ADA6"/>
        </a:accent6>
        <a:hlink>
          <a:srgbClr val="FCC917"/>
        </a:hlink>
        <a:folHlink>
          <a:srgbClr val="CFC4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English slide confidential (11) 15">
        <a:dk1>
          <a:srgbClr val="FF5900"/>
        </a:dk1>
        <a:lt1>
          <a:srgbClr val="FFFFFF"/>
        </a:lt1>
        <a:dk2>
          <a:srgbClr val="403B33"/>
        </a:dk2>
        <a:lt2>
          <a:srgbClr val="636B70"/>
        </a:lt2>
        <a:accent1>
          <a:srgbClr val="000000"/>
        </a:accent1>
        <a:accent2>
          <a:srgbClr val="C2BFB8"/>
        </a:accent2>
        <a:accent3>
          <a:srgbClr val="FFFFFF"/>
        </a:accent3>
        <a:accent4>
          <a:srgbClr val="DA4B00"/>
        </a:accent4>
        <a:accent5>
          <a:srgbClr val="AAAAAA"/>
        </a:accent5>
        <a:accent6>
          <a:srgbClr val="B0ADA6"/>
        </a:accent6>
        <a:hlink>
          <a:srgbClr val="FCC917"/>
        </a:hlink>
        <a:folHlink>
          <a:srgbClr val="CFC4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English slide confidential (11) 16">
        <a:dk1>
          <a:srgbClr val="FF6600"/>
        </a:dk1>
        <a:lt1>
          <a:srgbClr val="FFFFFF"/>
        </a:lt1>
        <a:dk2>
          <a:srgbClr val="F7D117"/>
        </a:dk2>
        <a:lt2>
          <a:srgbClr val="636B70"/>
        </a:lt2>
        <a:accent1>
          <a:srgbClr val="000000"/>
        </a:accent1>
        <a:accent2>
          <a:srgbClr val="C2BFB8"/>
        </a:accent2>
        <a:accent3>
          <a:srgbClr val="FFFFFF"/>
        </a:accent3>
        <a:accent4>
          <a:srgbClr val="DA5600"/>
        </a:accent4>
        <a:accent5>
          <a:srgbClr val="AAAAAA"/>
        </a:accent5>
        <a:accent6>
          <a:srgbClr val="B0ADA6"/>
        </a:accent6>
        <a:hlink>
          <a:srgbClr val="FCC917"/>
        </a:hlink>
        <a:folHlink>
          <a:srgbClr val="CFC4B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English slide confidential (11)">
  <a:themeElements>
    <a:clrScheme name="">
      <a:dk1>
        <a:srgbClr val="FF6600"/>
      </a:dk1>
      <a:lt1>
        <a:srgbClr val="FFFFFF"/>
      </a:lt1>
      <a:dk2>
        <a:srgbClr val="000000"/>
      </a:dk2>
      <a:lt2>
        <a:srgbClr val="424A52"/>
      </a:lt2>
      <a:accent1>
        <a:srgbClr val="332B24"/>
      </a:accent1>
      <a:accent2>
        <a:srgbClr val="C2BFB8"/>
      </a:accent2>
      <a:accent3>
        <a:srgbClr val="FFFFFF"/>
      </a:accent3>
      <a:accent4>
        <a:srgbClr val="DA5600"/>
      </a:accent4>
      <a:accent5>
        <a:srgbClr val="ADACAC"/>
      </a:accent5>
      <a:accent6>
        <a:srgbClr val="B0ADA6"/>
      </a:accent6>
      <a:hlink>
        <a:srgbClr val="CFC4B8"/>
      </a:hlink>
      <a:folHlink>
        <a:srgbClr val="FFFFFF"/>
      </a:folHlink>
    </a:clrScheme>
    <a:fontScheme name="2_English slide confidential (11)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hlink"/>
        </a:soli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hlink"/>
        </a:soli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English slide confidential (11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nglish slide confidential (11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nglish slide confidential (11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nglish slide confidential (11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nglish slide confidential (11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nglish slide confidential (11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nglish slide confidential (11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nglish slide confidential (11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nglish slide confidential (11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nglish slide confidential (11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nglish slide confidential (11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nglish slide confidential (11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nglish slide confidential (11) 13">
        <a:dk1>
          <a:srgbClr val="FF5900"/>
        </a:dk1>
        <a:lt1>
          <a:srgbClr val="FFFFFF"/>
        </a:lt1>
        <a:dk2>
          <a:srgbClr val="000000"/>
        </a:dk2>
        <a:lt2>
          <a:srgbClr val="636B7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DA4B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nglish slide confidential (11) 14">
        <a:dk1>
          <a:srgbClr val="FF5900"/>
        </a:dk1>
        <a:lt1>
          <a:srgbClr val="FFFFFF"/>
        </a:lt1>
        <a:dk2>
          <a:srgbClr val="F7D117"/>
        </a:dk2>
        <a:lt2>
          <a:srgbClr val="636B70"/>
        </a:lt2>
        <a:accent1>
          <a:srgbClr val="000000"/>
        </a:accent1>
        <a:accent2>
          <a:srgbClr val="C2BFB8"/>
        </a:accent2>
        <a:accent3>
          <a:srgbClr val="FFFFFF"/>
        </a:accent3>
        <a:accent4>
          <a:srgbClr val="DA4B00"/>
        </a:accent4>
        <a:accent5>
          <a:srgbClr val="AAAAAA"/>
        </a:accent5>
        <a:accent6>
          <a:srgbClr val="B0ADA6"/>
        </a:accent6>
        <a:hlink>
          <a:srgbClr val="FCC917"/>
        </a:hlink>
        <a:folHlink>
          <a:srgbClr val="CFC4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nglish slide confidential (11) 15">
        <a:dk1>
          <a:srgbClr val="FF5900"/>
        </a:dk1>
        <a:lt1>
          <a:srgbClr val="FFFFFF"/>
        </a:lt1>
        <a:dk2>
          <a:srgbClr val="403B33"/>
        </a:dk2>
        <a:lt2>
          <a:srgbClr val="636B70"/>
        </a:lt2>
        <a:accent1>
          <a:srgbClr val="000000"/>
        </a:accent1>
        <a:accent2>
          <a:srgbClr val="C2BFB8"/>
        </a:accent2>
        <a:accent3>
          <a:srgbClr val="FFFFFF"/>
        </a:accent3>
        <a:accent4>
          <a:srgbClr val="DA4B00"/>
        </a:accent4>
        <a:accent5>
          <a:srgbClr val="AAAAAA"/>
        </a:accent5>
        <a:accent6>
          <a:srgbClr val="B0ADA6"/>
        </a:accent6>
        <a:hlink>
          <a:srgbClr val="FCC917"/>
        </a:hlink>
        <a:folHlink>
          <a:srgbClr val="CFC4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nglish slide confidential (11) 16">
        <a:dk1>
          <a:srgbClr val="FF6600"/>
        </a:dk1>
        <a:lt1>
          <a:srgbClr val="FFFFFF"/>
        </a:lt1>
        <a:dk2>
          <a:srgbClr val="F7D117"/>
        </a:dk2>
        <a:lt2>
          <a:srgbClr val="636B70"/>
        </a:lt2>
        <a:accent1>
          <a:srgbClr val="000000"/>
        </a:accent1>
        <a:accent2>
          <a:srgbClr val="C2BFB8"/>
        </a:accent2>
        <a:accent3>
          <a:srgbClr val="FFFFFF"/>
        </a:accent3>
        <a:accent4>
          <a:srgbClr val="DA5600"/>
        </a:accent4>
        <a:accent5>
          <a:srgbClr val="AAAAAA"/>
        </a:accent5>
        <a:accent6>
          <a:srgbClr val="B0ADA6"/>
        </a:accent6>
        <a:hlink>
          <a:srgbClr val="FCC917"/>
        </a:hlink>
        <a:folHlink>
          <a:srgbClr val="CFC4B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English slide confidential (11)</Template>
  <TotalTime>19857</TotalTime>
  <Words>722</Words>
  <Application>Microsoft Office PowerPoint</Application>
  <PresentationFormat>Affichage à l'écran (4:3)</PresentationFormat>
  <Paragraphs>166</Paragraphs>
  <Slides>17</Slides>
  <Notes>3</Notes>
  <HiddenSlides>0</HiddenSlides>
  <MMClips>0</MMClips>
  <ScaleCrop>false</ScaleCrop>
  <HeadingPairs>
    <vt:vector size="4" baseType="variant">
      <vt:variant>
        <vt:lpstr>Thème</vt:lpstr>
      </vt:variant>
      <vt:variant>
        <vt:i4>4</vt:i4>
      </vt:variant>
      <vt:variant>
        <vt:lpstr>Titres des diapositives</vt:lpstr>
      </vt:variant>
      <vt:variant>
        <vt:i4>17</vt:i4>
      </vt:variant>
    </vt:vector>
  </HeadingPairs>
  <TitlesOfParts>
    <vt:vector size="21" baseType="lpstr">
      <vt:lpstr>3_English slide confidential (11)</vt:lpstr>
      <vt:lpstr>4_English slide confidential (11)</vt:lpstr>
      <vt:lpstr>2_English slide confidential (11)</vt:lpstr>
      <vt:lpstr>Conception personnalisée</vt:lpstr>
      <vt:lpstr>     MSDO   “Autonomic Mobile Backhaul”     New JWG proposal for 2013</vt:lpstr>
      <vt:lpstr>Agenda</vt:lpstr>
      <vt:lpstr>Diapositive 3</vt:lpstr>
      <vt:lpstr>Background, Objective and scope</vt:lpstr>
      <vt:lpstr>Proposal of an «Autonomic Mobile Backhaul”  JWG : Objective</vt:lpstr>
      <vt:lpstr>Diapositive 6</vt:lpstr>
      <vt:lpstr>  Which Mobile Backhauls targeted  </vt:lpstr>
      <vt:lpstr>Diapositive 8</vt:lpstr>
      <vt:lpstr>Diapositive 9</vt:lpstr>
      <vt:lpstr>Mobie Backhaul "SON-capable": Current Scenario</vt:lpstr>
      <vt:lpstr>LTE Mobile Backhaul Architecture Management:  Current Scenario: OSS orchestration </vt:lpstr>
      <vt:lpstr>Mobile backhaul "Autonomic-Aware":   Intermediate Scenario: OSS orchestration &amp; Autonomicity Orchestration</vt:lpstr>
      <vt:lpstr>Mobile backhaul "Autonomic-Aware":   Target Scenario with Knowledge Plane</vt:lpstr>
      <vt:lpstr>Diapositive 14</vt:lpstr>
      <vt:lpstr>Mobile backhaul (RAN + Transport) SON capable &amp; Autonomic-Aware: Requirements on Trust &amp; Confidence</vt:lpstr>
      <vt:lpstr>Diapositive 16</vt:lpstr>
      <vt:lpstr>Use cases </vt:lpstr>
    </vt:vector>
  </TitlesOfParts>
  <Manager>Anne Daviaud</Manager>
  <Company>Orange Labs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Open OA&amp;M/SON</dc:title>
  <dc:creator>Tayeb Ben Meriem</dc:creator>
  <cp:lastModifiedBy>Orange Labs</cp:lastModifiedBy>
  <cp:revision>612</cp:revision>
  <dcterms:created xsi:type="dcterms:W3CDTF">2007-02-27T18:04:28Z</dcterms:created>
  <dcterms:modified xsi:type="dcterms:W3CDTF">2012-11-28T13:28:17Z</dcterms:modified>
</cp:coreProperties>
</file>